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0CEE-CFE5-575D-26BE-0C6E56C78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681D-8DBA-5734-40B0-6A130D643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1BA8-2FB6-BB02-63BF-08AD2662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AD95-DC85-7DE8-B653-52A66CA7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9596-F23D-259F-DCC1-B733EEA2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0AC9-277E-F711-B4BF-0498D63A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B7243-CF99-F93C-C90E-AECB5C54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1D2D-F181-1B98-2B1F-0E91CEB2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95E1-93CD-C057-7C22-948EBA84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2C7B-8804-4412-DA3A-8F05FAF8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6872E-970C-37A6-C800-5E4C864B7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6F62-F762-584D-EE18-A589C0EA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BFC5-82B3-2FD7-3937-69F76C7D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7367-A759-3ADF-5306-26AD4BA1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5A89-4532-3006-426E-EDAA26F7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81AF-FA9C-7A13-B50A-A7EF0BC8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4888-18C4-673A-8D75-8F0E12C9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FA25-398F-4053-DC62-BF8F7841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9783-925E-E983-DDB8-1FADCC9E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99E9-7474-EAA3-D7AE-C63F39FB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A3FF-7D57-DF36-AE06-14ABAAE2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F489-9A26-D53C-996E-F68CA5EC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4A20-5461-4AA1-FD9C-58C46DA2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3AFB-EAA2-6A09-A842-8A00291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D656-5E50-124E-8580-31ADBD16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CA92-D6DC-9DB1-DA42-077DBEA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09E-43F2-E2BC-8502-E15C7FA4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0993A-3839-7304-B101-56336C8FF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B1067-0D28-158F-37B3-FB626775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E64D5-84E3-0428-723B-6EA32CB8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1EDB-80D2-F81E-7732-FC54DB7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AEA-A8FA-8EAB-15CE-BA3D1457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2A3A7-0E99-C2D9-6815-86306341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424D3-CFE6-8D93-1496-66398EB24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78254-0F4D-07DD-912C-5A37A2EFE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7A8F0-D7FE-914C-C387-F5D39C0FE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25851-145F-96EC-906D-3BDEC354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F0219-6E46-D922-C69B-6EAE190D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AE48-44EB-3F93-2F9B-C308207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D6A3-AA53-701E-08A5-64271D53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FDCC1-3C0C-923F-4A7D-988FA04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D969B-3507-55DA-AEED-205561F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B7AB-60C9-8D5B-C2F1-F4261131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7D0B8-B2E3-776E-6F0E-580875D6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58FC1-E3C7-93B7-6CAD-FC546B29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E536-6302-A38C-E36C-422E073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FFEE-9E26-6C7F-44B0-DB3019EB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871C-C94D-775C-41EE-5F3C1F73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25C02-7144-1AF2-A4DD-9492A5BC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FB6A9-4B74-3DFC-77FC-BC794450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4A9A7-01C7-7ED6-7783-D4CDC8AB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EC845-BB68-D942-5DF8-4616A077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BC84-1FB6-235E-5848-0A3AE688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CD53E-ADB3-199D-713F-9D7C9281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2A1F0-B13A-4AC6-D2E6-EFF23184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E953-FA83-A664-D1E4-F4EC1F76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DD75A-B495-893C-64F4-E5E89D2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4D3F-7BDF-743D-2F9E-189E8277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B3ECC-54BB-5327-6BD4-AB199615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3B75-08AA-CC3B-CABC-9142842E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D677-4FE0-8B8F-4971-779E0867B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0E8D-E403-4BD2-88A9-FF2819F4EB3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A79-2B5F-BCA0-07F0-65BB5F040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2EC1-5723-80A0-CAF6-CB3C7D73C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F31B-6AD4-4278-8BBE-4C21DEBB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0C33-1186-33FB-7F5D-2DB744437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CSI 3130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FDBAE-735B-0A29-658E-BD6CE6BE7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Vikas </a:t>
            </a:r>
            <a:r>
              <a:rPr lang="en-US" dirty="0" err="1"/>
              <a:t>Gogia</a:t>
            </a:r>
            <a:endParaRPr lang="en-US" dirty="0"/>
          </a:p>
          <a:p>
            <a:r>
              <a:rPr lang="en-US" dirty="0"/>
              <a:t>vgogi074@uottawa.ca</a:t>
            </a:r>
          </a:p>
        </p:txBody>
      </p:sp>
    </p:spTree>
    <p:extLst>
      <p:ext uri="{BB962C8B-B14F-4D97-AF65-F5344CB8AC3E}">
        <p14:creationId xmlns:p14="http://schemas.microsoft.com/office/powerpoint/2010/main" val="16532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81F3-B128-E58D-96F1-F58F2027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Lock Release and Logical Undo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47BE-FAA3-4372-1A63-4E3670D6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changes a data item D and releases the lock early on D.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makes some changes on D, even before T1 completes.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T1 can’t be undone as it might hamper T2’s write.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Solution:- Execute corresponding delete operation.</a:t>
            </a:r>
          </a:p>
        </p:txBody>
      </p:sp>
    </p:spTree>
    <p:extLst>
      <p:ext uri="{BB962C8B-B14F-4D97-AF65-F5344CB8AC3E}">
        <p14:creationId xmlns:p14="http://schemas.microsoft.com/office/powerpoint/2010/main" val="38391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EE33-49C3-E022-1ECB-EA2AF22E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C18F-902A-0611-15E9-082F7988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and Deletion operations are examples that require logical undo operations as they leave the locks early. These operations are logical operations.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Lock Release is important and it can’t be dropped as it hampers concurrency and transactions would tend to run serially.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is only there if 2 or more operations use same key value.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locks: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locks: lock on a B+ tree page.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level locks: lock on key values being inserted or deleted.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lower lock is released, the operation can’t be undone. 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Compensating operation called logical undo operation.</a:t>
            </a:r>
          </a:p>
        </p:txBody>
      </p:sp>
    </p:spTree>
    <p:extLst>
      <p:ext uri="{BB962C8B-B14F-4D97-AF65-F5344CB8AC3E}">
        <p14:creationId xmlns:p14="http://schemas.microsoft.com/office/powerpoint/2010/main" val="267748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CC27-C585-143A-A9C7-624130C9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Logical Undo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700C-E173-EFD7-B273-5872A0A2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operation starts: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operation-begin&gt;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transaction, O = operation instance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operation finishes: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operation-begin, U&gt;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 undo information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of a compensating operation e.g. what to delete to rollback to a consistent state or what to add, is called logical logging.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of old value and new value is called physical logging.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4ABD-950F-AE0A-CF27-88D592A8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Transaction Rollback with Logical 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89A1-06AC-AD94-F8E7-7A098B1F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is scanned backwards and log records are processed 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logical operations are undone using physical logs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logical operations are undone using: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Whenever  the system finds an operation end log record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operation-end, U&gt;, it rollbacks the operation and generates operation abort log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operation-abort&gt;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It skips all log records until it find operation-begin log record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operation-begin&gt;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finds a record &lt;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operation-abort&gt;, it skips all preceding re-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cords (including the operation-end record for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until it finds the record &lt;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operation-begin&gt;.</a:t>
            </a:r>
            <a:b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When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start&gt; is found, transaction rollback is complete and system adds a record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abort&gt; to the log.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A9A-D514-E539-5322-9889CF6F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Concurrency Issues in Logical 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0288-C5EA-4D12-9292-5A8CE480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logical undo operations, operation, for instance, O1 should acquire all lower level locks required for undo so that other operation O2 can’t interfere.</a:t>
            </a:r>
          </a:p>
        </p:txBody>
      </p:sp>
    </p:spTree>
    <p:extLst>
      <p:ext uri="{BB962C8B-B14F-4D97-AF65-F5344CB8AC3E}">
        <p14:creationId xmlns:p14="http://schemas.microsoft.com/office/powerpoint/2010/main" val="220540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CSI 3130 Tutorial</vt:lpstr>
      <vt:lpstr>Early Lock Release and Logical Undo Operations</vt:lpstr>
      <vt:lpstr>Logical Operations</vt:lpstr>
      <vt:lpstr>Logical Undo Log Records</vt:lpstr>
      <vt:lpstr>Transaction Rollback with Logical Undo</vt:lpstr>
      <vt:lpstr>Concurrency Issues in Logical Undo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GOGIA</dc:creator>
  <cp:lastModifiedBy>HIMANSHU GOGIA</cp:lastModifiedBy>
  <cp:revision>36</cp:revision>
  <dcterms:created xsi:type="dcterms:W3CDTF">2022-11-15T19:42:01Z</dcterms:created>
  <dcterms:modified xsi:type="dcterms:W3CDTF">2022-11-15T20:59:00Z</dcterms:modified>
</cp:coreProperties>
</file>