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8" r:id="rId14"/>
    <p:sldId id="271" r:id="rId15"/>
    <p:sldId id="272" r:id="rId16"/>
    <p:sldId id="276" r:id="rId17"/>
    <p:sldId id="274" r:id="rId18"/>
    <p:sldId id="275" r:id="rId19"/>
    <p:sldId id="279" r:id="rId20"/>
    <p:sldId id="278" r:id="rId21"/>
    <p:sldId id="280" r:id="rId22"/>
    <p:sldId id="281" r:id="rId23"/>
    <p:sldId id="282" r:id="rId24"/>
    <p:sldId id="283" r:id="rId25"/>
    <p:sldId id="284" r:id="rId26"/>
    <p:sldId id="288" r:id="rId27"/>
    <p:sldId id="286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8" r:id="rId37"/>
    <p:sldId id="299" r:id="rId38"/>
    <p:sldId id="300" r:id="rId39"/>
    <p:sldId id="301" r:id="rId40"/>
    <p:sldId id="304" r:id="rId41"/>
    <p:sldId id="303" r:id="rId42"/>
    <p:sldId id="307" r:id="rId43"/>
    <p:sldId id="309" r:id="rId44"/>
    <p:sldId id="306" r:id="rId45"/>
    <p:sldId id="311" r:id="rId46"/>
    <p:sldId id="31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5FAE3-3647-43E2-BBAA-D92B4C2A284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E2FF4-FE2B-4B61-9E11-80F41A2CD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1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E2FF4-FE2B-4B61-9E11-80F41A2CDA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5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ACC3F2-6871-4746-92E2-AE67B7563CF6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4FDC13-59E9-481E-896C-9FA3C188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87AF-07E6-4316-8729-4FC930AF7BC0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510D40D-0B57-472D-872F-CA56B1D51D9A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4FDC13-59E9-481E-896C-9FA3C188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2178-E8B2-48DF-AEA8-9D199BFACC14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44FDC13-59E9-481E-896C-9FA3C188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2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648FCB-FFFC-409C-849E-29E12A132106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4FDC13-59E9-481E-896C-9FA3C188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3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B526A-4E3D-4E39-9326-11C490507634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D5745-8A57-45DE-BA80-5FA654625F65}" type="datetime1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6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A21F-F3A6-45E3-8961-66CABE509865}" type="datetime1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8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6C8-2E95-41F1-9925-3B542757A02B}" type="datetime1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4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CFAD12-D665-43DF-B162-BFBDF0C71BA4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4FDC13-59E9-481E-896C-9FA3C188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6B25-B2B6-4608-9485-E43228003B3B}" type="datetime1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1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A161517-DE1D-43D2-926F-AD97281659C6}" type="datetime1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44FDC13-59E9-481E-896C-9FA3C1881F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514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CS 305 MICROPROCESSORS &amp; MICROCONTROLLERS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ADDRESS CALCULATION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2594579"/>
            <a:ext cx="6411220" cy="288647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57" y="12879"/>
            <a:ext cx="4906852" cy="6195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304" y="570379"/>
            <a:ext cx="7760550" cy="10523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304" y="1622738"/>
            <a:ext cx="7867223" cy="44689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ORGANISATION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195" y="3587279"/>
            <a:ext cx="7822548" cy="23328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862" y="1808968"/>
            <a:ext cx="7822549" cy="18099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00811" y="3206839"/>
            <a:ext cx="2602600" cy="283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80862" y="3400023"/>
            <a:ext cx="3571453" cy="218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6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ORGANISATION (contd)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01" y="2272608"/>
            <a:ext cx="8639696" cy="253121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MEMORY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684" y="1793826"/>
            <a:ext cx="6542467" cy="42789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9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738648"/>
            <a:ext cx="6763529" cy="4307724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169" y="180306"/>
            <a:ext cx="6866561" cy="14488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REGISTERS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974" y="1828800"/>
            <a:ext cx="6455700" cy="42371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4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DESCRIPTION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08" y="2485687"/>
            <a:ext cx="8690539" cy="239341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3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902" y="0"/>
            <a:ext cx="5331853" cy="60448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1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Evolution of Microprocessors</a:t>
            </a:r>
          </a:p>
          <a:p>
            <a:r>
              <a:rPr lang="en-US" dirty="0" smtClean="0"/>
              <a:t>8086 Microprocessor</a:t>
            </a:r>
          </a:p>
          <a:p>
            <a:r>
              <a:rPr lang="en-US" dirty="0" smtClean="0"/>
              <a:t>Architecture and signals</a:t>
            </a:r>
          </a:p>
          <a:p>
            <a:r>
              <a:rPr lang="en-US" dirty="0" smtClean="0"/>
              <a:t>Memory organization</a:t>
            </a:r>
          </a:p>
          <a:p>
            <a:r>
              <a:rPr lang="en-US" dirty="0" smtClean="0"/>
              <a:t>Minimum and maximum mode of operation</a:t>
            </a:r>
          </a:p>
          <a:p>
            <a:r>
              <a:rPr lang="en-US" dirty="0" smtClean="0"/>
              <a:t>Minimum mode timing diagram</a:t>
            </a:r>
          </a:p>
          <a:p>
            <a:r>
              <a:rPr lang="en-US" dirty="0" smtClean="0"/>
              <a:t>Comparison of 8086 and 8088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DESCRIPTION (CONTD)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633" y="1912343"/>
            <a:ext cx="5998856" cy="75322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633" y="2665563"/>
            <a:ext cx="5998856" cy="33484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DESCRIPTION (CONTD)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76" y="1818580"/>
            <a:ext cx="6099327" cy="42731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DESCRIPTION (CONTD)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366" y="1893194"/>
            <a:ext cx="6569665" cy="408779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DESCRIPTION (CONTD)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450" y="1867437"/>
            <a:ext cx="6260649" cy="419851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DESCRIPTION (CONTD)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07" y="1808968"/>
            <a:ext cx="7056804" cy="425698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5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DESCRIPTION (CONTD)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52" y="1808968"/>
            <a:ext cx="6120059" cy="422575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3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08" y="126061"/>
            <a:ext cx="6735714" cy="5825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DESCRIPTION (CONTD)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290" y="4831292"/>
            <a:ext cx="6628687" cy="92226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89" y="1822290"/>
            <a:ext cx="6823088" cy="30090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59" y="620100"/>
            <a:ext cx="5162765" cy="54572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4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memory organisation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730" y="2382592"/>
            <a:ext cx="7810459" cy="279520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MICROPROCESSORS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755" y="1854558"/>
            <a:ext cx="9305454" cy="409725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memory </a:t>
            </a:r>
            <a:r>
              <a:rPr lang="en-US" dirty="0" smtClean="0"/>
              <a:t>organization (contd)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572" y="1815922"/>
            <a:ext cx="6268171" cy="413589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memory organization (contd)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850" y="1848114"/>
            <a:ext cx="6856300" cy="41036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0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memory organization (contd)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567" y="4319783"/>
            <a:ext cx="7901256" cy="13598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67" y="2002151"/>
            <a:ext cx="7901256" cy="21602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mode of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02" y="1821847"/>
            <a:ext cx="7590292" cy="1655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7" y="3307708"/>
            <a:ext cx="6659223" cy="264410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mode of </a:t>
            </a:r>
            <a:r>
              <a:rPr lang="en-US" dirty="0" smtClean="0"/>
              <a:t>operation (contd)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483" y="2323202"/>
            <a:ext cx="8299031" cy="302568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7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mode of operation (contd)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115" y="1866970"/>
            <a:ext cx="7953140" cy="20997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614" y="4117708"/>
            <a:ext cx="7850641" cy="98426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32" y="-12879"/>
            <a:ext cx="5491606" cy="60788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cycle timing diagram for minimum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75" y="1825376"/>
            <a:ext cx="5718978" cy="426633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cycle timing diagram for minimum mode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59" y="1846098"/>
            <a:ext cx="5306096" cy="425318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Hold response sequence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254" y="1949661"/>
            <a:ext cx="7320084" cy="12698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409" y="3053088"/>
            <a:ext cx="7329610" cy="800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784" y="3873027"/>
            <a:ext cx="6606432" cy="2167328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</a:t>
            </a:r>
            <a:r>
              <a:rPr lang="en-US" dirty="0" smtClean="0"/>
              <a:t>Microprocessor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905" y="1873822"/>
            <a:ext cx="9250066" cy="6096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26" y="2357021"/>
            <a:ext cx="9278645" cy="1076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57589" y="3181082"/>
            <a:ext cx="5540813" cy="412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91" y="27572"/>
            <a:ext cx="6908491" cy="1131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912" y="1158609"/>
            <a:ext cx="5019941" cy="49646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015855" y="965915"/>
            <a:ext cx="476519" cy="192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mode of operation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31" y="1870502"/>
            <a:ext cx="7825065" cy="408130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509" y="195593"/>
            <a:ext cx="7313111" cy="57562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642" y="0"/>
            <a:ext cx="5374838" cy="59974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mode of </a:t>
            </a:r>
            <a:r>
              <a:rPr lang="en-US" dirty="0" smtClean="0"/>
              <a:t>operation (contd)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17" y="2014953"/>
            <a:ext cx="8675165" cy="411942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11" y="1636246"/>
            <a:ext cx="7870228" cy="4315565"/>
          </a:xfrm>
          <a:prstGeom prst="rect">
            <a:avLst/>
          </a:prstGeom>
        </p:spPr>
      </p:pic>
      <p:pic>
        <p:nvPicPr>
          <p:cNvPr id="4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663" y="166541"/>
            <a:ext cx="7644476" cy="157033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END OF MODULE 1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705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</a:t>
            </a:r>
            <a:r>
              <a:rPr lang="en-US" dirty="0" smtClean="0"/>
              <a:t>Microprocessor (CONTD)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296" y="1828800"/>
            <a:ext cx="8823884" cy="40306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7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Microprocessor (CONTD)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2363284"/>
            <a:ext cx="9269119" cy="18481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5944" y="3760630"/>
            <a:ext cx="5537915" cy="605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9403" y="3915177"/>
            <a:ext cx="3876541" cy="296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Microprocessor (CONTD)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67" y="1827023"/>
            <a:ext cx="9145457" cy="41247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8086 Microprocessor (CONTD)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48" y="1856165"/>
            <a:ext cx="8063229" cy="42097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17453" y="5828576"/>
            <a:ext cx="4494727" cy="237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358" y="1918952"/>
            <a:ext cx="9127485" cy="403285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DEPT OF COMPUTER SCIENCE &amp; ENGG, MEC 2019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FDC13-59E9-481E-896C-9FA3C1881F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107</TotalTime>
  <Words>632</Words>
  <Application>Microsoft Office PowerPoint</Application>
  <PresentationFormat>Widescreen</PresentationFormat>
  <Paragraphs>134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Gill Sans MT</vt:lpstr>
      <vt:lpstr>Wingdings 2</vt:lpstr>
      <vt:lpstr>Dividend</vt:lpstr>
      <vt:lpstr>CS 305 MICROPROCESSORS &amp; MICROCONTROLLERS</vt:lpstr>
      <vt:lpstr>SYLLABUS</vt:lpstr>
      <vt:lpstr>EVOLUTION OF MICROPROCESSORS</vt:lpstr>
      <vt:lpstr>8086 Microprocessor</vt:lpstr>
      <vt:lpstr>8086 Microprocessor (CONTD)</vt:lpstr>
      <vt:lpstr>8086 Microprocessor (CONTD)</vt:lpstr>
      <vt:lpstr>8086 Microprocessor (CONTD)</vt:lpstr>
      <vt:lpstr>8086 Microprocessor (CONTD)</vt:lpstr>
      <vt:lpstr>ARCHITECTURE</vt:lpstr>
      <vt:lpstr>PHYSICAL ADDRESS CALCULATION</vt:lpstr>
      <vt:lpstr>PowerPoint Presentation</vt:lpstr>
      <vt:lpstr>PowerPoint Presentation</vt:lpstr>
      <vt:lpstr>MEMORY ORGANISATION</vt:lpstr>
      <vt:lpstr>MEMORY ORGANISATION (contd)</vt:lpstr>
      <vt:lpstr>SEGMENTED MEMORY</vt:lpstr>
      <vt:lpstr>PowerPoint Presentation</vt:lpstr>
      <vt:lpstr>FLAG REGISTERS</vt:lpstr>
      <vt:lpstr>SIGNAL DESCRIPTION</vt:lpstr>
      <vt:lpstr>PowerPoint Presentation</vt:lpstr>
      <vt:lpstr>SIGNAL DESCRIPTION (CONTD)</vt:lpstr>
      <vt:lpstr>SIGNAL DESCRIPTION (CONTD)</vt:lpstr>
      <vt:lpstr>SIGNAL DESCRIPTION (CONTD)</vt:lpstr>
      <vt:lpstr>SIGNAL DESCRIPTION (CONTD)</vt:lpstr>
      <vt:lpstr>SIGNAL DESCRIPTION (CONTD)</vt:lpstr>
      <vt:lpstr>SIGNAL DESCRIPTION (CONTD)</vt:lpstr>
      <vt:lpstr>PowerPoint Presentation</vt:lpstr>
      <vt:lpstr>SIGNAL DESCRIPTION (CONTD)</vt:lpstr>
      <vt:lpstr>PowerPoint Presentation</vt:lpstr>
      <vt:lpstr>Physical memory organisation</vt:lpstr>
      <vt:lpstr>Physical memory organization (contd)</vt:lpstr>
      <vt:lpstr>Physical memory organization (contd)</vt:lpstr>
      <vt:lpstr>Physical memory organization (contd)</vt:lpstr>
      <vt:lpstr>Minimum mode of operation</vt:lpstr>
      <vt:lpstr>Minimum mode of operation (contd)</vt:lpstr>
      <vt:lpstr>Minimum mode of operation (contd)</vt:lpstr>
      <vt:lpstr>PowerPoint Presentation</vt:lpstr>
      <vt:lpstr>Read cycle timing diagram for minimum mode</vt:lpstr>
      <vt:lpstr>Write cycle timing diagram for minimum mode</vt:lpstr>
      <vt:lpstr>Hold response sequence</vt:lpstr>
      <vt:lpstr>PowerPoint Presentation</vt:lpstr>
      <vt:lpstr>Maximum mode of operation</vt:lpstr>
      <vt:lpstr>PowerPoint Presentation</vt:lpstr>
      <vt:lpstr>PowerPoint Presentation</vt:lpstr>
      <vt:lpstr>Maximum mode of operation (contd)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305 MICROPROCESSORS &amp; MICROCONTROLLERS</dc:title>
  <dc:creator>Sony</dc:creator>
  <cp:lastModifiedBy>Sony</cp:lastModifiedBy>
  <cp:revision>23</cp:revision>
  <dcterms:created xsi:type="dcterms:W3CDTF">2019-08-25T11:16:52Z</dcterms:created>
  <dcterms:modified xsi:type="dcterms:W3CDTF">2019-08-28T14:16:28Z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