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2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9882-5338-45C9-B641-25A8122D8B5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DC41-A674-4F7B-887F-A510EAC4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305 Microprocessors and Microcontrollers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2 : Assembly language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5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01" y="798490"/>
            <a:ext cx="8342478" cy="48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7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90" y="365125"/>
            <a:ext cx="4388128" cy="55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92" y="687097"/>
            <a:ext cx="9246823" cy="47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2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594917"/>
            <a:ext cx="646837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2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847" y="365125"/>
            <a:ext cx="7561417" cy="518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4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09" y="1068947"/>
            <a:ext cx="7585413" cy="39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3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9" y="717366"/>
            <a:ext cx="4941040" cy="50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5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74" y="1390919"/>
            <a:ext cx="9998414" cy="35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4" y="811369"/>
            <a:ext cx="10216052" cy="38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06" y="1027906"/>
            <a:ext cx="10231694" cy="31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4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 305 Microprocessors and Microcontrollers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305 Microprocessors and Microcontrollers </dc:title>
  <dc:creator>Sony</dc:creator>
  <cp:lastModifiedBy>Sony</cp:lastModifiedBy>
  <cp:revision>2</cp:revision>
  <dcterms:created xsi:type="dcterms:W3CDTF">2019-09-18T16:41:26Z</dcterms:created>
  <dcterms:modified xsi:type="dcterms:W3CDTF">2019-09-18T16:43:35Z</dcterms:modified>
</cp:coreProperties>
</file>