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uli" panose="00000500000000000000" pitchFamily="2" charset="0"/>
      <p:regular r:id="rId31"/>
      <p:bold r:id="rId32"/>
      <p:italic r:id="rId33"/>
      <p:boldItalic r:id="rId34"/>
    </p:embeddedFont>
    <p:embeddedFont>
      <p:font typeface="Playfair Display" panose="020B0604020202020204" charset="0"/>
      <p:regular r:id="rId35"/>
      <p:bold r:id="rId36"/>
      <p:italic r:id="rId37"/>
      <p:boldItalic r:id="rId38"/>
    </p:embeddedFont>
    <p:embeddedFont>
      <p:font typeface="Poppins" panose="00000500000000000000" pitchFamily="2" charset="0"/>
      <p:regular r:id="rId39"/>
      <p:bold r:id="rId40"/>
      <p:italic r:id="rId41"/>
      <p:boldItalic r:id="rId42"/>
    </p:embeddedFont>
    <p:embeddedFont>
      <p:font typeface="Roboto Slab" pitchFamily="2" charset="0"/>
      <p:regular r:id="rId43"/>
      <p:bold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/>
              <a:t>System primarily developed for the visually impaired, so look is not of utmost importance.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/>
              <a:t>System primarily developed for the visually impaired, so look is not of utmost importance.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IVR - Call center -- connecting --- press 1, 2, ...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 - Inbox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Hp - Home Page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2"/>
                </a:solidFill>
              </a:rPr>
              <a:t>Sm - Sent Mail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order to navigate through different mails prompt will specify which operations to perform.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- Inbox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Hp - Home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Sm - Sent Mail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7e457c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7e457c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06f62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6206f62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IVR - Call center -- connecting --- press 1, 2, 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will the user know where to click?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particular location cannot be tracked by the blind user, the system has given the user a free will to click blandly anywhere on the screen.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Computer telephony integration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or CTI, is any technology that allows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computers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to interact with telephone systems. This allows users to perform all call-related tasks, usually handled through a PBX or key system telephone, directly from their desktop.</a:t>
            </a: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 dirty="0"/>
              <a:t>Pt 1: </a:t>
            </a:r>
            <a:br>
              <a:rPr lang="en" sz="1000" dirty="0"/>
            </a:br>
            <a:r>
              <a:rPr lang="en" sz="1000" dirty="0"/>
              <a:t>The number one, for example, produces both a 697-Hz and a 1209-Hz tone that's universally interpreted by the public switched telephone network as a "1.“ </a:t>
            </a:r>
            <a:endParaRPr sz="10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advanced IVR systems include speech-recognition software that allows a caller to communicate with a computer using simple voice commands. Speech recognition software has become sophisticated enough to understand names and long strings of numbers -- perhaps a credit card or flight number.</a:t>
            </a:r>
            <a:endParaRPr sz="1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IVR - Call center -- connecting --- press 1, 2, ...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dt" idx="10"/>
          </p:nvPr>
        </p:nvSpPr>
        <p:spPr>
          <a:xfrm>
            <a:off x="6729989" y="48318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ftr" idx="11"/>
          </p:nvPr>
        </p:nvSpPr>
        <p:spPr>
          <a:xfrm>
            <a:off x="3024158" y="483189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49824" y="4831893"/>
            <a:ext cx="206653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15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Slab"/>
              <a:buChar char="◎"/>
              <a:defRPr sz="1800"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◉"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  <a:defRPr sz="2400"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○"/>
              <a:defRPr sz="2400"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■"/>
              <a:defRPr sz="2400"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  <a:defRPr sz="2400"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○"/>
              <a:defRPr sz="2400"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■"/>
              <a:defRPr sz="24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104338" y="425196"/>
            <a:ext cx="6673866" cy="117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1800" b="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2200274" y="2487480"/>
            <a:ext cx="3120390" cy="208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1800"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400"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5657813" y="1842306"/>
            <a:ext cx="312039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1800" b="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1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5657813" y="2487480"/>
            <a:ext cx="3120390" cy="208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800"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1800"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400"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55" name="Google Shape;55;p8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" name="Google Shape;58;p8"/>
          <p:cNvCxnSpPr>
            <a:endCxn id="56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8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8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inarsonly.com/Engineering-Projects/Computer/voice-based-email-system.ph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ics.howstuffworks.com/interactive-voice-response1.htm" TargetMode="External"/><Relationship Id="rId5" Type="http://schemas.openxmlformats.org/officeDocument/2006/relationships/hyperlink" Target="https://www.twilio.com/learn/voice-and-video/how-ivr-works" TargetMode="External"/><Relationship Id="rId4" Type="http://schemas.openxmlformats.org/officeDocument/2006/relationships/hyperlink" Target="https://en.wikipedia.org/wiki/Interactive_voice_respons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564135" y="657004"/>
            <a:ext cx="3619447" cy="232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600"/>
              <a:t>Voice based Email System for the Visually Impaired</a:t>
            </a:r>
            <a:endParaRPr sz="360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5368610" y="3756264"/>
            <a:ext cx="3484078" cy="138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1" dirty="0">
                <a:latin typeface="Roboto Slab"/>
                <a:ea typeface="Roboto Slab"/>
                <a:cs typeface="Roboto Slab"/>
                <a:sym typeface="Roboto Slab"/>
              </a:rPr>
              <a:t>Team 12:</a:t>
            </a:r>
            <a:endParaRPr sz="1800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0" dirty="0">
                <a:latin typeface="Roboto Slab"/>
                <a:ea typeface="Roboto Slab"/>
                <a:cs typeface="Roboto Slab"/>
                <a:sym typeface="Roboto Slab"/>
              </a:rPr>
              <a:t>Srividya Krishnakumar (55)</a:t>
            </a:r>
            <a:endParaRPr dirty="0"/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>
                <a:latin typeface="Roboto Slab"/>
                <a:ea typeface="Roboto Slab"/>
                <a:cs typeface="Roboto Slab"/>
                <a:sym typeface="Roboto Slab"/>
              </a:rPr>
              <a:t>CS5A</a:t>
            </a:r>
            <a:endParaRPr sz="1800" b="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4592" y="202301"/>
            <a:ext cx="4595273" cy="392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898217" y="1001616"/>
            <a:ext cx="76712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2027583"/>
            <a:ext cx="8520600" cy="254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interface is designed using Adobe Dreamweaver CS3.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complete website focuses more on efficiency in understanding the IVR rather than the look and feel of the system.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865848" y="407669"/>
            <a:ext cx="74123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375556"/>
            <a:ext cx="4567797" cy="330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database is maintained for user validation and storing user emails.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total of five tables.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E-R diagram of our complete system is depicted in Fig 1.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Inbox, Sent-Mail and Trash schemas will store all mails of the respective service that belongs to that particular user. 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397" y="1542512"/>
            <a:ext cx="3823524" cy="319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734" y="222637"/>
            <a:ext cx="8666922" cy="473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857756" y="993665"/>
            <a:ext cx="77359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1335186" y="1812897"/>
            <a:ext cx="6894414" cy="275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Fig. 2 depicts the complete system design.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level-2 data flow diagram which gives complete detailed flow of events in the system.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operations are performed by mouse click events only.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some places, voice input is required.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85" y="194550"/>
            <a:ext cx="8690776" cy="47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5740617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088379" y="531571"/>
            <a:ext cx="69672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User Registration/Login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4638325" y="1480850"/>
            <a:ext cx="37773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users </a:t>
            </a:r>
            <a:r>
              <a:rPr lang="en" b="1"/>
              <a:t>register</a:t>
            </a:r>
            <a:r>
              <a:rPr lang="en"/>
              <a:t> with username and password.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Necessary information about the user is prompted during registration.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 and password accepted as speech input, and validated.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option to </a:t>
            </a:r>
            <a:r>
              <a:rPr lang="en" b="1"/>
              <a:t>reset password </a:t>
            </a:r>
            <a:r>
              <a:rPr lang="en"/>
              <a:t>if the user forgets password. 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889" y="1755972"/>
            <a:ext cx="4185929" cy="311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28879" y="485555"/>
            <a:ext cx="84034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262358"/>
            <a:ext cx="8520600" cy="377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User redirected to the home page upon successful login.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"/>
              <a:t>Options available for the user: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Inbox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Compose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Sent Mail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Trash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"/>
              <a:t>Double click is reserved for logout.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rPr lang="en"/>
              <a:t>The mouse click operation that needs to be performed is prompted by the IVR.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837526" y="574626"/>
            <a:ext cx="74689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Compose Email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432291"/>
            <a:ext cx="5344633" cy="313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records a message that needs to be sent.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voice message goes in the form of an attachment.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message is recorded, the user hears an audio playback to verify the recording.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message is then sent to the intended recipient.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receiver downloads the attachment and plays the audio message. 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195" y="1147326"/>
            <a:ext cx="4710805" cy="319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849664" y="906201"/>
            <a:ext cx="7833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197621" y="1663625"/>
            <a:ext cx="6473629" cy="2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is IVR?</a:t>
            </a:r>
            <a:endParaRPr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does IVR work?</a:t>
            </a:r>
            <a:endParaRPr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Application of IVR</a:t>
            </a:r>
            <a:endParaRPr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</a:t>
            </a:r>
            <a:endParaRPr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Implementation</a:t>
            </a:r>
            <a:endParaRPr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Conclusion</a:t>
            </a:r>
            <a:endParaRPr/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50" y="0"/>
            <a:ext cx="3842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841572" y="364035"/>
            <a:ext cx="74608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Inbox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092424"/>
            <a:ext cx="4389773" cy="378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all emails received by the user.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 to mails by performing the click operation specified by the prompt.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a mail is selected, the user will be informed about its sender and the subject.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decide whether the mail needs to be read or not, or whether it should be deleted.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Deleted mails saved in Trash.  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3169" y="179939"/>
            <a:ext cx="2903299" cy="288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6014" y="2102849"/>
            <a:ext cx="2557986" cy="300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9074" y="0"/>
            <a:ext cx="3660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873940" y="420786"/>
            <a:ext cx="7541777" cy="63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Sent Mails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480752"/>
            <a:ext cx="4171288" cy="308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 of the mails sent by the user.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access the sent mails user will need to perform the actions provided by the prompt.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control lands on particular mail, the user is prompted about the receiver and the subject of the mail. 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5691" y="1904234"/>
            <a:ext cx="5128309" cy="308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841572" y="938006"/>
            <a:ext cx="75660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Trash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4822853" y="1804524"/>
            <a:ext cx="3965530" cy="254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track of all the emails deleted by the user.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Mails can be deleted from the inbox or sent mail.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message can be restored if the user wishes to. 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04524"/>
            <a:ext cx="3965530" cy="33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640079" y="616891"/>
            <a:ext cx="312039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Advantages: </a:t>
            </a:r>
            <a:endParaRPr sz="2400"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2"/>
          </p:nvPr>
        </p:nvSpPr>
        <p:spPr>
          <a:xfrm>
            <a:off x="365799" y="1310911"/>
            <a:ext cx="3777324" cy="343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User doesn’t have to use the keyboard. 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User need not worry about the mouse pointer location. 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Accessible to all types of users – visually impaired, literate, illiterate. 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3"/>
          </p:nvPr>
        </p:nvSpPr>
        <p:spPr>
          <a:xfrm>
            <a:off x="5657813" y="616891"/>
            <a:ext cx="312039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Disadvantages: </a:t>
            </a:r>
            <a:endParaRPr sz="240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4"/>
          </p:nvPr>
        </p:nvSpPr>
        <p:spPr>
          <a:xfrm>
            <a:off x="5146535" y="1310911"/>
            <a:ext cx="3479575" cy="343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Doesn’t fully eliminate the need to use the keyboard. 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Not too interactive because it’s based on IVR. 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Increased latency. 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Insecure credential input. 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Emails are sent in the form of audio attachments; not text.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/>
              <a:t>As technology improves each day, it is in our own hands to decide how to use it. .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/>
              <a:t>Voice based systems enable the visually impaired to use tech that they were unable to, while providing the rest with a means of convenience.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922491" y="1033422"/>
            <a:ext cx="7015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311700" y="1860605"/>
            <a:ext cx="8520600" cy="270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</a:t>
            </a:r>
            <a:r>
              <a:rPr lang="en" u="sng">
                <a:solidFill>
                  <a:schemeClr val="hlink"/>
                </a:solidFill>
                <a:hlinkClick r:id="rId3"/>
              </a:rPr>
              <a:t>Voice-based Email System for the Blind</a:t>
            </a:r>
            <a:r>
              <a:rPr lang="en"/>
              <a:t>” by T.Shabana, A.Anam, A.Rafiya, K.Aisha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https://en.wikipedia.org/wiki/Interactive_voice_response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https://www.twilio.com/learn/voice-and-video/how-ivr-works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https://electronics.howstuffworks.com/interactive-voice-response1.htm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6CAA4E-08AC-48BE-993E-7FB7B810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083" y="526350"/>
            <a:ext cx="4062202" cy="40908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00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49664" y="906201"/>
            <a:ext cx="783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197621" y="1663625"/>
            <a:ext cx="6473700" cy="2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systems emphasize more on user friendliness of normal users, but not that of  all types of people including normal people visually impaired people as well as the illiterate. 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complete system is based on IVR - interactive voice response.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784926" y="979135"/>
            <a:ext cx="4491081" cy="34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computer prompts the user to perform specific operations. 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operations based on mouse click events.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action performed by a type of click is specified by the IVR.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3621" y="724237"/>
            <a:ext cx="3704229" cy="369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</a:pPr>
            <a:r>
              <a:rPr lang="en"/>
              <a:t>What is IVR?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83221" y="1124792"/>
            <a:ext cx="5445940" cy="371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IVR – Interactive Voice Response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callers to navigate a phone system before talking to a human operator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IVR systems are an example of </a:t>
            </a:r>
            <a:r>
              <a:rPr lang="en" b="1"/>
              <a:t>computer-telephone integration (CTI)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way for a phone to communicate with a computer is through the tones generated by each key on the telephone keypad, known as </a:t>
            </a:r>
            <a:r>
              <a:rPr lang="en" b="1"/>
              <a:t>dual-tone multi-frequency</a:t>
            </a:r>
            <a:r>
              <a:rPr lang="en"/>
              <a:t> </a:t>
            </a:r>
            <a:r>
              <a:rPr lang="en" b="1"/>
              <a:t>(DTMF)</a:t>
            </a:r>
            <a:r>
              <a:rPr lang="en"/>
              <a:t> signals</a:t>
            </a:r>
            <a:endParaRPr/>
          </a:p>
        </p:txBody>
      </p:sp>
      <p:pic>
        <p:nvPicPr>
          <p:cNvPr id="119" name="Google Shape;119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6146" t="1318" r="20591" b="6005"/>
          <a:stretch/>
        </p:blipFill>
        <p:spPr>
          <a:xfrm>
            <a:off x="6085211" y="97459"/>
            <a:ext cx="2945501" cy="504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</a:pPr>
            <a:r>
              <a:rPr lang="en"/>
              <a:t>How does IVR work?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962952" y="995320"/>
            <a:ext cx="6926783" cy="383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number key on a telephone emits two simultaneous tones: one low-frequency and one high-frequency. 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hardware - </a:t>
            </a:r>
            <a:r>
              <a:rPr lang="en" b="1"/>
              <a:t>telephony board</a:t>
            </a:r>
            <a:r>
              <a:rPr lang="en"/>
              <a:t> or </a:t>
            </a:r>
            <a:r>
              <a:rPr lang="en" b="1"/>
              <a:t>telephony card</a:t>
            </a:r>
            <a:r>
              <a:rPr lang="en"/>
              <a:t> - required to understand the DTMF signals produced by a phone. 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IVR software allows you to pre-record greetings and menu options that a caller can select using his telephone keypad.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/>
              <a:t>Responses: TTS or pre-recorded responses.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849664" y="906201"/>
            <a:ext cx="78330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Applications of IVR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197621" y="1764064"/>
            <a:ext cx="6473629" cy="280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Purchases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Banking services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Care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Information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0872" y="1461200"/>
            <a:ext cx="4983128" cy="36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1031</Words>
  <Application>Microsoft Office PowerPoint</Application>
  <PresentationFormat>On-screen Show (16:9)</PresentationFormat>
  <Paragraphs>121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Playfair Display</vt:lpstr>
      <vt:lpstr>Roboto Slab</vt:lpstr>
      <vt:lpstr>Source Sans Pro</vt:lpstr>
      <vt:lpstr>Poppins</vt:lpstr>
      <vt:lpstr>Muli</vt:lpstr>
      <vt:lpstr>Cordelia</vt:lpstr>
      <vt:lpstr>Voice based Email System for the Visually Impaired</vt:lpstr>
      <vt:lpstr>Contents</vt:lpstr>
      <vt:lpstr>Overview</vt:lpstr>
      <vt:lpstr>PowerPoint Presentation</vt:lpstr>
      <vt:lpstr>What is IVR?</vt:lpstr>
      <vt:lpstr>PowerPoint Presentation</vt:lpstr>
      <vt:lpstr>How does IVR work?</vt:lpstr>
      <vt:lpstr>PowerPoint Presentation</vt:lpstr>
      <vt:lpstr>Applications of IVR</vt:lpstr>
      <vt:lpstr>Design</vt:lpstr>
      <vt:lpstr>UI Design</vt:lpstr>
      <vt:lpstr>Database Design</vt:lpstr>
      <vt:lpstr>PowerPoint Presentation</vt:lpstr>
      <vt:lpstr>System Design</vt:lpstr>
      <vt:lpstr>PowerPoint Presentation</vt:lpstr>
      <vt:lpstr>Implementation</vt:lpstr>
      <vt:lpstr>User Registration/Login</vt:lpstr>
      <vt:lpstr>Home Page</vt:lpstr>
      <vt:lpstr>Compose Email</vt:lpstr>
      <vt:lpstr>PowerPoint Presentation</vt:lpstr>
      <vt:lpstr>Inbox</vt:lpstr>
      <vt:lpstr>PowerPoint Presentation</vt:lpstr>
      <vt:lpstr>Sent Mails</vt:lpstr>
      <vt:lpstr>Trash</vt:lpstr>
      <vt:lpstr>PowerPoint Presentation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Email System for the Visually Impaired</dc:title>
  <cp:lastModifiedBy>Srividya Krishnakumar</cp:lastModifiedBy>
  <cp:revision>6</cp:revision>
  <dcterms:modified xsi:type="dcterms:W3CDTF">2019-10-04T04:32:18Z</dcterms:modified>
</cp:coreProperties>
</file>