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5" d="100"/>
          <a:sy n="105" d="100"/>
        </p:scale>
        <p:origin x="-928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D2DC-C26D-7941-B0BC-E5B31F34D4E3}" type="datetimeFigureOut">
              <a:rPr lang="en-US" smtClean="0"/>
              <a:t>23/08/2012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D8D6-340A-1F42-9E73-CCD2A171A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5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D2DC-C26D-7941-B0BC-E5B31F34D4E3}" type="datetimeFigureOut">
              <a:rPr lang="en-US" smtClean="0"/>
              <a:t>23/08/2012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D8D6-340A-1F42-9E73-CCD2A171A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0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D2DC-C26D-7941-B0BC-E5B31F34D4E3}" type="datetimeFigureOut">
              <a:rPr lang="en-US" smtClean="0"/>
              <a:t>23/08/2012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D8D6-340A-1F42-9E73-CCD2A171A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0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D2DC-C26D-7941-B0BC-E5B31F34D4E3}" type="datetimeFigureOut">
              <a:rPr lang="en-US" smtClean="0"/>
              <a:t>23/08/2012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D8D6-340A-1F42-9E73-CCD2A171A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5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D2DC-C26D-7941-B0BC-E5B31F34D4E3}" type="datetimeFigureOut">
              <a:rPr lang="en-US" smtClean="0"/>
              <a:t>23/08/2012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D8D6-340A-1F42-9E73-CCD2A171A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D2DC-C26D-7941-B0BC-E5B31F34D4E3}" type="datetimeFigureOut">
              <a:rPr lang="en-US" smtClean="0"/>
              <a:t>23/08/2012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D8D6-340A-1F42-9E73-CCD2A171A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1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D2DC-C26D-7941-B0BC-E5B31F34D4E3}" type="datetimeFigureOut">
              <a:rPr lang="en-US" smtClean="0"/>
              <a:t>23/08/2012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D8D6-340A-1F42-9E73-CCD2A171A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D2DC-C26D-7941-B0BC-E5B31F34D4E3}" type="datetimeFigureOut">
              <a:rPr lang="en-US" smtClean="0"/>
              <a:t>23/08/2012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D8D6-340A-1F42-9E73-CCD2A171A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D2DC-C26D-7941-B0BC-E5B31F34D4E3}" type="datetimeFigureOut">
              <a:rPr lang="en-US" smtClean="0"/>
              <a:t>23/08/2012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D8D6-340A-1F42-9E73-CCD2A171A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4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D2DC-C26D-7941-B0BC-E5B31F34D4E3}" type="datetimeFigureOut">
              <a:rPr lang="en-US" smtClean="0"/>
              <a:t>23/08/2012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D8D6-340A-1F42-9E73-CCD2A171A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7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D2DC-C26D-7941-B0BC-E5B31F34D4E3}" type="datetimeFigureOut">
              <a:rPr lang="en-US" smtClean="0"/>
              <a:t>23/08/2012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D8D6-340A-1F42-9E73-CCD2A171A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5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8D2DC-C26D-7941-B0BC-E5B31F34D4E3}" type="datetimeFigureOut">
              <a:rPr lang="en-US" smtClean="0"/>
              <a:t>23/08/2012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BD8D6-340A-1F42-9E73-CCD2A171A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2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835466" cy="5143500"/>
          </a:xfrm>
        </p:spPr>
        <p:txBody>
          <a:bodyPr>
            <a:noAutofit/>
          </a:bodyPr>
          <a:lstStyle/>
          <a:p>
            <a:r>
              <a:rPr lang="en-US" sz="3600" dirty="0" smtClean="0"/>
              <a:t>Julius</a:t>
            </a:r>
            <a:br>
              <a:rPr lang="en-US" sz="3600" dirty="0" smtClean="0"/>
            </a:br>
            <a:r>
              <a:rPr lang="en-US" sz="3600" dirty="0" smtClean="0"/>
              <a:t>Felix</a:t>
            </a:r>
            <a:br>
              <a:rPr lang="en-US" sz="3600" dirty="0" smtClean="0"/>
            </a:br>
            <a:r>
              <a:rPr lang="en-US" sz="3600" dirty="0" smtClean="0"/>
              <a:t>Angelo</a:t>
            </a:r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/>
              <a:t>Amanda</a:t>
            </a:r>
            <a:endParaRPr lang="en-US" sz="36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7" r="15344"/>
          <a:stretch/>
        </p:blipFill>
        <p:spPr bwMode="auto">
          <a:xfrm>
            <a:off x="2835466" y="2565"/>
            <a:ext cx="6325810" cy="514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4928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</Words>
  <Application>Microsoft Macintosh PowerPoint</Application>
  <PresentationFormat>On-screen Show (16:9)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Julius Felix Angelo Amanda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Daniel Felix Patrick</dc:title>
  <dc:creator>Paul Ashby</dc:creator>
  <cp:lastModifiedBy>Paul Ashby</cp:lastModifiedBy>
  <cp:revision>16</cp:revision>
  <dcterms:created xsi:type="dcterms:W3CDTF">2012-08-23T09:17:00Z</dcterms:created>
  <dcterms:modified xsi:type="dcterms:W3CDTF">2012-08-23T12:06:14Z</dcterms:modified>
</cp:coreProperties>
</file>