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96" r:id="rId2"/>
    <p:sldId id="256" r:id="rId3"/>
    <p:sldId id="395" r:id="rId4"/>
    <p:sldId id="400" r:id="rId5"/>
    <p:sldId id="401" r:id="rId6"/>
    <p:sldId id="403" r:id="rId7"/>
    <p:sldId id="397" r:id="rId8"/>
    <p:sldId id="402" r:id="rId9"/>
    <p:sldId id="418" r:id="rId10"/>
    <p:sldId id="419" r:id="rId11"/>
    <p:sldId id="420" r:id="rId12"/>
    <p:sldId id="421" r:id="rId13"/>
    <p:sldId id="422" r:id="rId14"/>
    <p:sldId id="398" r:id="rId15"/>
    <p:sldId id="399" r:id="rId16"/>
    <p:sldId id="423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32"/>
      </p:cViewPr>
      <p:guideLst>
        <p:guide orient="horz" pos="2137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1FAA5677-6FF8-4BF6-B989-94458C9D8957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4E3A0794-680C-43BB-BAD4-172F84CCD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9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Bold" panose="020B0800000000000000" pitchFamily="34" charset="-122"/>
        <a:ea typeface="思源黑体 CN Bold" panose="020B08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Bold" panose="020B0800000000000000" pitchFamily="34" charset="-122"/>
        <a:ea typeface="思源黑体 CN Bold" panose="020B08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Bold" panose="020B0800000000000000" pitchFamily="34" charset="-122"/>
        <a:ea typeface="思源黑体 CN Bold" panose="020B08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Bold" panose="020B0800000000000000" pitchFamily="34" charset="-122"/>
        <a:ea typeface="思源黑体 CN Bold" panose="020B08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Bold" panose="020B0800000000000000" pitchFamily="34" charset="-122"/>
        <a:ea typeface="思源黑体 CN Bold" panose="020B08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85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A0794-680C-43BB-BAD4-172F84CCDCE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A0794-680C-43BB-BAD4-172F84CCDCE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61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A0794-680C-43BB-BAD4-172F84CCDCE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531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A0794-680C-43BB-BAD4-172F84CCDCE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68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A0794-680C-43BB-BAD4-172F84CCDCE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069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A0794-680C-43BB-BAD4-172F84CCDCE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05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44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A0794-680C-43BB-BAD4-172F84CCDCE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6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A0794-680C-43BB-BAD4-172F84CCDCE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907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A0794-680C-43BB-BAD4-172F84CCDCE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11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A0794-680C-43BB-BAD4-172F84CCDCE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36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A0794-680C-43BB-BAD4-172F84CCDCE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92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A0794-680C-43BB-BAD4-172F84CCDCE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32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A0794-680C-43BB-BAD4-172F84CCDCE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99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A0794-680C-43BB-BAD4-172F84CCDCE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0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41CD-892B-450A-9A1D-FCF077855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/>
          </a:bodyPr>
          <a:lstStyle>
            <a:lvl1pPr algn="ctr">
              <a:defRPr sz="6000"/>
            </a:lvl1pPr>
          </a:lstStyle>
          <a:p>
            <a:r>
              <a:rPr lang="vi-VN" altLang="vi-VN">
                <a:latin typeface="Noto Sans"/>
                <a:ea typeface="Noto Sans"/>
              </a:rPr>
              <a:t>Bấm vào đây để chỉnh sửa kiểu tiêu đề chính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B28B5B-BFF2-4CC0-9081-751376077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altLang="vi-VN">
                <a:latin typeface="Noto Sans"/>
                <a:ea typeface="Noto Sans"/>
              </a:rPr>
              <a:t>Bấm vào đây để chỉnh sửa kiểu phụ đề chính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EB5DD-4C2E-4CDD-ADDA-E1E2AE50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09D6741-8682-48C1-86B6-958EB19EB1E6}" type="datetimeFigureOut">
              <a:rPr lang="vi-VN" altLang="vi-VN" smtClean="0">
                <a:latin typeface="Noto Sans"/>
                <a:ea typeface="Noto Sans"/>
              </a:rPr>
              <a:t>30/05/2024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680E6-6F1D-4A4C-8DC8-2341FD85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A1BF3-B757-403D-AF0D-A1DDFD74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DB6F46-CBBE-43C6-A756-3F9798B872BA}" type="slidenum">
              <a:rPr lang="vi-VN" altLang="vi-VN" smtClean="0">
                <a:latin typeface="Noto Sans"/>
                <a:ea typeface="Noto Sans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8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BD478-E632-4A48-9E5C-107F3680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vi-VN">
                <a:latin typeface="Noto Sans"/>
                <a:ea typeface="Noto Sans"/>
              </a:rPr>
              <a:t>Bấm vào đây để chỉnh sửa kiểu tiêu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AFA42D-72F0-4202-80E5-FAAF51DE5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 sửa kiểu văn bản chính</a:t>
            </a:r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2</a:t>
            </a:r>
          </a:p>
          <a:p>
            <a:pPr lvl="2"/>
            <a:r>
              <a:rPr lang="vi-VN" altLang="vi-VN">
                <a:latin typeface="Noto Sans"/>
                <a:ea typeface="Noto Sans"/>
              </a:rPr>
              <a:t>Cấp ba</a:t>
            </a:r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AB491-AF3F-4346-BA22-ADD1529A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09D6741-8682-48C1-86B6-958EB19EB1E6}" type="datetimeFigureOut">
              <a:rPr lang="vi-VN" altLang="vi-VN" smtClean="0">
                <a:latin typeface="Noto Sans"/>
                <a:ea typeface="Noto Sans"/>
              </a:rPr>
              <a:t>30/05/2024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9BFEC-E08F-4462-AB75-A60B4941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3BFDB-0224-4997-8B57-112FFE22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DB6F46-CBBE-43C6-A756-3F9798B872BA}" type="slidenum">
              <a:rPr lang="vi-VN" altLang="vi-VN" smtClean="0">
                <a:latin typeface="Noto Sans"/>
                <a:ea typeface="Noto Sans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5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19F130-05E0-4D7D-AE35-8D1CD588B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vert">
            <a:normAutofit/>
          </a:bodyPr>
          <a:lstStyle/>
          <a:p>
            <a:r>
              <a:rPr lang="vi-VN" altLang="vi-VN" sz="4200">
                <a:latin typeface="Noto Sans"/>
                <a:ea typeface="Noto Sans"/>
              </a:rPr>
              <a:t>Bấm vào đây để chỉnh sửa kiểu tiêu đề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213451-4E48-4C6A-ABEC-20ABD0681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vert"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</a:t>
            </a:r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2</a:t>
            </a:r>
          </a:p>
          <a:p>
            <a:pPr lvl="2"/>
            <a:r>
              <a:rPr lang="vi-VN" altLang="vi-VN">
                <a:latin typeface="Noto Sans"/>
                <a:ea typeface="Noto Sans"/>
              </a:rPr>
              <a:t>Cấp ba</a:t>
            </a:r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5A97F-C0B7-481F-AA91-67573973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09D6741-8682-48C1-86B6-958EB19EB1E6}" type="datetimeFigureOut">
              <a:rPr lang="vi-VN" altLang="vi-VN" smtClean="0">
                <a:latin typeface="Noto Sans"/>
                <a:ea typeface="Noto Sans"/>
              </a:rPr>
              <a:t>30/05/2024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E4FA9-8ED4-45E2-9615-8BCD4AA8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D9518-B054-4108-AA54-5F7F3981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DB6F46-CBBE-43C6-A756-3F9798B872BA}" type="slidenum">
              <a:rPr lang="vi-VN" altLang="vi-VN" smtClean="0">
                <a:latin typeface="Noto Sans"/>
                <a:ea typeface="Noto Sans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21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82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139FE-E676-4ECB-A886-7DEABED1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vi-VN">
                <a:latin typeface="Noto Sans"/>
                <a:ea typeface="Noto Sans"/>
              </a:rPr>
              <a:t>Bấm vào đây để chỉnh sửa kiểu tiêu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4C396-39D3-4B7B-A06A-D3D119802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 sửa kiểu văn bản chính</a:t>
            </a:r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2</a:t>
            </a:r>
          </a:p>
          <a:p>
            <a:pPr lvl="2"/>
            <a:r>
              <a:rPr lang="vi-VN" altLang="vi-VN">
                <a:latin typeface="Noto Sans"/>
                <a:ea typeface="Noto Sans"/>
              </a:rPr>
              <a:t>Cấp ba</a:t>
            </a:r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74597-9770-45C6-A064-73DC51EC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09D6741-8682-48C1-86B6-958EB19EB1E6}" type="datetimeFigureOut">
              <a:rPr lang="vi-VN" altLang="vi-VN" smtClean="0">
                <a:latin typeface="Noto Sans"/>
                <a:ea typeface="Noto Sans"/>
              </a:rPr>
              <a:t>30/05/2024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8DA13-4432-4F4D-A092-97486078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45BE9-18D0-41CB-AA79-192F42E5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DB6F46-CBBE-43C6-A756-3F9798B872BA}" type="slidenum">
              <a:rPr lang="vi-VN" altLang="vi-VN" smtClean="0">
                <a:latin typeface="Noto Sans"/>
                <a:ea typeface="Noto Sans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9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8F1B3-8359-4DEB-B7EB-02BE3C87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>
            <a:normAutofit/>
          </a:bodyPr>
          <a:lstStyle>
            <a:lvl1pPr>
              <a:defRPr sz="6000"/>
            </a:lvl1pPr>
          </a:lstStyle>
          <a:p>
            <a:r>
              <a:rPr lang="vi-VN" altLang="vi-VN">
                <a:latin typeface="Noto Sans"/>
                <a:ea typeface="Noto Sans"/>
              </a:rPr>
              <a:t>Bấm vào đây để chỉnh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E0C12-FF42-4288-BDE9-40584437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 sửa kiểu văn bản chính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6C838-BB65-4610-B6D8-5DDC3CBB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09D6741-8682-48C1-86B6-958EB19EB1E6}" type="datetimeFigureOut">
              <a:rPr lang="vi-VN" altLang="vi-VN" smtClean="0">
                <a:latin typeface="Noto Sans"/>
                <a:ea typeface="Noto Sans"/>
              </a:rPr>
              <a:t>30/05/2024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37282-22C2-4320-9120-14AE0FE8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6D0CD-9F80-414D-80A0-A6688C12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DB6F46-CBBE-43C6-A756-3F9798B872BA}" type="slidenum">
              <a:rPr lang="vi-VN" altLang="vi-VN" smtClean="0">
                <a:latin typeface="Noto Sans"/>
                <a:ea typeface="Noto Sans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55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01B43-E889-440E-84E8-0D775600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vi-VN">
                <a:latin typeface="Noto Sans"/>
                <a:ea typeface="Noto Sans"/>
              </a:rPr>
              <a:t>Bấm vào đây để chỉnh sửa kiểu tiêu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98156-015D-40B6-BE78-474C9B25E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</a:t>
            </a:r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2</a:t>
            </a:r>
          </a:p>
          <a:p>
            <a:pPr lvl="2"/>
            <a:r>
              <a:rPr lang="vi-VN" altLang="vi-VN">
                <a:latin typeface="Noto Sans"/>
                <a:ea typeface="Noto Sans"/>
              </a:rPr>
              <a:t>Cấp ba</a:t>
            </a:r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2EC58F-5E99-4C9F-B7A5-A59195F5E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</a:t>
            </a:r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2</a:t>
            </a:r>
          </a:p>
          <a:p>
            <a:pPr lvl="2"/>
            <a:r>
              <a:rPr lang="vi-VN" altLang="vi-VN">
                <a:latin typeface="Noto Sans"/>
                <a:ea typeface="Noto Sans"/>
              </a:rPr>
              <a:t>Cấp ba</a:t>
            </a:r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676A88-F855-45B7-ACF3-41467E1E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09D6741-8682-48C1-86B6-958EB19EB1E6}" type="datetimeFigureOut">
              <a:rPr lang="vi-VN" altLang="vi-VN" smtClean="0">
                <a:latin typeface="Noto Sans"/>
                <a:ea typeface="Noto Sans"/>
              </a:rPr>
              <a:t>30/05/2024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26C05C-8F63-44D5-8192-53684381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1652E8-2FB2-4BAF-9D76-96EC64E5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DB6F46-CBBE-43C6-A756-3F9798B872BA}" type="slidenum">
              <a:rPr lang="vi-VN" altLang="vi-VN" smtClean="0">
                <a:latin typeface="Noto Sans"/>
                <a:ea typeface="Noto Sans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72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C067B-16E2-4F81-AF01-696F0F39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vi-VN" altLang="vi-VN">
                <a:latin typeface="Noto Sans"/>
                <a:ea typeface="Noto Sans"/>
              </a:rPr>
              <a:t>Bấm vào đây để chỉnh sửa kiểu tiêu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A64C60-7081-4B72-813A-69F138881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vi-VN" sz="2300">
                <a:latin typeface="Noto Sans"/>
                <a:ea typeface="Noto Sans"/>
              </a:rPr>
              <a:t>Bấm vào đây để chỉnh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4D6372-DAA3-4E09-BF6C-BDE782799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</a:t>
            </a:r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2</a:t>
            </a:r>
          </a:p>
          <a:p>
            <a:pPr lvl="2"/>
            <a:r>
              <a:rPr lang="vi-VN" altLang="vi-VN">
                <a:latin typeface="Noto Sans"/>
                <a:ea typeface="Noto Sans"/>
              </a:rPr>
              <a:t>Cấp ba</a:t>
            </a:r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9ED8E5-022A-48CA-9AB8-7153831A9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vi-VN" sz="2300">
                <a:latin typeface="Noto Sans"/>
                <a:ea typeface="Noto Sans"/>
              </a:rPr>
              <a:t>Bấm vào đây để chỉnh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A86B9F-FF2C-4A88-A31B-BB8F05AAE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</a:t>
            </a:r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2</a:t>
            </a:r>
          </a:p>
          <a:p>
            <a:pPr lvl="2"/>
            <a:r>
              <a:rPr lang="vi-VN" altLang="vi-VN">
                <a:latin typeface="Noto Sans"/>
                <a:ea typeface="Noto Sans"/>
              </a:rPr>
              <a:t>Cấp ba</a:t>
            </a:r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947AEC-1BA6-4D3A-BC76-B6CCC825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09D6741-8682-48C1-86B6-958EB19EB1E6}" type="datetimeFigureOut">
              <a:rPr lang="vi-VN" altLang="vi-VN" smtClean="0">
                <a:latin typeface="Noto Sans"/>
                <a:ea typeface="Noto Sans"/>
              </a:rPr>
              <a:t>30/05/2024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0BAE74-3449-47F2-9FAC-F8258833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378D2D-D949-4CB1-88A4-CAD55CA9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DB6F46-CBBE-43C6-A756-3F9798B872BA}" type="slidenum">
              <a:rPr lang="vi-VN" altLang="vi-VN" smtClean="0">
                <a:latin typeface="Noto Sans"/>
                <a:ea typeface="Noto Sans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52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C43C1-C4EB-4199-91B2-1C0C7F80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vi-VN">
                <a:latin typeface="Noto Sans"/>
                <a:ea typeface="Noto Sans"/>
              </a:rPr>
              <a:t>Bấm vào đây để chỉnh sửa kiểu tiêu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C3D868-E952-4022-BED6-85A6A3DD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09D6741-8682-48C1-86B6-958EB19EB1E6}" type="datetimeFigureOut">
              <a:rPr lang="vi-VN" altLang="vi-VN" smtClean="0">
                <a:latin typeface="Noto Sans"/>
                <a:ea typeface="Noto Sans"/>
              </a:rPr>
              <a:t>30/05/2024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C318B8-2EAF-4386-8F24-A8AD98D0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FC3B97-5400-4286-A192-20CBC675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DB6F46-CBBE-43C6-A756-3F9798B872BA}" type="slidenum">
              <a:rPr lang="vi-VN" altLang="vi-VN" smtClean="0">
                <a:latin typeface="Noto Sans"/>
                <a:ea typeface="Noto Sans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F49262-878D-4D73-8696-29CD6A17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09D6741-8682-48C1-86B6-958EB19EB1E6}" type="datetimeFigureOut">
              <a:rPr lang="vi-VN" altLang="vi-VN" smtClean="0">
                <a:latin typeface="Noto Sans"/>
                <a:ea typeface="Noto Sans"/>
              </a:rPr>
              <a:t>30/05/2024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0B7429-31CF-4EB4-97A7-95D0B2E3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400973-98D3-4C9D-A5E3-C9B33D85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DB6F46-CBBE-43C6-A756-3F9798B872BA}" type="slidenum">
              <a:rPr lang="vi-VN" altLang="vi-VN" smtClean="0">
                <a:latin typeface="Noto Sans"/>
                <a:ea typeface="Noto Sans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9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801B8-D7FA-48BB-B5DE-8B224ABD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vi-VN" altLang="vi-VN" sz="2700">
                <a:latin typeface="Noto Sans"/>
                <a:ea typeface="Noto Sans"/>
              </a:rPr>
              <a:t>Bấm vào đây để chỉnh sửa kiểu tiêu đề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291DD-DE67-4B8A-A43D-13773DFB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altLang="vi-VN">
                <a:latin typeface="Noto Sans"/>
                <a:ea typeface="Noto Sans"/>
              </a:rPr>
              <a:t>Bấm vào đây để</a:t>
            </a:r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2</a:t>
            </a:r>
          </a:p>
          <a:p>
            <a:pPr lvl="2"/>
            <a:r>
              <a:rPr lang="vi-VN" altLang="vi-VN">
                <a:latin typeface="Noto Sans"/>
                <a:ea typeface="Noto Sans"/>
              </a:rPr>
              <a:t>Cấp ba</a:t>
            </a:r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67DB8B-0602-48A9-A037-B35EC6797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839C4E-E1DE-4703-A061-9EC1F6ED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09D6741-8682-48C1-86B6-958EB19EB1E6}" type="datetimeFigureOut">
              <a:rPr lang="vi-VN" altLang="vi-VN" smtClean="0">
                <a:latin typeface="Noto Sans"/>
                <a:ea typeface="Noto Sans"/>
              </a:rPr>
              <a:t>30/05/2024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FFEBB-6E4B-45D6-B16E-1FDEE3E3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DE80DF-244E-4F32-B426-857530CB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DB6F46-CBBE-43C6-A756-3F9798B872BA}" type="slidenum">
              <a:rPr lang="vi-VN" altLang="vi-VN" smtClean="0">
                <a:latin typeface="Noto Sans"/>
                <a:ea typeface="Noto Sans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8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2A61C-4E20-4351-A2E0-BB2334B5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vi-VN" altLang="vi-VN" sz="2700">
                <a:latin typeface="Noto Sans"/>
                <a:ea typeface="Noto Sans"/>
              </a:rPr>
              <a:t>Bấm vào đây để chỉnh sửa kiểu tiêu đề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DC0177-2848-4BEF-B7F6-8567C6538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72D1B2-041C-4B33-B292-21F9E37DD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053157-8C76-42C8-B340-98112B29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09D6741-8682-48C1-86B6-958EB19EB1E6}" type="datetimeFigureOut">
              <a:rPr lang="vi-VN" altLang="vi-VN" smtClean="0">
                <a:latin typeface="Noto Sans"/>
                <a:ea typeface="Noto Sans"/>
              </a:rPr>
              <a:t>30/05/2024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4C819-621E-4EC2-BF2D-C6680D32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111D66-D45F-43E2-8492-02BF0C30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DB6F46-CBBE-43C6-A756-3F9798B872BA}" type="slidenum">
              <a:rPr lang="vi-VN" altLang="vi-VN" smtClean="0">
                <a:latin typeface="Noto Sans"/>
                <a:ea typeface="Noto Sans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F7523C-63AD-4B7C-929D-6AC19032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altLang="vi-VN">
                <a:latin typeface="Noto Sans"/>
                <a:ea typeface="Noto Sans"/>
              </a:rPr>
              <a:t>Bấm vào đây để chỉnh sửa kiểu tiêu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FCA0C-7106-49BB-B044-3D1E85BA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 sửa kiểu văn bản chính</a:t>
            </a:r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2</a:t>
            </a:r>
          </a:p>
          <a:p>
            <a:pPr lvl="2"/>
            <a:r>
              <a:rPr lang="vi-VN" altLang="vi-VN">
                <a:latin typeface="Noto Sans"/>
                <a:ea typeface="Noto Sans"/>
              </a:rPr>
              <a:t>Cấp ba</a:t>
            </a:r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E7610-4E03-4C15-BB0B-C2ED5901D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B09D6741-8682-48C1-86B6-958EB19EB1E6}" type="datetimeFigureOut">
              <a:rPr lang="vi-VN" altLang="vi-VN" smtClean="0">
                <a:latin typeface="Noto Sans"/>
                <a:ea typeface="Noto Sans"/>
              </a:rPr>
              <a:t>30/05/2024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F0967-898C-4EE4-8830-A5735A0EB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170E5-E988-4F27-AB1F-5DFC63069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D3DB6F46-CBBE-43C6-A756-3F9798B872BA}" type="slidenum">
              <a:rPr lang="vi-VN" altLang="vi-VN" smtClean="0">
                <a:latin typeface="Noto Sans"/>
                <a:ea typeface="Noto Sans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9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直角三角形 41">
            <a:extLst>
              <a:ext uri="{FF2B5EF4-FFF2-40B4-BE49-F238E27FC236}">
                <a16:creationId xmlns:a16="http://schemas.microsoft.com/office/drawing/2014/main" id="{47FF6243-668E-4CAD-AA32-E041573587D4}"/>
              </a:ext>
            </a:extLst>
          </p:cNvPr>
          <p:cNvSpPr/>
          <p:nvPr/>
        </p:nvSpPr>
        <p:spPr>
          <a:xfrm rot="5400000" flipV="1">
            <a:off x="10969877" y="73271"/>
            <a:ext cx="1295401" cy="1148863"/>
          </a:xfrm>
          <a:prstGeom prst="rtTriangle">
            <a:avLst/>
          </a:prstGeom>
          <a:solidFill>
            <a:srgbClr val="272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045EC16B-5288-4232-BF45-6E2EC0EC448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tTriangle">
            <a:avLst/>
          </a:prstGeom>
          <a:solidFill>
            <a:srgbClr val="272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Rectangle 7">
            <a:extLst>
              <a:ext uri="{FF2B5EF4-FFF2-40B4-BE49-F238E27FC236}">
                <a16:creationId xmlns:a16="http://schemas.microsoft.com/office/drawing/2014/main" id="{A4359DF8-77D5-46E9-A02E-194B300148D3}"/>
              </a:ext>
            </a:extLst>
          </p:cNvPr>
          <p:cNvSpPr/>
          <p:nvPr/>
        </p:nvSpPr>
        <p:spPr>
          <a:xfrm flipH="1">
            <a:off x="0" y="1368616"/>
            <a:ext cx="12192002" cy="44044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0" dist="3810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entury Gothic" panose="020B0502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D0EABFA-ABB5-4517-BE07-3E29820BCCE0}"/>
              </a:ext>
            </a:extLst>
          </p:cNvPr>
          <p:cNvGrpSpPr/>
          <p:nvPr/>
        </p:nvGrpSpPr>
        <p:grpSpPr>
          <a:xfrm>
            <a:off x="-246622" y="1550003"/>
            <a:ext cx="3200399" cy="3520795"/>
            <a:chOff x="0" y="1043199"/>
            <a:chExt cx="4337381" cy="4771602"/>
          </a:xfrm>
        </p:grpSpPr>
        <p:sp>
          <p:nvSpPr>
            <p:cNvPr id="118" name="任意多边形 117">
              <a:extLst>
                <a:ext uri="{FF2B5EF4-FFF2-40B4-BE49-F238E27FC236}">
                  <a16:creationId xmlns:a16="http://schemas.microsoft.com/office/drawing/2014/main" id="{7D92ECAD-665B-40C6-914A-769B7EAC0935}"/>
                </a:ext>
              </a:extLst>
            </p:cNvPr>
            <p:cNvSpPr/>
            <p:nvPr/>
          </p:nvSpPr>
          <p:spPr>
            <a:xfrm flipH="1">
              <a:off x="0" y="1043199"/>
              <a:ext cx="4337381" cy="4771602"/>
            </a:xfrm>
            <a:custGeom>
              <a:avLst/>
              <a:gdLst>
                <a:gd name="connsiteX0" fmla="*/ 2493336 w 4532877"/>
                <a:gd name="connsiteY0" fmla="*/ 0 h 4986670"/>
                <a:gd name="connsiteX1" fmla="*/ 4417315 w 4532877"/>
                <a:gd name="connsiteY1" fmla="*/ 907342 h 4986670"/>
                <a:gd name="connsiteX2" fmla="*/ 4532877 w 4532877"/>
                <a:gd name="connsiteY2" fmla="*/ 1061881 h 4986670"/>
                <a:gd name="connsiteX3" fmla="*/ 4532877 w 4532877"/>
                <a:gd name="connsiteY3" fmla="*/ 1154466 h 4986670"/>
                <a:gd name="connsiteX4" fmla="*/ 4517225 w 4532877"/>
                <a:gd name="connsiteY4" fmla="*/ 1128702 h 4986670"/>
                <a:gd name="connsiteX5" fmla="*/ 2493336 w 4532877"/>
                <a:gd name="connsiteY5" fmla="*/ 52609 h 4986670"/>
                <a:gd name="connsiteX6" fmla="*/ 52609 w 4532877"/>
                <a:gd name="connsiteY6" fmla="*/ 2493335 h 4986670"/>
                <a:gd name="connsiteX7" fmla="*/ 2493336 w 4532877"/>
                <a:gd name="connsiteY7" fmla="*/ 4934061 h 4986670"/>
                <a:gd name="connsiteX8" fmla="*/ 4517225 w 4532877"/>
                <a:gd name="connsiteY8" fmla="*/ 3857968 h 4986670"/>
                <a:gd name="connsiteX9" fmla="*/ 4532877 w 4532877"/>
                <a:gd name="connsiteY9" fmla="*/ 3832205 h 4986670"/>
                <a:gd name="connsiteX10" fmla="*/ 4532877 w 4532877"/>
                <a:gd name="connsiteY10" fmla="*/ 3924789 h 4986670"/>
                <a:gd name="connsiteX11" fmla="*/ 4417315 w 4532877"/>
                <a:gd name="connsiteY11" fmla="*/ 4079328 h 4986670"/>
                <a:gd name="connsiteX12" fmla="*/ 2493336 w 4532877"/>
                <a:gd name="connsiteY12" fmla="*/ 4986670 h 4986670"/>
                <a:gd name="connsiteX13" fmla="*/ 0 w 4532877"/>
                <a:gd name="connsiteY13" fmla="*/ 2493335 h 4986670"/>
                <a:gd name="connsiteX14" fmla="*/ 2493336 w 4532877"/>
                <a:gd name="connsiteY14" fmla="*/ 0 h 498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32877" h="4986670">
                  <a:moveTo>
                    <a:pt x="2493336" y="0"/>
                  </a:moveTo>
                  <a:cubicBezTo>
                    <a:pt x="3267916" y="0"/>
                    <a:pt x="3960001" y="353206"/>
                    <a:pt x="4417315" y="907342"/>
                  </a:cubicBezTo>
                  <a:lnTo>
                    <a:pt x="4532877" y="1061881"/>
                  </a:lnTo>
                  <a:lnTo>
                    <a:pt x="4532877" y="1154466"/>
                  </a:lnTo>
                  <a:lnTo>
                    <a:pt x="4517225" y="1128702"/>
                  </a:lnTo>
                  <a:cubicBezTo>
                    <a:pt x="4078609" y="479465"/>
                    <a:pt x="3335821" y="52609"/>
                    <a:pt x="2493336" y="52609"/>
                  </a:cubicBezTo>
                  <a:cubicBezTo>
                    <a:pt x="1145360" y="52609"/>
                    <a:pt x="52609" y="1145359"/>
                    <a:pt x="52609" y="2493335"/>
                  </a:cubicBezTo>
                  <a:cubicBezTo>
                    <a:pt x="52609" y="3841311"/>
                    <a:pt x="1145360" y="4934061"/>
                    <a:pt x="2493336" y="4934061"/>
                  </a:cubicBezTo>
                  <a:cubicBezTo>
                    <a:pt x="3335821" y="4934061"/>
                    <a:pt x="4078609" y="4507206"/>
                    <a:pt x="4517225" y="3857968"/>
                  </a:cubicBezTo>
                  <a:lnTo>
                    <a:pt x="4532877" y="3832205"/>
                  </a:lnTo>
                  <a:lnTo>
                    <a:pt x="4532877" y="3924789"/>
                  </a:lnTo>
                  <a:lnTo>
                    <a:pt x="4417315" y="4079328"/>
                  </a:lnTo>
                  <a:cubicBezTo>
                    <a:pt x="3960001" y="4633465"/>
                    <a:pt x="3267916" y="4986670"/>
                    <a:pt x="2493336" y="4986670"/>
                  </a:cubicBezTo>
                  <a:cubicBezTo>
                    <a:pt x="1116305" y="4986670"/>
                    <a:pt x="0" y="3870366"/>
                    <a:pt x="0" y="2493335"/>
                  </a:cubicBezTo>
                  <a:cubicBezTo>
                    <a:pt x="0" y="1116304"/>
                    <a:pt x="1116305" y="0"/>
                    <a:pt x="2493336" y="0"/>
                  </a:cubicBezTo>
                  <a:close/>
                </a:path>
              </a:pathLst>
            </a:custGeom>
            <a:solidFill>
              <a:srgbClr val="272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7EEB8B1E-98A6-4A51-881C-DF8A35759A5A}"/>
                </a:ext>
              </a:extLst>
            </p:cNvPr>
            <p:cNvSpPr/>
            <p:nvPr/>
          </p:nvSpPr>
          <p:spPr>
            <a:xfrm flipH="1">
              <a:off x="3040948" y="1226386"/>
              <a:ext cx="306466" cy="306466"/>
            </a:xfrm>
            <a:prstGeom prst="ellipse">
              <a:avLst/>
            </a:prstGeom>
            <a:solidFill>
              <a:srgbClr val="272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0787D19-83D8-431F-9EF2-BCA50C215068}"/>
                </a:ext>
              </a:extLst>
            </p:cNvPr>
            <p:cNvSpPr/>
            <p:nvPr/>
          </p:nvSpPr>
          <p:spPr>
            <a:xfrm flipH="1">
              <a:off x="215779" y="5143500"/>
              <a:ext cx="475362" cy="475362"/>
            </a:xfrm>
            <a:prstGeom prst="ellipse">
              <a:avLst/>
            </a:prstGeom>
            <a:solidFill>
              <a:srgbClr val="272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CC83B8E8-43D9-4D24-9D22-550BE779B9C0}"/>
                </a:ext>
              </a:extLst>
            </p:cNvPr>
            <p:cNvSpPr/>
            <p:nvPr/>
          </p:nvSpPr>
          <p:spPr>
            <a:xfrm flipH="1">
              <a:off x="2929667" y="5373742"/>
              <a:ext cx="261748" cy="261748"/>
            </a:xfrm>
            <a:prstGeom prst="ellipse">
              <a:avLst/>
            </a:prstGeom>
            <a:gradFill>
              <a:gsLst>
                <a:gs pos="0">
                  <a:srgbClr val="FF3300"/>
                </a:gs>
                <a:gs pos="100000">
                  <a:srgbClr val="C10300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  <a:sym typeface="思源黑体" panose="020B0400000000000000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847A453-4AFB-4552-81A5-A834C899EC49}"/>
                </a:ext>
              </a:extLst>
            </p:cNvPr>
            <p:cNvGrpSpPr/>
            <p:nvPr/>
          </p:nvGrpSpPr>
          <p:grpSpPr>
            <a:xfrm>
              <a:off x="259755" y="1676401"/>
              <a:ext cx="3383647" cy="3515803"/>
              <a:chOff x="259755" y="1676401"/>
              <a:chExt cx="3383647" cy="3515803"/>
            </a:xfrm>
          </p:grpSpPr>
          <p:sp>
            <p:nvSpPr>
              <p:cNvPr id="97" name="Oval 13">
                <a:extLst>
                  <a:ext uri="{FF2B5EF4-FFF2-40B4-BE49-F238E27FC236}">
                    <a16:creationId xmlns:a16="http://schemas.microsoft.com/office/drawing/2014/main" id="{1A0A4A7E-D47E-468A-973B-B62DC134DEC1}"/>
                  </a:ext>
                </a:extLst>
              </p:cNvPr>
              <p:cNvSpPr/>
              <p:nvPr/>
            </p:nvSpPr>
            <p:spPr>
              <a:xfrm flipH="1">
                <a:off x="259755" y="1676401"/>
                <a:ext cx="3383647" cy="35158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28600" dist="50800" dir="5400000" algn="ctr" rotWithShape="0">
                  <a:srgbClr val="000000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Century Gothic" panose="020B0502020202020204" pitchFamily="34" charset="0"/>
                </a:endParaRPr>
              </a:p>
            </p:txBody>
          </p:sp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1A8A51BA-F9E4-44C3-8C9F-9D6E389E80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38" t="10137" r="-1038" b="44843"/>
              <a:stretch/>
            </p:blipFill>
            <p:spPr>
              <a:xfrm>
                <a:off x="547447" y="2032620"/>
                <a:ext cx="2859484" cy="2859485"/>
              </a:xfrm>
              <a:prstGeom prst="ellipse">
                <a:avLst/>
              </a:prstGeom>
              <a:effectLst>
                <a:innerShdw blurRad="114300">
                  <a:prstClr val="black">
                    <a:alpha val="40000"/>
                  </a:prstClr>
                </a:innerShdw>
              </a:effectLst>
            </p:spPr>
          </p:pic>
        </p:grp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B2B6790-574D-4E65-B6DA-5F282F50AEBE}"/>
                </a:ext>
              </a:extLst>
            </p:cNvPr>
            <p:cNvSpPr/>
            <p:nvPr/>
          </p:nvSpPr>
          <p:spPr>
            <a:xfrm flipH="1">
              <a:off x="360278" y="2480728"/>
              <a:ext cx="376771" cy="376771"/>
            </a:xfrm>
            <a:prstGeom prst="ellipse">
              <a:avLst/>
            </a:prstGeom>
            <a:gradFill>
              <a:gsLst>
                <a:gs pos="0">
                  <a:srgbClr val="FF3300"/>
                </a:gs>
                <a:gs pos="100000">
                  <a:srgbClr val="C10300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98758828-4FF9-4032-933A-AB40215F4462}"/>
              </a:ext>
            </a:extLst>
          </p:cNvPr>
          <p:cNvSpPr/>
          <p:nvPr/>
        </p:nvSpPr>
        <p:spPr>
          <a:xfrm>
            <a:off x="3611807" y="453422"/>
            <a:ext cx="6513415" cy="461772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vi-VN" altLang="vi-V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TRƯỜNG ĐẠI HỌC CÔNG NGHIỆP HÀ NỘI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TextBox 18" descr="e7d195523061f1c062df869295d8a0a11120349891c27003D2E1C84926AC27B998C4E6DB32CFD86673C8A95AFDAA40B3D72EE1B14BA0CD5ADF6A90DFBF7FD9C4343ADB56E206D0753FACD027C6C9A505151C6923BDF61ABA27967FBE60ED6C3A763BB230A1003929089EE44BC1F9480B7C763CB168015C40FFB5B8CCB8C6951EF18143E515166790F937C47A9E4AF2F8">
            <a:extLst>
              <a:ext uri="{FF2B5EF4-FFF2-40B4-BE49-F238E27FC236}">
                <a16:creationId xmlns:a16="http://schemas.microsoft.com/office/drawing/2014/main" id="{8C17B956-73BB-4CBF-A32D-FD5A7F21311A}"/>
              </a:ext>
            </a:extLst>
          </p:cNvPr>
          <p:cNvSpPr txBox="1"/>
          <p:nvPr/>
        </p:nvSpPr>
        <p:spPr>
          <a:xfrm>
            <a:off x="3607615" y="1619119"/>
            <a:ext cx="6517607" cy="1140250"/>
          </a:xfrm>
          <a:prstGeom prst="rect">
            <a:avLst/>
          </a:prstGeom>
          <a:noFill/>
        </p:spPr>
        <p:txBody>
          <a:bodyPr wrap="square" lIns="42970" tIns="21485" rIns="42970" bIns="21485" rtlCol="0">
            <a:normAutofit/>
          </a:bodyPr>
          <a:lstStyle/>
          <a:p>
            <a:pPr lvl="0" algn="ctr">
              <a:defRPr/>
            </a:pPr>
            <a:r>
              <a:rPr lang="vi-VN" altLang="vi-VN" sz="2800" b="1" dirty="0">
                <a:solidFill>
                  <a:srgbClr val="E22B00"/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BẢO VỆ ĐỒ ÁN TỐT NGHIỆP </a:t>
            </a:r>
          </a:p>
          <a:p>
            <a:pPr lvl="0" algn="ctr">
              <a:defRPr/>
            </a:pPr>
            <a:r>
              <a:rPr lang="vi-VN" altLang="vi-VN" sz="2800" b="1" dirty="0">
                <a:solidFill>
                  <a:srgbClr val="E22B00"/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NGÀNH CÔNG NGHỆ THÔNG TIN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0DB08BB-ED34-4073-8770-2EDE87EEAEB5}"/>
              </a:ext>
            </a:extLst>
          </p:cNvPr>
          <p:cNvSpPr/>
          <p:nvPr/>
        </p:nvSpPr>
        <p:spPr>
          <a:xfrm>
            <a:off x="3191043" y="3048040"/>
            <a:ext cx="7354942" cy="14163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vi-VN" altLang="vi-V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  <a:sym typeface="+mn-lt"/>
              </a:rPr>
              <a:t>XÂY DỰNG WEBSITE BÁN HÀNG THỜI TRANG DICO BẰNG NGÔN NGỮ LẬP TRÌNH PHP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912CDD63-C776-4AEE-9C6C-B481E1A7CEAD}"/>
              </a:ext>
            </a:extLst>
          </p:cNvPr>
          <p:cNvSpPr/>
          <p:nvPr/>
        </p:nvSpPr>
        <p:spPr>
          <a:xfrm>
            <a:off x="2631359" y="4563401"/>
            <a:ext cx="2496673" cy="513257"/>
          </a:xfrm>
          <a:prstGeom prst="roundRect">
            <a:avLst>
              <a:gd name="adj" fmla="val 50000"/>
            </a:avLst>
          </a:prstGeom>
          <a:solidFill>
            <a:srgbClr val="272E43"/>
          </a:solidFill>
          <a:ln>
            <a:noFill/>
          </a:ln>
          <a:effectLst>
            <a:outerShdw blurRad="381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vi-VN" altLang="vi-VN" sz="1600" noProof="0" dirty="0">
                <a:solidFill>
                  <a:prstClr val="white"/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Sinh viên</a:t>
            </a:r>
            <a:r>
              <a:rPr kumimoji="0" lang="vi-VN" altLang="vi-VN" sz="16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: Phan Xuân An</a:t>
            </a:r>
            <a:endParaRPr lang="vi-VN" altLang="vi-VN" sz="1600" baseline="0" dirty="0">
              <a:solidFill>
                <a:prstClr val="white"/>
              </a:solidFill>
              <a:latin typeface="Times New Roman" panose="02020603050405020304" pitchFamily="18" charset="0"/>
              <a:ea typeface="Noto Sans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vi-VN" altLang="vi-VN" baseline="0" dirty="0">
                <a:solidFill>
                  <a:prstClr val="white"/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 </a:t>
            </a:r>
            <a:endParaRPr kumimoji="0" lang="vi-VN" altLang="vi-V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Noto Sans"/>
              <a:cs typeface="Times New Roman" panose="02020603050405020304" pitchFamily="18" charset="0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F6916EB5-20F8-478A-8DEF-46EF8B10A28E}"/>
              </a:ext>
            </a:extLst>
          </p:cNvPr>
          <p:cNvSpPr/>
          <p:nvPr/>
        </p:nvSpPr>
        <p:spPr>
          <a:xfrm>
            <a:off x="8464012" y="4548821"/>
            <a:ext cx="3205213" cy="513257"/>
          </a:xfrm>
          <a:prstGeom prst="roundRect">
            <a:avLst>
              <a:gd name="adj" fmla="val 50000"/>
            </a:avLst>
          </a:prstGeom>
          <a:solidFill>
            <a:srgbClr val="272E43"/>
          </a:solidFill>
          <a:ln>
            <a:noFill/>
          </a:ln>
          <a:effectLst>
            <a:outerShdw blurRad="381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vi-VN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GVHD: TS. Nguyễn Thị Hoa Huệ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: 圆角 68">
            <a:extLst>
              <a:ext uri="{FF2B5EF4-FFF2-40B4-BE49-F238E27FC236}">
                <a16:creationId xmlns:a16="http://schemas.microsoft.com/office/drawing/2014/main" id="{D74246C7-A65D-49B4-9ACB-6A80B6FFA094}"/>
              </a:ext>
            </a:extLst>
          </p:cNvPr>
          <p:cNvSpPr/>
          <p:nvPr/>
        </p:nvSpPr>
        <p:spPr>
          <a:xfrm>
            <a:off x="2631359" y="5131444"/>
            <a:ext cx="2496673" cy="505487"/>
          </a:xfrm>
          <a:prstGeom prst="roundRect">
            <a:avLst>
              <a:gd name="adj" fmla="val 50000"/>
            </a:avLst>
          </a:prstGeom>
          <a:solidFill>
            <a:srgbClr val="272E43"/>
          </a:solidFill>
          <a:ln>
            <a:noFill/>
          </a:ln>
          <a:effectLst>
            <a:outerShdw blurRad="381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vi-VN" altLang="vi-VN" sz="1600" baseline="0" dirty="0">
                <a:solidFill>
                  <a:prstClr val="white"/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Mã SV: 2020607692 </a:t>
            </a:r>
            <a:endParaRPr kumimoji="0" lang="vi-VN" alt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Noto Sans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7BA72-81BE-40E4-A8D9-AD85B280F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20" y="36992"/>
            <a:ext cx="1206400" cy="12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320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airplan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1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58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8"/>
                            </p:stCondLst>
                            <p:childTnLst>
                              <p:par>
                                <p:cTn id="27" presetID="2" presetClass="entr" presetSubtype="4" accel="33333" decel="6666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58"/>
                            </p:stCondLst>
                            <p:childTnLst>
                              <p:par>
                                <p:cTn id="32" presetID="2" presetClass="entr" presetSubtype="4" accel="33333" decel="6666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8"/>
                            </p:stCondLst>
                            <p:childTnLst>
                              <p:par>
                                <p:cTn id="37" presetID="2" presetClass="entr" presetSubtype="4" accel="33333" decel="6666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64" grpId="0"/>
      <p:bldP spid="68" grpId="0"/>
      <p:bldP spid="69" grpId="0" animBg="1"/>
      <p:bldP spid="71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9">
            <a:extLst>
              <a:ext uri="{FF2B5EF4-FFF2-40B4-BE49-F238E27FC236}">
                <a16:creationId xmlns:a16="http://schemas.microsoft.com/office/drawing/2014/main" id="{9BEA2F22-3ED8-44A2-AC14-1C2F67D0C6E6}"/>
              </a:ext>
            </a:extLst>
          </p:cNvPr>
          <p:cNvSpPr/>
          <p:nvPr/>
        </p:nvSpPr>
        <p:spPr>
          <a:xfrm>
            <a:off x="680184" y="866274"/>
            <a:ext cx="10935800" cy="56596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685800" dist="3175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+mn-ea"/>
              <a:cs typeface="+mn-cs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E1D5EB-2F21-4499-8830-D8E8C38B3713}"/>
              </a:ext>
            </a:extLst>
          </p:cNvPr>
          <p:cNvGrpSpPr/>
          <p:nvPr/>
        </p:nvGrpSpPr>
        <p:grpSpPr>
          <a:xfrm>
            <a:off x="256674" y="359657"/>
            <a:ext cx="3295047" cy="385009"/>
            <a:chOff x="256674" y="359657"/>
            <a:chExt cx="3295047" cy="38500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F3E78A3-D1E7-48D1-8957-D4806B2725F1}"/>
                </a:ext>
              </a:extLst>
            </p:cNvPr>
            <p:cNvGrpSpPr/>
            <p:nvPr/>
          </p:nvGrpSpPr>
          <p:grpSpPr>
            <a:xfrm>
              <a:off x="256674" y="359657"/>
              <a:ext cx="654516" cy="385009"/>
              <a:chOff x="304801" y="160423"/>
              <a:chExt cx="654516" cy="385009"/>
            </a:xfrm>
          </p:grpSpPr>
          <p:sp>
            <p:nvSpPr>
              <p:cNvPr id="13" name="平行四边形 12">
                <a:extLst>
                  <a:ext uri="{FF2B5EF4-FFF2-40B4-BE49-F238E27FC236}">
                    <a16:creationId xmlns:a16="http://schemas.microsoft.com/office/drawing/2014/main" id="{7762ACE1-7D3E-4511-BE6F-954DD2854392}"/>
                  </a:ext>
                </a:extLst>
              </p:cNvPr>
              <p:cNvSpPr/>
              <p:nvPr/>
            </p:nvSpPr>
            <p:spPr>
              <a:xfrm>
                <a:off x="304801" y="232612"/>
                <a:ext cx="288756" cy="240630"/>
              </a:xfrm>
              <a:prstGeom prst="parallelogram">
                <a:avLst>
                  <a:gd name="adj" fmla="val 67500"/>
                </a:avLst>
              </a:prstGeom>
              <a:solidFill>
                <a:srgbClr val="E22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endParaRPr>
              </a:p>
            </p:txBody>
          </p:sp>
          <p:sp>
            <p:nvSpPr>
              <p:cNvPr id="14" name="平行四边形 13">
                <a:extLst>
                  <a:ext uri="{FF2B5EF4-FFF2-40B4-BE49-F238E27FC236}">
                    <a16:creationId xmlns:a16="http://schemas.microsoft.com/office/drawing/2014/main" id="{9C6E731E-000F-49CB-927E-E3FAEB3F0108}"/>
                  </a:ext>
                </a:extLst>
              </p:cNvPr>
              <p:cNvSpPr/>
              <p:nvPr/>
            </p:nvSpPr>
            <p:spPr>
              <a:xfrm>
                <a:off x="497306" y="160423"/>
                <a:ext cx="462011" cy="385009"/>
              </a:xfrm>
              <a:prstGeom prst="parallelogram">
                <a:avLst>
                  <a:gd name="adj" fmla="val 67500"/>
                </a:avLst>
              </a:prstGeom>
              <a:solidFill>
                <a:srgbClr val="272E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endParaRPr>
              </a:p>
            </p:txBody>
          </p:sp>
        </p:grpSp>
        <p:sp>
          <p:nvSpPr>
            <p:cNvPr id="16" name="矩形 30">
              <a:extLst>
                <a:ext uri="{FF2B5EF4-FFF2-40B4-BE49-F238E27FC236}">
                  <a16:creationId xmlns:a16="http://schemas.microsoft.com/office/drawing/2014/main" id="{D0AF55B8-D614-43E9-8DB9-100C9C5F9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694" y="359657"/>
              <a:ext cx="2448027" cy="385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8" tIns="45719" rIns="91438" bIns="45719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vi-VN" altLang="vi-V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ea typeface="Noto Sans"/>
                </a:rPr>
                <a:t>Thiết kế chi tiết</a:t>
              </a:r>
              <a:endParaRPr kumimoji="0" lang="vi-VN" altLang="vi-V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Noto Sans"/>
                <a:cs typeface="+mn-cs"/>
                <a:sym typeface="Calibri" panose="020F050202020403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B22F602-9AC6-49BD-BAE2-C8739818111F}"/>
              </a:ext>
            </a:extLst>
          </p:cNvPr>
          <p:cNvGrpSpPr/>
          <p:nvPr/>
        </p:nvGrpSpPr>
        <p:grpSpPr>
          <a:xfrm>
            <a:off x="680184" y="1055681"/>
            <a:ext cx="10831633" cy="5112407"/>
            <a:chOff x="680184" y="1055681"/>
            <a:chExt cx="10831633" cy="51124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2265393-8699-4FFE-A407-F229FC790D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97"/>
            <a:stretch/>
          </p:blipFill>
          <p:spPr>
            <a:xfrm>
              <a:off x="680184" y="1055682"/>
              <a:ext cx="5289080" cy="428363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A385153-3894-49DB-B1E7-8C1B0A6902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544"/>
            <a:stretch/>
          </p:blipFill>
          <p:spPr>
            <a:xfrm>
              <a:off x="5969265" y="1055681"/>
              <a:ext cx="5542552" cy="428362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362684-0CAA-4E0B-AB6B-8434A867FC4F}"/>
                </a:ext>
              </a:extLst>
            </p:cNvPr>
            <p:cNvSpPr txBox="1"/>
            <p:nvPr/>
          </p:nvSpPr>
          <p:spPr>
            <a:xfrm>
              <a:off x="3712945" y="5802318"/>
              <a:ext cx="4766109" cy="36577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kumimoji="1" lang="vi-VN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rPr>
                <a:t>Hình 2.3. Biểu đồ trình tự use case đặt hàng</a:t>
              </a:r>
              <a:endParaRPr kumimoji="1"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76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9">
            <a:extLst>
              <a:ext uri="{FF2B5EF4-FFF2-40B4-BE49-F238E27FC236}">
                <a16:creationId xmlns:a16="http://schemas.microsoft.com/office/drawing/2014/main" id="{9BEA2F22-3ED8-44A2-AC14-1C2F67D0C6E6}"/>
              </a:ext>
            </a:extLst>
          </p:cNvPr>
          <p:cNvSpPr/>
          <p:nvPr/>
        </p:nvSpPr>
        <p:spPr>
          <a:xfrm>
            <a:off x="680184" y="866274"/>
            <a:ext cx="10935800" cy="56596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685800" dist="3175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+mn-ea"/>
              <a:cs typeface="+mn-cs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E1D5EB-2F21-4499-8830-D8E8C38B3713}"/>
              </a:ext>
            </a:extLst>
          </p:cNvPr>
          <p:cNvGrpSpPr/>
          <p:nvPr/>
        </p:nvGrpSpPr>
        <p:grpSpPr>
          <a:xfrm>
            <a:off x="256674" y="359657"/>
            <a:ext cx="3295047" cy="385009"/>
            <a:chOff x="256674" y="359657"/>
            <a:chExt cx="3295047" cy="38500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F3E78A3-D1E7-48D1-8957-D4806B2725F1}"/>
                </a:ext>
              </a:extLst>
            </p:cNvPr>
            <p:cNvGrpSpPr/>
            <p:nvPr/>
          </p:nvGrpSpPr>
          <p:grpSpPr>
            <a:xfrm>
              <a:off x="256674" y="359657"/>
              <a:ext cx="654516" cy="385009"/>
              <a:chOff x="304801" y="160423"/>
              <a:chExt cx="654516" cy="385009"/>
            </a:xfrm>
          </p:grpSpPr>
          <p:sp>
            <p:nvSpPr>
              <p:cNvPr id="13" name="平行四边形 12">
                <a:extLst>
                  <a:ext uri="{FF2B5EF4-FFF2-40B4-BE49-F238E27FC236}">
                    <a16:creationId xmlns:a16="http://schemas.microsoft.com/office/drawing/2014/main" id="{7762ACE1-7D3E-4511-BE6F-954DD2854392}"/>
                  </a:ext>
                </a:extLst>
              </p:cNvPr>
              <p:cNvSpPr/>
              <p:nvPr/>
            </p:nvSpPr>
            <p:spPr>
              <a:xfrm>
                <a:off x="304801" y="232612"/>
                <a:ext cx="288756" cy="240630"/>
              </a:xfrm>
              <a:prstGeom prst="parallelogram">
                <a:avLst>
                  <a:gd name="adj" fmla="val 67500"/>
                </a:avLst>
              </a:prstGeom>
              <a:solidFill>
                <a:srgbClr val="E22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endParaRPr>
              </a:p>
            </p:txBody>
          </p:sp>
          <p:sp>
            <p:nvSpPr>
              <p:cNvPr id="14" name="平行四边形 13">
                <a:extLst>
                  <a:ext uri="{FF2B5EF4-FFF2-40B4-BE49-F238E27FC236}">
                    <a16:creationId xmlns:a16="http://schemas.microsoft.com/office/drawing/2014/main" id="{9C6E731E-000F-49CB-927E-E3FAEB3F0108}"/>
                  </a:ext>
                </a:extLst>
              </p:cNvPr>
              <p:cNvSpPr/>
              <p:nvPr/>
            </p:nvSpPr>
            <p:spPr>
              <a:xfrm>
                <a:off x="497306" y="160423"/>
                <a:ext cx="462011" cy="385009"/>
              </a:xfrm>
              <a:prstGeom prst="parallelogram">
                <a:avLst>
                  <a:gd name="adj" fmla="val 67500"/>
                </a:avLst>
              </a:prstGeom>
              <a:solidFill>
                <a:srgbClr val="272E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endParaRPr>
              </a:p>
            </p:txBody>
          </p:sp>
        </p:grpSp>
        <p:sp>
          <p:nvSpPr>
            <p:cNvPr id="16" name="矩形 30">
              <a:extLst>
                <a:ext uri="{FF2B5EF4-FFF2-40B4-BE49-F238E27FC236}">
                  <a16:creationId xmlns:a16="http://schemas.microsoft.com/office/drawing/2014/main" id="{D0AF55B8-D614-43E9-8DB9-100C9C5F9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694" y="359657"/>
              <a:ext cx="2448027" cy="385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8" tIns="45719" rIns="91438" bIns="45719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vi-VN" altLang="vi-V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ea typeface="Noto Sans"/>
                </a:rPr>
                <a:t>Thiết kế chi tiết</a:t>
              </a:r>
              <a:endParaRPr kumimoji="0" lang="vi-VN" altLang="vi-V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Noto Sans"/>
                <a:cs typeface="+mn-cs"/>
                <a:sym typeface="Calibri" panose="020F050202020403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8C6144-8160-4C43-A063-DE3A79B577FE}"/>
              </a:ext>
            </a:extLst>
          </p:cNvPr>
          <p:cNvGrpSpPr/>
          <p:nvPr/>
        </p:nvGrpSpPr>
        <p:grpSpPr>
          <a:xfrm>
            <a:off x="757987" y="925550"/>
            <a:ext cx="10753829" cy="5027679"/>
            <a:chOff x="757987" y="925550"/>
            <a:chExt cx="10753829" cy="502767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362684-0CAA-4E0B-AB6B-8434A867FC4F}"/>
                </a:ext>
              </a:extLst>
            </p:cNvPr>
            <p:cNvSpPr txBox="1"/>
            <p:nvPr/>
          </p:nvSpPr>
          <p:spPr>
            <a:xfrm>
              <a:off x="3481939" y="5587459"/>
              <a:ext cx="5652436" cy="36577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kumimoji="1" lang="vi-VN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rPr>
                <a:t>Hình 2.4. Biểu đồ trình tự use case đánh giá sản phẩm</a:t>
              </a:r>
              <a:endParaRPr kumimoji="1"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53234-C353-4DB7-8A70-C96DBECA69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639"/>
            <a:stretch/>
          </p:blipFill>
          <p:spPr>
            <a:xfrm>
              <a:off x="757987" y="925550"/>
              <a:ext cx="5171176" cy="40892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DF30F2-7248-4DA0-B9A1-D6ABE17A58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201"/>
            <a:stretch/>
          </p:blipFill>
          <p:spPr>
            <a:xfrm>
              <a:off x="5929163" y="925551"/>
              <a:ext cx="5582653" cy="4089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186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BE71002B-8DCB-4986-8635-841A843F28B9}"/>
              </a:ext>
            </a:extLst>
          </p:cNvPr>
          <p:cNvSpPr/>
          <p:nvPr/>
        </p:nvSpPr>
        <p:spPr>
          <a:xfrm>
            <a:off x="1260909" y="693019"/>
            <a:ext cx="9663765" cy="59339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685800" dist="3175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E1D5EB-2F21-4499-8830-D8E8C38B3713}"/>
              </a:ext>
            </a:extLst>
          </p:cNvPr>
          <p:cNvGrpSpPr/>
          <p:nvPr/>
        </p:nvGrpSpPr>
        <p:grpSpPr>
          <a:xfrm>
            <a:off x="256674" y="292281"/>
            <a:ext cx="3295047" cy="385009"/>
            <a:chOff x="256674" y="359657"/>
            <a:chExt cx="3295047" cy="38500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F3E78A3-D1E7-48D1-8957-D4806B2725F1}"/>
                </a:ext>
              </a:extLst>
            </p:cNvPr>
            <p:cNvGrpSpPr/>
            <p:nvPr/>
          </p:nvGrpSpPr>
          <p:grpSpPr>
            <a:xfrm>
              <a:off x="256674" y="359657"/>
              <a:ext cx="654516" cy="385009"/>
              <a:chOff x="304801" y="160423"/>
              <a:chExt cx="654516" cy="385009"/>
            </a:xfrm>
          </p:grpSpPr>
          <p:sp>
            <p:nvSpPr>
              <p:cNvPr id="13" name="平行四边形 12">
                <a:extLst>
                  <a:ext uri="{FF2B5EF4-FFF2-40B4-BE49-F238E27FC236}">
                    <a16:creationId xmlns:a16="http://schemas.microsoft.com/office/drawing/2014/main" id="{7762ACE1-7D3E-4511-BE6F-954DD2854392}"/>
                  </a:ext>
                </a:extLst>
              </p:cNvPr>
              <p:cNvSpPr/>
              <p:nvPr/>
            </p:nvSpPr>
            <p:spPr>
              <a:xfrm>
                <a:off x="304801" y="232612"/>
                <a:ext cx="288756" cy="240630"/>
              </a:xfrm>
              <a:prstGeom prst="parallelogram">
                <a:avLst>
                  <a:gd name="adj" fmla="val 67500"/>
                </a:avLst>
              </a:prstGeom>
              <a:solidFill>
                <a:srgbClr val="E22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endParaRPr>
              </a:p>
            </p:txBody>
          </p:sp>
          <p:sp>
            <p:nvSpPr>
              <p:cNvPr id="14" name="平行四边形 13">
                <a:extLst>
                  <a:ext uri="{FF2B5EF4-FFF2-40B4-BE49-F238E27FC236}">
                    <a16:creationId xmlns:a16="http://schemas.microsoft.com/office/drawing/2014/main" id="{9C6E731E-000F-49CB-927E-E3FAEB3F0108}"/>
                  </a:ext>
                </a:extLst>
              </p:cNvPr>
              <p:cNvSpPr/>
              <p:nvPr/>
            </p:nvSpPr>
            <p:spPr>
              <a:xfrm>
                <a:off x="497306" y="160423"/>
                <a:ext cx="462011" cy="385009"/>
              </a:xfrm>
              <a:prstGeom prst="parallelogram">
                <a:avLst>
                  <a:gd name="adj" fmla="val 67500"/>
                </a:avLst>
              </a:prstGeom>
              <a:solidFill>
                <a:srgbClr val="272E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endParaRPr>
              </a:p>
            </p:txBody>
          </p:sp>
        </p:grpSp>
        <p:sp>
          <p:nvSpPr>
            <p:cNvPr id="16" name="矩形 30">
              <a:extLst>
                <a:ext uri="{FF2B5EF4-FFF2-40B4-BE49-F238E27FC236}">
                  <a16:creationId xmlns:a16="http://schemas.microsoft.com/office/drawing/2014/main" id="{D0AF55B8-D614-43E9-8DB9-100C9C5F9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694" y="359657"/>
              <a:ext cx="2448027" cy="385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8" tIns="45719" rIns="91438" bIns="45719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vi-VN" altLang="vi-V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ea typeface="Noto Sans"/>
                </a:rPr>
                <a:t>Thiết kế chi tiết</a:t>
              </a:r>
              <a:endParaRPr kumimoji="0" lang="vi-VN" altLang="vi-V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Noto Sans"/>
                <a:cs typeface="+mn-cs"/>
                <a:sym typeface="Calibri" panose="020F050202020403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92E662F-3CA6-4C79-A63A-15686A041854}"/>
              </a:ext>
            </a:extLst>
          </p:cNvPr>
          <p:cNvSpPr txBox="1"/>
          <p:nvPr/>
        </p:nvSpPr>
        <p:spPr>
          <a:xfrm>
            <a:off x="4762900" y="6164981"/>
            <a:ext cx="3070459" cy="37540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kumimoji="1" lang="vi-V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rPr>
              <a:t>Hình 2.5. Biểu đồ lớp chi tiết</a:t>
            </a:r>
            <a:endParaRPr kumimoji="1"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DF39A1-D9DD-4316-8EFD-2033E2244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11" y="693019"/>
            <a:ext cx="6150544" cy="555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01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BE71002B-8DCB-4986-8635-841A843F28B9}"/>
              </a:ext>
            </a:extLst>
          </p:cNvPr>
          <p:cNvSpPr/>
          <p:nvPr/>
        </p:nvSpPr>
        <p:spPr>
          <a:xfrm>
            <a:off x="911190" y="744666"/>
            <a:ext cx="10125778" cy="595451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685800" dist="3175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+mn-ea"/>
              <a:cs typeface="+mn-cs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E1D5EB-2F21-4499-8830-D8E8C38B3713}"/>
              </a:ext>
            </a:extLst>
          </p:cNvPr>
          <p:cNvGrpSpPr/>
          <p:nvPr/>
        </p:nvGrpSpPr>
        <p:grpSpPr>
          <a:xfrm>
            <a:off x="256674" y="359657"/>
            <a:ext cx="3295047" cy="385009"/>
            <a:chOff x="256674" y="359657"/>
            <a:chExt cx="3295047" cy="38500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F3E78A3-D1E7-48D1-8957-D4806B2725F1}"/>
                </a:ext>
              </a:extLst>
            </p:cNvPr>
            <p:cNvGrpSpPr/>
            <p:nvPr/>
          </p:nvGrpSpPr>
          <p:grpSpPr>
            <a:xfrm>
              <a:off x="256674" y="359657"/>
              <a:ext cx="654516" cy="385009"/>
              <a:chOff x="304801" y="160423"/>
              <a:chExt cx="654516" cy="385009"/>
            </a:xfrm>
          </p:grpSpPr>
          <p:sp>
            <p:nvSpPr>
              <p:cNvPr id="13" name="平行四边形 12">
                <a:extLst>
                  <a:ext uri="{FF2B5EF4-FFF2-40B4-BE49-F238E27FC236}">
                    <a16:creationId xmlns:a16="http://schemas.microsoft.com/office/drawing/2014/main" id="{7762ACE1-7D3E-4511-BE6F-954DD2854392}"/>
                  </a:ext>
                </a:extLst>
              </p:cNvPr>
              <p:cNvSpPr/>
              <p:nvPr/>
            </p:nvSpPr>
            <p:spPr>
              <a:xfrm>
                <a:off x="304801" y="232612"/>
                <a:ext cx="288756" cy="240630"/>
              </a:xfrm>
              <a:prstGeom prst="parallelogram">
                <a:avLst>
                  <a:gd name="adj" fmla="val 67500"/>
                </a:avLst>
              </a:prstGeom>
              <a:solidFill>
                <a:srgbClr val="E22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endParaRPr>
              </a:p>
            </p:txBody>
          </p:sp>
          <p:sp>
            <p:nvSpPr>
              <p:cNvPr id="14" name="平行四边形 13">
                <a:extLst>
                  <a:ext uri="{FF2B5EF4-FFF2-40B4-BE49-F238E27FC236}">
                    <a16:creationId xmlns:a16="http://schemas.microsoft.com/office/drawing/2014/main" id="{9C6E731E-000F-49CB-927E-E3FAEB3F0108}"/>
                  </a:ext>
                </a:extLst>
              </p:cNvPr>
              <p:cNvSpPr/>
              <p:nvPr/>
            </p:nvSpPr>
            <p:spPr>
              <a:xfrm>
                <a:off x="497306" y="160423"/>
                <a:ext cx="462011" cy="385009"/>
              </a:xfrm>
              <a:prstGeom prst="parallelogram">
                <a:avLst>
                  <a:gd name="adj" fmla="val 67500"/>
                </a:avLst>
              </a:prstGeom>
              <a:solidFill>
                <a:srgbClr val="272E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endParaRPr>
              </a:p>
            </p:txBody>
          </p:sp>
        </p:grpSp>
        <p:sp>
          <p:nvSpPr>
            <p:cNvPr id="16" name="矩形 30">
              <a:extLst>
                <a:ext uri="{FF2B5EF4-FFF2-40B4-BE49-F238E27FC236}">
                  <a16:creationId xmlns:a16="http://schemas.microsoft.com/office/drawing/2014/main" id="{D0AF55B8-D614-43E9-8DB9-100C9C5F9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694" y="359657"/>
              <a:ext cx="2448027" cy="385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8" tIns="45719" rIns="91438" bIns="45719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vi-VN" altLang="vi-V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ea typeface="Noto Sans"/>
                </a:rPr>
                <a:t>Thiết kế chi tiết</a:t>
              </a:r>
              <a:endParaRPr kumimoji="0" lang="vi-VN" altLang="vi-V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Noto Sans"/>
                <a:cs typeface="+mn-cs"/>
                <a:sym typeface="Calibri" panose="020F050202020403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92E662F-3CA6-4C79-A63A-15686A041854}"/>
              </a:ext>
            </a:extLst>
          </p:cNvPr>
          <p:cNvSpPr txBox="1"/>
          <p:nvPr/>
        </p:nvSpPr>
        <p:spPr>
          <a:xfrm>
            <a:off x="4791777" y="6103709"/>
            <a:ext cx="3070459" cy="37540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kumimoji="1" lang="vi-V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rPr>
              <a:t>Hình 2.6. CSDL mức vật lý</a:t>
            </a:r>
            <a:endParaRPr kumimoji="1"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C21AB-E014-43AA-B497-AAC341035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04" y="936497"/>
            <a:ext cx="7620392" cy="506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7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8C31262-FA1A-4B4C-93A7-1464247A54D4}"/>
              </a:ext>
            </a:extLst>
          </p:cNvPr>
          <p:cNvSpPr/>
          <p:nvPr/>
        </p:nvSpPr>
        <p:spPr>
          <a:xfrm flipH="1">
            <a:off x="2691865" y="1966620"/>
            <a:ext cx="9602889" cy="2797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0" dist="3810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entury Gothic" panose="020B0502020202020204" pitchFamily="34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5BCA646-629D-46F7-9FE5-742212216B5B}"/>
              </a:ext>
            </a:extLst>
          </p:cNvPr>
          <p:cNvGrpSpPr/>
          <p:nvPr/>
        </p:nvGrpSpPr>
        <p:grpSpPr>
          <a:xfrm>
            <a:off x="1" y="966481"/>
            <a:ext cx="4476854" cy="4925038"/>
            <a:chOff x="0" y="168218"/>
            <a:chExt cx="5991828" cy="6591679"/>
          </a:xfrm>
        </p:grpSpPr>
        <p:sp>
          <p:nvSpPr>
            <p:cNvPr id="19" name="任意多边形 117">
              <a:extLst>
                <a:ext uri="{FF2B5EF4-FFF2-40B4-BE49-F238E27FC236}">
                  <a16:creationId xmlns:a16="http://schemas.microsoft.com/office/drawing/2014/main" id="{7065B3BF-6E35-4A15-9908-CB938A39B588}"/>
                </a:ext>
              </a:extLst>
            </p:cNvPr>
            <p:cNvSpPr/>
            <p:nvPr/>
          </p:nvSpPr>
          <p:spPr>
            <a:xfrm flipH="1">
              <a:off x="0" y="168218"/>
              <a:ext cx="5991828" cy="6591679"/>
            </a:xfrm>
            <a:custGeom>
              <a:avLst/>
              <a:gdLst>
                <a:gd name="connsiteX0" fmla="*/ 2493336 w 4532877"/>
                <a:gd name="connsiteY0" fmla="*/ 0 h 4986670"/>
                <a:gd name="connsiteX1" fmla="*/ 4417315 w 4532877"/>
                <a:gd name="connsiteY1" fmla="*/ 907342 h 4986670"/>
                <a:gd name="connsiteX2" fmla="*/ 4532877 w 4532877"/>
                <a:gd name="connsiteY2" fmla="*/ 1061881 h 4986670"/>
                <a:gd name="connsiteX3" fmla="*/ 4532877 w 4532877"/>
                <a:gd name="connsiteY3" fmla="*/ 1154466 h 4986670"/>
                <a:gd name="connsiteX4" fmla="*/ 4517225 w 4532877"/>
                <a:gd name="connsiteY4" fmla="*/ 1128702 h 4986670"/>
                <a:gd name="connsiteX5" fmla="*/ 2493336 w 4532877"/>
                <a:gd name="connsiteY5" fmla="*/ 52609 h 4986670"/>
                <a:gd name="connsiteX6" fmla="*/ 52609 w 4532877"/>
                <a:gd name="connsiteY6" fmla="*/ 2493335 h 4986670"/>
                <a:gd name="connsiteX7" fmla="*/ 2493336 w 4532877"/>
                <a:gd name="connsiteY7" fmla="*/ 4934061 h 4986670"/>
                <a:gd name="connsiteX8" fmla="*/ 4517225 w 4532877"/>
                <a:gd name="connsiteY8" fmla="*/ 3857968 h 4986670"/>
                <a:gd name="connsiteX9" fmla="*/ 4532877 w 4532877"/>
                <a:gd name="connsiteY9" fmla="*/ 3832205 h 4986670"/>
                <a:gd name="connsiteX10" fmla="*/ 4532877 w 4532877"/>
                <a:gd name="connsiteY10" fmla="*/ 3924789 h 4986670"/>
                <a:gd name="connsiteX11" fmla="*/ 4417315 w 4532877"/>
                <a:gd name="connsiteY11" fmla="*/ 4079328 h 4986670"/>
                <a:gd name="connsiteX12" fmla="*/ 2493336 w 4532877"/>
                <a:gd name="connsiteY12" fmla="*/ 4986670 h 4986670"/>
                <a:gd name="connsiteX13" fmla="*/ 0 w 4532877"/>
                <a:gd name="connsiteY13" fmla="*/ 2493335 h 4986670"/>
                <a:gd name="connsiteX14" fmla="*/ 2493336 w 4532877"/>
                <a:gd name="connsiteY14" fmla="*/ 0 h 498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32877" h="4986670">
                  <a:moveTo>
                    <a:pt x="2493336" y="0"/>
                  </a:moveTo>
                  <a:cubicBezTo>
                    <a:pt x="3267916" y="0"/>
                    <a:pt x="3960001" y="353206"/>
                    <a:pt x="4417315" y="907342"/>
                  </a:cubicBezTo>
                  <a:lnTo>
                    <a:pt x="4532877" y="1061881"/>
                  </a:lnTo>
                  <a:lnTo>
                    <a:pt x="4532877" y="1154466"/>
                  </a:lnTo>
                  <a:lnTo>
                    <a:pt x="4517225" y="1128702"/>
                  </a:lnTo>
                  <a:cubicBezTo>
                    <a:pt x="4078609" y="479465"/>
                    <a:pt x="3335821" y="52609"/>
                    <a:pt x="2493336" y="52609"/>
                  </a:cubicBezTo>
                  <a:cubicBezTo>
                    <a:pt x="1145360" y="52609"/>
                    <a:pt x="52609" y="1145359"/>
                    <a:pt x="52609" y="2493335"/>
                  </a:cubicBezTo>
                  <a:cubicBezTo>
                    <a:pt x="52609" y="3841311"/>
                    <a:pt x="1145360" y="4934061"/>
                    <a:pt x="2493336" y="4934061"/>
                  </a:cubicBezTo>
                  <a:cubicBezTo>
                    <a:pt x="3335821" y="4934061"/>
                    <a:pt x="4078609" y="4507206"/>
                    <a:pt x="4517225" y="3857968"/>
                  </a:cubicBezTo>
                  <a:lnTo>
                    <a:pt x="4532877" y="3832205"/>
                  </a:lnTo>
                  <a:lnTo>
                    <a:pt x="4532877" y="3924789"/>
                  </a:lnTo>
                  <a:lnTo>
                    <a:pt x="4417315" y="4079328"/>
                  </a:lnTo>
                  <a:cubicBezTo>
                    <a:pt x="3960001" y="4633465"/>
                    <a:pt x="3267916" y="4986670"/>
                    <a:pt x="2493336" y="4986670"/>
                  </a:cubicBezTo>
                  <a:cubicBezTo>
                    <a:pt x="1116305" y="4986670"/>
                    <a:pt x="0" y="3870366"/>
                    <a:pt x="0" y="2493335"/>
                  </a:cubicBezTo>
                  <a:cubicBezTo>
                    <a:pt x="0" y="1116304"/>
                    <a:pt x="1116305" y="0"/>
                    <a:pt x="2493336" y="0"/>
                  </a:cubicBezTo>
                  <a:close/>
                </a:path>
              </a:pathLst>
            </a:custGeom>
            <a:solidFill>
              <a:srgbClr val="E22B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33481D0-B892-4561-A465-F1F44F11273A}"/>
                </a:ext>
              </a:extLst>
            </p:cNvPr>
            <p:cNvSpPr/>
            <p:nvPr/>
          </p:nvSpPr>
          <p:spPr>
            <a:xfrm flipH="1">
              <a:off x="4200885" y="421280"/>
              <a:ext cx="423364" cy="423364"/>
            </a:xfrm>
            <a:prstGeom prst="ellipse">
              <a:avLst/>
            </a:prstGeom>
            <a:gradFill>
              <a:gsLst>
                <a:gs pos="0">
                  <a:srgbClr val="272E43"/>
                </a:gs>
                <a:gs pos="100000">
                  <a:srgbClr val="272E43"/>
                </a:gs>
              </a:gsLst>
              <a:lin ang="7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5BA13BA-B032-457A-8024-8FF9A2C9F5D0}"/>
                </a:ext>
              </a:extLst>
            </p:cNvPr>
            <p:cNvSpPr/>
            <p:nvPr/>
          </p:nvSpPr>
          <p:spPr>
            <a:xfrm flipH="1">
              <a:off x="298085" y="5582653"/>
              <a:ext cx="906565" cy="906565"/>
            </a:xfrm>
            <a:prstGeom prst="ellipse">
              <a:avLst/>
            </a:prstGeom>
            <a:gradFill>
              <a:gsLst>
                <a:gs pos="0">
                  <a:srgbClr val="272E43"/>
                </a:gs>
                <a:gs pos="100000">
                  <a:srgbClr val="272E43"/>
                </a:gs>
              </a:gsLst>
              <a:lin ang="7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30E87A1-FACA-4AA7-AB26-1E6F4BA16C35}"/>
                </a:ext>
              </a:extLst>
            </p:cNvPr>
            <p:cNvSpPr/>
            <p:nvPr/>
          </p:nvSpPr>
          <p:spPr>
            <a:xfrm flipH="1">
              <a:off x="4047157" y="6150600"/>
              <a:ext cx="361589" cy="361589"/>
            </a:xfrm>
            <a:prstGeom prst="ellipse">
              <a:avLst/>
            </a:prstGeom>
            <a:solidFill>
              <a:srgbClr val="E22B00"/>
            </a:solidFill>
            <a:ln w="19050" cap="flat" cmpd="sng" algn="ctr">
              <a:noFill/>
              <a:prstDash val="solid"/>
              <a:miter lim="800000"/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思源黑体" panose="020B0400000000000000" pitchFamily="34" charset="-122"/>
                <a:cs typeface="Times New Roman" panose="02020603050405020304" pitchFamily="18" charset="0"/>
                <a:sym typeface="思源黑体" panose="020B0400000000000000" pitchFamily="34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F72D86D-7A43-4CF7-84E3-6C24EC621CC2}"/>
                </a:ext>
              </a:extLst>
            </p:cNvPr>
            <p:cNvGrpSpPr/>
            <p:nvPr/>
          </p:nvGrpSpPr>
          <p:grpSpPr>
            <a:xfrm>
              <a:off x="358836" y="1042948"/>
              <a:ext cx="4674302" cy="4856869"/>
              <a:chOff x="271463" y="740569"/>
              <a:chExt cx="3536156" cy="3674269"/>
            </a:xfrm>
          </p:grpSpPr>
          <p:sp>
            <p:nvSpPr>
              <p:cNvPr id="11" name="Oval 13">
                <a:extLst>
                  <a:ext uri="{FF2B5EF4-FFF2-40B4-BE49-F238E27FC236}">
                    <a16:creationId xmlns:a16="http://schemas.microsoft.com/office/drawing/2014/main" id="{0D509986-90EF-4055-BF6C-4AEC83F332C6}"/>
                  </a:ext>
                </a:extLst>
              </p:cNvPr>
              <p:cNvSpPr/>
              <p:nvPr/>
            </p:nvSpPr>
            <p:spPr>
              <a:xfrm flipH="1">
                <a:off x="271463" y="740569"/>
                <a:ext cx="3536156" cy="3674269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dist="50800" dir="5400000" algn="ctr" rotWithShape="0">
                  <a:srgbClr val="000000">
                    <a:alpha val="43137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Century Gothic" panose="020B0502020202020204" pitchFamily="34" charset="0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A6A7275-8473-4330-A1EE-537392A33B12}"/>
                  </a:ext>
                </a:extLst>
              </p:cNvPr>
              <p:cNvSpPr/>
              <p:nvPr/>
            </p:nvSpPr>
            <p:spPr>
              <a:xfrm flipH="1">
                <a:off x="376518" y="1581150"/>
                <a:ext cx="283566" cy="283566"/>
              </a:xfrm>
              <a:prstGeom prst="ellipse">
                <a:avLst/>
              </a:prstGeom>
              <a:solidFill>
                <a:srgbClr val="E22B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C656015C-E763-4283-9FDE-F48981D988C8}"/>
                  </a:ext>
                </a:extLst>
              </p:cNvPr>
              <p:cNvGrpSpPr/>
              <p:nvPr/>
            </p:nvGrpSpPr>
            <p:grpSpPr>
              <a:xfrm flipH="1">
                <a:off x="715192" y="1228974"/>
                <a:ext cx="2690925" cy="2690923"/>
                <a:chOff x="5959952" y="1336933"/>
                <a:chExt cx="2190658" cy="2190657"/>
              </a:xfrm>
            </p:grpSpPr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10AA7D44-FE93-4240-B87B-4B2E5A12D3A3}"/>
                    </a:ext>
                  </a:extLst>
                </p:cNvPr>
                <p:cNvSpPr/>
                <p:nvPr/>
              </p:nvSpPr>
              <p:spPr>
                <a:xfrm rot="18900000" flipH="1">
                  <a:off x="5959952" y="1336933"/>
                  <a:ext cx="2190658" cy="2190657"/>
                </a:xfrm>
                <a:prstGeom prst="ellipse">
                  <a:avLst/>
                </a:prstGeom>
                <a:solidFill>
                  <a:srgbClr val="272E4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A17B2AE1-2816-41AF-A829-EEABD3ECE494}"/>
                    </a:ext>
                  </a:extLst>
                </p:cNvPr>
                <p:cNvSpPr/>
                <p:nvPr/>
              </p:nvSpPr>
              <p:spPr>
                <a:xfrm rot="18900000" flipH="1">
                  <a:off x="6018448" y="1395436"/>
                  <a:ext cx="2063792" cy="2063791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E7412EF-97D5-4FA6-A1BD-4C3FA88B51F0}"/>
                </a:ext>
              </a:extLst>
            </p:cNvPr>
            <p:cNvSpPr/>
            <p:nvPr/>
          </p:nvSpPr>
          <p:spPr>
            <a:xfrm>
              <a:off x="1427568" y="2668657"/>
              <a:ext cx="2572837" cy="2041278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79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vi-VN" altLang="vi-VN" sz="11500" b="1" i="0" u="none" strike="noStrike" kern="0" cap="none" spc="0" normalizeH="0" baseline="0" noProof="0">
                  <a:ln>
                    <a:noFill/>
                  </a:ln>
                  <a:solidFill>
                    <a:srgbClr val="E22B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Noto Sans"/>
                  <a:cs typeface="Times New Roman" panose="02020603050405020304" pitchFamily="18" charset="0"/>
                </a:rPr>
                <a:t>03</a:t>
              </a:r>
              <a:endParaRPr kumimoji="0" lang="zh-CN" altLang="en-US" sz="11500" b="1" i="0" u="none" strike="noStrike" kern="0" cap="none" spc="0" normalizeH="0" baseline="0" noProof="0">
                <a:ln>
                  <a:noFill/>
                </a:ln>
                <a:solidFill>
                  <a:srgbClr val="E22B00"/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矩形 30">
            <a:extLst>
              <a:ext uri="{FF2B5EF4-FFF2-40B4-BE49-F238E27FC236}">
                <a16:creationId xmlns:a16="http://schemas.microsoft.com/office/drawing/2014/main" id="{2CD4CEEB-7655-498B-9BFE-916B7E770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21" y="2847918"/>
            <a:ext cx="4347408" cy="117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vi-VN" altLang="vi-VN" sz="4400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Demo sản phẩm</a:t>
            </a:r>
          </a:p>
        </p:txBody>
      </p:sp>
    </p:spTree>
    <p:extLst>
      <p:ext uri="{BB962C8B-B14F-4D97-AF65-F5344CB8AC3E}">
        <p14:creationId xmlns:p14="http://schemas.microsoft.com/office/powerpoint/2010/main" val="382405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8C31262-FA1A-4B4C-93A7-1464247A54D4}"/>
              </a:ext>
            </a:extLst>
          </p:cNvPr>
          <p:cNvSpPr/>
          <p:nvPr/>
        </p:nvSpPr>
        <p:spPr>
          <a:xfrm flipH="1">
            <a:off x="2589110" y="1906617"/>
            <a:ext cx="9602889" cy="27841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0" dist="3810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entury Gothic" panose="020B0502020202020204" pitchFamily="34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5BCA646-629D-46F7-9FE5-742212216B5B}"/>
              </a:ext>
            </a:extLst>
          </p:cNvPr>
          <p:cNvGrpSpPr/>
          <p:nvPr/>
        </p:nvGrpSpPr>
        <p:grpSpPr>
          <a:xfrm>
            <a:off x="1" y="966481"/>
            <a:ext cx="4476854" cy="4925038"/>
            <a:chOff x="0" y="168218"/>
            <a:chExt cx="5991828" cy="6591679"/>
          </a:xfrm>
        </p:grpSpPr>
        <p:sp>
          <p:nvSpPr>
            <p:cNvPr id="19" name="任意多边形 117">
              <a:extLst>
                <a:ext uri="{FF2B5EF4-FFF2-40B4-BE49-F238E27FC236}">
                  <a16:creationId xmlns:a16="http://schemas.microsoft.com/office/drawing/2014/main" id="{7065B3BF-6E35-4A15-9908-CB938A39B588}"/>
                </a:ext>
              </a:extLst>
            </p:cNvPr>
            <p:cNvSpPr/>
            <p:nvPr/>
          </p:nvSpPr>
          <p:spPr>
            <a:xfrm flipH="1">
              <a:off x="0" y="168218"/>
              <a:ext cx="5991828" cy="6591679"/>
            </a:xfrm>
            <a:custGeom>
              <a:avLst/>
              <a:gdLst>
                <a:gd name="connsiteX0" fmla="*/ 2493336 w 4532877"/>
                <a:gd name="connsiteY0" fmla="*/ 0 h 4986670"/>
                <a:gd name="connsiteX1" fmla="*/ 4417315 w 4532877"/>
                <a:gd name="connsiteY1" fmla="*/ 907342 h 4986670"/>
                <a:gd name="connsiteX2" fmla="*/ 4532877 w 4532877"/>
                <a:gd name="connsiteY2" fmla="*/ 1061881 h 4986670"/>
                <a:gd name="connsiteX3" fmla="*/ 4532877 w 4532877"/>
                <a:gd name="connsiteY3" fmla="*/ 1154466 h 4986670"/>
                <a:gd name="connsiteX4" fmla="*/ 4517225 w 4532877"/>
                <a:gd name="connsiteY4" fmla="*/ 1128702 h 4986670"/>
                <a:gd name="connsiteX5" fmla="*/ 2493336 w 4532877"/>
                <a:gd name="connsiteY5" fmla="*/ 52609 h 4986670"/>
                <a:gd name="connsiteX6" fmla="*/ 52609 w 4532877"/>
                <a:gd name="connsiteY6" fmla="*/ 2493335 h 4986670"/>
                <a:gd name="connsiteX7" fmla="*/ 2493336 w 4532877"/>
                <a:gd name="connsiteY7" fmla="*/ 4934061 h 4986670"/>
                <a:gd name="connsiteX8" fmla="*/ 4517225 w 4532877"/>
                <a:gd name="connsiteY8" fmla="*/ 3857968 h 4986670"/>
                <a:gd name="connsiteX9" fmla="*/ 4532877 w 4532877"/>
                <a:gd name="connsiteY9" fmla="*/ 3832205 h 4986670"/>
                <a:gd name="connsiteX10" fmla="*/ 4532877 w 4532877"/>
                <a:gd name="connsiteY10" fmla="*/ 3924789 h 4986670"/>
                <a:gd name="connsiteX11" fmla="*/ 4417315 w 4532877"/>
                <a:gd name="connsiteY11" fmla="*/ 4079328 h 4986670"/>
                <a:gd name="connsiteX12" fmla="*/ 2493336 w 4532877"/>
                <a:gd name="connsiteY12" fmla="*/ 4986670 h 4986670"/>
                <a:gd name="connsiteX13" fmla="*/ 0 w 4532877"/>
                <a:gd name="connsiteY13" fmla="*/ 2493335 h 4986670"/>
                <a:gd name="connsiteX14" fmla="*/ 2493336 w 4532877"/>
                <a:gd name="connsiteY14" fmla="*/ 0 h 498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32877" h="4986670">
                  <a:moveTo>
                    <a:pt x="2493336" y="0"/>
                  </a:moveTo>
                  <a:cubicBezTo>
                    <a:pt x="3267916" y="0"/>
                    <a:pt x="3960001" y="353206"/>
                    <a:pt x="4417315" y="907342"/>
                  </a:cubicBezTo>
                  <a:lnTo>
                    <a:pt x="4532877" y="1061881"/>
                  </a:lnTo>
                  <a:lnTo>
                    <a:pt x="4532877" y="1154466"/>
                  </a:lnTo>
                  <a:lnTo>
                    <a:pt x="4517225" y="1128702"/>
                  </a:lnTo>
                  <a:cubicBezTo>
                    <a:pt x="4078609" y="479465"/>
                    <a:pt x="3335821" y="52609"/>
                    <a:pt x="2493336" y="52609"/>
                  </a:cubicBezTo>
                  <a:cubicBezTo>
                    <a:pt x="1145360" y="52609"/>
                    <a:pt x="52609" y="1145359"/>
                    <a:pt x="52609" y="2493335"/>
                  </a:cubicBezTo>
                  <a:cubicBezTo>
                    <a:pt x="52609" y="3841311"/>
                    <a:pt x="1145360" y="4934061"/>
                    <a:pt x="2493336" y="4934061"/>
                  </a:cubicBezTo>
                  <a:cubicBezTo>
                    <a:pt x="3335821" y="4934061"/>
                    <a:pt x="4078609" y="4507206"/>
                    <a:pt x="4517225" y="3857968"/>
                  </a:cubicBezTo>
                  <a:lnTo>
                    <a:pt x="4532877" y="3832205"/>
                  </a:lnTo>
                  <a:lnTo>
                    <a:pt x="4532877" y="3924789"/>
                  </a:lnTo>
                  <a:lnTo>
                    <a:pt x="4417315" y="4079328"/>
                  </a:lnTo>
                  <a:cubicBezTo>
                    <a:pt x="3960001" y="4633465"/>
                    <a:pt x="3267916" y="4986670"/>
                    <a:pt x="2493336" y="4986670"/>
                  </a:cubicBezTo>
                  <a:cubicBezTo>
                    <a:pt x="1116305" y="4986670"/>
                    <a:pt x="0" y="3870366"/>
                    <a:pt x="0" y="2493335"/>
                  </a:cubicBezTo>
                  <a:cubicBezTo>
                    <a:pt x="0" y="1116304"/>
                    <a:pt x="1116305" y="0"/>
                    <a:pt x="2493336" y="0"/>
                  </a:cubicBezTo>
                  <a:close/>
                </a:path>
              </a:pathLst>
            </a:custGeom>
            <a:solidFill>
              <a:srgbClr val="E22B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33481D0-B892-4561-A465-F1F44F11273A}"/>
                </a:ext>
              </a:extLst>
            </p:cNvPr>
            <p:cNvSpPr/>
            <p:nvPr/>
          </p:nvSpPr>
          <p:spPr>
            <a:xfrm flipH="1">
              <a:off x="4200885" y="421280"/>
              <a:ext cx="423364" cy="423364"/>
            </a:xfrm>
            <a:prstGeom prst="ellipse">
              <a:avLst/>
            </a:prstGeom>
            <a:gradFill>
              <a:gsLst>
                <a:gs pos="0">
                  <a:srgbClr val="272E43"/>
                </a:gs>
                <a:gs pos="100000">
                  <a:srgbClr val="272E43"/>
                </a:gs>
              </a:gsLst>
              <a:lin ang="7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5BA13BA-B032-457A-8024-8FF9A2C9F5D0}"/>
                </a:ext>
              </a:extLst>
            </p:cNvPr>
            <p:cNvSpPr/>
            <p:nvPr/>
          </p:nvSpPr>
          <p:spPr>
            <a:xfrm flipH="1">
              <a:off x="298085" y="5582653"/>
              <a:ext cx="906565" cy="906565"/>
            </a:xfrm>
            <a:prstGeom prst="ellipse">
              <a:avLst/>
            </a:prstGeom>
            <a:gradFill>
              <a:gsLst>
                <a:gs pos="0">
                  <a:srgbClr val="272E43"/>
                </a:gs>
                <a:gs pos="100000">
                  <a:srgbClr val="272E43"/>
                </a:gs>
              </a:gsLst>
              <a:lin ang="7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30E87A1-FACA-4AA7-AB26-1E6F4BA16C35}"/>
                </a:ext>
              </a:extLst>
            </p:cNvPr>
            <p:cNvSpPr/>
            <p:nvPr/>
          </p:nvSpPr>
          <p:spPr>
            <a:xfrm flipH="1">
              <a:off x="4047157" y="6150600"/>
              <a:ext cx="361589" cy="361589"/>
            </a:xfrm>
            <a:prstGeom prst="ellipse">
              <a:avLst/>
            </a:prstGeom>
            <a:solidFill>
              <a:srgbClr val="E22B00"/>
            </a:solidFill>
            <a:ln w="19050" cap="flat" cmpd="sng" algn="ctr">
              <a:noFill/>
              <a:prstDash val="solid"/>
              <a:miter lim="800000"/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思源黑体" panose="020B0400000000000000" pitchFamily="34" charset="-122"/>
                <a:cs typeface="Times New Roman" panose="02020603050405020304" pitchFamily="18" charset="0"/>
                <a:sym typeface="思源黑体" panose="020B0400000000000000" pitchFamily="34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F72D86D-7A43-4CF7-84E3-6C24EC621CC2}"/>
                </a:ext>
              </a:extLst>
            </p:cNvPr>
            <p:cNvGrpSpPr/>
            <p:nvPr/>
          </p:nvGrpSpPr>
          <p:grpSpPr>
            <a:xfrm>
              <a:off x="358836" y="1042948"/>
              <a:ext cx="4674302" cy="4856869"/>
              <a:chOff x="271463" y="740569"/>
              <a:chExt cx="3536156" cy="3674269"/>
            </a:xfrm>
          </p:grpSpPr>
          <p:sp>
            <p:nvSpPr>
              <p:cNvPr id="11" name="Oval 13">
                <a:extLst>
                  <a:ext uri="{FF2B5EF4-FFF2-40B4-BE49-F238E27FC236}">
                    <a16:creationId xmlns:a16="http://schemas.microsoft.com/office/drawing/2014/main" id="{0D509986-90EF-4055-BF6C-4AEC83F332C6}"/>
                  </a:ext>
                </a:extLst>
              </p:cNvPr>
              <p:cNvSpPr/>
              <p:nvPr/>
            </p:nvSpPr>
            <p:spPr>
              <a:xfrm flipH="1">
                <a:off x="271463" y="740569"/>
                <a:ext cx="3536156" cy="3674269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dist="50800" dir="5400000" algn="ctr" rotWithShape="0">
                  <a:srgbClr val="000000">
                    <a:alpha val="43137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Century Gothic" panose="020B0502020202020204" pitchFamily="34" charset="0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A6A7275-8473-4330-A1EE-537392A33B12}"/>
                  </a:ext>
                </a:extLst>
              </p:cNvPr>
              <p:cNvSpPr/>
              <p:nvPr/>
            </p:nvSpPr>
            <p:spPr>
              <a:xfrm flipH="1">
                <a:off x="376518" y="1581150"/>
                <a:ext cx="283566" cy="283566"/>
              </a:xfrm>
              <a:prstGeom prst="ellipse">
                <a:avLst/>
              </a:prstGeom>
              <a:solidFill>
                <a:srgbClr val="E22B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C656015C-E763-4283-9FDE-F48981D988C8}"/>
                  </a:ext>
                </a:extLst>
              </p:cNvPr>
              <p:cNvGrpSpPr/>
              <p:nvPr/>
            </p:nvGrpSpPr>
            <p:grpSpPr>
              <a:xfrm flipH="1">
                <a:off x="715192" y="1228974"/>
                <a:ext cx="2690925" cy="2690923"/>
                <a:chOff x="5959952" y="1336933"/>
                <a:chExt cx="2190658" cy="2190657"/>
              </a:xfrm>
            </p:grpSpPr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10AA7D44-FE93-4240-B87B-4B2E5A12D3A3}"/>
                    </a:ext>
                  </a:extLst>
                </p:cNvPr>
                <p:cNvSpPr/>
                <p:nvPr/>
              </p:nvSpPr>
              <p:spPr>
                <a:xfrm rot="18900000" flipH="1">
                  <a:off x="5959952" y="1336933"/>
                  <a:ext cx="2190658" cy="2190657"/>
                </a:xfrm>
                <a:prstGeom prst="ellipse">
                  <a:avLst/>
                </a:prstGeom>
                <a:solidFill>
                  <a:srgbClr val="272E4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A17B2AE1-2816-41AF-A829-EEABD3ECE494}"/>
                    </a:ext>
                  </a:extLst>
                </p:cNvPr>
                <p:cNvSpPr/>
                <p:nvPr/>
              </p:nvSpPr>
              <p:spPr>
                <a:xfrm rot="18900000" flipH="1">
                  <a:off x="6018448" y="1395436"/>
                  <a:ext cx="2063792" cy="2063791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E7412EF-97D5-4FA6-A1BD-4C3FA88B51F0}"/>
                </a:ext>
              </a:extLst>
            </p:cNvPr>
            <p:cNvSpPr/>
            <p:nvPr/>
          </p:nvSpPr>
          <p:spPr>
            <a:xfrm>
              <a:off x="1427568" y="2668657"/>
              <a:ext cx="2572837" cy="2041278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79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vi-VN" altLang="vi-VN" sz="11500" b="1" i="0" u="none" strike="noStrike" kern="0" cap="none" spc="0" normalizeH="0" baseline="0" noProof="0">
                  <a:ln>
                    <a:noFill/>
                  </a:ln>
                  <a:solidFill>
                    <a:srgbClr val="E22B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Noto Sans"/>
                  <a:cs typeface="Times New Roman" panose="02020603050405020304" pitchFamily="18" charset="0"/>
                </a:rPr>
                <a:t>04</a:t>
              </a:r>
              <a:endParaRPr kumimoji="0" lang="zh-CN" altLang="en-US" sz="11500" b="1" i="0" u="none" strike="noStrike" kern="0" cap="none" spc="0" normalizeH="0" baseline="0" noProof="0">
                <a:ln>
                  <a:noFill/>
                </a:ln>
                <a:solidFill>
                  <a:srgbClr val="E22B00"/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矩形 30">
            <a:extLst>
              <a:ext uri="{FF2B5EF4-FFF2-40B4-BE49-F238E27FC236}">
                <a16:creationId xmlns:a16="http://schemas.microsoft.com/office/drawing/2014/main" id="{2CD4CEEB-7655-498B-9BFE-916B7E770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796" y="2712117"/>
            <a:ext cx="4336226" cy="117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vi-VN" altLang="vi-VN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872106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:p159="http://schemas.microsoft.com/office/powerpoint/2015/09/main" xmlns:p14="http://schemas.microsoft.com/office/powerpoint/2010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7">
            <a:extLst>
              <a:ext uri="{FF2B5EF4-FFF2-40B4-BE49-F238E27FC236}">
                <a16:creationId xmlns:a16="http://schemas.microsoft.com/office/drawing/2014/main" id="{A4359DF8-77D5-46E9-A02E-194B300148D3}"/>
              </a:ext>
            </a:extLst>
          </p:cNvPr>
          <p:cNvSpPr/>
          <p:nvPr/>
        </p:nvSpPr>
        <p:spPr>
          <a:xfrm flipH="1">
            <a:off x="0" y="1368617"/>
            <a:ext cx="12192002" cy="39830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0" dist="3810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entury Gothic" panose="020B0502020202020204" pitchFamily="34" charset="0"/>
            </a:endParaRPr>
          </a:p>
        </p:txBody>
      </p:sp>
      <p:sp>
        <p:nvSpPr>
          <p:cNvPr id="42" name="直角三角形 41">
            <a:extLst>
              <a:ext uri="{FF2B5EF4-FFF2-40B4-BE49-F238E27FC236}">
                <a16:creationId xmlns:a16="http://schemas.microsoft.com/office/drawing/2014/main" id="{47FF6243-668E-4CAD-AA32-E041573587D4}"/>
              </a:ext>
            </a:extLst>
          </p:cNvPr>
          <p:cNvSpPr/>
          <p:nvPr/>
        </p:nvSpPr>
        <p:spPr>
          <a:xfrm rot="5400000" flipV="1">
            <a:off x="9838513" y="-62674"/>
            <a:ext cx="2290813" cy="2416161"/>
          </a:xfrm>
          <a:prstGeom prst="rtTriangle">
            <a:avLst/>
          </a:prstGeom>
          <a:solidFill>
            <a:srgbClr val="272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045EC16B-5288-4232-BF45-6E2EC0EC448A}"/>
              </a:ext>
            </a:extLst>
          </p:cNvPr>
          <p:cNvSpPr/>
          <p:nvPr/>
        </p:nvSpPr>
        <p:spPr>
          <a:xfrm>
            <a:off x="0" y="1150219"/>
            <a:ext cx="3895244" cy="5707781"/>
          </a:xfrm>
          <a:prstGeom prst="rtTriangle">
            <a:avLst/>
          </a:prstGeom>
          <a:solidFill>
            <a:srgbClr val="272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TextBox 18" descr="e7d195523061f1c062df869295d8a0a11120349891c27003D2E1C84926AC27B998C4E6DB32CFD86673C8A95AFDAA40B3D72EE1B14BA0CD5ADF6A90DFBF7FD9C4343ADB56E206D0753FACD027C6C9A505151C6923BDF61ABA27967FBE60ED6C3A763BB230A1003929089EE44BC1F9480B7C763CB168015C40FFB5B8CCB8C6951EF18143E515166790F937C47A9E4AF2F8">
            <a:extLst>
              <a:ext uri="{FF2B5EF4-FFF2-40B4-BE49-F238E27FC236}">
                <a16:creationId xmlns:a16="http://schemas.microsoft.com/office/drawing/2014/main" id="{8C17B956-73BB-4CBF-A32D-FD5A7F21311A}"/>
              </a:ext>
            </a:extLst>
          </p:cNvPr>
          <p:cNvSpPr txBox="1"/>
          <p:nvPr/>
        </p:nvSpPr>
        <p:spPr>
          <a:xfrm>
            <a:off x="3067250" y="2680980"/>
            <a:ext cx="6899851" cy="1140250"/>
          </a:xfrm>
          <a:prstGeom prst="rect">
            <a:avLst/>
          </a:prstGeom>
          <a:noFill/>
        </p:spPr>
        <p:txBody>
          <a:bodyPr wrap="square" lIns="42970" tIns="21485" rIns="42970" bIns="21485" rtlCol="0">
            <a:noAutofit/>
          </a:bodyPr>
          <a:lstStyle/>
          <a:p>
            <a:pPr lvl="0" algn="ctr">
              <a:defRPr/>
            </a:pPr>
            <a:r>
              <a:rPr lang="vi-VN" altLang="vi-VN" sz="8000" b="1" dirty="0">
                <a:solidFill>
                  <a:srgbClr val="E22B00"/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8401912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airplan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" tmFilter="0,0; .5, 1; 1, 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2C84B2-E7A5-49E3-BEF2-DD0B3518AD72}"/>
              </a:ext>
            </a:extLst>
          </p:cNvPr>
          <p:cNvSpPr/>
          <p:nvPr/>
        </p:nvSpPr>
        <p:spPr>
          <a:xfrm flipH="1">
            <a:off x="0" y="1051422"/>
            <a:ext cx="12192000" cy="47551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0" dist="3810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/>
            <a:endParaRPr 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entury Gothic" panose="020B0502020202020204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F5AAB55-0E18-4E85-8231-48AACCCC8289}"/>
              </a:ext>
            </a:extLst>
          </p:cNvPr>
          <p:cNvGrpSpPr/>
          <p:nvPr/>
        </p:nvGrpSpPr>
        <p:grpSpPr>
          <a:xfrm>
            <a:off x="0" y="1207921"/>
            <a:ext cx="3600449" cy="3960895"/>
            <a:chOff x="0" y="1448553"/>
            <a:chExt cx="3600449" cy="3960895"/>
          </a:xfrm>
        </p:grpSpPr>
        <p:sp>
          <p:nvSpPr>
            <p:cNvPr id="5" name="任意多边形 117">
              <a:extLst>
                <a:ext uri="{FF2B5EF4-FFF2-40B4-BE49-F238E27FC236}">
                  <a16:creationId xmlns:a16="http://schemas.microsoft.com/office/drawing/2014/main" id="{CA5938BA-619F-4B46-AE5E-1BFB17D28D5A}"/>
                </a:ext>
              </a:extLst>
            </p:cNvPr>
            <p:cNvSpPr/>
            <p:nvPr/>
          </p:nvSpPr>
          <p:spPr>
            <a:xfrm flipH="1">
              <a:off x="0" y="1448553"/>
              <a:ext cx="3600449" cy="3960895"/>
            </a:xfrm>
            <a:custGeom>
              <a:avLst/>
              <a:gdLst>
                <a:gd name="connsiteX0" fmla="*/ 2493336 w 4532877"/>
                <a:gd name="connsiteY0" fmla="*/ 0 h 4986670"/>
                <a:gd name="connsiteX1" fmla="*/ 4417315 w 4532877"/>
                <a:gd name="connsiteY1" fmla="*/ 907342 h 4986670"/>
                <a:gd name="connsiteX2" fmla="*/ 4532877 w 4532877"/>
                <a:gd name="connsiteY2" fmla="*/ 1061881 h 4986670"/>
                <a:gd name="connsiteX3" fmla="*/ 4532877 w 4532877"/>
                <a:gd name="connsiteY3" fmla="*/ 1154466 h 4986670"/>
                <a:gd name="connsiteX4" fmla="*/ 4517225 w 4532877"/>
                <a:gd name="connsiteY4" fmla="*/ 1128702 h 4986670"/>
                <a:gd name="connsiteX5" fmla="*/ 2493336 w 4532877"/>
                <a:gd name="connsiteY5" fmla="*/ 52609 h 4986670"/>
                <a:gd name="connsiteX6" fmla="*/ 52609 w 4532877"/>
                <a:gd name="connsiteY6" fmla="*/ 2493335 h 4986670"/>
                <a:gd name="connsiteX7" fmla="*/ 2493336 w 4532877"/>
                <a:gd name="connsiteY7" fmla="*/ 4934061 h 4986670"/>
                <a:gd name="connsiteX8" fmla="*/ 4517225 w 4532877"/>
                <a:gd name="connsiteY8" fmla="*/ 3857968 h 4986670"/>
                <a:gd name="connsiteX9" fmla="*/ 4532877 w 4532877"/>
                <a:gd name="connsiteY9" fmla="*/ 3832205 h 4986670"/>
                <a:gd name="connsiteX10" fmla="*/ 4532877 w 4532877"/>
                <a:gd name="connsiteY10" fmla="*/ 3924789 h 4986670"/>
                <a:gd name="connsiteX11" fmla="*/ 4417315 w 4532877"/>
                <a:gd name="connsiteY11" fmla="*/ 4079328 h 4986670"/>
                <a:gd name="connsiteX12" fmla="*/ 2493336 w 4532877"/>
                <a:gd name="connsiteY12" fmla="*/ 4986670 h 4986670"/>
                <a:gd name="connsiteX13" fmla="*/ 0 w 4532877"/>
                <a:gd name="connsiteY13" fmla="*/ 2493335 h 4986670"/>
                <a:gd name="connsiteX14" fmla="*/ 2493336 w 4532877"/>
                <a:gd name="connsiteY14" fmla="*/ 0 h 498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32877" h="4986670">
                  <a:moveTo>
                    <a:pt x="2493336" y="0"/>
                  </a:moveTo>
                  <a:cubicBezTo>
                    <a:pt x="3267916" y="0"/>
                    <a:pt x="3960001" y="353206"/>
                    <a:pt x="4417315" y="907342"/>
                  </a:cubicBezTo>
                  <a:lnTo>
                    <a:pt x="4532877" y="1061881"/>
                  </a:lnTo>
                  <a:lnTo>
                    <a:pt x="4532877" y="1154466"/>
                  </a:lnTo>
                  <a:lnTo>
                    <a:pt x="4517225" y="1128702"/>
                  </a:lnTo>
                  <a:cubicBezTo>
                    <a:pt x="4078609" y="479465"/>
                    <a:pt x="3335821" y="52609"/>
                    <a:pt x="2493336" y="52609"/>
                  </a:cubicBezTo>
                  <a:cubicBezTo>
                    <a:pt x="1145360" y="52609"/>
                    <a:pt x="52609" y="1145359"/>
                    <a:pt x="52609" y="2493335"/>
                  </a:cubicBezTo>
                  <a:cubicBezTo>
                    <a:pt x="52609" y="3841311"/>
                    <a:pt x="1145360" y="4934061"/>
                    <a:pt x="2493336" y="4934061"/>
                  </a:cubicBezTo>
                  <a:cubicBezTo>
                    <a:pt x="3335821" y="4934061"/>
                    <a:pt x="4078609" y="4507206"/>
                    <a:pt x="4517225" y="3857968"/>
                  </a:cubicBezTo>
                  <a:lnTo>
                    <a:pt x="4532877" y="3832205"/>
                  </a:lnTo>
                  <a:lnTo>
                    <a:pt x="4532877" y="3924789"/>
                  </a:lnTo>
                  <a:lnTo>
                    <a:pt x="4417315" y="4079328"/>
                  </a:lnTo>
                  <a:cubicBezTo>
                    <a:pt x="3960001" y="4633465"/>
                    <a:pt x="3267916" y="4986670"/>
                    <a:pt x="2493336" y="4986670"/>
                  </a:cubicBezTo>
                  <a:cubicBezTo>
                    <a:pt x="1116305" y="4986670"/>
                    <a:pt x="0" y="3870366"/>
                    <a:pt x="0" y="2493335"/>
                  </a:cubicBezTo>
                  <a:cubicBezTo>
                    <a:pt x="0" y="1116304"/>
                    <a:pt x="1116305" y="0"/>
                    <a:pt x="2493336" y="0"/>
                  </a:cubicBezTo>
                  <a:close/>
                </a:path>
              </a:pathLst>
            </a:custGeom>
            <a:solidFill>
              <a:srgbClr val="272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/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44ABA78-9554-4876-BB52-C5AE52AD3518}"/>
                </a:ext>
              </a:extLst>
            </p:cNvPr>
            <p:cNvSpPr/>
            <p:nvPr/>
          </p:nvSpPr>
          <p:spPr>
            <a:xfrm flipH="1">
              <a:off x="2524282" y="1600617"/>
              <a:ext cx="352267" cy="352267"/>
            </a:xfrm>
            <a:prstGeom prst="ellipse">
              <a:avLst/>
            </a:prstGeom>
            <a:solidFill>
              <a:srgbClr val="272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E9AC935-2CC8-4179-94DD-ED67951F348C}"/>
                </a:ext>
              </a:extLst>
            </p:cNvPr>
            <p:cNvSpPr/>
            <p:nvPr/>
          </p:nvSpPr>
          <p:spPr>
            <a:xfrm flipH="1">
              <a:off x="179117" y="4721068"/>
              <a:ext cx="525732" cy="525732"/>
            </a:xfrm>
            <a:prstGeom prst="ellipse">
              <a:avLst/>
            </a:prstGeom>
            <a:solidFill>
              <a:srgbClr val="E22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62EEC0BB-F3D6-4A30-9B19-BDB27CC44109}"/>
                </a:ext>
              </a:extLst>
            </p:cNvPr>
            <p:cNvSpPr/>
            <p:nvPr/>
          </p:nvSpPr>
          <p:spPr>
            <a:xfrm flipH="1">
              <a:off x="215622" y="1974172"/>
              <a:ext cx="2808757" cy="2918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286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 panose="020B0502020202020204" pitchFamily="34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D84582D-B908-4A78-8755-4F7EBF9BECBE}"/>
                </a:ext>
              </a:extLst>
            </p:cNvPr>
            <p:cNvSpPr/>
            <p:nvPr/>
          </p:nvSpPr>
          <p:spPr>
            <a:xfrm rot="2700000">
              <a:off x="568075" y="2362110"/>
              <a:ext cx="2137392" cy="2137391"/>
            </a:xfrm>
            <a:prstGeom prst="ellipse">
              <a:avLst/>
            </a:prstGeom>
            <a:noFill/>
            <a:ln>
              <a:solidFill>
                <a:srgbClr val="272E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8492867-229D-4B48-BDA8-4C5347B979AB}"/>
                </a:ext>
              </a:extLst>
            </p:cNvPr>
            <p:cNvSpPr txBox="1"/>
            <p:nvPr/>
          </p:nvSpPr>
          <p:spPr>
            <a:xfrm>
              <a:off x="752754" y="3066932"/>
              <a:ext cx="2501164" cy="87377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vi-VN" altLang="vi-VN" sz="3300" b="1" dirty="0">
                  <a:solidFill>
                    <a:srgbClr val="272E43"/>
                  </a:solidFill>
                  <a:latin typeface="Times New Roman" panose="02020603050405020304" pitchFamily="18" charset="0"/>
                  <a:ea typeface="Noto Sans"/>
                  <a:cs typeface="Times New Roman" panose="02020603050405020304" pitchFamily="18" charset="0"/>
                </a:rPr>
                <a:t>Nội dung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682B257-40C3-472A-8B0A-C7290C7896F9}"/>
              </a:ext>
            </a:extLst>
          </p:cNvPr>
          <p:cNvGrpSpPr/>
          <p:nvPr/>
        </p:nvGrpSpPr>
        <p:grpSpPr>
          <a:xfrm>
            <a:off x="3725855" y="1933171"/>
            <a:ext cx="2625465" cy="721389"/>
            <a:chOff x="4342342" y="1977167"/>
            <a:chExt cx="2625465" cy="721389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D0BB4D6-7465-4767-B779-0F6840E99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2929" y="2060626"/>
              <a:ext cx="1784877" cy="507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 lnSpcReduction="10000"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vi-VN" altLang="vi-V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Noto Sans"/>
                  <a:cs typeface="Times New Roman" panose="02020603050405020304" pitchFamily="18" charset="0"/>
                </a:rPr>
                <a:t>Tổng quan đề tài</a:t>
              </a: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FCA6591-8ABA-4AA3-AEBB-87E6E7923FE2}"/>
                </a:ext>
              </a:extLst>
            </p:cNvPr>
            <p:cNvGrpSpPr/>
            <p:nvPr/>
          </p:nvGrpSpPr>
          <p:grpSpPr>
            <a:xfrm>
              <a:off x="4342342" y="1977167"/>
              <a:ext cx="734803" cy="721389"/>
              <a:chOff x="2327864" y="2390274"/>
              <a:chExt cx="734803" cy="721389"/>
            </a:xfrm>
          </p:grpSpPr>
          <p:sp>
            <p:nvSpPr>
              <p:cNvPr id="33" name="八边形 32">
                <a:extLst>
                  <a:ext uri="{FF2B5EF4-FFF2-40B4-BE49-F238E27FC236}">
                    <a16:creationId xmlns:a16="http://schemas.microsoft.com/office/drawing/2014/main" id="{05AC408E-D078-4583-BB23-CCE6B8DF62AF}"/>
                  </a:ext>
                </a:extLst>
              </p:cNvPr>
              <p:cNvSpPr/>
              <p:nvPr/>
            </p:nvSpPr>
            <p:spPr>
              <a:xfrm>
                <a:off x="2327864" y="2390274"/>
                <a:ext cx="721389" cy="721389"/>
              </a:xfrm>
              <a:prstGeom prst="octagon">
                <a:avLst/>
              </a:prstGeom>
              <a:solidFill>
                <a:srgbClr val="272E4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3AEAF33-3B90-43B3-A961-29630F6A9C8F}"/>
                  </a:ext>
                </a:extLst>
              </p:cNvPr>
              <p:cNvSpPr txBox="1"/>
              <p:nvPr/>
            </p:nvSpPr>
            <p:spPr>
              <a:xfrm>
                <a:off x="2327865" y="2470484"/>
                <a:ext cx="734802" cy="553998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vi-VN" altLang="vi-VN" sz="3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Noto Sans"/>
                    <a:cs typeface="Times New Roman" panose="02020603050405020304" pitchFamily="18" charset="0"/>
                  </a:rPr>
                  <a:t>01</a:t>
                </a:r>
                <a:endParaRPr lang="zh-CN" altLang="en-US" sz="3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119BB86-D3FC-4774-96A4-7D9F1714B8A9}"/>
              </a:ext>
            </a:extLst>
          </p:cNvPr>
          <p:cNvGrpSpPr/>
          <p:nvPr/>
        </p:nvGrpSpPr>
        <p:grpSpPr>
          <a:xfrm>
            <a:off x="3725855" y="3929927"/>
            <a:ext cx="2625465" cy="721389"/>
            <a:chOff x="4342342" y="1977167"/>
            <a:chExt cx="2625465" cy="721389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63F5CEA-936E-437B-AF34-45B030FE9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2931" y="2060624"/>
              <a:ext cx="1784877" cy="369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vi-VN" altLang="vi-V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Noto Sans"/>
                  <a:cs typeface="Times New Roman" panose="02020603050405020304" pitchFamily="18" charset="0"/>
                </a:rPr>
                <a:t>Phân tích thiết kế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5C9ACA9-3BAF-424A-9A82-C3AC7E52E7EF}"/>
                </a:ext>
              </a:extLst>
            </p:cNvPr>
            <p:cNvGrpSpPr/>
            <p:nvPr/>
          </p:nvGrpSpPr>
          <p:grpSpPr>
            <a:xfrm>
              <a:off x="4342342" y="1977167"/>
              <a:ext cx="734803" cy="721389"/>
              <a:chOff x="2327864" y="2390274"/>
              <a:chExt cx="734803" cy="721389"/>
            </a:xfrm>
          </p:grpSpPr>
          <p:sp>
            <p:nvSpPr>
              <p:cNvPr id="39" name="八边形 38">
                <a:extLst>
                  <a:ext uri="{FF2B5EF4-FFF2-40B4-BE49-F238E27FC236}">
                    <a16:creationId xmlns:a16="http://schemas.microsoft.com/office/drawing/2014/main" id="{F4E3A93D-8A96-4797-940F-E4063196DDFA}"/>
                  </a:ext>
                </a:extLst>
              </p:cNvPr>
              <p:cNvSpPr/>
              <p:nvPr/>
            </p:nvSpPr>
            <p:spPr>
              <a:xfrm>
                <a:off x="2327864" y="2390274"/>
                <a:ext cx="721389" cy="721389"/>
              </a:xfrm>
              <a:prstGeom prst="octagon">
                <a:avLst/>
              </a:prstGeom>
              <a:solidFill>
                <a:srgbClr val="E22B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8C42834-4DFE-432D-9A7A-DEB560B76297}"/>
                  </a:ext>
                </a:extLst>
              </p:cNvPr>
              <p:cNvSpPr txBox="1"/>
              <p:nvPr/>
            </p:nvSpPr>
            <p:spPr>
              <a:xfrm>
                <a:off x="2327865" y="2470484"/>
                <a:ext cx="734802" cy="553998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vi-VN" altLang="vi-VN" sz="3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Noto Sans"/>
                    <a:cs typeface="Times New Roman" panose="02020603050405020304" pitchFamily="18" charset="0"/>
                  </a:rPr>
                  <a:t>02</a:t>
                </a:r>
                <a:endParaRPr lang="zh-CN" altLang="en-US" sz="3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89FD6BD-5266-4911-85EA-67C77E7DFF81}"/>
              </a:ext>
            </a:extLst>
          </p:cNvPr>
          <p:cNvGrpSpPr/>
          <p:nvPr/>
        </p:nvGrpSpPr>
        <p:grpSpPr>
          <a:xfrm>
            <a:off x="8099805" y="1933171"/>
            <a:ext cx="2652719" cy="721389"/>
            <a:chOff x="4342342" y="1977167"/>
            <a:chExt cx="2652719" cy="721389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AA7E0C1-BF78-4D9F-A664-BA3910084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2927" y="2060626"/>
              <a:ext cx="1812134" cy="3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vi-V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Noto Sans"/>
                  <a:cs typeface="Times New Roman" panose="02020603050405020304" pitchFamily="18" charset="0"/>
                </a:rPr>
                <a:t>Demo s</a:t>
              </a:r>
              <a:r>
                <a:rPr lang="vi-VN" altLang="vi-V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Noto Sans"/>
                  <a:cs typeface="Times New Roman" panose="02020603050405020304" pitchFamily="18" charset="0"/>
                </a:rPr>
                <a:t>ản phẩm</a:t>
              </a: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995E0974-FC79-445D-B89B-2292C4654551}"/>
                </a:ext>
              </a:extLst>
            </p:cNvPr>
            <p:cNvGrpSpPr/>
            <p:nvPr/>
          </p:nvGrpSpPr>
          <p:grpSpPr>
            <a:xfrm>
              <a:off x="4342342" y="1977167"/>
              <a:ext cx="734803" cy="721389"/>
              <a:chOff x="2327864" y="2390274"/>
              <a:chExt cx="734803" cy="721389"/>
            </a:xfrm>
          </p:grpSpPr>
          <p:sp>
            <p:nvSpPr>
              <p:cNvPr id="44" name="八边形 43">
                <a:extLst>
                  <a:ext uri="{FF2B5EF4-FFF2-40B4-BE49-F238E27FC236}">
                    <a16:creationId xmlns:a16="http://schemas.microsoft.com/office/drawing/2014/main" id="{D263C7AA-5295-4503-9672-127E771CAE1E}"/>
                  </a:ext>
                </a:extLst>
              </p:cNvPr>
              <p:cNvSpPr/>
              <p:nvPr/>
            </p:nvSpPr>
            <p:spPr>
              <a:xfrm>
                <a:off x="2327864" y="2390274"/>
                <a:ext cx="721389" cy="721389"/>
              </a:xfrm>
              <a:prstGeom prst="octagon">
                <a:avLst/>
              </a:prstGeom>
              <a:solidFill>
                <a:srgbClr val="E22B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45482B2-12AD-4161-8DA5-50FE4D6A6CB9}"/>
                  </a:ext>
                </a:extLst>
              </p:cNvPr>
              <p:cNvSpPr txBox="1"/>
              <p:nvPr/>
            </p:nvSpPr>
            <p:spPr>
              <a:xfrm>
                <a:off x="2327865" y="2470484"/>
                <a:ext cx="734802" cy="553998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vi-VN" altLang="vi-VN" sz="3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Noto Sans"/>
                    <a:cs typeface="Times New Roman" panose="02020603050405020304" pitchFamily="18" charset="0"/>
                  </a:rPr>
                  <a:t>03</a:t>
                </a:r>
                <a:endParaRPr lang="zh-CN" altLang="en-US" sz="3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F625C67-9FC7-4159-83F5-76AA7EC9DA63}"/>
              </a:ext>
            </a:extLst>
          </p:cNvPr>
          <p:cNvGrpSpPr/>
          <p:nvPr/>
        </p:nvGrpSpPr>
        <p:grpSpPr>
          <a:xfrm>
            <a:off x="8099805" y="3929927"/>
            <a:ext cx="2665545" cy="721389"/>
            <a:chOff x="4342342" y="1977167"/>
            <a:chExt cx="2665545" cy="721389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D2F8354-3DD7-49E4-BE9F-F7EAE5512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2927" y="2060623"/>
              <a:ext cx="1824961" cy="3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vi-VN" altLang="vi-V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Noto Sans"/>
                  <a:cs typeface="Times New Roman" panose="02020603050405020304" pitchFamily="18" charset="0"/>
                </a:rPr>
                <a:t>Kết luận</a:t>
              </a: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0894F298-DEC8-424C-8E55-C412E23152A3}"/>
                </a:ext>
              </a:extLst>
            </p:cNvPr>
            <p:cNvGrpSpPr/>
            <p:nvPr/>
          </p:nvGrpSpPr>
          <p:grpSpPr>
            <a:xfrm>
              <a:off x="4342342" y="1977167"/>
              <a:ext cx="734803" cy="721389"/>
              <a:chOff x="2327864" y="2390274"/>
              <a:chExt cx="734803" cy="721389"/>
            </a:xfrm>
          </p:grpSpPr>
          <p:sp>
            <p:nvSpPr>
              <p:cNvPr id="49" name="八边形 48">
                <a:extLst>
                  <a:ext uri="{FF2B5EF4-FFF2-40B4-BE49-F238E27FC236}">
                    <a16:creationId xmlns:a16="http://schemas.microsoft.com/office/drawing/2014/main" id="{960CB834-D7B1-4836-9330-B2915F28CC38}"/>
                  </a:ext>
                </a:extLst>
              </p:cNvPr>
              <p:cNvSpPr/>
              <p:nvPr/>
            </p:nvSpPr>
            <p:spPr>
              <a:xfrm>
                <a:off x="2327864" y="2390274"/>
                <a:ext cx="721389" cy="721389"/>
              </a:xfrm>
              <a:prstGeom prst="octagon">
                <a:avLst/>
              </a:prstGeom>
              <a:solidFill>
                <a:srgbClr val="272E4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57709BD-28C5-4AA6-B12E-07F8E6BB8E9A}"/>
                  </a:ext>
                </a:extLst>
              </p:cNvPr>
              <p:cNvSpPr txBox="1"/>
              <p:nvPr/>
            </p:nvSpPr>
            <p:spPr>
              <a:xfrm>
                <a:off x="2327865" y="2470484"/>
                <a:ext cx="734802" cy="553998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vi-VN" altLang="vi-VN" sz="3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Noto Sans"/>
                    <a:cs typeface="Times New Roman" panose="02020603050405020304" pitchFamily="18" charset="0"/>
                  </a:rPr>
                  <a:t>04</a:t>
                </a:r>
                <a:endParaRPr lang="zh-CN" altLang="en-US" sz="3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8E089A6D-273A-45F6-A2FB-068945DC4258}"/>
              </a:ext>
            </a:extLst>
          </p:cNvPr>
          <p:cNvSpPr/>
          <p:nvPr/>
        </p:nvSpPr>
        <p:spPr>
          <a:xfrm flipH="1">
            <a:off x="10958382" y="246238"/>
            <a:ext cx="648684" cy="648686"/>
          </a:xfrm>
          <a:prstGeom prst="ellipse">
            <a:avLst/>
          </a:prstGeom>
          <a:solidFill>
            <a:srgbClr val="E22B00"/>
          </a:solidFill>
          <a:ln w="19050" cap="flat" cmpd="sng" algn="ctr">
            <a:noFill/>
            <a:prstDash val="solid"/>
            <a:miter lim="800000"/>
          </a:ln>
          <a:effectLst>
            <a:outerShdw blurRad="228600" dist="88900" dir="2700000" algn="tl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思源黑体" panose="020B0400000000000000" pitchFamily="34" charset="-122"/>
              <a:cs typeface="Times New Roman" panose="02020603050405020304" pitchFamily="18" charset="0"/>
              <a:sym typeface="思源黑体" panose="020B0400000000000000" pitchFamily="34" charset="-122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E1E300AE-394C-443E-BF1A-A801A2C74A4D}"/>
              </a:ext>
            </a:extLst>
          </p:cNvPr>
          <p:cNvSpPr/>
          <p:nvPr/>
        </p:nvSpPr>
        <p:spPr>
          <a:xfrm flipH="1">
            <a:off x="421341" y="5838874"/>
            <a:ext cx="662825" cy="662825"/>
          </a:xfrm>
          <a:prstGeom prst="ellipse">
            <a:avLst/>
          </a:prstGeom>
          <a:gradFill>
            <a:gsLst>
              <a:gs pos="0">
                <a:srgbClr val="272E43"/>
              </a:gs>
              <a:gs pos="100000">
                <a:srgbClr val="272E43"/>
              </a:gs>
            </a:gsLst>
            <a:lin ang="7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4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prism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8C31262-FA1A-4B4C-93A7-1464247A54D4}"/>
              </a:ext>
            </a:extLst>
          </p:cNvPr>
          <p:cNvSpPr/>
          <p:nvPr/>
        </p:nvSpPr>
        <p:spPr>
          <a:xfrm flipH="1">
            <a:off x="2589111" y="2179675"/>
            <a:ext cx="9602889" cy="26108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0" dist="3810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entury Gothic" panose="020B0502020202020204" pitchFamily="34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5BCA646-629D-46F7-9FE5-742212216B5B}"/>
              </a:ext>
            </a:extLst>
          </p:cNvPr>
          <p:cNvGrpSpPr/>
          <p:nvPr/>
        </p:nvGrpSpPr>
        <p:grpSpPr>
          <a:xfrm>
            <a:off x="1" y="966481"/>
            <a:ext cx="4476854" cy="4925038"/>
            <a:chOff x="0" y="168218"/>
            <a:chExt cx="5991828" cy="6591679"/>
          </a:xfrm>
        </p:grpSpPr>
        <p:sp>
          <p:nvSpPr>
            <p:cNvPr id="19" name="任意多边形 117">
              <a:extLst>
                <a:ext uri="{FF2B5EF4-FFF2-40B4-BE49-F238E27FC236}">
                  <a16:creationId xmlns:a16="http://schemas.microsoft.com/office/drawing/2014/main" id="{7065B3BF-6E35-4A15-9908-CB938A39B588}"/>
                </a:ext>
              </a:extLst>
            </p:cNvPr>
            <p:cNvSpPr/>
            <p:nvPr/>
          </p:nvSpPr>
          <p:spPr>
            <a:xfrm flipH="1">
              <a:off x="0" y="168218"/>
              <a:ext cx="5991828" cy="6591679"/>
            </a:xfrm>
            <a:custGeom>
              <a:avLst/>
              <a:gdLst>
                <a:gd name="connsiteX0" fmla="*/ 2493336 w 4532877"/>
                <a:gd name="connsiteY0" fmla="*/ 0 h 4986670"/>
                <a:gd name="connsiteX1" fmla="*/ 4417315 w 4532877"/>
                <a:gd name="connsiteY1" fmla="*/ 907342 h 4986670"/>
                <a:gd name="connsiteX2" fmla="*/ 4532877 w 4532877"/>
                <a:gd name="connsiteY2" fmla="*/ 1061881 h 4986670"/>
                <a:gd name="connsiteX3" fmla="*/ 4532877 w 4532877"/>
                <a:gd name="connsiteY3" fmla="*/ 1154466 h 4986670"/>
                <a:gd name="connsiteX4" fmla="*/ 4517225 w 4532877"/>
                <a:gd name="connsiteY4" fmla="*/ 1128702 h 4986670"/>
                <a:gd name="connsiteX5" fmla="*/ 2493336 w 4532877"/>
                <a:gd name="connsiteY5" fmla="*/ 52609 h 4986670"/>
                <a:gd name="connsiteX6" fmla="*/ 52609 w 4532877"/>
                <a:gd name="connsiteY6" fmla="*/ 2493335 h 4986670"/>
                <a:gd name="connsiteX7" fmla="*/ 2493336 w 4532877"/>
                <a:gd name="connsiteY7" fmla="*/ 4934061 h 4986670"/>
                <a:gd name="connsiteX8" fmla="*/ 4517225 w 4532877"/>
                <a:gd name="connsiteY8" fmla="*/ 3857968 h 4986670"/>
                <a:gd name="connsiteX9" fmla="*/ 4532877 w 4532877"/>
                <a:gd name="connsiteY9" fmla="*/ 3832205 h 4986670"/>
                <a:gd name="connsiteX10" fmla="*/ 4532877 w 4532877"/>
                <a:gd name="connsiteY10" fmla="*/ 3924789 h 4986670"/>
                <a:gd name="connsiteX11" fmla="*/ 4417315 w 4532877"/>
                <a:gd name="connsiteY11" fmla="*/ 4079328 h 4986670"/>
                <a:gd name="connsiteX12" fmla="*/ 2493336 w 4532877"/>
                <a:gd name="connsiteY12" fmla="*/ 4986670 h 4986670"/>
                <a:gd name="connsiteX13" fmla="*/ 0 w 4532877"/>
                <a:gd name="connsiteY13" fmla="*/ 2493335 h 4986670"/>
                <a:gd name="connsiteX14" fmla="*/ 2493336 w 4532877"/>
                <a:gd name="connsiteY14" fmla="*/ 0 h 498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32877" h="4986670">
                  <a:moveTo>
                    <a:pt x="2493336" y="0"/>
                  </a:moveTo>
                  <a:cubicBezTo>
                    <a:pt x="3267916" y="0"/>
                    <a:pt x="3960001" y="353206"/>
                    <a:pt x="4417315" y="907342"/>
                  </a:cubicBezTo>
                  <a:lnTo>
                    <a:pt x="4532877" y="1061881"/>
                  </a:lnTo>
                  <a:lnTo>
                    <a:pt x="4532877" y="1154466"/>
                  </a:lnTo>
                  <a:lnTo>
                    <a:pt x="4517225" y="1128702"/>
                  </a:lnTo>
                  <a:cubicBezTo>
                    <a:pt x="4078609" y="479465"/>
                    <a:pt x="3335821" y="52609"/>
                    <a:pt x="2493336" y="52609"/>
                  </a:cubicBezTo>
                  <a:cubicBezTo>
                    <a:pt x="1145360" y="52609"/>
                    <a:pt x="52609" y="1145359"/>
                    <a:pt x="52609" y="2493335"/>
                  </a:cubicBezTo>
                  <a:cubicBezTo>
                    <a:pt x="52609" y="3841311"/>
                    <a:pt x="1145360" y="4934061"/>
                    <a:pt x="2493336" y="4934061"/>
                  </a:cubicBezTo>
                  <a:cubicBezTo>
                    <a:pt x="3335821" y="4934061"/>
                    <a:pt x="4078609" y="4507206"/>
                    <a:pt x="4517225" y="3857968"/>
                  </a:cubicBezTo>
                  <a:lnTo>
                    <a:pt x="4532877" y="3832205"/>
                  </a:lnTo>
                  <a:lnTo>
                    <a:pt x="4532877" y="3924789"/>
                  </a:lnTo>
                  <a:lnTo>
                    <a:pt x="4417315" y="4079328"/>
                  </a:lnTo>
                  <a:cubicBezTo>
                    <a:pt x="3960001" y="4633465"/>
                    <a:pt x="3267916" y="4986670"/>
                    <a:pt x="2493336" y="4986670"/>
                  </a:cubicBezTo>
                  <a:cubicBezTo>
                    <a:pt x="1116305" y="4986670"/>
                    <a:pt x="0" y="3870366"/>
                    <a:pt x="0" y="2493335"/>
                  </a:cubicBezTo>
                  <a:cubicBezTo>
                    <a:pt x="0" y="1116304"/>
                    <a:pt x="1116305" y="0"/>
                    <a:pt x="2493336" y="0"/>
                  </a:cubicBezTo>
                  <a:close/>
                </a:path>
              </a:pathLst>
            </a:custGeom>
            <a:solidFill>
              <a:srgbClr val="E22B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33481D0-B892-4561-A465-F1F44F11273A}"/>
                </a:ext>
              </a:extLst>
            </p:cNvPr>
            <p:cNvSpPr/>
            <p:nvPr/>
          </p:nvSpPr>
          <p:spPr>
            <a:xfrm flipH="1">
              <a:off x="4200885" y="421280"/>
              <a:ext cx="423364" cy="423364"/>
            </a:xfrm>
            <a:prstGeom prst="ellipse">
              <a:avLst/>
            </a:prstGeom>
            <a:gradFill>
              <a:gsLst>
                <a:gs pos="0">
                  <a:srgbClr val="272E43"/>
                </a:gs>
                <a:gs pos="100000">
                  <a:srgbClr val="272E43"/>
                </a:gs>
              </a:gsLst>
              <a:lin ang="7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5BA13BA-B032-457A-8024-8FF9A2C9F5D0}"/>
                </a:ext>
              </a:extLst>
            </p:cNvPr>
            <p:cNvSpPr/>
            <p:nvPr/>
          </p:nvSpPr>
          <p:spPr>
            <a:xfrm flipH="1">
              <a:off x="298085" y="5582653"/>
              <a:ext cx="906565" cy="906565"/>
            </a:xfrm>
            <a:prstGeom prst="ellipse">
              <a:avLst/>
            </a:prstGeom>
            <a:gradFill>
              <a:gsLst>
                <a:gs pos="0">
                  <a:srgbClr val="272E43"/>
                </a:gs>
                <a:gs pos="100000">
                  <a:srgbClr val="272E43"/>
                </a:gs>
              </a:gsLst>
              <a:lin ang="7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30E87A1-FACA-4AA7-AB26-1E6F4BA16C35}"/>
                </a:ext>
              </a:extLst>
            </p:cNvPr>
            <p:cNvSpPr/>
            <p:nvPr/>
          </p:nvSpPr>
          <p:spPr>
            <a:xfrm flipH="1">
              <a:off x="4047157" y="6150600"/>
              <a:ext cx="361589" cy="361589"/>
            </a:xfrm>
            <a:prstGeom prst="ellipse">
              <a:avLst/>
            </a:prstGeom>
            <a:solidFill>
              <a:srgbClr val="E22B00"/>
            </a:solidFill>
            <a:ln w="19050" cap="flat" cmpd="sng" algn="ctr">
              <a:noFill/>
              <a:prstDash val="solid"/>
              <a:miter lim="800000"/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思源黑体" panose="020B0400000000000000" pitchFamily="34" charset="-122"/>
                <a:cs typeface="Times New Roman" panose="02020603050405020304" pitchFamily="18" charset="0"/>
                <a:sym typeface="思源黑体" panose="020B0400000000000000" pitchFamily="34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F72D86D-7A43-4CF7-84E3-6C24EC621CC2}"/>
                </a:ext>
              </a:extLst>
            </p:cNvPr>
            <p:cNvGrpSpPr/>
            <p:nvPr/>
          </p:nvGrpSpPr>
          <p:grpSpPr>
            <a:xfrm>
              <a:off x="358836" y="1042948"/>
              <a:ext cx="4674302" cy="4856869"/>
              <a:chOff x="271463" y="740569"/>
              <a:chExt cx="3536156" cy="3674269"/>
            </a:xfrm>
          </p:grpSpPr>
          <p:sp>
            <p:nvSpPr>
              <p:cNvPr id="11" name="Oval 13">
                <a:extLst>
                  <a:ext uri="{FF2B5EF4-FFF2-40B4-BE49-F238E27FC236}">
                    <a16:creationId xmlns:a16="http://schemas.microsoft.com/office/drawing/2014/main" id="{0D509986-90EF-4055-BF6C-4AEC83F332C6}"/>
                  </a:ext>
                </a:extLst>
              </p:cNvPr>
              <p:cNvSpPr/>
              <p:nvPr/>
            </p:nvSpPr>
            <p:spPr>
              <a:xfrm flipH="1">
                <a:off x="271463" y="740569"/>
                <a:ext cx="3536156" cy="3674269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dist="50800" dir="5400000" algn="ctr" rotWithShape="0">
                  <a:srgbClr val="000000">
                    <a:alpha val="43137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Century Gothic" panose="020B0502020202020204" pitchFamily="34" charset="0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A6A7275-8473-4330-A1EE-537392A33B12}"/>
                  </a:ext>
                </a:extLst>
              </p:cNvPr>
              <p:cNvSpPr/>
              <p:nvPr/>
            </p:nvSpPr>
            <p:spPr>
              <a:xfrm flipH="1">
                <a:off x="376518" y="1581150"/>
                <a:ext cx="283566" cy="283566"/>
              </a:xfrm>
              <a:prstGeom prst="ellipse">
                <a:avLst/>
              </a:prstGeom>
              <a:solidFill>
                <a:srgbClr val="E22B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C656015C-E763-4283-9FDE-F48981D988C8}"/>
                  </a:ext>
                </a:extLst>
              </p:cNvPr>
              <p:cNvGrpSpPr/>
              <p:nvPr/>
            </p:nvGrpSpPr>
            <p:grpSpPr>
              <a:xfrm flipH="1">
                <a:off x="715192" y="1228974"/>
                <a:ext cx="2690925" cy="2690923"/>
                <a:chOff x="5959952" y="1336933"/>
                <a:chExt cx="2190658" cy="2190657"/>
              </a:xfrm>
            </p:grpSpPr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10AA7D44-FE93-4240-B87B-4B2E5A12D3A3}"/>
                    </a:ext>
                  </a:extLst>
                </p:cNvPr>
                <p:cNvSpPr/>
                <p:nvPr/>
              </p:nvSpPr>
              <p:spPr>
                <a:xfrm rot="18900000" flipH="1">
                  <a:off x="5959952" y="1336933"/>
                  <a:ext cx="2190658" cy="2190657"/>
                </a:xfrm>
                <a:prstGeom prst="ellipse">
                  <a:avLst/>
                </a:prstGeom>
                <a:solidFill>
                  <a:srgbClr val="272E4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A17B2AE1-2816-41AF-A829-EEABD3ECE494}"/>
                    </a:ext>
                  </a:extLst>
                </p:cNvPr>
                <p:cNvSpPr/>
                <p:nvPr/>
              </p:nvSpPr>
              <p:spPr>
                <a:xfrm rot="18900000" flipH="1">
                  <a:off x="6018448" y="1395436"/>
                  <a:ext cx="2063792" cy="2063791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E7412EF-97D5-4FA6-A1BD-4C3FA88B51F0}"/>
                </a:ext>
              </a:extLst>
            </p:cNvPr>
            <p:cNvSpPr/>
            <p:nvPr/>
          </p:nvSpPr>
          <p:spPr>
            <a:xfrm>
              <a:off x="1762735" y="2620859"/>
              <a:ext cx="1922322" cy="2039742"/>
            </a:xfrm>
            <a:prstGeom prst="rect">
              <a:avLst/>
            </a:prstGeom>
          </p:spPr>
          <p:txBody>
            <a:bodyPr wrap="none">
              <a:normAutofit fontScale="975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79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vi-VN" altLang="vi-VN" sz="11500" b="1" i="0" u="none" strike="noStrike" kern="0" cap="none" spc="0" normalizeH="0" baseline="0" noProof="0" dirty="0">
                  <a:ln>
                    <a:noFill/>
                  </a:ln>
                  <a:solidFill>
                    <a:srgbClr val="E22B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Noto Sans"/>
                  <a:cs typeface="Times New Roman" panose="02020603050405020304" pitchFamily="18" charset="0"/>
                </a:rPr>
                <a:t>01</a:t>
              </a:r>
              <a:endParaRPr kumimoji="0" lang="zh-CN" altLang="en-US" sz="11500" b="1" i="0" u="none" strike="noStrike" kern="0" cap="none" spc="0" normalizeH="0" baseline="0" noProof="0" dirty="0">
                <a:ln>
                  <a:noFill/>
                </a:ln>
                <a:solidFill>
                  <a:srgbClr val="E22B00"/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矩形 30">
            <a:extLst>
              <a:ext uri="{FF2B5EF4-FFF2-40B4-BE49-F238E27FC236}">
                <a16:creationId xmlns:a16="http://schemas.microsoft.com/office/drawing/2014/main" id="{2CD4CEEB-7655-498B-9BFE-916B7E770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376" y="2888644"/>
            <a:ext cx="4703542" cy="71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defTabSz="6858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vi-VN" altLang="vi-V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Tổng quan đề tài</a:t>
            </a:r>
          </a:p>
        </p:txBody>
      </p:sp>
    </p:spTree>
    <p:extLst>
      <p:ext uri="{BB962C8B-B14F-4D97-AF65-F5344CB8AC3E}">
        <p14:creationId xmlns:p14="http://schemas.microsoft.com/office/powerpoint/2010/main" val="2313326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warp dir="in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E1D5EB-2F21-4499-8830-D8E8C38B3713}"/>
              </a:ext>
            </a:extLst>
          </p:cNvPr>
          <p:cNvGrpSpPr/>
          <p:nvPr/>
        </p:nvGrpSpPr>
        <p:grpSpPr>
          <a:xfrm>
            <a:off x="256674" y="359657"/>
            <a:ext cx="5511189" cy="484891"/>
            <a:chOff x="256674" y="359657"/>
            <a:chExt cx="5511189" cy="48489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F3E78A3-D1E7-48D1-8957-D4806B2725F1}"/>
                </a:ext>
              </a:extLst>
            </p:cNvPr>
            <p:cNvGrpSpPr/>
            <p:nvPr/>
          </p:nvGrpSpPr>
          <p:grpSpPr>
            <a:xfrm>
              <a:off x="256674" y="359657"/>
              <a:ext cx="654516" cy="385009"/>
              <a:chOff x="304801" y="160423"/>
              <a:chExt cx="654516" cy="385009"/>
            </a:xfrm>
          </p:grpSpPr>
          <p:sp>
            <p:nvSpPr>
              <p:cNvPr id="13" name="平行四边形 12">
                <a:extLst>
                  <a:ext uri="{FF2B5EF4-FFF2-40B4-BE49-F238E27FC236}">
                    <a16:creationId xmlns:a16="http://schemas.microsoft.com/office/drawing/2014/main" id="{7762ACE1-7D3E-4511-BE6F-954DD2854392}"/>
                  </a:ext>
                </a:extLst>
              </p:cNvPr>
              <p:cNvSpPr/>
              <p:nvPr/>
            </p:nvSpPr>
            <p:spPr>
              <a:xfrm>
                <a:off x="304801" y="232612"/>
                <a:ext cx="288756" cy="240630"/>
              </a:xfrm>
              <a:prstGeom prst="parallelogram">
                <a:avLst>
                  <a:gd name="adj" fmla="val 67500"/>
                </a:avLst>
              </a:prstGeom>
              <a:solidFill>
                <a:srgbClr val="E22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14" name="平行四边形 13">
                <a:extLst>
                  <a:ext uri="{FF2B5EF4-FFF2-40B4-BE49-F238E27FC236}">
                    <a16:creationId xmlns:a16="http://schemas.microsoft.com/office/drawing/2014/main" id="{9C6E731E-000F-49CB-927E-E3FAEB3F0108}"/>
                  </a:ext>
                </a:extLst>
              </p:cNvPr>
              <p:cNvSpPr/>
              <p:nvPr/>
            </p:nvSpPr>
            <p:spPr>
              <a:xfrm>
                <a:off x="497306" y="160423"/>
                <a:ext cx="462011" cy="385009"/>
              </a:xfrm>
              <a:prstGeom prst="parallelogram">
                <a:avLst>
                  <a:gd name="adj" fmla="val 67500"/>
                </a:avLst>
              </a:prstGeom>
              <a:solidFill>
                <a:srgbClr val="272E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sp>
          <p:nvSpPr>
            <p:cNvPr id="16" name="矩形 30">
              <a:extLst>
                <a:ext uri="{FF2B5EF4-FFF2-40B4-BE49-F238E27FC236}">
                  <a16:creationId xmlns:a16="http://schemas.microsoft.com/office/drawing/2014/main" id="{D0AF55B8-D614-43E9-8DB9-100C9C5F9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695" y="359657"/>
              <a:ext cx="4664168" cy="484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8" tIns="45719" rIns="91438" bIns="45719">
              <a:norm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lvl="0" defTabSz="685800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vi-VN" altLang="vi-V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Noto Sans"/>
                </a:rPr>
                <a:t>Thương hiệu thời trang đường phố DiCo</a:t>
              </a: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BE0D68B3-702F-44D0-AC42-0BB1AB9DF7C7}"/>
              </a:ext>
            </a:extLst>
          </p:cNvPr>
          <p:cNvSpPr/>
          <p:nvPr/>
        </p:nvSpPr>
        <p:spPr>
          <a:xfrm>
            <a:off x="770021" y="1629494"/>
            <a:ext cx="5524901" cy="418271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762000" dist="508000" dir="5400000" sx="92000" sy="92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01A08A-D2DE-4D61-8674-9247382B5312}"/>
              </a:ext>
            </a:extLst>
          </p:cNvPr>
          <p:cNvSpPr/>
          <p:nvPr/>
        </p:nvSpPr>
        <p:spPr>
          <a:xfrm>
            <a:off x="5919537" y="1193533"/>
            <a:ext cx="6015789" cy="5043638"/>
          </a:xfrm>
          <a:prstGeom prst="rect">
            <a:avLst/>
          </a:prstGeom>
          <a:solidFill>
            <a:srgbClr val="272E43"/>
          </a:solidFill>
          <a:ln w="12700" cap="flat" cmpd="sng" algn="ctr">
            <a:noFill/>
            <a:prstDash val="solid"/>
            <a:miter lim="800000"/>
          </a:ln>
          <a:effectLst>
            <a:outerShdw blurRad="762000" dist="508000" dir="5400000" sx="92000" sy="92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Bold" panose="020B0800000000000000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426CDD-375D-48BB-A87C-A2C47026C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90" y="1302224"/>
            <a:ext cx="5426748" cy="39483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87E464-93AF-4380-8C31-7EB360BF79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" t="18334" r="7592" b="37833"/>
          <a:stretch/>
        </p:blipFill>
        <p:spPr>
          <a:xfrm>
            <a:off x="10368119" y="733042"/>
            <a:ext cx="1617877" cy="938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498817E-2530-4507-A972-1BCCA9BBA3D3}"/>
              </a:ext>
            </a:extLst>
          </p:cNvPr>
          <p:cNvGrpSpPr/>
          <p:nvPr/>
        </p:nvGrpSpPr>
        <p:grpSpPr>
          <a:xfrm>
            <a:off x="1235474" y="2130266"/>
            <a:ext cx="4400609" cy="2510949"/>
            <a:chOff x="1235474" y="2130266"/>
            <a:chExt cx="4400609" cy="2510949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272A835-CCAD-40E4-B8B8-BF3690BCA91B}"/>
                </a:ext>
              </a:extLst>
            </p:cNvPr>
            <p:cNvSpPr txBox="1"/>
            <p:nvPr/>
          </p:nvSpPr>
          <p:spPr>
            <a:xfrm>
              <a:off x="1235474" y="3082095"/>
              <a:ext cx="4400609" cy="155912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vi-VN" altLang="zh-CN" dirty="0">
                  <a:latin typeface="+mj-lt"/>
                  <a:ea typeface="思源黑体 CN Bold" panose="020B0800000000000000" pitchFamily="34" charset="-122"/>
                </a:rPr>
                <a:t>Thương hiệu thời trang đường phố nổi tiếng với giới trẻ tại Việt Nam.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vi-VN" altLang="zh-CN" dirty="0">
                  <a:latin typeface="+mj-lt"/>
                  <a:ea typeface="思源黑体 CN Bold" panose="020B0800000000000000" pitchFamily="34" charset="-122"/>
                </a:rPr>
                <a:t>Phong cách đặc biệt, sản phẩm đa dạng.</a:t>
              </a:r>
              <a:endParaRPr lang="en-US" altLang="zh-CN" dirty="0">
                <a:latin typeface="+mj-lt"/>
                <a:ea typeface="思源黑体 CN Bold" panose="020B0800000000000000" pitchFamily="34" charset="-122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6BA8BA-4F1C-4698-8A32-6F74A0A2781D}"/>
                </a:ext>
              </a:extLst>
            </p:cNvPr>
            <p:cNvSpPr txBox="1"/>
            <p:nvPr/>
          </p:nvSpPr>
          <p:spPr>
            <a:xfrm>
              <a:off x="1848306" y="2130266"/>
              <a:ext cx="3787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DiCo - Streetwear</a:t>
              </a:r>
              <a:endPara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3BCA108-1CF4-48A8-BA0D-23B884C704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7" t="436" r="18009" b="46988"/>
          <a:stretch/>
        </p:blipFill>
        <p:spPr>
          <a:xfrm>
            <a:off x="9865895" y="4254366"/>
            <a:ext cx="1975877" cy="187059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D0E4AE-A0CE-47AE-BEA0-C21A9BE1051B}"/>
              </a:ext>
            </a:extLst>
          </p:cNvPr>
          <p:cNvCxnSpPr/>
          <p:nvPr/>
        </p:nvCxnSpPr>
        <p:spPr>
          <a:xfrm>
            <a:off x="6294922" y="5669280"/>
            <a:ext cx="32052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605463"/>
      </p:ext>
    </p:extLst>
  </p:cSld>
  <p:clrMapOvr>
    <a:masterClrMapping/>
  </p:clrMapOvr>
  <p:transition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D6E5466-AFF8-4C47-86E9-C6F9013356A5}"/>
              </a:ext>
            </a:extLst>
          </p:cNvPr>
          <p:cNvSpPr/>
          <p:nvPr/>
        </p:nvSpPr>
        <p:spPr>
          <a:xfrm>
            <a:off x="545430" y="1271470"/>
            <a:ext cx="10966386" cy="494645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762000" dist="508000" dir="5400000" sx="92000" sy="92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Times New Roman" panose="02020603050405020304" pitchFamily="18" charset="0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E1D5EB-2F21-4499-8830-D8E8C38B3713}"/>
              </a:ext>
            </a:extLst>
          </p:cNvPr>
          <p:cNvGrpSpPr/>
          <p:nvPr/>
        </p:nvGrpSpPr>
        <p:grpSpPr>
          <a:xfrm>
            <a:off x="256674" y="359657"/>
            <a:ext cx="2750036" cy="411478"/>
            <a:chOff x="256674" y="359657"/>
            <a:chExt cx="2750036" cy="41147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F3E78A3-D1E7-48D1-8957-D4806B2725F1}"/>
                </a:ext>
              </a:extLst>
            </p:cNvPr>
            <p:cNvGrpSpPr/>
            <p:nvPr/>
          </p:nvGrpSpPr>
          <p:grpSpPr>
            <a:xfrm>
              <a:off x="256674" y="359657"/>
              <a:ext cx="654516" cy="385009"/>
              <a:chOff x="304801" y="160423"/>
              <a:chExt cx="654516" cy="385009"/>
            </a:xfrm>
          </p:grpSpPr>
          <p:sp>
            <p:nvSpPr>
              <p:cNvPr id="13" name="平行四边形 12">
                <a:extLst>
                  <a:ext uri="{FF2B5EF4-FFF2-40B4-BE49-F238E27FC236}">
                    <a16:creationId xmlns:a16="http://schemas.microsoft.com/office/drawing/2014/main" id="{7762ACE1-7D3E-4511-BE6F-954DD2854392}"/>
                  </a:ext>
                </a:extLst>
              </p:cNvPr>
              <p:cNvSpPr/>
              <p:nvPr/>
            </p:nvSpPr>
            <p:spPr>
              <a:xfrm>
                <a:off x="304801" y="232612"/>
                <a:ext cx="288756" cy="240630"/>
              </a:xfrm>
              <a:prstGeom prst="parallelogram">
                <a:avLst>
                  <a:gd name="adj" fmla="val 67500"/>
                </a:avLst>
              </a:prstGeom>
              <a:solidFill>
                <a:srgbClr val="E22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平行四边形 13">
                <a:extLst>
                  <a:ext uri="{FF2B5EF4-FFF2-40B4-BE49-F238E27FC236}">
                    <a16:creationId xmlns:a16="http://schemas.microsoft.com/office/drawing/2014/main" id="{9C6E731E-000F-49CB-927E-E3FAEB3F0108}"/>
                  </a:ext>
                </a:extLst>
              </p:cNvPr>
              <p:cNvSpPr/>
              <p:nvPr/>
            </p:nvSpPr>
            <p:spPr>
              <a:xfrm>
                <a:off x="497306" y="160423"/>
                <a:ext cx="462011" cy="385009"/>
              </a:xfrm>
              <a:prstGeom prst="parallelogram">
                <a:avLst>
                  <a:gd name="adj" fmla="val 67500"/>
                </a:avLst>
              </a:prstGeom>
              <a:solidFill>
                <a:srgbClr val="272E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矩形 30">
              <a:extLst>
                <a:ext uri="{FF2B5EF4-FFF2-40B4-BE49-F238E27FC236}">
                  <a16:creationId xmlns:a16="http://schemas.microsoft.com/office/drawing/2014/main" id="{D0AF55B8-D614-43E9-8DB9-100C9C5F9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60" y="359657"/>
              <a:ext cx="1837550" cy="411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8" tIns="45719" rIns="91438" bIns="45719">
              <a:normAutofit fontScale="77500" lnSpcReduction="20000"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vi-V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  <a:sym typeface="Calibri" panose="020F0502020204030204" pitchFamily="34" charset="0"/>
                </a:rPr>
                <a:t>Bài toán 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279582A-1D86-4A67-9CD8-C6C5AB54D85C}"/>
              </a:ext>
            </a:extLst>
          </p:cNvPr>
          <p:cNvGrpSpPr/>
          <p:nvPr/>
        </p:nvGrpSpPr>
        <p:grpSpPr>
          <a:xfrm rot="13273526">
            <a:off x="8797579" y="847485"/>
            <a:ext cx="3364126" cy="1463454"/>
            <a:chOff x="7045958" y="4191385"/>
            <a:chExt cx="3364126" cy="14634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76498FA-292F-4666-9575-DB71B732D5FB}"/>
                </a:ext>
              </a:extLst>
            </p:cNvPr>
            <p:cNvSpPr/>
            <p:nvPr/>
          </p:nvSpPr>
          <p:spPr>
            <a:xfrm rot="15300000">
              <a:off x="9523116" y="4191384"/>
              <a:ext cx="886968" cy="886969"/>
            </a:xfrm>
            <a:prstGeom prst="ellipse">
              <a:avLst/>
            </a:prstGeom>
            <a:gradFill>
              <a:gsLst>
                <a:gs pos="1000">
                  <a:srgbClr val="E22B00"/>
                </a:gs>
                <a:gs pos="100000">
                  <a:schemeClr val="accent4">
                    <a:lumMod val="60000"/>
                    <a:lumOff val="40000"/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254000" dist="1270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  <a:sym typeface="思源黑体 CN Bold" panose="020B0800000000000000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E98D9CF-DB5F-4473-92D6-BF1D7C0F0767}"/>
                </a:ext>
              </a:extLst>
            </p:cNvPr>
            <p:cNvSpPr/>
            <p:nvPr/>
          </p:nvSpPr>
          <p:spPr>
            <a:xfrm rot="15300000">
              <a:off x="8316027" y="4783453"/>
              <a:ext cx="443483" cy="443485"/>
            </a:xfrm>
            <a:prstGeom prst="ellipse">
              <a:avLst/>
            </a:prstGeom>
            <a:gradFill>
              <a:gsLst>
                <a:gs pos="1000">
                  <a:srgbClr val="272E43"/>
                </a:gs>
                <a:gs pos="100000">
                  <a:srgbClr val="515667">
                    <a:alpha val="46000"/>
                  </a:srgbClr>
                </a:gs>
              </a:gsLst>
              <a:lin ang="5400000" scaled="1"/>
            </a:gradFill>
            <a:ln>
              <a:noFill/>
            </a:ln>
            <a:effectLst>
              <a:outerShdw blurRad="254000" dist="1270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  <a:sym typeface="思源黑体 CN Bold" panose="020B0800000000000000" pitchFamily="34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108F07C-02F8-49F2-A773-7EEF37186B9D}"/>
                </a:ext>
              </a:extLst>
            </p:cNvPr>
            <p:cNvSpPr/>
            <p:nvPr/>
          </p:nvSpPr>
          <p:spPr>
            <a:xfrm rot="15300000">
              <a:off x="7779268" y="5403812"/>
              <a:ext cx="251027" cy="251027"/>
            </a:xfrm>
            <a:prstGeom prst="ellipse">
              <a:avLst/>
            </a:prstGeom>
            <a:gradFill>
              <a:gsLst>
                <a:gs pos="1000">
                  <a:srgbClr val="E22B00"/>
                </a:gs>
                <a:gs pos="100000">
                  <a:schemeClr val="accent4">
                    <a:lumMod val="60000"/>
                    <a:lumOff val="40000"/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254000" dist="1270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  <a:sym typeface="思源黑体 CN Bold" panose="020B0800000000000000" pitchFamily="34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6019398-1A79-4A95-8A46-D5C5178C02F6}"/>
                </a:ext>
              </a:extLst>
            </p:cNvPr>
            <p:cNvSpPr/>
            <p:nvPr/>
          </p:nvSpPr>
          <p:spPr>
            <a:xfrm rot="15300000">
              <a:off x="7045959" y="4593760"/>
              <a:ext cx="400572" cy="400573"/>
            </a:xfrm>
            <a:prstGeom prst="ellipse">
              <a:avLst/>
            </a:prstGeom>
            <a:gradFill>
              <a:gsLst>
                <a:gs pos="1000">
                  <a:srgbClr val="E22B00"/>
                </a:gs>
                <a:gs pos="100000">
                  <a:schemeClr val="accent4">
                    <a:lumMod val="60000"/>
                    <a:lumOff val="40000"/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254000" dist="1270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  <a:sym typeface="思源黑体 CN Bold" panose="020B0800000000000000" pitchFamily="34" charset="-122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741D93E2-82BF-4D57-AC44-C26D3FC3D12F}"/>
              </a:ext>
            </a:extLst>
          </p:cNvPr>
          <p:cNvSpPr txBox="1"/>
          <p:nvPr/>
        </p:nvSpPr>
        <p:spPr>
          <a:xfrm>
            <a:off x="866692" y="1458721"/>
            <a:ext cx="5789905" cy="5363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lvl="0" indent="-1714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vi-VN" altLang="vi-V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Xây dựng website bán hàng cho hãng thời trang DiCo</a:t>
            </a:r>
          </a:p>
        </p:txBody>
      </p:sp>
      <p:sp>
        <p:nvSpPr>
          <p:cNvPr id="22" name="文本框 7">
            <a:extLst>
              <a:ext uri="{FF2B5EF4-FFF2-40B4-BE49-F238E27FC236}">
                <a16:creationId xmlns:a16="http://schemas.microsoft.com/office/drawing/2014/main" id="{C9722A5E-36FF-4C8B-A8D9-0DF078A1FD20}"/>
              </a:ext>
            </a:extLst>
          </p:cNvPr>
          <p:cNvSpPr txBox="1"/>
          <p:nvPr/>
        </p:nvSpPr>
        <p:spPr>
          <a:xfrm>
            <a:off x="9015507" y="54853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3">
            <a:extLst>
              <a:ext uri="{FF2B5EF4-FFF2-40B4-BE49-F238E27FC236}">
                <a16:creationId xmlns:a16="http://schemas.microsoft.com/office/drawing/2014/main" id="{2E3884B5-1BBE-404F-B556-D21EEADB2141}"/>
              </a:ext>
            </a:extLst>
          </p:cNvPr>
          <p:cNvGrpSpPr/>
          <p:nvPr/>
        </p:nvGrpSpPr>
        <p:grpSpPr>
          <a:xfrm>
            <a:off x="1523368" y="2033829"/>
            <a:ext cx="3991482" cy="3820887"/>
            <a:chOff x="641684" y="1473009"/>
            <a:chExt cx="2750075" cy="3820887"/>
          </a:xfrm>
        </p:grpSpPr>
        <p:sp>
          <p:nvSpPr>
            <p:cNvPr id="24" name="文本框 6">
              <a:extLst>
                <a:ext uri="{FF2B5EF4-FFF2-40B4-BE49-F238E27FC236}">
                  <a16:creationId xmlns:a16="http://schemas.microsoft.com/office/drawing/2014/main" id="{E54FEF5F-ECF1-4382-9972-E14A1DA5F7D4}"/>
                </a:ext>
              </a:extLst>
            </p:cNvPr>
            <p:cNvSpPr txBox="1"/>
            <p:nvPr/>
          </p:nvSpPr>
          <p:spPr>
            <a:xfrm>
              <a:off x="906209" y="2166025"/>
              <a:ext cx="2310685" cy="2971937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kumimoji="1" lang="vi-V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rPr>
                <a:t>Tìm và mua sản phẩm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kumimoji="1" lang="vi-V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rPr>
                <a:t>Đánh giá sản phẩm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kumimoji="1" lang="vi-V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rPr>
                <a:t>Thanh toán online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kumimoji="1" lang="vi-V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rPr>
                <a:t>Quản lý đơn hàng cá nhân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endParaRPr kumimoji="1" lang="vi-V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kumimoji="1" lang="vi-V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rPr>
                <a:t>Quản lý sản phẩm, hóa đơn, khách hàng,...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kumimoji="1" lang="vi-V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rPr>
                <a:t>Xuất hóa đơn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kumimoji="1" lang="vi-V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rPr>
                <a:t>Thống kê doanh thu</a:t>
              </a:r>
              <a:endPara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8" name="组合 2">
              <a:extLst>
                <a:ext uri="{FF2B5EF4-FFF2-40B4-BE49-F238E27FC236}">
                  <a16:creationId xmlns:a16="http://schemas.microsoft.com/office/drawing/2014/main" id="{9C0589BA-D7E0-4DC9-85FA-681FDD5439B3}"/>
                </a:ext>
              </a:extLst>
            </p:cNvPr>
            <p:cNvGrpSpPr/>
            <p:nvPr/>
          </p:nvGrpSpPr>
          <p:grpSpPr>
            <a:xfrm>
              <a:off x="641684" y="1473009"/>
              <a:ext cx="2750075" cy="3820887"/>
              <a:chOff x="641684" y="1473009"/>
              <a:chExt cx="2750075" cy="3820887"/>
            </a:xfrm>
          </p:grpSpPr>
          <p:sp>
            <p:nvSpPr>
              <p:cNvPr id="29" name="矩形: 圆角 1">
                <a:extLst>
                  <a:ext uri="{FF2B5EF4-FFF2-40B4-BE49-F238E27FC236}">
                    <a16:creationId xmlns:a16="http://schemas.microsoft.com/office/drawing/2014/main" id="{32E17909-D18C-4C0D-8C97-7AD242336B70}"/>
                  </a:ext>
                </a:extLst>
              </p:cNvPr>
              <p:cNvSpPr/>
              <p:nvPr/>
            </p:nvSpPr>
            <p:spPr>
              <a:xfrm>
                <a:off x="641684" y="1684422"/>
                <a:ext cx="2750075" cy="3609474"/>
              </a:xfrm>
              <a:prstGeom prst="roundRect">
                <a:avLst>
                  <a:gd name="adj" fmla="val 5729"/>
                </a:avLst>
              </a:prstGeom>
              <a:noFill/>
              <a:ln w="12700" cap="flat" cmpd="sng" algn="ctr">
                <a:solidFill>
                  <a:srgbClr val="272E43"/>
                </a:solidFill>
                <a:prstDash val="solid"/>
                <a:miter lim="800000"/>
              </a:ln>
              <a:effectLst>
                <a:outerShdw blurRad="762000" dist="698500" dir="3600000" algn="t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285750"/>
                <a:endParaRPr lang="zh-CN" altLang="en-US" sz="1125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圆角矩形 20">
                <a:extLst>
                  <a:ext uri="{FF2B5EF4-FFF2-40B4-BE49-F238E27FC236}">
                    <a16:creationId xmlns:a16="http://schemas.microsoft.com/office/drawing/2014/main" id="{CF9868B1-A38D-4401-B2BB-FA42D495449A}"/>
                  </a:ext>
                </a:extLst>
              </p:cNvPr>
              <p:cNvSpPr/>
              <p:nvPr/>
            </p:nvSpPr>
            <p:spPr>
              <a:xfrm>
                <a:off x="1193270" y="1473009"/>
                <a:ext cx="1646903" cy="486696"/>
              </a:xfrm>
              <a:prstGeom prst="roundRect">
                <a:avLst>
                  <a:gd name="adj" fmla="val 50000"/>
                </a:avLst>
              </a:prstGeom>
              <a:solidFill>
                <a:srgbClr val="272E4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vi-VN" altLang="vi-VN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Noto Sans"/>
                    <a:cs typeface="Times New Roman" panose="02020603050405020304" pitchFamily="18" charset="0"/>
                  </a:rPr>
                  <a:t>Chức năng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D778635-3DB1-4A87-AA2E-6543BDE9A924}"/>
              </a:ext>
            </a:extLst>
          </p:cNvPr>
          <p:cNvGrpSpPr/>
          <p:nvPr/>
        </p:nvGrpSpPr>
        <p:grpSpPr>
          <a:xfrm>
            <a:off x="6293216" y="2033829"/>
            <a:ext cx="3991482" cy="3820887"/>
            <a:chOff x="6602931" y="2033829"/>
            <a:chExt cx="3991482" cy="3820887"/>
          </a:xfrm>
        </p:grpSpPr>
        <p:grpSp>
          <p:nvGrpSpPr>
            <p:cNvPr id="31" name="组合 34">
              <a:extLst>
                <a:ext uri="{FF2B5EF4-FFF2-40B4-BE49-F238E27FC236}">
                  <a16:creationId xmlns:a16="http://schemas.microsoft.com/office/drawing/2014/main" id="{AE3DF37C-8991-4A7D-A638-09DC951B9E61}"/>
                </a:ext>
              </a:extLst>
            </p:cNvPr>
            <p:cNvGrpSpPr/>
            <p:nvPr/>
          </p:nvGrpSpPr>
          <p:grpSpPr>
            <a:xfrm>
              <a:off x="6602931" y="2033829"/>
              <a:ext cx="3991482" cy="3820887"/>
              <a:chOff x="641684" y="1473009"/>
              <a:chExt cx="2750075" cy="3820887"/>
            </a:xfrm>
          </p:grpSpPr>
          <p:sp>
            <p:nvSpPr>
              <p:cNvPr id="32" name="文本框 35">
                <a:extLst>
                  <a:ext uri="{FF2B5EF4-FFF2-40B4-BE49-F238E27FC236}">
                    <a16:creationId xmlns:a16="http://schemas.microsoft.com/office/drawing/2014/main" id="{CED35A00-3396-4407-A3A4-A54191A58D73}"/>
                  </a:ext>
                </a:extLst>
              </p:cNvPr>
              <p:cNvSpPr txBox="1"/>
              <p:nvPr/>
            </p:nvSpPr>
            <p:spPr>
              <a:xfrm>
                <a:off x="1298000" y="2262045"/>
                <a:ext cx="1496269" cy="323240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pPr algn="ctr"/>
                <a:endParaRPr kumimoji="1" lang="vi-VN" altLang="vi-VN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Noto Sans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6" name="组合 39">
                <a:extLst>
                  <a:ext uri="{FF2B5EF4-FFF2-40B4-BE49-F238E27FC236}">
                    <a16:creationId xmlns:a16="http://schemas.microsoft.com/office/drawing/2014/main" id="{6445449C-0FF3-4FA1-AA73-7C5557760BEE}"/>
                  </a:ext>
                </a:extLst>
              </p:cNvPr>
              <p:cNvGrpSpPr/>
              <p:nvPr/>
            </p:nvGrpSpPr>
            <p:grpSpPr>
              <a:xfrm>
                <a:off x="641684" y="1473009"/>
                <a:ext cx="2750075" cy="3820887"/>
                <a:chOff x="641684" y="1473009"/>
                <a:chExt cx="2750075" cy="3820887"/>
              </a:xfrm>
            </p:grpSpPr>
            <p:sp>
              <p:nvSpPr>
                <p:cNvPr id="37" name="矩形: 圆角 40">
                  <a:extLst>
                    <a:ext uri="{FF2B5EF4-FFF2-40B4-BE49-F238E27FC236}">
                      <a16:creationId xmlns:a16="http://schemas.microsoft.com/office/drawing/2014/main" id="{070F51A7-A63E-4A51-A7A0-E5B48B6AB857}"/>
                    </a:ext>
                  </a:extLst>
                </p:cNvPr>
                <p:cNvSpPr/>
                <p:nvPr/>
              </p:nvSpPr>
              <p:spPr>
                <a:xfrm>
                  <a:off x="641684" y="1684422"/>
                  <a:ext cx="2750075" cy="3609474"/>
                </a:xfrm>
                <a:prstGeom prst="roundRect">
                  <a:avLst>
                    <a:gd name="adj" fmla="val 5729"/>
                  </a:avLst>
                </a:prstGeom>
                <a:noFill/>
                <a:ln w="12700" cap="flat" cmpd="sng" algn="ctr">
                  <a:solidFill>
                    <a:srgbClr val="272E43"/>
                  </a:solidFill>
                  <a:prstDash val="solid"/>
                  <a:miter lim="800000"/>
                </a:ln>
                <a:effectLst>
                  <a:outerShdw blurRad="762000" dist="698500" dir="3600000" algn="t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285750"/>
                  <a:endParaRPr lang="zh-CN" altLang="en-US" sz="1125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思源黑体 CN Bold" panose="020B0800000000000000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圆角矩形 20">
                  <a:extLst>
                    <a:ext uri="{FF2B5EF4-FFF2-40B4-BE49-F238E27FC236}">
                      <a16:creationId xmlns:a16="http://schemas.microsoft.com/office/drawing/2014/main" id="{C140673A-3FDA-4993-97F1-775596D30CE9}"/>
                    </a:ext>
                  </a:extLst>
                </p:cNvPr>
                <p:cNvSpPr/>
                <p:nvPr/>
              </p:nvSpPr>
              <p:spPr>
                <a:xfrm>
                  <a:off x="1193270" y="1473009"/>
                  <a:ext cx="1646903" cy="4866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22B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t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vi-VN" altLang="vi-VN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Noto Sans"/>
                      <a:cs typeface="Times New Roman" panose="02020603050405020304" pitchFamily="18" charset="0"/>
                    </a:rPr>
                    <a:t>Phi chức năng</a:t>
                  </a:r>
                </a:p>
              </p:txBody>
            </p:sp>
          </p:grpSp>
        </p:grpSp>
        <p:sp>
          <p:nvSpPr>
            <p:cNvPr id="39" name="文本框 6">
              <a:extLst>
                <a:ext uri="{FF2B5EF4-FFF2-40B4-BE49-F238E27FC236}">
                  <a16:creationId xmlns:a16="http://schemas.microsoft.com/office/drawing/2014/main" id="{F14DA26E-059B-4395-BB5B-78EC7F930134}"/>
                </a:ext>
              </a:extLst>
            </p:cNvPr>
            <p:cNvSpPr txBox="1"/>
            <p:nvPr/>
          </p:nvSpPr>
          <p:spPr>
            <a:xfrm>
              <a:off x="6948148" y="2882779"/>
              <a:ext cx="3646265" cy="297193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kumimoji="1" lang="vi-V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rPr>
                <a:t>Giao diện thân thiện, thu hút khách hàng.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kumimoji="1" lang="vi-V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rPr>
                <a:t>Tương thích trên nhiều thiết bị.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kumimoji="1" lang="vi-V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rPr>
                <a:t>Hoạt động mượt mà, tốc độ tải nhanh.</a:t>
              </a:r>
              <a:endPara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kumimoji="1" lang="vi-V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rPr>
                <a:t>Độ khả dụng, ti</a:t>
              </a:r>
              <a:r>
                <a:rPr kumimoji="1"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vi-V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rPr>
                <a:t> cậy cao.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kumimoji="1" lang="vi-V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rPr>
                <a:t>Dễ quản lý và bảo trì.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vi-V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vi-V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vi-V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2226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A80BC7DC-EB5A-4DEF-93ED-08DF84CA84AD}"/>
              </a:ext>
            </a:extLst>
          </p:cNvPr>
          <p:cNvSpPr/>
          <p:nvPr/>
        </p:nvSpPr>
        <p:spPr>
          <a:xfrm flipH="1">
            <a:off x="680180" y="1106905"/>
            <a:ext cx="11045061" cy="49281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0" dist="3810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+mn-ea"/>
              <a:cs typeface="+mn-cs"/>
              <a:sym typeface="Century Gothic" panose="020B0502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E1D5EB-2F21-4499-8830-D8E8C38B3713}"/>
              </a:ext>
            </a:extLst>
          </p:cNvPr>
          <p:cNvGrpSpPr/>
          <p:nvPr/>
        </p:nvGrpSpPr>
        <p:grpSpPr>
          <a:xfrm>
            <a:off x="256674" y="259775"/>
            <a:ext cx="3901440" cy="502918"/>
            <a:chOff x="256674" y="259775"/>
            <a:chExt cx="3901440" cy="50291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F3E78A3-D1E7-48D1-8957-D4806B2725F1}"/>
                </a:ext>
              </a:extLst>
            </p:cNvPr>
            <p:cNvGrpSpPr/>
            <p:nvPr/>
          </p:nvGrpSpPr>
          <p:grpSpPr>
            <a:xfrm>
              <a:off x="256674" y="359657"/>
              <a:ext cx="654516" cy="385009"/>
              <a:chOff x="304801" y="160423"/>
              <a:chExt cx="654516" cy="385009"/>
            </a:xfrm>
          </p:grpSpPr>
          <p:sp>
            <p:nvSpPr>
              <p:cNvPr id="13" name="平行四边形 12">
                <a:extLst>
                  <a:ext uri="{FF2B5EF4-FFF2-40B4-BE49-F238E27FC236}">
                    <a16:creationId xmlns:a16="http://schemas.microsoft.com/office/drawing/2014/main" id="{7762ACE1-7D3E-4511-BE6F-954DD2854392}"/>
                  </a:ext>
                </a:extLst>
              </p:cNvPr>
              <p:cNvSpPr/>
              <p:nvPr/>
            </p:nvSpPr>
            <p:spPr>
              <a:xfrm>
                <a:off x="304801" y="232612"/>
                <a:ext cx="288756" cy="240630"/>
              </a:xfrm>
              <a:prstGeom prst="parallelogram">
                <a:avLst>
                  <a:gd name="adj" fmla="val 67500"/>
                </a:avLst>
              </a:prstGeom>
              <a:solidFill>
                <a:srgbClr val="E22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平行四边形 13">
                <a:extLst>
                  <a:ext uri="{FF2B5EF4-FFF2-40B4-BE49-F238E27FC236}">
                    <a16:creationId xmlns:a16="http://schemas.microsoft.com/office/drawing/2014/main" id="{9C6E731E-000F-49CB-927E-E3FAEB3F0108}"/>
                  </a:ext>
                </a:extLst>
              </p:cNvPr>
              <p:cNvSpPr/>
              <p:nvPr/>
            </p:nvSpPr>
            <p:spPr>
              <a:xfrm>
                <a:off x="497306" y="160423"/>
                <a:ext cx="462011" cy="385009"/>
              </a:xfrm>
              <a:prstGeom prst="parallelogram">
                <a:avLst>
                  <a:gd name="adj" fmla="val 67500"/>
                </a:avLst>
              </a:prstGeom>
              <a:solidFill>
                <a:srgbClr val="272E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矩形 30">
              <a:extLst>
                <a:ext uri="{FF2B5EF4-FFF2-40B4-BE49-F238E27FC236}">
                  <a16:creationId xmlns:a16="http://schemas.microsoft.com/office/drawing/2014/main" id="{D0AF55B8-D614-43E9-8DB9-100C9C5F9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114" y="259775"/>
              <a:ext cx="3076000" cy="502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8" tIns="45719" rIns="91438" bIns="45719">
              <a:norm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vi-VN" altLang="vi-V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Noto Sans"/>
                  <a:cs typeface="Times New Roman" panose="02020603050405020304" pitchFamily="18" charset="0"/>
                  <a:sym typeface="Calibri" panose="020F0502020204030204" pitchFamily="34" charset="0"/>
                </a:rPr>
                <a:t>Công nghệ sử dụng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CC062E6-487C-41FD-8053-104EED4EE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667" y="2615434"/>
            <a:ext cx="3070060" cy="16271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B4F25C-EF17-4F52-8C38-6C1DFA9CF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274" y="2393082"/>
            <a:ext cx="1867302" cy="1867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F2CB4F-9A8F-443C-977C-03F030FC0D54}"/>
              </a:ext>
            </a:extLst>
          </p:cNvPr>
          <p:cNvSpPr txBox="1"/>
          <p:nvPr/>
        </p:nvSpPr>
        <p:spPr>
          <a:xfrm>
            <a:off x="2228249" y="4608734"/>
            <a:ext cx="2420754" cy="668616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/>
            <a:r>
              <a:rPr kumimoji="1" lang="vi-VN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rPr>
              <a:t>Ngôn ngữ lập trình PHP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CCBA94-BF5A-49CF-B7AB-29784443CC29}"/>
              </a:ext>
            </a:extLst>
          </p:cNvPr>
          <p:cNvSpPr txBox="1"/>
          <p:nvPr/>
        </p:nvSpPr>
        <p:spPr>
          <a:xfrm>
            <a:off x="6976745" y="4479096"/>
            <a:ext cx="2420754" cy="668616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/>
            <a:r>
              <a:rPr kumimoji="1" lang="vi-VN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rPr>
              <a:t>Hệ quản trị CSDL MySQL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">
            <a:extLst>
              <a:ext uri="{FF2B5EF4-FFF2-40B4-BE49-F238E27FC236}">
                <a16:creationId xmlns:a16="http://schemas.microsoft.com/office/drawing/2014/main" id="{A1E46BDB-0E91-48B2-9C70-AC81ABB0BFCD}"/>
              </a:ext>
            </a:extLst>
          </p:cNvPr>
          <p:cNvGrpSpPr/>
          <p:nvPr/>
        </p:nvGrpSpPr>
        <p:grpSpPr>
          <a:xfrm rot="13273526">
            <a:off x="8576199" y="774026"/>
            <a:ext cx="3364126" cy="1463454"/>
            <a:chOff x="7045958" y="4191385"/>
            <a:chExt cx="3364126" cy="1463454"/>
          </a:xfrm>
        </p:grpSpPr>
        <p:sp>
          <p:nvSpPr>
            <p:cNvPr id="21" name="椭圆 10">
              <a:extLst>
                <a:ext uri="{FF2B5EF4-FFF2-40B4-BE49-F238E27FC236}">
                  <a16:creationId xmlns:a16="http://schemas.microsoft.com/office/drawing/2014/main" id="{51DE07C8-9B80-46C2-9352-51359FC94BA7}"/>
                </a:ext>
              </a:extLst>
            </p:cNvPr>
            <p:cNvSpPr/>
            <p:nvPr/>
          </p:nvSpPr>
          <p:spPr>
            <a:xfrm rot="15300000">
              <a:off x="9523116" y="4191384"/>
              <a:ext cx="886968" cy="886969"/>
            </a:xfrm>
            <a:prstGeom prst="ellipse">
              <a:avLst/>
            </a:prstGeom>
            <a:gradFill>
              <a:gsLst>
                <a:gs pos="1000">
                  <a:srgbClr val="E22B00"/>
                </a:gs>
                <a:gs pos="100000">
                  <a:schemeClr val="accent4">
                    <a:lumMod val="60000"/>
                    <a:lumOff val="40000"/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254000" dist="1270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  <a:sym typeface="思源黑体 CN Bold" panose="020B0800000000000000" pitchFamily="34" charset="-122"/>
              </a:endParaRPr>
            </a:p>
          </p:txBody>
        </p:sp>
        <p:sp>
          <p:nvSpPr>
            <p:cNvPr id="22" name="椭圆 11">
              <a:extLst>
                <a:ext uri="{FF2B5EF4-FFF2-40B4-BE49-F238E27FC236}">
                  <a16:creationId xmlns:a16="http://schemas.microsoft.com/office/drawing/2014/main" id="{41D83A2E-486A-469E-8CFF-EBA81D821297}"/>
                </a:ext>
              </a:extLst>
            </p:cNvPr>
            <p:cNvSpPr/>
            <p:nvPr/>
          </p:nvSpPr>
          <p:spPr>
            <a:xfrm rot="15300000">
              <a:off x="8316027" y="4783453"/>
              <a:ext cx="443483" cy="443485"/>
            </a:xfrm>
            <a:prstGeom prst="ellipse">
              <a:avLst/>
            </a:prstGeom>
            <a:gradFill>
              <a:gsLst>
                <a:gs pos="1000">
                  <a:srgbClr val="272E43"/>
                </a:gs>
                <a:gs pos="100000">
                  <a:srgbClr val="515667">
                    <a:alpha val="46000"/>
                  </a:srgbClr>
                </a:gs>
              </a:gsLst>
              <a:lin ang="5400000" scaled="1"/>
            </a:gradFill>
            <a:ln>
              <a:noFill/>
            </a:ln>
            <a:effectLst>
              <a:outerShdw blurRad="254000" dist="1270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  <a:sym typeface="思源黑体 CN Bold" panose="020B0800000000000000" pitchFamily="34" charset="-122"/>
              </a:endParaRPr>
            </a:p>
          </p:txBody>
        </p:sp>
        <p:sp>
          <p:nvSpPr>
            <p:cNvPr id="23" name="椭圆 17">
              <a:extLst>
                <a:ext uri="{FF2B5EF4-FFF2-40B4-BE49-F238E27FC236}">
                  <a16:creationId xmlns:a16="http://schemas.microsoft.com/office/drawing/2014/main" id="{9022786B-C055-49C7-91A1-2BCF1E07CE6F}"/>
                </a:ext>
              </a:extLst>
            </p:cNvPr>
            <p:cNvSpPr/>
            <p:nvPr/>
          </p:nvSpPr>
          <p:spPr>
            <a:xfrm rot="15300000">
              <a:off x="7779268" y="5403812"/>
              <a:ext cx="251027" cy="251027"/>
            </a:xfrm>
            <a:prstGeom prst="ellipse">
              <a:avLst/>
            </a:prstGeom>
            <a:gradFill>
              <a:gsLst>
                <a:gs pos="1000">
                  <a:srgbClr val="E22B00"/>
                </a:gs>
                <a:gs pos="100000">
                  <a:schemeClr val="accent4">
                    <a:lumMod val="60000"/>
                    <a:lumOff val="40000"/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254000" dist="1270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  <a:sym typeface="思源黑体 CN Bold" panose="020B0800000000000000" pitchFamily="34" charset="-122"/>
              </a:endParaRPr>
            </a:p>
          </p:txBody>
        </p:sp>
        <p:sp>
          <p:nvSpPr>
            <p:cNvPr id="24" name="椭圆 18">
              <a:extLst>
                <a:ext uri="{FF2B5EF4-FFF2-40B4-BE49-F238E27FC236}">
                  <a16:creationId xmlns:a16="http://schemas.microsoft.com/office/drawing/2014/main" id="{6051FA04-A914-4FA4-B508-63D6190D0DA6}"/>
                </a:ext>
              </a:extLst>
            </p:cNvPr>
            <p:cNvSpPr/>
            <p:nvPr/>
          </p:nvSpPr>
          <p:spPr>
            <a:xfrm rot="15300000">
              <a:off x="7045959" y="4593760"/>
              <a:ext cx="400572" cy="400573"/>
            </a:xfrm>
            <a:prstGeom prst="ellipse">
              <a:avLst/>
            </a:prstGeom>
            <a:gradFill>
              <a:gsLst>
                <a:gs pos="1000">
                  <a:srgbClr val="E22B00"/>
                </a:gs>
                <a:gs pos="100000">
                  <a:schemeClr val="accent4">
                    <a:lumMod val="60000"/>
                    <a:lumOff val="40000"/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254000" dist="1270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  <a:sym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38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8C31262-FA1A-4B4C-93A7-1464247A54D4}"/>
              </a:ext>
            </a:extLst>
          </p:cNvPr>
          <p:cNvSpPr/>
          <p:nvPr/>
        </p:nvSpPr>
        <p:spPr>
          <a:xfrm flipH="1">
            <a:off x="2589108" y="1961148"/>
            <a:ext cx="9602889" cy="29357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0" dist="3810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+mn-ea"/>
              <a:cs typeface="+mn-cs"/>
              <a:sym typeface="Century Gothic" panose="020B0502020202020204" pitchFamily="34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5BCA646-629D-46F7-9FE5-742212216B5B}"/>
              </a:ext>
            </a:extLst>
          </p:cNvPr>
          <p:cNvGrpSpPr/>
          <p:nvPr/>
        </p:nvGrpSpPr>
        <p:grpSpPr>
          <a:xfrm>
            <a:off x="1" y="966481"/>
            <a:ext cx="4476854" cy="4925038"/>
            <a:chOff x="0" y="168218"/>
            <a:chExt cx="5991828" cy="6591679"/>
          </a:xfrm>
        </p:grpSpPr>
        <p:sp>
          <p:nvSpPr>
            <p:cNvPr id="19" name="任意多边形 117">
              <a:extLst>
                <a:ext uri="{FF2B5EF4-FFF2-40B4-BE49-F238E27FC236}">
                  <a16:creationId xmlns:a16="http://schemas.microsoft.com/office/drawing/2014/main" id="{7065B3BF-6E35-4A15-9908-CB938A39B588}"/>
                </a:ext>
              </a:extLst>
            </p:cNvPr>
            <p:cNvSpPr/>
            <p:nvPr/>
          </p:nvSpPr>
          <p:spPr>
            <a:xfrm flipH="1">
              <a:off x="0" y="168218"/>
              <a:ext cx="5991828" cy="6591679"/>
            </a:xfrm>
            <a:custGeom>
              <a:avLst/>
              <a:gdLst>
                <a:gd name="connsiteX0" fmla="*/ 2493336 w 4532877"/>
                <a:gd name="connsiteY0" fmla="*/ 0 h 4986670"/>
                <a:gd name="connsiteX1" fmla="*/ 4417315 w 4532877"/>
                <a:gd name="connsiteY1" fmla="*/ 907342 h 4986670"/>
                <a:gd name="connsiteX2" fmla="*/ 4532877 w 4532877"/>
                <a:gd name="connsiteY2" fmla="*/ 1061881 h 4986670"/>
                <a:gd name="connsiteX3" fmla="*/ 4532877 w 4532877"/>
                <a:gd name="connsiteY3" fmla="*/ 1154466 h 4986670"/>
                <a:gd name="connsiteX4" fmla="*/ 4517225 w 4532877"/>
                <a:gd name="connsiteY4" fmla="*/ 1128702 h 4986670"/>
                <a:gd name="connsiteX5" fmla="*/ 2493336 w 4532877"/>
                <a:gd name="connsiteY5" fmla="*/ 52609 h 4986670"/>
                <a:gd name="connsiteX6" fmla="*/ 52609 w 4532877"/>
                <a:gd name="connsiteY6" fmla="*/ 2493335 h 4986670"/>
                <a:gd name="connsiteX7" fmla="*/ 2493336 w 4532877"/>
                <a:gd name="connsiteY7" fmla="*/ 4934061 h 4986670"/>
                <a:gd name="connsiteX8" fmla="*/ 4517225 w 4532877"/>
                <a:gd name="connsiteY8" fmla="*/ 3857968 h 4986670"/>
                <a:gd name="connsiteX9" fmla="*/ 4532877 w 4532877"/>
                <a:gd name="connsiteY9" fmla="*/ 3832205 h 4986670"/>
                <a:gd name="connsiteX10" fmla="*/ 4532877 w 4532877"/>
                <a:gd name="connsiteY10" fmla="*/ 3924789 h 4986670"/>
                <a:gd name="connsiteX11" fmla="*/ 4417315 w 4532877"/>
                <a:gd name="connsiteY11" fmla="*/ 4079328 h 4986670"/>
                <a:gd name="connsiteX12" fmla="*/ 2493336 w 4532877"/>
                <a:gd name="connsiteY12" fmla="*/ 4986670 h 4986670"/>
                <a:gd name="connsiteX13" fmla="*/ 0 w 4532877"/>
                <a:gd name="connsiteY13" fmla="*/ 2493335 h 4986670"/>
                <a:gd name="connsiteX14" fmla="*/ 2493336 w 4532877"/>
                <a:gd name="connsiteY14" fmla="*/ 0 h 498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32877" h="4986670">
                  <a:moveTo>
                    <a:pt x="2493336" y="0"/>
                  </a:moveTo>
                  <a:cubicBezTo>
                    <a:pt x="3267916" y="0"/>
                    <a:pt x="3960001" y="353206"/>
                    <a:pt x="4417315" y="907342"/>
                  </a:cubicBezTo>
                  <a:lnTo>
                    <a:pt x="4532877" y="1061881"/>
                  </a:lnTo>
                  <a:lnTo>
                    <a:pt x="4532877" y="1154466"/>
                  </a:lnTo>
                  <a:lnTo>
                    <a:pt x="4517225" y="1128702"/>
                  </a:lnTo>
                  <a:cubicBezTo>
                    <a:pt x="4078609" y="479465"/>
                    <a:pt x="3335821" y="52609"/>
                    <a:pt x="2493336" y="52609"/>
                  </a:cubicBezTo>
                  <a:cubicBezTo>
                    <a:pt x="1145360" y="52609"/>
                    <a:pt x="52609" y="1145359"/>
                    <a:pt x="52609" y="2493335"/>
                  </a:cubicBezTo>
                  <a:cubicBezTo>
                    <a:pt x="52609" y="3841311"/>
                    <a:pt x="1145360" y="4934061"/>
                    <a:pt x="2493336" y="4934061"/>
                  </a:cubicBezTo>
                  <a:cubicBezTo>
                    <a:pt x="3335821" y="4934061"/>
                    <a:pt x="4078609" y="4507206"/>
                    <a:pt x="4517225" y="3857968"/>
                  </a:cubicBezTo>
                  <a:lnTo>
                    <a:pt x="4532877" y="3832205"/>
                  </a:lnTo>
                  <a:lnTo>
                    <a:pt x="4532877" y="3924789"/>
                  </a:lnTo>
                  <a:lnTo>
                    <a:pt x="4417315" y="4079328"/>
                  </a:lnTo>
                  <a:cubicBezTo>
                    <a:pt x="3960001" y="4633465"/>
                    <a:pt x="3267916" y="4986670"/>
                    <a:pt x="2493336" y="4986670"/>
                  </a:cubicBezTo>
                  <a:cubicBezTo>
                    <a:pt x="1116305" y="4986670"/>
                    <a:pt x="0" y="3870366"/>
                    <a:pt x="0" y="2493335"/>
                  </a:cubicBezTo>
                  <a:cubicBezTo>
                    <a:pt x="0" y="1116304"/>
                    <a:pt x="1116305" y="0"/>
                    <a:pt x="2493336" y="0"/>
                  </a:cubicBezTo>
                  <a:close/>
                </a:path>
              </a:pathLst>
            </a:custGeom>
            <a:solidFill>
              <a:srgbClr val="E22B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微软雅黑"/>
                <a:cs typeface="+mn-cs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33481D0-B892-4561-A465-F1F44F11273A}"/>
                </a:ext>
              </a:extLst>
            </p:cNvPr>
            <p:cNvSpPr/>
            <p:nvPr/>
          </p:nvSpPr>
          <p:spPr>
            <a:xfrm flipH="1">
              <a:off x="4200885" y="421280"/>
              <a:ext cx="423364" cy="423364"/>
            </a:xfrm>
            <a:prstGeom prst="ellipse">
              <a:avLst/>
            </a:prstGeom>
            <a:gradFill>
              <a:gsLst>
                <a:gs pos="0">
                  <a:srgbClr val="272E43"/>
                </a:gs>
                <a:gs pos="100000">
                  <a:srgbClr val="272E43"/>
                </a:gs>
              </a:gsLst>
              <a:lin ang="7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微软雅黑"/>
                <a:cs typeface="+mn-cs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5BA13BA-B032-457A-8024-8FF9A2C9F5D0}"/>
                </a:ext>
              </a:extLst>
            </p:cNvPr>
            <p:cNvSpPr/>
            <p:nvPr/>
          </p:nvSpPr>
          <p:spPr>
            <a:xfrm flipH="1">
              <a:off x="298085" y="5582653"/>
              <a:ext cx="906565" cy="906565"/>
            </a:xfrm>
            <a:prstGeom prst="ellipse">
              <a:avLst/>
            </a:prstGeom>
            <a:gradFill>
              <a:gsLst>
                <a:gs pos="0">
                  <a:srgbClr val="272E43"/>
                </a:gs>
                <a:gs pos="100000">
                  <a:srgbClr val="272E43"/>
                </a:gs>
              </a:gsLst>
              <a:lin ang="7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微软雅黑"/>
                <a:cs typeface="+mn-cs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30E87A1-FACA-4AA7-AB26-1E6F4BA16C35}"/>
                </a:ext>
              </a:extLst>
            </p:cNvPr>
            <p:cNvSpPr/>
            <p:nvPr/>
          </p:nvSpPr>
          <p:spPr>
            <a:xfrm flipH="1">
              <a:off x="4047157" y="6150600"/>
              <a:ext cx="361589" cy="361589"/>
            </a:xfrm>
            <a:prstGeom prst="ellipse">
              <a:avLst/>
            </a:prstGeom>
            <a:solidFill>
              <a:srgbClr val="E22B00"/>
            </a:solidFill>
            <a:ln w="19050" cap="flat" cmpd="sng" algn="ctr">
              <a:noFill/>
              <a:prstDash val="solid"/>
              <a:miter lim="800000"/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400000000000000" pitchFamily="34" charset="-122"/>
                <a:ea typeface="思源黑体" panose="020B0400000000000000" pitchFamily="34" charset="-122"/>
                <a:cs typeface="+mn-cs"/>
                <a:sym typeface="思源黑体" panose="020B0400000000000000" pitchFamily="34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F72D86D-7A43-4CF7-84E3-6C24EC621CC2}"/>
                </a:ext>
              </a:extLst>
            </p:cNvPr>
            <p:cNvGrpSpPr/>
            <p:nvPr/>
          </p:nvGrpSpPr>
          <p:grpSpPr>
            <a:xfrm>
              <a:off x="358836" y="1042948"/>
              <a:ext cx="4674302" cy="4856869"/>
              <a:chOff x="271463" y="740569"/>
              <a:chExt cx="3536156" cy="3674269"/>
            </a:xfrm>
          </p:grpSpPr>
          <p:sp>
            <p:nvSpPr>
              <p:cNvPr id="11" name="Oval 13">
                <a:extLst>
                  <a:ext uri="{FF2B5EF4-FFF2-40B4-BE49-F238E27FC236}">
                    <a16:creationId xmlns:a16="http://schemas.microsoft.com/office/drawing/2014/main" id="{0D509986-90EF-4055-BF6C-4AEC83F332C6}"/>
                  </a:ext>
                </a:extLst>
              </p:cNvPr>
              <p:cNvSpPr/>
              <p:nvPr/>
            </p:nvSpPr>
            <p:spPr>
              <a:xfrm flipH="1">
                <a:off x="271463" y="740569"/>
                <a:ext cx="3536156" cy="3674269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dist="50800" dir="5400000" algn="ctr" rotWithShape="0">
                  <a:srgbClr val="000000">
                    <a:alpha val="43137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微软雅黑"/>
                  <a:cs typeface="+mn-cs"/>
                  <a:sym typeface="Century Gothic" panose="020B0502020202020204" pitchFamily="34" charset="0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A6A7275-8473-4330-A1EE-537392A33B12}"/>
                  </a:ext>
                </a:extLst>
              </p:cNvPr>
              <p:cNvSpPr/>
              <p:nvPr/>
            </p:nvSpPr>
            <p:spPr>
              <a:xfrm flipH="1">
                <a:off x="376518" y="1581150"/>
                <a:ext cx="283566" cy="283566"/>
              </a:xfrm>
              <a:prstGeom prst="ellipse">
                <a:avLst/>
              </a:prstGeom>
              <a:solidFill>
                <a:srgbClr val="E22B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微软雅黑"/>
                  <a:cs typeface="+mn-cs"/>
                </a:endParaRPr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C656015C-E763-4283-9FDE-F48981D988C8}"/>
                  </a:ext>
                </a:extLst>
              </p:cNvPr>
              <p:cNvGrpSpPr/>
              <p:nvPr/>
            </p:nvGrpSpPr>
            <p:grpSpPr>
              <a:xfrm flipH="1">
                <a:off x="715192" y="1228974"/>
                <a:ext cx="2690925" cy="2690923"/>
                <a:chOff x="5959952" y="1336933"/>
                <a:chExt cx="2190658" cy="2190657"/>
              </a:xfrm>
            </p:grpSpPr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10AA7D44-FE93-4240-B87B-4B2E5A12D3A3}"/>
                    </a:ext>
                  </a:extLst>
                </p:cNvPr>
                <p:cNvSpPr/>
                <p:nvPr/>
              </p:nvSpPr>
              <p:spPr>
                <a:xfrm rot="18900000" flipH="1">
                  <a:off x="5959952" y="1336933"/>
                  <a:ext cx="2190658" cy="2190657"/>
                </a:xfrm>
                <a:prstGeom prst="ellipse">
                  <a:avLst/>
                </a:prstGeom>
                <a:solidFill>
                  <a:srgbClr val="272E4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A17B2AE1-2816-41AF-A829-EEABD3ECE494}"/>
                    </a:ext>
                  </a:extLst>
                </p:cNvPr>
                <p:cNvSpPr/>
                <p:nvPr/>
              </p:nvSpPr>
              <p:spPr>
                <a:xfrm rot="18900000" flipH="1">
                  <a:off x="6018448" y="1395436"/>
                  <a:ext cx="2063792" cy="2063791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E7412EF-97D5-4FA6-A1BD-4C3FA88B51F0}"/>
                </a:ext>
              </a:extLst>
            </p:cNvPr>
            <p:cNvSpPr/>
            <p:nvPr/>
          </p:nvSpPr>
          <p:spPr>
            <a:xfrm>
              <a:off x="1427568" y="2668657"/>
              <a:ext cx="2572837" cy="2041278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79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vi-VN" altLang="vi-VN" sz="11500" b="1" i="0" u="none" strike="noStrike" kern="0" cap="none" spc="0" normalizeH="0" baseline="0" noProof="0">
                  <a:ln>
                    <a:noFill/>
                  </a:ln>
                  <a:solidFill>
                    <a:srgbClr val="E22B00"/>
                  </a:solidFill>
                  <a:effectLst/>
                  <a:uLnTx/>
                  <a:uFillTx/>
                  <a:latin typeface="Noto Sans"/>
                  <a:ea typeface="Noto Sans"/>
                  <a:cs typeface="+mn-cs"/>
                </a:rPr>
                <a:t>02</a:t>
              </a:r>
              <a:endParaRPr kumimoji="0" lang="zh-CN" altLang="en-US" sz="11500" b="1" i="0" u="none" strike="noStrike" kern="0" cap="none" spc="0" normalizeH="0" baseline="0" noProof="0">
                <a:ln>
                  <a:noFill/>
                </a:ln>
                <a:solidFill>
                  <a:srgbClr val="E22B0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</p:grpSp>
      <p:sp>
        <p:nvSpPr>
          <p:cNvPr id="35" name="矩形 30">
            <a:extLst>
              <a:ext uri="{FF2B5EF4-FFF2-40B4-BE49-F238E27FC236}">
                <a16:creationId xmlns:a16="http://schemas.microsoft.com/office/drawing/2014/main" id="{2CD4CEEB-7655-498B-9BFE-916B7E770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362" y="2847691"/>
            <a:ext cx="4674667" cy="74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defTabSz="6858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vi-VN" altLang="vi-VN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Noto Sans"/>
              </a:rPr>
              <a:t>Thiết kế hệ thống</a:t>
            </a:r>
          </a:p>
        </p:txBody>
      </p:sp>
    </p:spTree>
    <p:extLst>
      <p:ext uri="{BB962C8B-B14F-4D97-AF65-F5344CB8AC3E}">
        <p14:creationId xmlns:p14="http://schemas.microsoft.com/office/powerpoint/2010/main" val="1395337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ver/>
      </p:transition>
    </mc:Choice>
    <mc:Fallback>
      <p:transition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E1D5EB-2F21-4499-8830-D8E8C38B3713}"/>
              </a:ext>
            </a:extLst>
          </p:cNvPr>
          <p:cNvGrpSpPr/>
          <p:nvPr/>
        </p:nvGrpSpPr>
        <p:grpSpPr>
          <a:xfrm>
            <a:off x="256674" y="259775"/>
            <a:ext cx="5094972" cy="502918"/>
            <a:chOff x="256674" y="259775"/>
            <a:chExt cx="4276824" cy="50291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F3E78A3-D1E7-48D1-8957-D4806B2725F1}"/>
                </a:ext>
              </a:extLst>
            </p:cNvPr>
            <p:cNvGrpSpPr/>
            <p:nvPr/>
          </p:nvGrpSpPr>
          <p:grpSpPr>
            <a:xfrm>
              <a:off x="256674" y="359657"/>
              <a:ext cx="654516" cy="385009"/>
              <a:chOff x="304801" y="160423"/>
              <a:chExt cx="654516" cy="385009"/>
            </a:xfrm>
          </p:grpSpPr>
          <p:sp>
            <p:nvSpPr>
              <p:cNvPr id="13" name="平行四边形 12">
                <a:extLst>
                  <a:ext uri="{FF2B5EF4-FFF2-40B4-BE49-F238E27FC236}">
                    <a16:creationId xmlns:a16="http://schemas.microsoft.com/office/drawing/2014/main" id="{7762ACE1-7D3E-4511-BE6F-954DD2854392}"/>
                  </a:ext>
                </a:extLst>
              </p:cNvPr>
              <p:cNvSpPr/>
              <p:nvPr/>
            </p:nvSpPr>
            <p:spPr>
              <a:xfrm>
                <a:off x="304801" y="232612"/>
                <a:ext cx="288756" cy="240630"/>
              </a:xfrm>
              <a:prstGeom prst="parallelogram">
                <a:avLst>
                  <a:gd name="adj" fmla="val 67500"/>
                </a:avLst>
              </a:prstGeom>
              <a:solidFill>
                <a:srgbClr val="E22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endParaRPr>
              </a:p>
            </p:txBody>
          </p:sp>
          <p:sp>
            <p:nvSpPr>
              <p:cNvPr id="14" name="平行四边形 13">
                <a:extLst>
                  <a:ext uri="{FF2B5EF4-FFF2-40B4-BE49-F238E27FC236}">
                    <a16:creationId xmlns:a16="http://schemas.microsoft.com/office/drawing/2014/main" id="{9C6E731E-000F-49CB-927E-E3FAEB3F0108}"/>
                  </a:ext>
                </a:extLst>
              </p:cNvPr>
              <p:cNvSpPr/>
              <p:nvPr/>
            </p:nvSpPr>
            <p:spPr>
              <a:xfrm>
                <a:off x="497306" y="160423"/>
                <a:ext cx="462011" cy="385009"/>
              </a:xfrm>
              <a:prstGeom prst="parallelogram">
                <a:avLst>
                  <a:gd name="adj" fmla="val 67500"/>
                </a:avLst>
              </a:prstGeom>
              <a:solidFill>
                <a:srgbClr val="272E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endParaRPr>
              </a:p>
            </p:txBody>
          </p:sp>
        </p:grpSp>
        <p:sp>
          <p:nvSpPr>
            <p:cNvPr id="16" name="矩形 30">
              <a:extLst>
                <a:ext uri="{FF2B5EF4-FFF2-40B4-BE49-F238E27FC236}">
                  <a16:creationId xmlns:a16="http://schemas.microsoft.com/office/drawing/2014/main" id="{D0AF55B8-D614-43E9-8DB9-100C9C5F9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113" y="259775"/>
              <a:ext cx="3451385" cy="502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8" tIns="45719" rIns="91438" bIns="45719">
              <a:norm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vi-VN" altLang="vi-V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j-lt"/>
                  <a:ea typeface="Noto Sans"/>
                  <a:cs typeface="+mn-cs"/>
                  <a:sym typeface="Calibri" panose="020F0502020204030204" pitchFamily="34" charset="0"/>
                </a:rPr>
                <a:t>Biểu đồ use case 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E425A26-E2CD-4E7B-9761-B12A707CF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98" y="2201872"/>
            <a:ext cx="4418348" cy="245425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007EB88-50FD-4914-A72F-0A02687A143A}"/>
              </a:ext>
            </a:extLst>
          </p:cNvPr>
          <p:cNvGrpSpPr/>
          <p:nvPr/>
        </p:nvGrpSpPr>
        <p:grpSpPr>
          <a:xfrm>
            <a:off x="5996540" y="259775"/>
            <a:ext cx="5034012" cy="6924282"/>
            <a:chOff x="4080011" y="431846"/>
            <a:chExt cx="4740807" cy="681851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F454D7F-E8D7-4711-BF84-32E7258DF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0011" y="431846"/>
              <a:ext cx="4740807" cy="58426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B5E03C-5AA0-456A-878B-75496A04E587}"/>
                </a:ext>
              </a:extLst>
            </p:cNvPr>
            <p:cNvSpPr txBox="1"/>
            <p:nvPr/>
          </p:nvSpPr>
          <p:spPr>
            <a:xfrm>
              <a:off x="5111094" y="6335957"/>
              <a:ext cx="2678639" cy="91440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l"/>
              <a:r>
                <a:rPr kumimoji="1" lang="vi-VN" sz="2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rPr>
                <a:t>Hình 2.1. Biểu đồ use case tổng quát</a:t>
              </a:r>
              <a:endParaRPr kumimoji="1"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47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conveyor dir="l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BE71002B-8DCB-4986-8635-841A843F28B9}"/>
              </a:ext>
            </a:extLst>
          </p:cNvPr>
          <p:cNvSpPr/>
          <p:nvPr/>
        </p:nvSpPr>
        <p:spPr>
          <a:xfrm>
            <a:off x="680184" y="666661"/>
            <a:ext cx="10935800" cy="60132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685800" dist="3175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+mn-ea"/>
              <a:cs typeface="+mn-cs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E1D5EB-2F21-4499-8830-D8E8C38B3713}"/>
              </a:ext>
            </a:extLst>
          </p:cNvPr>
          <p:cNvGrpSpPr/>
          <p:nvPr/>
        </p:nvGrpSpPr>
        <p:grpSpPr>
          <a:xfrm>
            <a:off x="285550" y="287467"/>
            <a:ext cx="3295047" cy="385009"/>
            <a:chOff x="256674" y="359657"/>
            <a:chExt cx="3295047" cy="38500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F3E78A3-D1E7-48D1-8957-D4806B2725F1}"/>
                </a:ext>
              </a:extLst>
            </p:cNvPr>
            <p:cNvGrpSpPr/>
            <p:nvPr/>
          </p:nvGrpSpPr>
          <p:grpSpPr>
            <a:xfrm>
              <a:off x="256674" y="359657"/>
              <a:ext cx="654516" cy="385009"/>
              <a:chOff x="304801" y="160423"/>
              <a:chExt cx="654516" cy="385009"/>
            </a:xfrm>
          </p:grpSpPr>
          <p:sp>
            <p:nvSpPr>
              <p:cNvPr id="13" name="平行四边形 12">
                <a:extLst>
                  <a:ext uri="{FF2B5EF4-FFF2-40B4-BE49-F238E27FC236}">
                    <a16:creationId xmlns:a16="http://schemas.microsoft.com/office/drawing/2014/main" id="{7762ACE1-7D3E-4511-BE6F-954DD2854392}"/>
                  </a:ext>
                </a:extLst>
              </p:cNvPr>
              <p:cNvSpPr/>
              <p:nvPr/>
            </p:nvSpPr>
            <p:spPr>
              <a:xfrm>
                <a:off x="304801" y="232612"/>
                <a:ext cx="288756" cy="240630"/>
              </a:xfrm>
              <a:prstGeom prst="parallelogram">
                <a:avLst>
                  <a:gd name="adj" fmla="val 67500"/>
                </a:avLst>
              </a:prstGeom>
              <a:solidFill>
                <a:srgbClr val="E22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endParaRPr>
              </a:p>
            </p:txBody>
          </p:sp>
          <p:sp>
            <p:nvSpPr>
              <p:cNvPr id="14" name="平行四边形 13">
                <a:extLst>
                  <a:ext uri="{FF2B5EF4-FFF2-40B4-BE49-F238E27FC236}">
                    <a16:creationId xmlns:a16="http://schemas.microsoft.com/office/drawing/2014/main" id="{9C6E731E-000F-49CB-927E-E3FAEB3F0108}"/>
                  </a:ext>
                </a:extLst>
              </p:cNvPr>
              <p:cNvSpPr/>
              <p:nvPr/>
            </p:nvSpPr>
            <p:spPr>
              <a:xfrm>
                <a:off x="497306" y="160423"/>
                <a:ext cx="462011" cy="385009"/>
              </a:xfrm>
              <a:prstGeom prst="parallelogram">
                <a:avLst>
                  <a:gd name="adj" fmla="val 67500"/>
                </a:avLst>
              </a:prstGeom>
              <a:solidFill>
                <a:srgbClr val="272E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endParaRPr>
              </a:p>
            </p:txBody>
          </p:sp>
        </p:grpSp>
        <p:sp>
          <p:nvSpPr>
            <p:cNvPr id="16" name="矩形 30">
              <a:extLst>
                <a:ext uri="{FF2B5EF4-FFF2-40B4-BE49-F238E27FC236}">
                  <a16:creationId xmlns:a16="http://schemas.microsoft.com/office/drawing/2014/main" id="{D0AF55B8-D614-43E9-8DB9-100C9C5F9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694" y="359657"/>
              <a:ext cx="2448027" cy="385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8" tIns="45719" rIns="91438" bIns="45719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vi-VN" altLang="vi-V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  <a:ea typeface="Noto Sans"/>
                </a:rPr>
                <a:t>Thiết kế chi tiết</a:t>
              </a:r>
              <a:endParaRPr kumimoji="0" lang="vi-VN" altLang="vi-V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Noto Sans"/>
                <a:cs typeface="+mn-cs"/>
                <a:sym typeface="Calibri" panose="020F050202020403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92E662F-3CA6-4C79-A63A-15686A041854}"/>
              </a:ext>
            </a:extLst>
          </p:cNvPr>
          <p:cNvSpPr txBox="1"/>
          <p:nvPr/>
        </p:nvSpPr>
        <p:spPr>
          <a:xfrm>
            <a:off x="4612854" y="6185524"/>
            <a:ext cx="3070459" cy="37540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kumimoji="1" lang="vi-V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rPr>
              <a:t>Hình 2.2. Biểu đồ lớp mức phân tích</a:t>
            </a:r>
            <a:endParaRPr kumimoji="1"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4296D6-00AE-4B01-A37B-E1F102547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63" y="672476"/>
            <a:ext cx="6160168" cy="551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17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blinds dir="vert"/>
      </p:transition>
    </mc:Choice>
    <mc:Fallback>
      <p:transition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normAutofit/>
      </a:bodyPr>
      <a:lstStyle>
        <a:defPPr marL="285750" indent="-285750" algn="l">
          <a:buFont typeface="Wingdings" panose="05000000000000000000" pitchFamily="2" charset="2"/>
          <a:buChar char="§"/>
          <a:defRPr kumimoji="1" dirty="0" smtClean="0">
            <a:solidFill>
              <a:schemeClr val="tx1">
                <a:lumMod val="75000"/>
                <a:lumOff val="25000"/>
              </a:schemeClr>
            </a:solidFill>
            <a:latin typeface="Times New Roman" panose="02020603050405020304" pitchFamily="18" charset="0"/>
            <a:ea typeface="思源黑体 CN Bold" panose="020B0800000000000000" pitchFamily="34" charset="-122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333</Words>
  <Application>Microsoft Office PowerPoint</Application>
  <PresentationFormat>Widescreen</PresentationFormat>
  <Paragraphs>80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等线</vt:lpstr>
      <vt:lpstr>等线 Light</vt:lpstr>
      <vt:lpstr>思源黑体</vt:lpstr>
      <vt:lpstr>思源黑体 CN Bold</vt:lpstr>
      <vt:lpstr>Arial</vt:lpstr>
      <vt:lpstr>Noto Sans</vt:lpstr>
      <vt:lpstr>Tahoma</vt:lpstr>
      <vt:lpstr>Times New Roman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pts</dc:creator>
  <cp:lastModifiedBy>phan an</cp:lastModifiedBy>
  <cp:revision>294</cp:revision>
  <dcterms:created xsi:type="dcterms:W3CDTF">2020-11-08T07:13:33Z</dcterms:created>
  <dcterms:modified xsi:type="dcterms:W3CDTF">2024-05-29T18:56:34Z</dcterms:modified>
</cp:coreProperties>
</file>