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74" r:id="rId5"/>
    <p:sldId id="276" r:id="rId6"/>
    <p:sldId id="277" r:id="rId7"/>
    <p:sldId id="278" r:id="rId8"/>
    <p:sldId id="272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Brox  CPU VS GPU</a:t>
            </a:r>
            <a:endParaRPr lang="ro-RO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CPU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Sheet1!$B$2:$B$268</c:f>
              <c:numCache>
                <c:formatCode>General</c:formatCode>
                <c:ptCount val="267"/>
                <c:pt idx="0">
                  <c:v>167.64500000000001</c:v>
                </c:pt>
                <c:pt idx="1">
                  <c:v>25.8644</c:v>
                </c:pt>
                <c:pt idx="2">
                  <c:v>26.227699999999999</c:v>
                </c:pt>
                <c:pt idx="3">
                  <c:v>25.661799999999999</c:v>
                </c:pt>
                <c:pt idx="4">
                  <c:v>26.266999999999999</c:v>
                </c:pt>
                <c:pt idx="5">
                  <c:v>25.7836</c:v>
                </c:pt>
                <c:pt idx="6">
                  <c:v>26.065000000000001</c:v>
                </c:pt>
                <c:pt idx="7">
                  <c:v>25.709</c:v>
                </c:pt>
                <c:pt idx="8">
                  <c:v>26.3093</c:v>
                </c:pt>
                <c:pt idx="9">
                  <c:v>25.85</c:v>
                </c:pt>
                <c:pt idx="10">
                  <c:v>25.984400000000001</c:v>
                </c:pt>
                <c:pt idx="11">
                  <c:v>26.187799999999999</c:v>
                </c:pt>
                <c:pt idx="12">
                  <c:v>25.827200000000001</c:v>
                </c:pt>
                <c:pt idx="13">
                  <c:v>26.286300000000001</c:v>
                </c:pt>
                <c:pt idx="14">
                  <c:v>25.941099999999999</c:v>
                </c:pt>
                <c:pt idx="15">
                  <c:v>26.685700000000001</c:v>
                </c:pt>
                <c:pt idx="16">
                  <c:v>25.819800000000001</c:v>
                </c:pt>
                <c:pt idx="17">
                  <c:v>26.3127</c:v>
                </c:pt>
                <c:pt idx="18">
                  <c:v>25.673200000000001</c:v>
                </c:pt>
                <c:pt idx="19">
                  <c:v>25.893599999999999</c:v>
                </c:pt>
                <c:pt idx="20">
                  <c:v>26.195799999999998</c:v>
                </c:pt>
                <c:pt idx="21">
                  <c:v>25.831099999999999</c:v>
                </c:pt>
                <c:pt idx="22">
                  <c:v>26.369299999999999</c:v>
                </c:pt>
                <c:pt idx="23">
                  <c:v>26.067599999999999</c:v>
                </c:pt>
                <c:pt idx="24">
                  <c:v>26.416399999999999</c:v>
                </c:pt>
                <c:pt idx="25">
                  <c:v>25.8826</c:v>
                </c:pt>
                <c:pt idx="26">
                  <c:v>26.306799999999999</c:v>
                </c:pt>
                <c:pt idx="27">
                  <c:v>26.038499999999999</c:v>
                </c:pt>
                <c:pt idx="28">
                  <c:v>26.049099999999999</c:v>
                </c:pt>
                <c:pt idx="29">
                  <c:v>26.174499999999998</c:v>
                </c:pt>
                <c:pt idx="30">
                  <c:v>26.296299999999999</c:v>
                </c:pt>
                <c:pt idx="31">
                  <c:v>26.522500000000001</c:v>
                </c:pt>
                <c:pt idx="32">
                  <c:v>25.824200000000001</c:v>
                </c:pt>
                <c:pt idx="33">
                  <c:v>26.3428</c:v>
                </c:pt>
                <c:pt idx="34">
                  <c:v>26.053000000000001</c:v>
                </c:pt>
                <c:pt idx="35">
                  <c:v>26.3841</c:v>
                </c:pt>
                <c:pt idx="36">
                  <c:v>25.949200000000001</c:v>
                </c:pt>
                <c:pt idx="37">
                  <c:v>26.1617</c:v>
                </c:pt>
                <c:pt idx="38">
                  <c:v>28.403400000000001</c:v>
                </c:pt>
                <c:pt idx="39">
                  <c:v>26.11</c:v>
                </c:pt>
                <c:pt idx="40">
                  <c:v>26.478000000000002</c:v>
                </c:pt>
                <c:pt idx="41">
                  <c:v>26.036100000000001</c:v>
                </c:pt>
                <c:pt idx="42">
                  <c:v>26.696100000000001</c:v>
                </c:pt>
                <c:pt idx="43">
                  <c:v>26.079000000000001</c:v>
                </c:pt>
                <c:pt idx="44">
                  <c:v>26.4468</c:v>
                </c:pt>
                <c:pt idx="45">
                  <c:v>26.078700000000001</c:v>
                </c:pt>
                <c:pt idx="46">
                  <c:v>26.087700000000002</c:v>
                </c:pt>
                <c:pt idx="47">
                  <c:v>26.0549</c:v>
                </c:pt>
                <c:pt idx="48">
                  <c:v>26.1388</c:v>
                </c:pt>
                <c:pt idx="49">
                  <c:v>26.4573</c:v>
                </c:pt>
                <c:pt idx="50">
                  <c:v>25.9757</c:v>
                </c:pt>
                <c:pt idx="51">
                  <c:v>26.558800000000002</c:v>
                </c:pt>
                <c:pt idx="52">
                  <c:v>26.147600000000001</c:v>
                </c:pt>
                <c:pt idx="53">
                  <c:v>26.491099999999999</c:v>
                </c:pt>
                <c:pt idx="54">
                  <c:v>26.062000000000001</c:v>
                </c:pt>
                <c:pt idx="55">
                  <c:v>26.0471</c:v>
                </c:pt>
                <c:pt idx="56">
                  <c:v>25.952000000000002</c:v>
                </c:pt>
                <c:pt idx="57">
                  <c:v>25.9483</c:v>
                </c:pt>
                <c:pt idx="58">
                  <c:v>26.366499999999998</c:v>
                </c:pt>
                <c:pt idx="59">
                  <c:v>26.214300000000001</c:v>
                </c:pt>
                <c:pt idx="60">
                  <c:v>26.646100000000001</c:v>
                </c:pt>
                <c:pt idx="61">
                  <c:v>26.1099</c:v>
                </c:pt>
                <c:pt idx="62">
                  <c:v>26.587399999999999</c:v>
                </c:pt>
                <c:pt idx="63">
                  <c:v>26.0961</c:v>
                </c:pt>
                <c:pt idx="64">
                  <c:v>27.088000000000001</c:v>
                </c:pt>
                <c:pt idx="65">
                  <c:v>26.275200000000002</c:v>
                </c:pt>
                <c:pt idx="66">
                  <c:v>26.265999999999998</c:v>
                </c:pt>
                <c:pt idx="67">
                  <c:v>26.576499999999999</c:v>
                </c:pt>
                <c:pt idx="68">
                  <c:v>26.169799999999999</c:v>
                </c:pt>
                <c:pt idx="69">
                  <c:v>26.696400000000001</c:v>
                </c:pt>
                <c:pt idx="70">
                  <c:v>26.1981</c:v>
                </c:pt>
                <c:pt idx="71">
                  <c:v>26.627700000000001</c:v>
                </c:pt>
                <c:pt idx="72">
                  <c:v>26.204499999999999</c:v>
                </c:pt>
                <c:pt idx="73">
                  <c:v>26.655799999999999</c:v>
                </c:pt>
                <c:pt idx="74">
                  <c:v>26.2849</c:v>
                </c:pt>
                <c:pt idx="75">
                  <c:v>26.293199999999999</c:v>
                </c:pt>
                <c:pt idx="76">
                  <c:v>26.635200000000001</c:v>
                </c:pt>
                <c:pt idx="77">
                  <c:v>26.034400000000002</c:v>
                </c:pt>
                <c:pt idx="78">
                  <c:v>26.659099999999999</c:v>
                </c:pt>
                <c:pt idx="79">
                  <c:v>26.100100000000001</c:v>
                </c:pt>
                <c:pt idx="80">
                  <c:v>26.49</c:v>
                </c:pt>
                <c:pt idx="81">
                  <c:v>26.244</c:v>
                </c:pt>
                <c:pt idx="82">
                  <c:v>26.647500000000001</c:v>
                </c:pt>
                <c:pt idx="83">
                  <c:v>26.155200000000001</c:v>
                </c:pt>
                <c:pt idx="84">
                  <c:v>26.1386</c:v>
                </c:pt>
                <c:pt idx="85">
                  <c:v>26.2835</c:v>
                </c:pt>
                <c:pt idx="86">
                  <c:v>28.548999999999999</c:v>
                </c:pt>
                <c:pt idx="87">
                  <c:v>26.6203</c:v>
                </c:pt>
                <c:pt idx="88">
                  <c:v>26.157499999999999</c:v>
                </c:pt>
                <c:pt idx="89">
                  <c:v>26.607600000000001</c:v>
                </c:pt>
                <c:pt idx="90">
                  <c:v>26.064599999999999</c:v>
                </c:pt>
                <c:pt idx="91">
                  <c:v>26.6037</c:v>
                </c:pt>
                <c:pt idx="92">
                  <c:v>26.1449</c:v>
                </c:pt>
                <c:pt idx="93">
                  <c:v>26.527100000000001</c:v>
                </c:pt>
                <c:pt idx="94">
                  <c:v>26.0883</c:v>
                </c:pt>
                <c:pt idx="95">
                  <c:v>26.1511</c:v>
                </c:pt>
                <c:pt idx="96">
                  <c:v>26.582699999999999</c:v>
                </c:pt>
                <c:pt idx="97">
                  <c:v>26.093599999999999</c:v>
                </c:pt>
                <c:pt idx="98">
                  <c:v>26.6496</c:v>
                </c:pt>
                <c:pt idx="99">
                  <c:v>26.2852</c:v>
                </c:pt>
                <c:pt idx="100">
                  <c:v>27.318899999999999</c:v>
                </c:pt>
                <c:pt idx="101">
                  <c:v>26.033899999999999</c:v>
                </c:pt>
                <c:pt idx="102">
                  <c:v>26.599699999999999</c:v>
                </c:pt>
                <c:pt idx="103">
                  <c:v>26.060700000000001</c:v>
                </c:pt>
                <c:pt idx="104">
                  <c:v>27.816800000000001</c:v>
                </c:pt>
                <c:pt idx="105">
                  <c:v>27.799099999999999</c:v>
                </c:pt>
                <c:pt idx="106">
                  <c:v>26.553699999999999</c:v>
                </c:pt>
                <c:pt idx="107">
                  <c:v>29.136299999999999</c:v>
                </c:pt>
                <c:pt idx="108">
                  <c:v>26.8019</c:v>
                </c:pt>
                <c:pt idx="109">
                  <c:v>27.133199999999999</c:v>
                </c:pt>
                <c:pt idx="110">
                  <c:v>26.377700000000001</c:v>
                </c:pt>
                <c:pt idx="111">
                  <c:v>26.917400000000001</c:v>
                </c:pt>
                <c:pt idx="112">
                  <c:v>27.881799999999998</c:v>
                </c:pt>
                <c:pt idx="113">
                  <c:v>27.4406</c:v>
                </c:pt>
                <c:pt idx="114">
                  <c:v>26.3887</c:v>
                </c:pt>
                <c:pt idx="115">
                  <c:v>26.952300000000001</c:v>
                </c:pt>
                <c:pt idx="116">
                  <c:v>26.3187</c:v>
                </c:pt>
                <c:pt idx="117">
                  <c:v>27.177099999999999</c:v>
                </c:pt>
                <c:pt idx="118">
                  <c:v>26.3628</c:v>
                </c:pt>
                <c:pt idx="119">
                  <c:v>26.3795</c:v>
                </c:pt>
                <c:pt idx="120">
                  <c:v>27.549900000000001</c:v>
                </c:pt>
                <c:pt idx="121">
                  <c:v>27.290700000000001</c:v>
                </c:pt>
                <c:pt idx="122">
                  <c:v>28.058299999999999</c:v>
                </c:pt>
                <c:pt idx="123">
                  <c:v>27.807400000000001</c:v>
                </c:pt>
                <c:pt idx="124">
                  <c:v>27.578600000000002</c:v>
                </c:pt>
                <c:pt idx="125">
                  <c:v>26.957799999999999</c:v>
                </c:pt>
                <c:pt idx="126">
                  <c:v>28.917100000000001</c:v>
                </c:pt>
                <c:pt idx="127">
                  <c:v>29.469200000000001</c:v>
                </c:pt>
                <c:pt idx="128">
                  <c:v>28.571999999999999</c:v>
                </c:pt>
                <c:pt idx="129">
                  <c:v>35.984299999999998</c:v>
                </c:pt>
                <c:pt idx="130">
                  <c:v>29.894400000000001</c:v>
                </c:pt>
                <c:pt idx="131">
                  <c:v>32.7988</c:v>
                </c:pt>
                <c:pt idx="132">
                  <c:v>30.816099999999999</c:v>
                </c:pt>
                <c:pt idx="133">
                  <c:v>28.969899999999999</c:v>
                </c:pt>
                <c:pt idx="134">
                  <c:v>30.457100000000001</c:v>
                </c:pt>
                <c:pt idx="135">
                  <c:v>28.8081</c:v>
                </c:pt>
                <c:pt idx="136">
                  <c:v>27.707999999999998</c:v>
                </c:pt>
                <c:pt idx="137">
                  <c:v>26.994700000000002</c:v>
                </c:pt>
                <c:pt idx="138">
                  <c:v>27.363099999999999</c:v>
                </c:pt>
                <c:pt idx="139">
                  <c:v>26.839300000000001</c:v>
                </c:pt>
                <c:pt idx="140">
                  <c:v>27.3003</c:v>
                </c:pt>
                <c:pt idx="141">
                  <c:v>26.713200000000001</c:v>
                </c:pt>
                <c:pt idx="142">
                  <c:v>27.0306</c:v>
                </c:pt>
                <c:pt idx="143">
                  <c:v>26.544699999999999</c:v>
                </c:pt>
                <c:pt idx="144">
                  <c:v>28.636500000000002</c:v>
                </c:pt>
                <c:pt idx="145">
                  <c:v>26.522200000000002</c:v>
                </c:pt>
                <c:pt idx="146">
                  <c:v>26.452400000000001</c:v>
                </c:pt>
                <c:pt idx="147">
                  <c:v>26.936</c:v>
                </c:pt>
                <c:pt idx="148">
                  <c:v>26.3431</c:v>
                </c:pt>
                <c:pt idx="149">
                  <c:v>26.870899999999999</c:v>
                </c:pt>
                <c:pt idx="150">
                  <c:v>26.407699999999998</c:v>
                </c:pt>
                <c:pt idx="151">
                  <c:v>26.9223</c:v>
                </c:pt>
                <c:pt idx="152">
                  <c:v>26.867999999999999</c:v>
                </c:pt>
                <c:pt idx="153">
                  <c:v>27.247499999999999</c:v>
                </c:pt>
                <c:pt idx="154">
                  <c:v>26.749300000000002</c:v>
                </c:pt>
                <c:pt idx="155">
                  <c:v>27.049700000000001</c:v>
                </c:pt>
                <c:pt idx="156">
                  <c:v>26.406199999999998</c:v>
                </c:pt>
                <c:pt idx="157">
                  <c:v>26.3766</c:v>
                </c:pt>
                <c:pt idx="158">
                  <c:v>26.727499999999999</c:v>
                </c:pt>
                <c:pt idx="159">
                  <c:v>26.834900000000001</c:v>
                </c:pt>
                <c:pt idx="160">
                  <c:v>27.110900000000001</c:v>
                </c:pt>
                <c:pt idx="161">
                  <c:v>27.0061</c:v>
                </c:pt>
                <c:pt idx="162">
                  <c:v>27.191199999999998</c:v>
                </c:pt>
                <c:pt idx="163">
                  <c:v>26.607199999999999</c:v>
                </c:pt>
                <c:pt idx="164">
                  <c:v>26.956800000000001</c:v>
                </c:pt>
                <c:pt idx="165">
                  <c:v>26.958300000000001</c:v>
                </c:pt>
                <c:pt idx="166">
                  <c:v>27.173500000000001</c:v>
                </c:pt>
                <c:pt idx="167">
                  <c:v>27.357299999999999</c:v>
                </c:pt>
                <c:pt idx="168">
                  <c:v>31.793700000000001</c:v>
                </c:pt>
                <c:pt idx="169">
                  <c:v>27.6005</c:v>
                </c:pt>
                <c:pt idx="170">
                  <c:v>29.674700000000001</c:v>
                </c:pt>
                <c:pt idx="171">
                  <c:v>27.655799999999999</c:v>
                </c:pt>
                <c:pt idx="172">
                  <c:v>27.919</c:v>
                </c:pt>
                <c:pt idx="173">
                  <c:v>29.395700000000001</c:v>
                </c:pt>
                <c:pt idx="174">
                  <c:v>28.055</c:v>
                </c:pt>
                <c:pt idx="175">
                  <c:v>27.796900000000001</c:v>
                </c:pt>
                <c:pt idx="176">
                  <c:v>27.453099999999999</c:v>
                </c:pt>
                <c:pt idx="177">
                  <c:v>27.799800000000001</c:v>
                </c:pt>
                <c:pt idx="178">
                  <c:v>28.061699999999998</c:v>
                </c:pt>
                <c:pt idx="179">
                  <c:v>30.378399999999999</c:v>
                </c:pt>
                <c:pt idx="180">
                  <c:v>29.281199999999998</c:v>
                </c:pt>
                <c:pt idx="181">
                  <c:v>29.421199999999999</c:v>
                </c:pt>
                <c:pt idx="182">
                  <c:v>28.898900000000001</c:v>
                </c:pt>
                <c:pt idx="183">
                  <c:v>29.809000000000001</c:v>
                </c:pt>
                <c:pt idx="184">
                  <c:v>30.698799999999999</c:v>
                </c:pt>
                <c:pt idx="185">
                  <c:v>28.586500000000001</c:v>
                </c:pt>
                <c:pt idx="186">
                  <c:v>27.3339</c:v>
                </c:pt>
                <c:pt idx="187">
                  <c:v>27.796700000000001</c:v>
                </c:pt>
                <c:pt idx="188">
                  <c:v>27.2315</c:v>
                </c:pt>
                <c:pt idx="189">
                  <c:v>28.392199999999999</c:v>
                </c:pt>
                <c:pt idx="190">
                  <c:v>27.497900000000001</c:v>
                </c:pt>
                <c:pt idx="191">
                  <c:v>27.393999999999998</c:v>
                </c:pt>
                <c:pt idx="192">
                  <c:v>26.880199999999999</c:v>
                </c:pt>
                <c:pt idx="193">
                  <c:v>27.494700000000002</c:v>
                </c:pt>
                <c:pt idx="194">
                  <c:v>26.999400000000001</c:v>
                </c:pt>
                <c:pt idx="195">
                  <c:v>27.399699999999999</c:v>
                </c:pt>
                <c:pt idx="196">
                  <c:v>27.201000000000001</c:v>
                </c:pt>
                <c:pt idx="197">
                  <c:v>27.104500000000002</c:v>
                </c:pt>
                <c:pt idx="198">
                  <c:v>27.9237</c:v>
                </c:pt>
                <c:pt idx="199">
                  <c:v>28.9557</c:v>
                </c:pt>
                <c:pt idx="200">
                  <c:v>28.5867</c:v>
                </c:pt>
                <c:pt idx="201">
                  <c:v>27.564599999999999</c:v>
                </c:pt>
                <c:pt idx="202">
                  <c:v>29.279599999999999</c:v>
                </c:pt>
                <c:pt idx="203">
                  <c:v>30.630800000000001</c:v>
                </c:pt>
                <c:pt idx="204">
                  <c:v>33.3367</c:v>
                </c:pt>
                <c:pt idx="205">
                  <c:v>28.5824</c:v>
                </c:pt>
                <c:pt idx="206">
                  <c:v>28.272300000000001</c:v>
                </c:pt>
                <c:pt idx="207">
                  <c:v>29.3765</c:v>
                </c:pt>
                <c:pt idx="208">
                  <c:v>27.629899999999999</c:v>
                </c:pt>
                <c:pt idx="209">
                  <c:v>27.490400000000001</c:v>
                </c:pt>
                <c:pt idx="210">
                  <c:v>28.228999999999999</c:v>
                </c:pt>
                <c:pt idx="211">
                  <c:v>27.1465</c:v>
                </c:pt>
                <c:pt idx="212">
                  <c:v>27.188099999999999</c:v>
                </c:pt>
                <c:pt idx="213">
                  <c:v>26.663499999999999</c:v>
                </c:pt>
                <c:pt idx="214">
                  <c:v>27.2178</c:v>
                </c:pt>
                <c:pt idx="215">
                  <c:v>26.429300000000001</c:v>
                </c:pt>
                <c:pt idx="216">
                  <c:v>26.984200000000001</c:v>
                </c:pt>
                <c:pt idx="217">
                  <c:v>26.4665</c:v>
                </c:pt>
                <c:pt idx="218">
                  <c:v>26.5182</c:v>
                </c:pt>
                <c:pt idx="219">
                  <c:v>26.5077</c:v>
                </c:pt>
                <c:pt idx="220">
                  <c:v>26.543399999999998</c:v>
                </c:pt>
                <c:pt idx="221">
                  <c:v>27.560500000000001</c:v>
                </c:pt>
                <c:pt idx="222">
                  <c:v>27.312000000000001</c:v>
                </c:pt>
                <c:pt idx="223">
                  <c:v>32.275300000000001</c:v>
                </c:pt>
                <c:pt idx="224">
                  <c:v>27.385400000000001</c:v>
                </c:pt>
                <c:pt idx="225">
                  <c:v>27.686299999999999</c:v>
                </c:pt>
                <c:pt idx="226">
                  <c:v>27.651599999999998</c:v>
                </c:pt>
                <c:pt idx="227">
                  <c:v>30.092400000000001</c:v>
                </c:pt>
                <c:pt idx="228">
                  <c:v>30.8506</c:v>
                </c:pt>
                <c:pt idx="229">
                  <c:v>27.862300000000001</c:v>
                </c:pt>
                <c:pt idx="230">
                  <c:v>27.388500000000001</c:v>
                </c:pt>
                <c:pt idx="231">
                  <c:v>29.678599999999999</c:v>
                </c:pt>
                <c:pt idx="232">
                  <c:v>27.3963</c:v>
                </c:pt>
                <c:pt idx="233">
                  <c:v>27.989599999999999</c:v>
                </c:pt>
                <c:pt idx="234">
                  <c:v>27.4253</c:v>
                </c:pt>
                <c:pt idx="235">
                  <c:v>28.112400000000001</c:v>
                </c:pt>
                <c:pt idx="236">
                  <c:v>27.345800000000001</c:v>
                </c:pt>
                <c:pt idx="237">
                  <c:v>28.232199999999999</c:v>
                </c:pt>
                <c:pt idx="238">
                  <c:v>30.0337</c:v>
                </c:pt>
                <c:pt idx="239">
                  <c:v>29.8383</c:v>
                </c:pt>
                <c:pt idx="240">
                  <c:v>29.5382</c:v>
                </c:pt>
                <c:pt idx="241">
                  <c:v>28.244</c:v>
                </c:pt>
                <c:pt idx="242">
                  <c:v>27.604500000000002</c:v>
                </c:pt>
                <c:pt idx="243">
                  <c:v>27.478400000000001</c:v>
                </c:pt>
                <c:pt idx="244">
                  <c:v>26.9895</c:v>
                </c:pt>
                <c:pt idx="245">
                  <c:v>27.057300000000001</c:v>
                </c:pt>
                <c:pt idx="246">
                  <c:v>27.6081</c:v>
                </c:pt>
                <c:pt idx="247">
                  <c:v>26.9861</c:v>
                </c:pt>
                <c:pt idx="248">
                  <c:v>27.3736</c:v>
                </c:pt>
                <c:pt idx="249">
                  <c:v>26.969200000000001</c:v>
                </c:pt>
                <c:pt idx="250">
                  <c:v>27.442499999999999</c:v>
                </c:pt>
                <c:pt idx="251">
                  <c:v>26.966699999999999</c:v>
                </c:pt>
                <c:pt idx="252">
                  <c:v>27.324300000000001</c:v>
                </c:pt>
                <c:pt idx="253">
                  <c:v>26.846599999999999</c:v>
                </c:pt>
                <c:pt idx="254">
                  <c:v>27.425999999999998</c:v>
                </c:pt>
                <c:pt idx="255">
                  <c:v>26.992000000000001</c:v>
                </c:pt>
                <c:pt idx="256">
                  <c:v>27.244</c:v>
                </c:pt>
                <c:pt idx="257">
                  <c:v>27.1</c:v>
                </c:pt>
                <c:pt idx="258">
                  <c:v>26.5623</c:v>
                </c:pt>
                <c:pt idx="259">
                  <c:v>24.588699999999999</c:v>
                </c:pt>
                <c:pt idx="260">
                  <c:v>21.96</c:v>
                </c:pt>
                <c:pt idx="261">
                  <c:v>21.336500000000001</c:v>
                </c:pt>
                <c:pt idx="262">
                  <c:v>3.81277E-2</c:v>
                </c:pt>
                <c:pt idx="263">
                  <c:v>3.8532400000000001E-2</c:v>
                </c:pt>
                <c:pt idx="264">
                  <c:v>4.4667400000000003E-2</c:v>
                </c:pt>
                <c:pt idx="265">
                  <c:v>4.7420400000000001E-2</c:v>
                </c:pt>
                <c:pt idx="266">
                  <c:v>4.7554199999999998E-2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60-46E0-A8B9-E6903B8EA970}"/>
            </c:ext>
          </c:extLst>
        </c:ser>
        <c:ser>
          <c:idx val="1"/>
          <c:order val="1"/>
          <c:tx>
            <c:v>GPU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Sheet1!$C$2:$C$268</c:f>
              <c:numCache>
                <c:formatCode>General</c:formatCode>
                <c:ptCount val="267"/>
                <c:pt idx="0">
                  <c:v>3.8430300000000002</c:v>
                </c:pt>
                <c:pt idx="1">
                  <c:v>0.43262899999999999</c:v>
                </c:pt>
                <c:pt idx="2">
                  <c:v>0.42366700000000002</c:v>
                </c:pt>
                <c:pt idx="3">
                  <c:v>0.42910199999999998</c:v>
                </c:pt>
                <c:pt idx="4">
                  <c:v>0.42778500000000003</c:v>
                </c:pt>
                <c:pt idx="5">
                  <c:v>0.42827199999999999</c:v>
                </c:pt>
                <c:pt idx="6">
                  <c:v>0.42555900000000002</c:v>
                </c:pt>
                <c:pt idx="7">
                  <c:v>0.43051499999999998</c:v>
                </c:pt>
                <c:pt idx="8">
                  <c:v>0.42440899999999998</c:v>
                </c:pt>
                <c:pt idx="9">
                  <c:v>0.42939100000000002</c:v>
                </c:pt>
                <c:pt idx="10">
                  <c:v>0.43319299999999999</c:v>
                </c:pt>
                <c:pt idx="11">
                  <c:v>0.42510500000000001</c:v>
                </c:pt>
                <c:pt idx="12">
                  <c:v>0.42999900000000002</c:v>
                </c:pt>
                <c:pt idx="13">
                  <c:v>0.42471999999999999</c:v>
                </c:pt>
                <c:pt idx="14">
                  <c:v>0.42802400000000002</c:v>
                </c:pt>
                <c:pt idx="15">
                  <c:v>0.445021</c:v>
                </c:pt>
                <c:pt idx="16">
                  <c:v>0.44578600000000002</c:v>
                </c:pt>
                <c:pt idx="17">
                  <c:v>0.42657099999999998</c:v>
                </c:pt>
                <c:pt idx="18">
                  <c:v>0.42502299999999998</c:v>
                </c:pt>
                <c:pt idx="19">
                  <c:v>0.43610100000000002</c:v>
                </c:pt>
                <c:pt idx="20">
                  <c:v>0.44836999999999999</c:v>
                </c:pt>
                <c:pt idx="21">
                  <c:v>0.42894100000000002</c:v>
                </c:pt>
                <c:pt idx="22">
                  <c:v>0.42543300000000001</c:v>
                </c:pt>
                <c:pt idx="23">
                  <c:v>0.42831599999999997</c:v>
                </c:pt>
                <c:pt idx="24">
                  <c:v>0.42843199999999998</c:v>
                </c:pt>
                <c:pt idx="25">
                  <c:v>0.431257</c:v>
                </c:pt>
                <c:pt idx="26">
                  <c:v>0.42612100000000003</c:v>
                </c:pt>
                <c:pt idx="27">
                  <c:v>0.42486200000000002</c:v>
                </c:pt>
                <c:pt idx="28">
                  <c:v>0.42777100000000001</c:v>
                </c:pt>
                <c:pt idx="29">
                  <c:v>0.42313200000000001</c:v>
                </c:pt>
                <c:pt idx="30">
                  <c:v>0.43185899999999999</c:v>
                </c:pt>
                <c:pt idx="31">
                  <c:v>0.43332199999999998</c:v>
                </c:pt>
                <c:pt idx="32">
                  <c:v>0.42813499999999999</c:v>
                </c:pt>
                <c:pt idx="33">
                  <c:v>0.43151</c:v>
                </c:pt>
                <c:pt idx="34">
                  <c:v>0.44315900000000003</c:v>
                </c:pt>
                <c:pt idx="35">
                  <c:v>0.43489800000000001</c:v>
                </c:pt>
                <c:pt idx="36">
                  <c:v>0.60059399999999996</c:v>
                </c:pt>
                <c:pt idx="37">
                  <c:v>0.432537</c:v>
                </c:pt>
                <c:pt idx="38">
                  <c:v>0.43077900000000002</c:v>
                </c:pt>
                <c:pt idx="39">
                  <c:v>0.42722500000000002</c:v>
                </c:pt>
                <c:pt idx="40">
                  <c:v>0.43104399999999998</c:v>
                </c:pt>
                <c:pt idx="41">
                  <c:v>0.43519400000000003</c:v>
                </c:pt>
                <c:pt idx="42">
                  <c:v>0.43123299999999998</c:v>
                </c:pt>
                <c:pt idx="43">
                  <c:v>0.43824800000000003</c:v>
                </c:pt>
                <c:pt idx="44">
                  <c:v>0.43376399999999998</c:v>
                </c:pt>
                <c:pt idx="45">
                  <c:v>0.44194800000000001</c:v>
                </c:pt>
                <c:pt idx="46">
                  <c:v>0.44167899999999999</c:v>
                </c:pt>
                <c:pt idx="47">
                  <c:v>0.42714600000000003</c:v>
                </c:pt>
                <c:pt idx="48">
                  <c:v>0.427541</c:v>
                </c:pt>
                <c:pt idx="49">
                  <c:v>0.43563600000000002</c:v>
                </c:pt>
                <c:pt idx="50">
                  <c:v>0.43343100000000001</c:v>
                </c:pt>
                <c:pt idx="51">
                  <c:v>0.42837399999999998</c:v>
                </c:pt>
                <c:pt idx="52">
                  <c:v>0.42890200000000001</c:v>
                </c:pt>
                <c:pt idx="53">
                  <c:v>0.430089</c:v>
                </c:pt>
                <c:pt idx="54">
                  <c:v>0.44175500000000001</c:v>
                </c:pt>
                <c:pt idx="55">
                  <c:v>0.43018400000000001</c:v>
                </c:pt>
                <c:pt idx="56">
                  <c:v>0.43242000000000003</c:v>
                </c:pt>
                <c:pt idx="57">
                  <c:v>0.42910799999999999</c:v>
                </c:pt>
                <c:pt idx="58">
                  <c:v>0.43549900000000002</c:v>
                </c:pt>
                <c:pt idx="59">
                  <c:v>0.430948</c:v>
                </c:pt>
                <c:pt idx="60">
                  <c:v>0.42539700000000003</c:v>
                </c:pt>
                <c:pt idx="61">
                  <c:v>0.43099700000000002</c:v>
                </c:pt>
                <c:pt idx="62">
                  <c:v>0.42783100000000002</c:v>
                </c:pt>
                <c:pt idx="63">
                  <c:v>0.432112</c:v>
                </c:pt>
                <c:pt idx="64">
                  <c:v>0.42826700000000001</c:v>
                </c:pt>
                <c:pt idx="65">
                  <c:v>0.42787799999999998</c:v>
                </c:pt>
                <c:pt idx="66">
                  <c:v>0.434475</c:v>
                </c:pt>
                <c:pt idx="67">
                  <c:v>0.42880400000000002</c:v>
                </c:pt>
                <c:pt idx="68">
                  <c:v>0.42717899999999998</c:v>
                </c:pt>
                <c:pt idx="69">
                  <c:v>0.42980800000000002</c:v>
                </c:pt>
                <c:pt idx="70">
                  <c:v>0.42860199999999998</c:v>
                </c:pt>
                <c:pt idx="71">
                  <c:v>0.42823800000000001</c:v>
                </c:pt>
                <c:pt idx="72">
                  <c:v>0.42552000000000001</c:v>
                </c:pt>
                <c:pt idx="73">
                  <c:v>0.42922100000000002</c:v>
                </c:pt>
                <c:pt idx="74">
                  <c:v>0.42450300000000002</c:v>
                </c:pt>
                <c:pt idx="75">
                  <c:v>0.424377</c:v>
                </c:pt>
                <c:pt idx="76">
                  <c:v>0.42902299999999999</c:v>
                </c:pt>
                <c:pt idx="77">
                  <c:v>0.42660900000000002</c:v>
                </c:pt>
                <c:pt idx="78">
                  <c:v>0.60417799999999999</c:v>
                </c:pt>
                <c:pt idx="79">
                  <c:v>0.42365799999999998</c:v>
                </c:pt>
                <c:pt idx="80">
                  <c:v>0.42464600000000002</c:v>
                </c:pt>
                <c:pt idx="81">
                  <c:v>0.42533599999999999</c:v>
                </c:pt>
                <c:pt idx="82">
                  <c:v>0.42660300000000001</c:v>
                </c:pt>
                <c:pt idx="83">
                  <c:v>0.42464600000000002</c:v>
                </c:pt>
                <c:pt idx="84">
                  <c:v>0.433755</c:v>
                </c:pt>
                <c:pt idx="85">
                  <c:v>0.43416300000000002</c:v>
                </c:pt>
                <c:pt idx="86">
                  <c:v>0.43026700000000001</c:v>
                </c:pt>
                <c:pt idx="87">
                  <c:v>0.42884499999999998</c:v>
                </c:pt>
                <c:pt idx="88">
                  <c:v>0.43229400000000001</c:v>
                </c:pt>
                <c:pt idx="89">
                  <c:v>0.42805100000000001</c:v>
                </c:pt>
                <c:pt idx="90">
                  <c:v>0.430423</c:v>
                </c:pt>
                <c:pt idx="91">
                  <c:v>0.42683500000000002</c:v>
                </c:pt>
                <c:pt idx="92">
                  <c:v>0.42920900000000001</c:v>
                </c:pt>
                <c:pt idx="93">
                  <c:v>0.423315</c:v>
                </c:pt>
                <c:pt idx="94">
                  <c:v>0.42714099999999999</c:v>
                </c:pt>
                <c:pt idx="95">
                  <c:v>0.42815999999999999</c:v>
                </c:pt>
                <c:pt idx="96">
                  <c:v>0.43027300000000002</c:v>
                </c:pt>
                <c:pt idx="97">
                  <c:v>0.42677399999999999</c:v>
                </c:pt>
                <c:pt idx="98">
                  <c:v>0.432952</c:v>
                </c:pt>
                <c:pt idx="99">
                  <c:v>0.42554399999999998</c:v>
                </c:pt>
                <c:pt idx="100">
                  <c:v>0.42917</c:v>
                </c:pt>
                <c:pt idx="101">
                  <c:v>0.43495299999999998</c:v>
                </c:pt>
                <c:pt idx="102">
                  <c:v>0.43238900000000002</c:v>
                </c:pt>
                <c:pt idx="103">
                  <c:v>0.429012</c:v>
                </c:pt>
                <c:pt idx="104">
                  <c:v>0.42921500000000001</c:v>
                </c:pt>
                <c:pt idx="105">
                  <c:v>0.43633</c:v>
                </c:pt>
                <c:pt idx="106">
                  <c:v>0.43095899999999998</c:v>
                </c:pt>
                <c:pt idx="107">
                  <c:v>0.427367</c:v>
                </c:pt>
                <c:pt idx="108">
                  <c:v>0.43140600000000001</c:v>
                </c:pt>
                <c:pt idx="109">
                  <c:v>0.42803099999999999</c:v>
                </c:pt>
                <c:pt idx="110">
                  <c:v>0.42374400000000001</c:v>
                </c:pt>
                <c:pt idx="111">
                  <c:v>0.42653999999999997</c:v>
                </c:pt>
                <c:pt idx="112">
                  <c:v>0.425016</c:v>
                </c:pt>
                <c:pt idx="113">
                  <c:v>0.42743900000000001</c:v>
                </c:pt>
                <c:pt idx="114">
                  <c:v>0.42986600000000003</c:v>
                </c:pt>
                <c:pt idx="115">
                  <c:v>0.42971399999999998</c:v>
                </c:pt>
                <c:pt idx="116">
                  <c:v>0.43585200000000002</c:v>
                </c:pt>
                <c:pt idx="117">
                  <c:v>0.42642000000000002</c:v>
                </c:pt>
                <c:pt idx="118">
                  <c:v>0.43071700000000002</c:v>
                </c:pt>
                <c:pt idx="119">
                  <c:v>0.42725099999999999</c:v>
                </c:pt>
                <c:pt idx="120">
                  <c:v>2.04596</c:v>
                </c:pt>
                <c:pt idx="121">
                  <c:v>0.43103200000000003</c:v>
                </c:pt>
                <c:pt idx="122">
                  <c:v>0.42634899999999998</c:v>
                </c:pt>
                <c:pt idx="123">
                  <c:v>0.42785299999999998</c:v>
                </c:pt>
                <c:pt idx="124">
                  <c:v>0.42447600000000002</c:v>
                </c:pt>
                <c:pt idx="125">
                  <c:v>0.43001499999999998</c:v>
                </c:pt>
                <c:pt idx="126">
                  <c:v>0.42870000000000003</c:v>
                </c:pt>
                <c:pt idx="127">
                  <c:v>0.42908000000000002</c:v>
                </c:pt>
                <c:pt idx="128">
                  <c:v>0.42692200000000002</c:v>
                </c:pt>
                <c:pt idx="129">
                  <c:v>0.422815</c:v>
                </c:pt>
                <c:pt idx="130">
                  <c:v>0.42399199999999998</c:v>
                </c:pt>
                <c:pt idx="131">
                  <c:v>0.42413000000000001</c:v>
                </c:pt>
                <c:pt idx="132">
                  <c:v>0.42658499999999999</c:v>
                </c:pt>
                <c:pt idx="133">
                  <c:v>0.43076900000000001</c:v>
                </c:pt>
                <c:pt idx="134">
                  <c:v>0.42704700000000001</c:v>
                </c:pt>
                <c:pt idx="135">
                  <c:v>0.42964400000000003</c:v>
                </c:pt>
                <c:pt idx="136">
                  <c:v>0.42807099999999998</c:v>
                </c:pt>
                <c:pt idx="137">
                  <c:v>0.42787500000000001</c:v>
                </c:pt>
                <c:pt idx="138">
                  <c:v>0.42289100000000002</c:v>
                </c:pt>
                <c:pt idx="139">
                  <c:v>0.44344699999999998</c:v>
                </c:pt>
                <c:pt idx="140">
                  <c:v>0.423842</c:v>
                </c:pt>
                <c:pt idx="141">
                  <c:v>0.426678</c:v>
                </c:pt>
                <c:pt idx="142">
                  <c:v>0.42536299999999999</c:v>
                </c:pt>
                <c:pt idx="143">
                  <c:v>0.43050899999999998</c:v>
                </c:pt>
                <c:pt idx="144">
                  <c:v>0.42787599999999998</c:v>
                </c:pt>
                <c:pt idx="145">
                  <c:v>0.42981000000000003</c:v>
                </c:pt>
                <c:pt idx="146">
                  <c:v>0.42669699999999999</c:v>
                </c:pt>
                <c:pt idx="147">
                  <c:v>0.42503099999999999</c:v>
                </c:pt>
                <c:pt idx="148">
                  <c:v>0.42652699999999999</c:v>
                </c:pt>
                <c:pt idx="149">
                  <c:v>0.42296800000000001</c:v>
                </c:pt>
                <c:pt idx="150">
                  <c:v>0.428753</c:v>
                </c:pt>
                <c:pt idx="151">
                  <c:v>0.42605100000000001</c:v>
                </c:pt>
                <c:pt idx="152">
                  <c:v>0.42604199999999998</c:v>
                </c:pt>
                <c:pt idx="153">
                  <c:v>0.43018000000000001</c:v>
                </c:pt>
                <c:pt idx="154">
                  <c:v>0.42407899999999998</c:v>
                </c:pt>
                <c:pt idx="155">
                  <c:v>0.423682</c:v>
                </c:pt>
                <c:pt idx="156">
                  <c:v>0.43027500000000002</c:v>
                </c:pt>
                <c:pt idx="157">
                  <c:v>0.42582700000000001</c:v>
                </c:pt>
                <c:pt idx="158">
                  <c:v>0.42870599999999998</c:v>
                </c:pt>
                <c:pt idx="159">
                  <c:v>0.43207899999999999</c:v>
                </c:pt>
                <c:pt idx="160">
                  <c:v>0.42710700000000001</c:v>
                </c:pt>
                <c:pt idx="161">
                  <c:v>0.57428100000000004</c:v>
                </c:pt>
                <c:pt idx="162">
                  <c:v>0.43077199999999999</c:v>
                </c:pt>
                <c:pt idx="163">
                  <c:v>0.42528100000000002</c:v>
                </c:pt>
                <c:pt idx="164">
                  <c:v>0.43094300000000002</c:v>
                </c:pt>
                <c:pt idx="165">
                  <c:v>0.428116</c:v>
                </c:pt>
                <c:pt idx="166">
                  <c:v>0.42737999999999998</c:v>
                </c:pt>
                <c:pt idx="167">
                  <c:v>0.4274</c:v>
                </c:pt>
                <c:pt idx="168">
                  <c:v>0.42414299999999999</c:v>
                </c:pt>
                <c:pt idx="169">
                  <c:v>0.42687199999999997</c:v>
                </c:pt>
                <c:pt idx="170">
                  <c:v>0.42874299999999999</c:v>
                </c:pt>
                <c:pt idx="171">
                  <c:v>0.42839300000000002</c:v>
                </c:pt>
                <c:pt idx="172">
                  <c:v>0.42798599999999998</c:v>
                </c:pt>
                <c:pt idx="173">
                  <c:v>0.42515799999999998</c:v>
                </c:pt>
                <c:pt idx="174">
                  <c:v>0.43037199999999998</c:v>
                </c:pt>
                <c:pt idx="175">
                  <c:v>0.42263200000000001</c:v>
                </c:pt>
                <c:pt idx="176">
                  <c:v>0.42630800000000002</c:v>
                </c:pt>
                <c:pt idx="177">
                  <c:v>0.424091</c:v>
                </c:pt>
                <c:pt idx="178">
                  <c:v>0.427562</c:v>
                </c:pt>
                <c:pt idx="179">
                  <c:v>0.42638199999999998</c:v>
                </c:pt>
                <c:pt idx="180">
                  <c:v>0.42914400000000003</c:v>
                </c:pt>
                <c:pt idx="181">
                  <c:v>0.42927399999999999</c:v>
                </c:pt>
                <c:pt idx="182">
                  <c:v>0.424174</c:v>
                </c:pt>
                <c:pt idx="183">
                  <c:v>0.42493300000000001</c:v>
                </c:pt>
                <c:pt idx="184">
                  <c:v>0.42747800000000002</c:v>
                </c:pt>
                <c:pt idx="185">
                  <c:v>0.42682500000000001</c:v>
                </c:pt>
                <c:pt idx="186">
                  <c:v>0.42516399999999999</c:v>
                </c:pt>
                <c:pt idx="187">
                  <c:v>0.42744599999999999</c:v>
                </c:pt>
                <c:pt idx="188">
                  <c:v>0.42877300000000002</c:v>
                </c:pt>
                <c:pt idx="189">
                  <c:v>0.429315</c:v>
                </c:pt>
                <c:pt idx="190">
                  <c:v>0.42820900000000001</c:v>
                </c:pt>
                <c:pt idx="191">
                  <c:v>0.42688300000000001</c:v>
                </c:pt>
                <c:pt idx="192">
                  <c:v>0.42985699999999999</c:v>
                </c:pt>
                <c:pt idx="193">
                  <c:v>0.42657699999999998</c:v>
                </c:pt>
                <c:pt idx="194">
                  <c:v>0.42766199999999999</c:v>
                </c:pt>
                <c:pt idx="195">
                  <c:v>0.42725200000000002</c:v>
                </c:pt>
                <c:pt idx="196">
                  <c:v>0.42607600000000001</c:v>
                </c:pt>
                <c:pt idx="197">
                  <c:v>0.42799300000000001</c:v>
                </c:pt>
                <c:pt idx="198">
                  <c:v>0.42546400000000001</c:v>
                </c:pt>
                <c:pt idx="199">
                  <c:v>0.42713699999999999</c:v>
                </c:pt>
                <c:pt idx="200">
                  <c:v>0.42865199999999998</c:v>
                </c:pt>
                <c:pt idx="201">
                  <c:v>0.42886600000000002</c:v>
                </c:pt>
                <c:pt idx="202">
                  <c:v>0.42754999999999999</c:v>
                </c:pt>
                <c:pt idx="203">
                  <c:v>0.64233399999999996</c:v>
                </c:pt>
                <c:pt idx="204">
                  <c:v>0.426981</c:v>
                </c:pt>
                <c:pt idx="205">
                  <c:v>0.42617100000000002</c:v>
                </c:pt>
                <c:pt idx="206">
                  <c:v>0.42497499999999999</c:v>
                </c:pt>
                <c:pt idx="207">
                  <c:v>0.42531099999999999</c:v>
                </c:pt>
                <c:pt idx="208">
                  <c:v>0.42638900000000002</c:v>
                </c:pt>
                <c:pt idx="209">
                  <c:v>0.43097200000000002</c:v>
                </c:pt>
                <c:pt idx="210">
                  <c:v>0.42788999999999999</c:v>
                </c:pt>
                <c:pt idx="211">
                  <c:v>0.43430999999999997</c:v>
                </c:pt>
                <c:pt idx="212">
                  <c:v>0.42951</c:v>
                </c:pt>
                <c:pt idx="213">
                  <c:v>0.42868400000000001</c:v>
                </c:pt>
                <c:pt idx="214">
                  <c:v>0.42538100000000001</c:v>
                </c:pt>
                <c:pt idx="215">
                  <c:v>0.426153</c:v>
                </c:pt>
                <c:pt idx="216">
                  <c:v>0.42683399999999999</c:v>
                </c:pt>
                <c:pt idx="217">
                  <c:v>0.42799700000000002</c:v>
                </c:pt>
                <c:pt idx="218">
                  <c:v>0.42496</c:v>
                </c:pt>
                <c:pt idx="219">
                  <c:v>0.42595899999999998</c:v>
                </c:pt>
                <c:pt idx="220">
                  <c:v>0.428452</c:v>
                </c:pt>
                <c:pt idx="221">
                  <c:v>0.42816100000000001</c:v>
                </c:pt>
                <c:pt idx="222">
                  <c:v>0.43060199999999998</c:v>
                </c:pt>
                <c:pt idx="223">
                  <c:v>0.421566</c:v>
                </c:pt>
                <c:pt idx="224">
                  <c:v>0.43951800000000002</c:v>
                </c:pt>
                <c:pt idx="225">
                  <c:v>0.43951800000000002</c:v>
                </c:pt>
                <c:pt idx="226">
                  <c:v>0.43703900000000001</c:v>
                </c:pt>
                <c:pt idx="227">
                  <c:v>0.43039699999999997</c:v>
                </c:pt>
                <c:pt idx="228">
                  <c:v>0.43301000000000001</c:v>
                </c:pt>
                <c:pt idx="229">
                  <c:v>0.45450299999999999</c:v>
                </c:pt>
                <c:pt idx="230">
                  <c:v>0.45367400000000002</c:v>
                </c:pt>
                <c:pt idx="231">
                  <c:v>0.45261099999999999</c:v>
                </c:pt>
                <c:pt idx="232">
                  <c:v>0.44108199999999997</c:v>
                </c:pt>
                <c:pt idx="233">
                  <c:v>0.485155</c:v>
                </c:pt>
                <c:pt idx="234">
                  <c:v>0.43554199999999998</c:v>
                </c:pt>
                <c:pt idx="235">
                  <c:v>0.47589100000000001</c:v>
                </c:pt>
                <c:pt idx="236">
                  <c:v>0.50580800000000004</c:v>
                </c:pt>
                <c:pt idx="237">
                  <c:v>0.48255300000000001</c:v>
                </c:pt>
                <c:pt idx="238">
                  <c:v>0.43526399999999998</c:v>
                </c:pt>
                <c:pt idx="239">
                  <c:v>0.432282</c:v>
                </c:pt>
                <c:pt idx="240">
                  <c:v>0.434809</c:v>
                </c:pt>
                <c:pt idx="241">
                  <c:v>0.50543899999999997</c:v>
                </c:pt>
                <c:pt idx="242">
                  <c:v>0.52027699999999999</c:v>
                </c:pt>
                <c:pt idx="243">
                  <c:v>0.43151600000000001</c:v>
                </c:pt>
                <c:pt idx="244">
                  <c:v>0.43059700000000001</c:v>
                </c:pt>
                <c:pt idx="245">
                  <c:v>0.427817</c:v>
                </c:pt>
                <c:pt idx="246">
                  <c:v>0.44211600000000001</c:v>
                </c:pt>
                <c:pt idx="247">
                  <c:v>0.50165999999999999</c:v>
                </c:pt>
                <c:pt idx="248">
                  <c:v>0.43680799999999997</c:v>
                </c:pt>
                <c:pt idx="249">
                  <c:v>0.45627200000000001</c:v>
                </c:pt>
                <c:pt idx="250">
                  <c:v>0.43404900000000002</c:v>
                </c:pt>
                <c:pt idx="251">
                  <c:v>0.441747</c:v>
                </c:pt>
                <c:pt idx="252">
                  <c:v>0.44765100000000002</c:v>
                </c:pt>
                <c:pt idx="253">
                  <c:v>0.44309500000000002</c:v>
                </c:pt>
                <c:pt idx="254">
                  <c:v>0.45851799999999998</c:v>
                </c:pt>
                <c:pt idx="255">
                  <c:v>0.45309700000000003</c:v>
                </c:pt>
                <c:pt idx="256">
                  <c:v>0.45891599999999999</c:v>
                </c:pt>
                <c:pt idx="257">
                  <c:v>0.428815</c:v>
                </c:pt>
                <c:pt idx="258">
                  <c:v>68.284000000000006</c:v>
                </c:pt>
                <c:pt idx="259">
                  <c:v>2.1800199999999998</c:v>
                </c:pt>
                <c:pt idx="260">
                  <c:v>1.5913900000000001</c:v>
                </c:pt>
                <c:pt idx="261">
                  <c:v>1.6274999999999999</c:v>
                </c:pt>
                <c:pt idx="262">
                  <c:v>0.98828000000000005</c:v>
                </c:pt>
                <c:pt idx="263">
                  <c:v>0.49866300000000002</c:v>
                </c:pt>
                <c:pt idx="264">
                  <c:v>0.31781399999999999</c:v>
                </c:pt>
                <c:pt idx="265">
                  <c:v>0.32114500000000001</c:v>
                </c:pt>
                <c:pt idx="266">
                  <c:v>0.44520999999999999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60-46E0-A8B9-E6903B8EA9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5546399"/>
        <c:axId val="2135523103"/>
      </c:lineChart>
      <c:catAx>
        <c:axId val="2135546399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Frame</a:t>
                </a:r>
                <a:endParaRPr lang="ro-R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o-R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2135523103"/>
        <c:crosses val="autoZero"/>
        <c:auto val="1"/>
        <c:lblAlgn val="ctr"/>
        <c:lblOffset val="100"/>
        <c:tickLblSkip val="20"/>
        <c:noMultiLvlLbl val="0"/>
      </c:catAx>
      <c:valAx>
        <c:axId val="2135523103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Time(sec)</a:t>
                </a:r>
                <a:endParaRPr lang="ro-R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o-R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2135546399"/>
        <c:crosses val="autoZero"/>
        <c:crossBetween val="midCat"/>
        <c:majorUnit val="5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GPU TVL1</a:t>
            </a:r>
            <a:r>
              <a:rPr lang="en-US" baseline="0"/>
              <a:t> VS Brox</a:t>
            </a:r>
            <a:endParaRPr lang="ro-RO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BroxGPU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Sheet1!$C$2:$C$269</c:f>
              <c:numCache>
                <c:formatCode>General</c:formatCode>
                <c:ptCount val="268"/>
                <c:pt idx="0">
                  <c:v>3.8430300000000002</c:v>
                </c:pt>
                <c:pt idx="1">
                  <c:v>0.43262899999999999</c:v>
                </c:pt>
                <c:pt idx="2">
                  <c:v>0.42366700000000002</c:v>
                </c:pt>
                <c:pt idx="3">
                  <c:v>0.42910199999999998</c:v>
                </c:pt>
                <c:pt idx="4">
                  <c:v>0.42778500000000003</c:v>
                </c:pt>
                <c:pt idx="5">
                  <c:v>0.42827199999999999</c:v>
                </c:pt>
                <c:pt idx="6">
                  <c:v>0.42555900000000002</c:v>
                </c:pt>
                <c:pt idx="7">
                  <c:v>0.43051499999999998</c:v>
                </c:pt>
                <c:pt idx="8">
                  <c:v>0.42440899999999998</c:v>
                </c:pt>
                <c:pt idx="9">
                  <c:v>0.42939100000000002</c:v>
                </c:pt>
                <c:pt idx="10">
                  <c:v>0.43319299999999999</c:v>
                </c:pt>
                <c:pt idx="11">
                  <c:v>0.42510500000000001</c:v>
                </c:pt>
                <c:pt idx="12">
                  <c:v>0.42999900000000002</c:v>
                </c:pt>
                <c:pt idx="13">
                  <c:v>0.42471999999999999</c:v>
                </c:pt>
                <c:pt idx="14">
                  <c:v>0.42802400000000002</c:v>
                </c:pt>
                <c:pt idx="15">
                  <c:v>0.445021</c:v>
                </c:pt>
                <c:pt idx="16">
                  <c:v>0.44578600000000002</c:v>
                </c:pt>
                <c:pt idx="17">
                  <c:v>0.42657099999999998</c:v>
                </c:pt>
                <c:pt idx="18">
                  <c:v>0.42502299999999998</c:v>
                </c:pt>
                <c:pt idx="19">
                  <c:v>0.43610100000000002</c:v>
                </c:pt>
                <c:pt idx="20">
                  <c:v>0.44836999999999999</c:v>
                </c:pt>
                <c:pt idx="21">
                  <c:v>0.42894100000000002</c:v>
                </c:pt>
                <c:pt idx="22">
                  <c:v>0.42543300000000001</c:v>
                </c:pt>
                <c:pt idx="23">
                  <c:v>0.42831599999999997</c:v>
                </c:pt>
                <c:pt idx="24">
                  <c:v>0.42843199999999998</c:v>
                </c:pt>
                <c:pt idx="25">
                  <c:v>0.431257</c:v>
                </c:pt>
                <c:pt idx="26">
                  <c:v>0.42612100000000003</c:v>
                </c:pt>
                <c:pt idx="27">
                  <c:v>0.42486200000000002</c:v>
                </c:pt>
                <c:pt idx="28">
                  <c:v>0.42777100000000001</c:v>
                </c:pt>
                <c:pt idx="29">
                  <c:v>0.42313200000000001</c:v>
                </c:pt>
                <c:pt idx="30">
                  <c:v>0.43185899999999999</c:v>
                </c:pt>
                <c:pt idx="31">
                  <c:v>0.43332199999999998</c:v>
                </c:pt>
                <c:pt idx="32">
                  <c:v>0.42813499999999999</c:v>
                </c:pt>
                <c:pt idx="33">
                  <c:v>0.43151</c:v>
                </c:pt>
                <c:pt idx="34">
                  <c:v>0.44315900000000003</c:v>
                </c:pt>
                <c:pt idx="35">
                  <c:v>0.43489800000000001</c:v>
                </c:pt>
                <c:pt idx="36">
                  <c:v>0.60059399999999996</c:v>
                </c:pt>
                <c:pt idx="37">
                  <c:v>0.432537</c:v>
                </c:pt>
                <c:pt idx="38">
                  <c:v>0.43077900000000002</c:v>
                </c:pt>
                <c:pt idx="39">
                  <c:v>0.42722500000000002</c:v>
                </c:pt>
                <c:pt idx="40">
                  <c:v>0.43104399999999998</c:v>
                </c:pt>
                <c:pt idx="41">
                  <c:v>0.43519400000000003</c:v>
                </c:pt>
                <c:pt idx="42">
                  <c:v>0.43123299999999998</c:v>
                </c:pt>
                <c:pt idx="43">
                  <c:v>0.43824800000000003</c:v>
                </c:pt>
                <c:pt idx="44">
                  <c:v>0.43376399999999998</c:v>
                </c:pt>
                <c:pt idx="45">
                  <c:v>0.44194800000000001</c:v>
                </c:pt>
                <c:pt idx="46">
                  <c:v>0.44167899999999999</c:v>
                </c:pt>
                <c:pt idx="47">
                  <c:v>0.42714600000000003</c:v>
                </c:pt>
                <c:pt idx="48">
                  <c:v>0.427541</c:v>
                </c:pt>
                <c:pt idx="49">
                  <c:v>0.43563600000000002</c:v>
                </c:pt>
                <c:pt idx="50">
                  <c:v>0.43343100000000001</c:v>
                </c:pt>
                <c:pt idx="51">
                  <c:v>0.42837399999999998</c:v>
                </c:pt>
                <c:pt idx="52">
                  <c:v>0.42890200000000001</c:v>
                </c:pt>
                <c:pt idx="53">
                  <c:v>0.430089</c:v>
                </c:pt>
                <c:pt idx="54">
                  <c:v>0.44175500000000001</c:v>
                </c:pt>
                <c:pt idx="55">
                  <c:v>0.43018400000000001</c:v>
                </c:pt>
                <c:pt idx="56">
                  <c:v>0.43242000000000003</c:v>
                </c:pt>
                <c:pt idx="57">
                  <c:v>0.42910799999999999</c:v>
                </c:pt>
                <c:pt idx="58">
                  <c:v>0.43549900000000002</c:v>
                </c:pt>
                <c:pt idx="59">
                  <c:v>0.430948</c:v>
                </c:pt>
                <c:pt idx="60">
                  <c:v>0.42539700000000003</c:v>
                </c:pt>
                <c:pt idx="61">
                  <c:v>0.43099700000000002</c:v>
                </c:pt>
                <c:pt idx="62">
                  <c:v>0.42783100000000002</c:v>
                </c:pt>
                <c:pt idx="63">
                  <c:v>0.432112</c:v>
                </c:pt>
                <c:pt idx="64">
                  <c:v>0.42826700000000001</c:v>
                </c:pt>
                <c:pt idx="65">
                  <c:v>0.42787799999999998</c:v>
                </c:pt>
                <c:pt idx="66">
                  <c:v>0.434475</c:v>
                </c:pt>
                <c:pt idx="67">
                  <c:v>0.42880400000000002</c:v>
                </c:pt>
                <c:pt idx="68">
                  <c:v>0.42717899999999998</c:v>
                </c:pt>
                <c:pt idx="69">
                  <c:v>0.42980800000000002</c:v>
                </c:pt>
                <c:pt idx="70">
                  <c:v>0.42860199999999998</c:v>
                </c:pt>
                <c:pt idx="71">
                  <c:v>0.42823800000000001</c:v>
                </c:pt>
                <c:pt idx="72">
                  <c:v>0.42552000000000001</c:v>
                </c:pt>
                <c:pt idx="73">
                  <c:v>0.42922100000000002</c:v>
                </c:pt>
                <c:pt idx="74">
                  <c:v>0.42450300000000002</c:v>
                </c:pt>
                <c:pt idx="75">
                  <c:v>0.424377</c:v>
                </c:pt>
                <c:pt idx="76">
                  <c:v>0.42902299999999999</c:v>
                </c:pt>
                <c:pt idx="77">
                  <c:v>0.42660900000000002</c:v>
                </c:pt>
                <c:pt idx="78">
                  <c:v>0.60417799999999999</c:v>
                </c:pt>
                <c:pt idx="79">
                  <c:v>0.42365799999999998</c:v>
                </c:pt>
                <c:pt idx="80">
                  <c:v>0.42464600000000002</c:v>
                </c:pt>
                <c:pt idx="81">
                  <c:v>0.42533599999999999</c:v>
                </c:pt>
                <c:pt idx="82">
                  <c:v>0.42660300000000001</c:v>
                </c:pt>
                <c:pt idx="83">
                  <c:v>0.42464600000000002</c:v>
                </c:pt>
                <c:pt idx="84">
                  <c:v>0.433755</c:v>
                </c:pt>
                <c:pt idx="85">
                  <c:v>0.43416300000000002</c:v>
                </c:pt>
                <c:pt idx="86">
                  <c:v>0.43026700000000001</c:v>
                </c:pt>
                <c:pt idx="87">
                  <c:v>0.42884499999999998</c:v>
                </c:pt>
                <c:pt idx="88">
                  <c:v>0.43229400000000001</c:v>
                </c:pt>
                <c:pt idx="89">
                  <c:v>0.42805100000000001</c:v>
                </c:pt>
                <c:pt idx="90">
                  <c:v>0.430423</c:v>
                </c:pt>
                <c:pt idx="91">
                  <c:v>0.42683500000000002</c:v>
                </c:pt>
                <c:pt idx="92">
                  <c:v>0.42920900000000001</c:v>
                </c:pt>
                <c:pt idx="93">
                  <c:v>0.423315</c:v>
                </c:pt>
                <c:pt idx="94">
                  <c:v>0.42714099999999999</c:v>
                </c:pt>
                <c:pt idx="95">
                  <c:v>0.42815999999999999</c:v>
                </c:pt>
                <c:pt idx="96">
                  <c:v>0.43027300000000002</c:v>
                </c:pt>
                <c:pt idx="97">
                  <c:v>0.42677399999999999</c:v>
                </c:pt>
                <c:pt idx="98">
                  <c:v>0.432952</c:v>
                </c:pt>
                <c:pt idx="99">
                  <c:v>0.42554399999999998</c:v>
                </c:pt>
                <c:pt idx="100">
                  <c:v>0.42917</c:v>
                </c:pt>
                <c:pt idx="101">
                  <c:v>0.43495299999999998</c:v>
                </c:pt>
                <c:pt idx="102">
                  <c:v>0.43238900000000002</c:v>
                </c:pt>
                <c:pt idx="103">
                  <c:v>0.429012</c:v>
                </c:pt>
                <c:pt idx="104">
                  <c:v>0.42921500000000001</c:v>
                </c:pt>
                <c:pt idx="105">
                  <c:v>0.43633</c:v>
                </c:pt>
                <c:pt idx="106">
                  <c:v>0.43095899999999998</c:v>
                </c:pt>
                <c:pt idx="107">
                  <c:v>0.427367</c:v>
                </c:pt>
                <c:pt idx="108">
                  <c:v>0.43140600000000001</c:v>
                </c:pt>
                <c:pt idx="109">
                  <c:v>0.42803099999999999</c:v>
                </c:pt>
                <c:pt idx="110">
                  <c:v>0.42374400000000001</c:v>
                </c:pt>
                <c:pt idx="111">
                  <c:v>0.42653999999999997</c:v>
                </c:pt>
                <c:pt idx="112">
                  <c:v>0.425016</c:v>
                </c:pt>
                <c:pt idx="113">
                  <c:v>0.42743900000000001</c:v>
                </c:pt>
                <c:pt idx="114">
                  <c:v>0.42986600000000003</c:v>
                </c:pt>
                <c:pt idx="115">
                  <c:v>0.42971399999999998</c:v>
                </c:pt>
                <c:pt idx="116">
                  <c:v>0.43585200000000002</c:v>
                </c:pt>
                <c:pt idx="117">
                  <c:v>0.42642000000000002</c:v>
                </c:pt>
                <c:pt idx="118">
                  <c:v>0.43071700000000002</c:v>
                </c:pt>
                <c:pt idx="119">
                  <c:v>0.42725099999999999</c:v>
                </c:pt>
                <c:pt idx="120">
                  <c:v>2.04596</c:v>
                </c:pt>
                <c:pt idx="121">
                  <c:v>0.43103200000000003</c:v>
                </c:pt>
                <c:pt idx="122">
                  <c:v>0.42634899999999998</c:v>
                </c:pt>
                <c:pt idx="123">
                  <c:v>0.42785299999999998</c:v>
                </c:pt>
                <c:pt idx="124">
                  <c:v>0.42447600000000002</c:v>
                </c:pt>
                <c:pt idx="125">
                  <c:v>0.43001499999999998</c:v>
                </c:pt>
                <c:pt idx="126">
                  <c:v>0.42870000000000003</c:v>
                </c:pt>
                <c:pt idx="127">
                  <c:v>0.42908000000000002</c:v>
                </c:pt>
                <c:pt idx="128">
                  <c:v>0.42692200000000002</c:v>
                </c:pt>
                <c:pt idx="129">
                  <c:v>0.422815</c:v>
                </c:pt>
                <c:pt idx="130">
                  <c:v>0.42399199999999998</c:v>
                </c:pt>
                <c:pt idx="131">
                  <c:v>0.42413000000000001</c:v>
                </c:pt>
                <c:pt idx="132">
                  <c:v>0.42658499999999999</c:v>
                </c:pt>
                <c:pt idx="133">
                  <c:v>0.43076900000000001</c:v>
                </c:pt>
                <c:pt idx="134">
                  <c:v>0.42704700000000001</c:v>
                </c:pt>
                <c:pt idx="135">
                  <c:v>0.42964400000000003</c:v>
                </c:pt>
                <c:pt idx="136">
                  <c:v>0.42807099999999998</c:v>
                </c:pt>
                <c:pt idx="137">
                  <c:v>0.42787500000000001</c:v>
                </c:pt>
                <c:pt idx="138">
                  <c:v>0.42289100000000002</c:v>
                </c:pt>
                <c:pt idx="139">
                  <c:v>0.44344699999999998</c:v>
                </c:pt>
                <c:pt idx="140">
                  <c:v>0.423842</c:v>
                </c:pt>
                <c:pt idx="141">
                  <c:v>0.426678</c:v>
                </c:pt>
                <c:pt idx="142">
                  <c:v>0.42536299999999999</c:v>
                </c:pt>
                <c:pt idx="143">
                  <c:v>0.43050899999999998</c:v>
                </c:pt>
                <c:pt idx="144">
                  <c:v>0.42787599999999998</c:v>
                </c:pt>
                <c:pt idx="145">
                  <c:v>0.42981000000000003</c:v>
                </c:pt>
                <c:pt idx="146">
                  <c:v>0.42669699999999999</c:v>
                </c:pt>
                <c:pt idx="147">
                  <c:v>0.42503099999999999</c:v>
                </c:pt>
                <c:pt idx="148">
                  <c:v>0.42652699999999999</c:v>
                </c:pt>
                <c:pt idx="149">
                  <c:v>0.42296800000000001</c:v>
                </c:pt>
                <c:pt idx="150">
                  <c:v>0.428753</c:v>
                </c:pt>
                <c:pt idx="151">
                  <c:v>0.42605100000000001</c:v>
                </c:pt>
                <c:pt idx="152">
                  <c:v>0.42604199999999998</c:v>
                </c:pt>
                <c:pt idx="153">
                  <c:v>0.43018000000000001</c:v>
                </c:pt>
                <c:pt idx="154">
                  <c:v>0.42407899999999998</c:v>
                </c:pt>
                <c:pt idx="155">
                  <c:v>0.423682</c:v>
                </c:pt>
                <c:pt idx="156">
                  <c:v>0.43027500000000002</c:v>
                </c:pt>
                <c:pt idx="157">
                  <c:v>0.42582700000000001</c:v>
                </c:pt>
                <c:pt idx="158">
                  <c:v>0.42870599999999998</c:v>
                </c:pt>
                <c:pt idx="159">
                  <c:v>0.43207899999999999</c:v>
                </c:pt>
                <c:pt idx="160">
                  <c:v>0.42710700000000001</c:v>
                </c:pt>
                <c:pt idx="161">
                  <c:v>0.57428100000000004</c:v>
                </c:pt>
                <c:pt idx="162">
                  <c:v>0.43077199999999999</c:v>
                </c:pt>
                <c:pt idx="163">
                  <c:v>0.42528100000000002</c:v>
                </c:pt>
                <c:pt idx="164">
                  <c:v>0.43094300000000002</c:v>
                </c:pt>
                <c:pt idx="165">
                  <c:v>0.428116</c:v>
                </c:pt>
                <c:pt idx="166">
                  <c:v>0.42737999999999998</c:v>
                </c:pt>
                <c:pt idx="167">
                  <c:v>0.4274</c:v>
                </c:pt>
                <c:pt idx="168">
                  <c:v>0.42414299999999999</c:v>
                </c:pt>
                <c:pt idx="169">
                  <c:v>0.42687199999999997</c:v>
                </c:pt>
                <c:pt idx="170">
                  <c:v>0.42874299999999999</c:v>
                </c:pt>
                <c:pt idx="171">
                  <c:v>0.42839300000000002</c:v>
                </c:pt>
                <c:pt idx="172">
                  <c:v>0.42798599999999998</c:v>
                </c:pt>
                <c:pt idx="173">
                  <c:v>0.42515799999999998</c:v>
                </c:pt>
                <c:pt idx="174">
                  <c:v>0.43037199999999998</c:v>
                </c:pt>
                <c:pt idx="175">
                  <c:v>0.42263200000000001</c:v>
                </c:pt>
                <c:pt idx="176">
                  <c:v>0.42630800000000002</c:v>
                </c:pt>
                <c:pt idx="177">
                  <c:v>0.424091</c:v>
                </c:pt>
                <c:pt idx="178">
                  <c:v>0.427562</c:v>
                </c:pt>
                <c:pt idx="179">
                  <c:v>0.42638199999999998</c:v>
                </c:pt>
                <c:pt idx="180">
                  <c:v>0.42914400000000003</c:v>
                </c:pt>
                <c:pt idx="181">
                  <c:v>0.42927399999999999</c:v>
                </c:pt>
                <c:pt idx="182">
                  <c:v>0.424174</c:v>
                </c:pt>
                <c:pt idx="183">
                  <c:v>0.42493300000000001</c:v>
                </c:pt>
                <c:pt idx="184">
                  <c:v>0.42747800000000002</c:v>
                </c:pt>
                <c:pt idx="185">
                  <c:v>0.42682500000000001</c:v>
                </c:pt>
                <c:pt idx="186">
                  <c:v>0.42516399999999999</c:v>
                </c:pt>
                <c:pt idx="187">
                  <c:v>0.42744599999999999</c:v>
                </c:pt>
                <c:pt idx="188">
                  <c:v>0.42877300000000002</c:v>
                </c:pt>
                <c:pt idx="189">
                  <c:v>0.429315</c:v>
                </c:pt>
                <c:pt idx="190">
                  <c:v>0.42820900000000001</c:v>
                </c:pt>
                <c:pt idx="191">
                  <c:v>0.42688300000000001</c:v>
                </c:pt>
                <c:pt idx="192">
                  <c:v>0.42985699999999999</c:v>
                </c:pt>
                <c:pt idx="193">
                  <c:v>0.42657699999999998</c:v>
                </c:pt>
                <c:pt idx="194">
                  <c:v>0.42766199999999999</c:v>
                </c:pt>
                <c:pt idx="195">
                  <c:v>0.42725200000000002</c:v>
                </c:pt>
                <c:pt idx="196">
                  <c:v>0.42607600000000001</c:v>
                </c:pt>
                <c:pt idx="197">
                  <c:v>0.42799300000000001</c:v>
                </c:pt>
                <c:pt idx="198">
                  <c:v>0.42546400000000001</c:v>
                </c:pt>
                <c:pt idx="199">
                  <c:v>0.42713699999999999</c:v>
                </c:pt>
                <c:pt idx="200">
                  <c:v>0.42865199999999998</c:v>
                </c:pt>
                <c:pt idx="201">
                  <c:v>0.42886600000000002</c:v>
                </c:pt>
                <c:pt idx="202">
                  <c:v>0.42754999999999999</c:v>
                </c:pt>
                <c:pt idx="203">
                  <c:v>0.64233399999999996</c:v>
                </c:pt>
                <c:pt idx="204">
                  <c:v>0.426981</c:v>
                </c:pt>
                <c:pt idx="205">
                  <c:v>0.42617100000000002</c:v>
                </c:pt>
                <c:pt idx="206">
                  <c:v>0.42497499999999999</c:v>
                </c:pt>
                <c:pt idx="207">
                  <c:v>0.42531099999999999</c:v>
                </c:pt>
                <c:pt idx="208">
                  <c:v>0.42638900000000002</c:v>
                </c:pt>
                <c:pt idx="209">
                  <c:v>0.43097200000000002</c:v>
                </c:pt>
                <c:pt idx="210">
                  <c:v>0.42788999999999999</c:v>
                </c:pt>
                <c:pt idx="211">
                  <c:v>0.43430999999999997</c:v>
                </c:pt>
                <c:pt idx="212">
                  <c:v>0.42951</c:v>
                </c:pt>
                <c:pt idx="213">
                  <c:v>0.42868400000000001</c:v>
                </c:pt>
                <c:pt idx="214">
                  <c:v>0.42538100000000001</c:v>
                </c:pt>
                <c:pt idx="215">
                  <c:v>0.426153</c:v>
                </c:pt>
                <c:pt idx="216">
                  <c:v>0.42683399999999999</c:v>
                </c:pt>
                <c:pt idx="217">
                  <c:v>0.42799700000000002</c:v>
                </c:pt>
                <c:pt idx="218">
                  <c:v>0.42496</c:v>
                </c:pt>
                <c:pt idx="219">
                  <c:v>0.42595899999999998</c:v>
                </c:pt>
                <c:pt idx="220">
                  <c:v>0.428452</c:v>
                </c:pt>
                <c:pt idx="221">
                  <c:v>0.42816100000000001</c:v>
                </c:pt>
                <c:pt idx="222">
                  <c:v>0.43060199999999998</c:v>
                </c:pt>
                <c:pt idx="223">
                  <c:v>0.421566</c:v>
                </c:pt>
                <c:pt idx="224">
                  <c:v>0.43951800000000002</c:v>
                </c:pt>
                <c:pt idx="225">
                  <c:v>0.43951800000000002</c:v>
                </c:pt>
                <c:pt idx="226">
                  <c:v>0.43703900000000001</c:v>
                </c:pt>
                <c:pt idx="227">
                  <c:v>0.43039699999999997</c:v>
                </c:pt>
                <c:pt idx="228">
                  <c:v>0.43301000000000001</c:v>
                </c:pt>
                <c:pt idx="229">
                  <c:v>0.45450299999999999</c:v>
                </c:pt>
                <c:pt idx="230">
                  <c:v>0.45367400000000002</c:v>
                </c:pt>
                <c:pt idx="231">
                  <c:v>0.45261099999999999</c:v>
                </c:pt>
                <c:pt idx="232">
                  <c:v>0.44108199999999997</c:v>
                </c:pt>
                <c:pt idx="233">
                  <c:v>0.485155</c:v>
                </c:pt>
                <c:pt idx="234">
                  <c:v>0.43554199999999998</c:v>
                </c:pt>
                <c:pt idx="235">
                  <c:v>0.47589100000000001</c:v>
                </c:pt>
                <c:pt idx="236">
                  <c:v>0.50580800000000004</c:v>
                </c:pt>
                <c:pt idx="237">
                  <c:v>0.48255300000000001</c:v>
                </c:pt>
                <c:pt idx="238">
                  <c:v>0.43526399999999998</c:v>
                </c:pt>
                <c:pt idx="239">
                  <c:v>0.432282</c:v>
                </c:pt>
                <c:pt idx="240">
                  <c:v>0.434809</c:v>
                </c:pt>
                <c:pt idx="241">
                  <c:v>0.50543899999999997</c:v>
                </c:pt>
                <c:pt idx="242">
                  <c:v>0.52027699999999999</c:v>
                </c:pt>
                <c:pt idx="243">
                  <c:v>0.43151600000000001</c:v>
                </c:pt>
                <c:pt idx="244">
                  <c:v>0.43059700000000001</c:v>
                </c:pt>
                <c:pt idx="245">
                  <c:v>0.427817</c:v>
                </c:pt>
                <c:pt idx="246">
                  <c:v>0.44211600000000001</c:v>
                </c:pt>
                <c:pt idx="247">
                  <c:v>0.50165999999999999</c:v>
                </c:pt>
                <c:pt idx="248">
                  <c:v>0.43680799999999997</c:v>
                </c:pt>
                <c:pt idx="249">
                  <c:v>0.45627200000000001</c:v>
                </c:pt>
                <c:pt idx="250">
                  <c:v>0.43404900000000002</c:v>
                </c:pt>
                <c:pt idx="251">
                  <c:v>0.441747</c:v>
                </c:pt>
                <c:pt idx="252">
                  <c:v>0.44765100000000002</c:v>
                </c:pt>
                <c:pt idx="253">
                  <c:v>0.44309500000000002</c:v>
                </c:pt>
                <c:pt idx="254">
                  <c:v>0.45851799999999998</c:v>
                </c:pt>
                <c:pt idx="255">
                  <c:v>0.45309700000000003</c:v>
                </c:pt>
                <c:pt idx="256">
                  <c:v>0.45891599999999999</c:v>
                </c:pt>
                <c:pt idx="257">
                  <c:v>0.428815</c:v>
                </c:pt>
                <c:pt idx="258">
                  <c:v>68.284000000000006</c:v>
                </c:pt>
                <c:pt idx="259">
                  <c:v>2.1800199999999998</c:v>
                </c:pt>
                <c:pt idx="260">
                  <c:v>1.5913900000000001</c:v>
                </c:pt>
                <c:pt idx="261">
                  <c:v>1.6274999999999999</c:v>
                </c:pt>
                <c:pt idx="262">
                  <c:v>0.98828000000000005</c:v>
                </c:pt>
                <c:pt idx="263">
                  <c:v>0.49866300000000002</c:v>
                </c:pt>
                <c:pt idx="264">
                  <c:v>0.31781399999999999</c:v>
                </c:pt>
                <c:pt idx="265">
                  <c:v>0.32114500000000001</c:v>
                </c:pt>
                <c:pt idx="266">
                  <c:v>0.44520999999999999</c:v>
                </c:pt>
                <c:pt idx="267">
                  <c:v>1E-4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124-4668-AC28-6AA16CD10A65}"/>
            </c:ext>
          </c:extLst>
        </c:ser>
        <c:ser>
          <c:idx val="1"/>
          <c:order val="1"/>
          <c:tx>
            <c:v>TVL1 GPU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Sheet1!$D$2:$D$269</c:f>
              <c:numCache>
                <c:formatCode>General</c:formatCode>
                <c:ptCount val="268"/>
                <c:pt idx="0">
                  <c:v>7.9099899999999996</c:v>
                </c:pt>
                <c:pt idx="1">
                  <c:v>0.81737700000000002</c:v>
                </c:pt>
                <c:pt idx="2">
                  <c:v>0.84736800000000001</c:v>
                </c:pt>
                <c:pt idx="3">
                  <c:v>0.73990599999999995</c:v>
                </c:pt>
                <c:pt idx="4">
                  <c:v>0.72734299999999996</c:v>
                </c:pt>
                <c:pt idx="5">
                  <c:v>0.81067299999999998</c:v>
                </c:pt>
                <c:pt idx="6">
                  <c:v>0.892374</c:v>
                </c:pt>
                <c:pt idx="7">
                  <c:v>0.78363000000000005</c:v>
                </c:pt>
                <c:pt idx="8">
                  <c:v>0.75571600000000005</c:v>
                </c:pt>
                <c:pt idx="9">
                  <c:v>0.82884199999999997</c:v>
                </c:pt>
                <c:pt idx="10">
                  <c:v>0.92362</c:v>
                </c:pt>
                <c:pt idx="11">
                  <c:v>0.89663599999999999</c:v>
                </c:pt>
                <c:pt idx="12">
                  <c:v>0.95638599999999996</c:v>
                </c:pt>
                <c:pt idx="13">
                  <c:v>0.97489999999999999</c:v>
                </c:pt>
                <c:pt idx="14">
                  <c:v>0.90917400000000004</c:v>
                </c:pt>
                <c:pt idx="15">
                  <c:v>0.87498799999999999</c:v>
                </c:pt>
                <c:pt idx="16">
                  <c:v>1.10317</c:v>
                </c:pt>
                <c:pt idx="17">
                  <c:v>0.938971</c:v>
                </c:pt>
                <c:pt idx="18">
                  <c:v>0.89410699999999999</c:v>
                </c:pt>
                <c:pt idx="19">
                  <c:v>0.82194299999999998</c:v>
                </c:pt>
                <c:pt idx="20">
                  <c:v>0.84223899999999996</c:v>
                </c:pt>
                <c:pt idx="21">
                  <c:v>0.703125</c:v>
                </c:pt>
                <c:pt idx="22">
                  <c:v>0.759853</c:v>
                </c:pt>
                <c:pt idx="23">
                  <c:v>0.83414100000000002</c:v>
                </c:pt>
                <c:pt idx="24">
                  <c:v>0.859568</c:v>
                </c:pt>
                <c:pt idx="25">
                  <c:v>1.1587799999999999</c:v>
                </c:pt>
                <c:pt idx="26">
                  <c:v>1.4255100000000001</c:v>
                </c:pt>
                <c:pt idx="27">
                  <c:v>1.2753099999999999</c:v>
                </c:pt>
                <c:pt idx="28">
                  <c:v>1.18849</c:v>
                </c:pt>
                <c:pt idx="29">
                  <c:v>1.03009</c:v>
                </c:pt>
                <c:pt idx="30">
                  <c:v>1.1344099999999999</c:v>
                </c:pt>
                <c:pt idx="31">
                  <c:v>0.88129900000000005</c:v>
                </c:pt>
                <c:pt idx="32">
                  <c:v>0.95748699999999998</c:v>
                </c:pt>
                <c:pt idx="33">
                  <c:v>0.78645299999999996</c:v>
                </c:pt>
                <c:pt idx="34">
                  <c:v>1.0308999999999999</c:v>
                </c:pt>
                <c:pt idx="35">
                  <c:v>1.1231800000000001</c:v>
                </c:pt>
                <c:pt idx="36">
                  <c:v>3.8211400000000002</c:v>
                </c:pt>
                <c:pt idx="37">
                  <c:v>1.32359</c:v>
                </c:pt>
                <c:pt idx="38">
                  <c:v>4.1203000000000003</c:v>
                </c:pt>
                <c:pt idx="39">
                  <c:v>1.24139</c:v>
                </c:pt>
                <c:pt idx="40">
                  <c:v>1.71997</c:v>
                </c:pt>
                <c:pt idx="41">
                  <c:v>1.1878899999999999</c:v>
                </c:pt>
                <c:pt idx="42">
                  <c:v>1.35904</c:v>
                </c:pt>
                <c:pt idx="43">
                  <c:v>1.35032</c:v>
                </c:pt>
                <c:pt idx="44">
                  <c:v>3.1914799999999999</c:v>
                </c:pt>
                <c:pt idx="45">
                  <c:v>1.2918099999999999</c:v>
                </c:pt>
                <c:pt idx="46">
                  <c:v>1.69719</c:v>
                </c:pt>
                <c:pt idx="47">
                  <c:v>1.2108300000000001</c:v>
                </c:pt>
                <c:pt idx="48">
                  <c:v>1.0126299999999999</c:v>
                </c:pt>
                <c:pt idx="49">
                  <c:v>1.0128200000000001</c:v>
                </c:pt>
                <c:pt idx="50">
                  <c:v>0.91647699999999999</c:v>
                </c:pt>
                <c:pt idx="51">
                  <c:v>1.25549</c:v>
                </c:pt>
                <c:pt idx="52">
                  <c:v>3.6082299999999998</c:v>
                </c:pt>
                <c:pt idx="53">
                  <c:v>0.89054500000000003</c:v>
                </c:pt>
                <c:pt idx="54">
                  <c:v>1.59935</c:v>
                </c:pt>
                <c:pt idx="55">
                  <c:v>1.02694</c:v>
                </c:pt>
                <c:pt idx="56">
                  <c:v>1.0543400000000001</c:v>
                </c:pt>
                <c:pt idx="57">
                  <c:v>0.972329</c:v>
                </c:pt>
                <c:pt idx="58">
                  <c:v>3.55396</c:v>
                </c:pt>
                <c:pt idx="59">
                  <c:v>0.76625900000000002</c:v>
                </c:pt>
                <c:pt idx="60">
                  <c:v>3.1769400000000001</c:v>
                </c:pt>
                <c:pt idx="61">
                  <c:v>0.89180300000000001</c:v>
                </c:pt>
                <c:pt idx="62">
                  <c:v>0.87426000000000004</c:v>
                </c:pt>
                <c:pt idx="63">
                  <c:v>5.7525599999999999</c:v>
                </c:pt>
                <c:pt idx="64">
                  <c:v>1.10792</c:v>
                </c:pt>
                <c:pt idx="65">
                  <c:v>1.0620099999999999</c:v>
                </c:pt>
                <c:pt idx="66">
                  <c:v>0.89491399999999999</c:v>
                </c:pt>
                <c:pt idx="67">
                  <c:v>0.88599300000000003</c:v>
                </c:pt>
                <c:pt idx="68">
                  <c:v>0.90279799999999999</c:v>
                </c:pt>
                <c:pt idx="69">
                  <c:v>0.99555199999999999</c:v>
                </c:pt>
                <c:pt idx="70">
                  <c:v>1.0212000000000001</c:v>
                </c:pt>
                <c:pt idx="71">
                  <c:v>3.3539300000000001</c:v>
                </c:pt>
                <c:pt idx="72">
                  <c:v>0.97927299999999995</c:v>
                </c:pt>
                <c:pt idx="73">
                  <c:v>4.5042200000000001</c:v>
                </c:pt>
                <c:pt idx="74">
                  <c:v>1.26555</c:v>
                </c:pt>
                <c:pt idx="75">
                  <c:v>4.2065999999999999</c:v>
                </c:pt>
                <c:pt idx="76">
                  <c:v>0.967754</c:v>
                </c:pt>
                <c:pt idx="77">
                  <c:v>1.0975999999999999</c:v>
                </c:pt>
                <c:pt idx="78">
                  <c:v>1.02938</c:v>
                </c:pt>
                <c:pt idx="79">
                  <c:v>0.90606900000000001</c:v>
                </c:pt>
                <c:pt idx="80">
                  <c:v>0.90639899999999995</c:v>
                </c:pt>
                <c:pt idx="81">
                  <c:v>3.4740500000000001</c:v>
                </c:pt>
                <c:pt idx="82">
                  <c:v>0.85817900000000003</c:v>
                </c:pt>
                <c:pt idx="83">
                  <c:v>0.94565299999999997</c:v>
                </c:pt>
                <c:pt idx="84">
                  <c:v>1.41709</c:v>
                </c:pt>
                <c:pt idx="85">
                  <c:v>1.05141</c:v>
                </c:pt>
                <c:pt idx="86">
                  <c:v>1.2786999999999999</c:v>
                </c:pt>
                <c:pt idx="87">
                  <c:v>0.88014199999999998</c:v>
                </c:pt>
                <c:pt idx="88">
                  <c:v>0.89051899999999995</c:v>
                </c:pt>
                <c:pt idx="89">
                  <c:v>0.97504299999999999</c:v>
                </c:pt>
                <c:pt idx="90">
                  <c:v>6.3223700000000003</c:v>
                </c:pt>
                <c:pt idx="91">
                  <c:v>0.93307200000000001</c:v>
                </c:pt>
                <c:pt idx="92">
                  <c:v>1.62738</c:v>
                </c:pt>
                <c:pt idx="93">
                  <c:v>0.88785400000000003</c:v>
                </c:pt>
                <c:pt idx="94">
                  <c:v>0.92204200000000003</c:v>
                </c:pt>
                <c:pt idx="95">
                  <c:v>0.81306500000000004</c:v>
                </c:pt>
                <c:pt idx="96">
                  <c:v>0.86840499999999998</c:v>
                </c:pt>
                <c:pt idx="97">
                  <c:v>0.91165099999999999</c:v>
                </c:pt>
                <c:pt idx="98">
                  <c:v>0.90801399999999999</c:v>
                </c:pt>
                <c:pt idx="99">
                  <c:v>1.11215</c:v>
                </c:pt>
                <c:pt idx="100">
                  <c:v>1.1953</c:v>
                </c:pt>
                <c:pt idx="101">
                  <c:v>1.0343500000000001</c:v>
                </c:pt>
                <c:pt idx="102">
                  <c:v>0.86102000000000001</c:v>
                </c:pt>
                <c:pt idx="103">
                  <c:v>0.87369399999999997</c:v>
                </c:pt>
                <c:pt idx="104">
                  <c:v>0.91487600000000002</c:v>
                </c:pt>
                <c:pt idx="105">
                  <c:v>0.91833100000000001</c:v>
                </c:pt>
                <c:pt idx="106">
                  <c:v>0.92157699999999998</c:v>
                </c:pt>
                <c:pt idx="107">
                  <c:v>0.85220300000000004</c:v>
                </c:pt>
                <c:pt idx="108">
                  <c:v>0.84161300000000006</c:v>
                </c:pt>
                <c:pt idx="109">
                  <c:v>0.82699400000000001</c:v>
                </c:pt>
                <c:pt idx="110">
                  <c:v>0.937751</c:v>
                </c:pt>
                <c:pt idx="111">
                  <c:v>0.85445400000000005</c:v>
                </c:pt>
                <c:pt idx="112">
                  <c:v>0.75564900000000002</c:v>
                </c:pt>
                <c:pt idx="113">
                  <c:v>0.85469899999999999</c:v>
                </c:pt>
                <c:pt idx="114">
                  <c:v>0.91170799999999996</c:v>
                </c:pt>
                <c:pt idx="115">
                  <c:v>0.76358300000000001</c:v>
                </c:pt>
                <c:pt idx="116">
                  <c:v>0.81172599999999995</c:v>
                </c:pt>
                <c:pt idx="117">
                  <c:v>0.848495</c:v>
                </c:pt>
                <c:pt idx="118">
                  <c:v>0.941909</c:v>
                </c:pt>
                <c:pt idx="119">
                  <c:v>0.87034800000000001</c:v>
                </c:pt>
                <c:pt idx="120">
                  <c:v>3.7344599999999999</c:v>
                </c:pt>
                <c:pt idx="121">
                  <c:v>1.0097499999999999</c:v>
                </c:pt>
                <c:pt idx="122">
                  <c:v>1.59124</c:v>
                </c:pt>
                <c:pt idx="123">
                  <c:v>0.88756400000000002</c:v>
                </c:pt>
                <c:pt idx="124">
                  <c:v>2.6436799999999998</c:v>
                </c:pt>
                <c:pt idx="125">
                  <c:v>0.99780899999999995</c:v>
                </c:pt>
                <c:pt idx="126">
                  <c:v>0.97356799999999999</c:v>
                </c:pt>
                <c:pt idx="127">
                  <c:v>0.95407600000000004</c:v>
                </c:pt>
                <c:pt idx="128">
                  <c:v>0.89188599999999996</c:v>
                </c:pt>
                <c:pt idx="129">
                  <c:v>0.80044400000000004</c:v>
                </c:pt>
                <c:pt idx="130">
                  <c:v>2.1366999999999998</c:v>
                </c:pt>
                <c:pt idx="131">
                  <c:v>0.83577100000000004</c:v>
                </c:pt>
                <c:pt idx="132">
                  <c:v>3.2053799999999999</c:v>
                </c:pt>
                <c:pt idx="133">
                  <c:v>0.87459299999999995</c:v>
                </c:pt>
                <c:pt idx="134">
                  <c:v>1.9576199999999999</c:v>
                </c:pt>
                <c:pt idx="135">
                  <c:v>0.77836499999999997</c:v>
                </c:pt>
                <c:pt idx="136">
                  <c:v>1.52193</c:v>
                </c:pt>
                <c:pt idx="137">
                  <c:v>1.00004</c:v>
                </c:pt>
                <c:pt idx="138">
                  <c:v>0.93385499999999999</c:v>
                </c:pt>
                <c:pt idx="139">
                  <c:v>0.95488200000000001</c:v>
                </c:pt>
                <c:pt idx="140">
                  <c:v>0.81603700000000001</c:v>
                </c:pt>
                <c:pt idx="141">
                  <c:v>0.87279600000000002</c:v>
                </c:pt>
                <c:pt idx="142">
                  <c:v>0.88343099999999997</c:v>
                </c:pt>
                <c:pt idx="143">
                  <c:v>0.93235100000000004</c:v>
                </c:pt>
                <c:pt idx="144">
                  <c:v>0.99891700000000005</c:v>
                </c:pt>
                <c:pt idx="145">
                  <c:v>0.92599900000000002</c:v>
                </c:pt>
                <c:pt idx="146">
                  <c:v>2.9507300000000001</c:v>
                </c:pt>
                <c:pt idx="147">
                  <c:v>1.2296</c:v>
                </c:pt>
                <c:pt idx="148">
                  <c:v>1.65727</c:v>
                </c:pt>
                <c:pt idx="149">
                  <c:v>1.5401499999999999</c:v>
                </c:pt>
                <c:pt idx="150">
                  <c:v>1.01596</c:v>
                </c:pt>
                <c:pt idx="151">
                  <c:v>0.935114</c:v>
                </c:pt>
                <c:pt idx="152">
                  <c:v>0.82528199999999996</c:v>
                </c:pt>
                <c:pt idx="153">
                  <c:v>0.81284500000000004</c:v>
                </c:pt>
                <c:pt idx="154">
                  <c:v>2.4023699999999999</c:v>
                </c:pt>
                <c:pt idx="155">
                  <c:v>0.72672700000000001</c:v>
                </c:pt>
                <c:pt idx="156">
                  <c:v>0.90607599999999999</c:v>
                </c:pt>
                <c:pt idx="157">
                  <c:v>0.83984599999999998</c:v>
                </c:pt>
                <c:pt idx="158">
                  <c:v>0.92286999999999997</c:v>
                </c:pt>
                <c:pt idx="159">
                  <c:v>0.83763200000000004</c:v>
                </c:pt>
                <c:pt idx="160">
                  <c:v>1.0577000000000001</c:v>
                </c:pt>
                <c:pt idx="161">
                  <c:v>0.72909800000000002</c:v>
                </c:pt>
                <c:pt idx="162">
                  <c:v>1.2781100000000001</c:v>
                </c:pt>
                <c:pt idx="163">
                  <c:v>0.83782400000000001</c:v>
                </c:pt>
                <c:pt idx="164">
                  <c:v>0.74922699999999998</c:v>
                </c:pt>
                <c:pt idx="165">
                  <c:v>1.9276899999999999</c:v>
                </c:pt>
                <c:pt idx="166">
                  <c:v>1.18299</c:v>
                </c:pt>
                <c:pt idx="167">
                  <c:v>1.52868</c:v>
                </c:pt>
                <c:pt idx="168">
                  <c:v>1.1002000000000001</c:v>
                </c:pt>
                <c:pt idx="169">
                  <c:v>0.98432399999999998</c:v>
                </c:pt>
                <c:pt idx="170">
                  <c:v>0.97994599999999998</c:v>
                </c:pt>
                <c:pt idx="171">
                  <c:v>0.91162200000000004</c:v>
                </c:pt>
                <c:pt idx="172">
                  <c:v>0.80768799999999996</c:v>
                </c:pt>
                <c:pt idx="173">
                  <c:v>0.83802100000000002</c:v>
                </c:pt>
                <c:pt idx="174">
                  <c:v>0.86405900000000002</c:v>
                </c:pt>
                <c:pt idx="175">
                  <c:v>0.80241300000000004</c:v>
                </c:pt>
                <c:pt idx="176">
                  <c:v>0.88742699999999997</c:v>
                </c:pt>
                <c:pt idx="177">
                  <c:v>0.92380899999999999</c:v>
                </c:pt>
                <c:pt idx="178">
                  <c:v>0.91788499999999995</c:v>
                </c:pt>
                <c:pt idx="179">
                  <c:v>0.91210100000000005</c:v>
                </c:pt>
                <c:pt idx="180">
                  <c:v>1.0033799999999999</c:v>
                </c:pt>
                <c:pt idx="181">
                  <c:v>0.91977100000000001</c:v>
                </c:pt>
                <c:pt idx="182">
                  <c:v>0.91987699999999994</c:v>
                </c:pt>
                <c:pt idx="183">
                  <c:v>1.68041</c:v>
                </c:pt>
                <c:pt idx="184">
                  <c:v>1.2571600000000001</c:v>
                </c:pt>
                <c:pt idx="185">
                  <c:v>1.1308</c:v>
                </c:pt>
                <c:pt idx="186">
                  <c:v>0.90349000000000002</c:v>
                </c:pt>
                <c:pt idx="187">
                  <c:v>1.1293200000000001</c:v>
                </c:pt>
                <c:pt idx="188">
                  <c:v>0.92581999999999998</c:v>
                </c:pt>
                <c:pt idx="189">
                  <c:v>1.1229199999999999</c:v>
                </c:pt>
                <c:pt idx="190">
                  <c:v>1.12459</c:v>
                </c:pt>
                <c:pt idx="191">
                  <c:v>0.95053299999999996</c:v>
                </c:pt>
                <c:pt idx="192">
                  <c:v>0.90638399999999997</c:v>
                </c:pt>
                <c:pt idx="193">
                  <c:v>0.83041600000000004</c:v>
                </c:pt>
                <c:pt idx="194">
                  <c:v>1.0989800000000001</c:v>
                </c:pt>
                <c:pt idx="195">
                  <c:v>0.88127900000000003</c:v>
                </c:pt>
                <c:pt idx="196">
                  <c:v>1.6225499999999999</c:v>
                </c:pt>
                <c:pt idx="197">
                  <c:v>1.03613</c:v>
                </c:pt>
                <c:pt idx="198">
                  <c:v>0.74313200000000001</c:v>
                </c:pt>
                <c:pt idx="199">
                  <c:v>0.85047399999999995</c:v>
                </c:pt>
                <c:pt idx="200">
                  <c:v>0.87927100000000002</c:v>
                </c:pt>
                <c:pt idx="201">
                  <c:v>0.92727999999999999</c:v>
                </c:pt>
                <c:pt idx="202">
                  <c:v>0.94623599999999997</c:v>
                </c:pt>
                <c:pt idx="203">
                  <c:v>0.78525999999999996</c:v>
                </c:pt>
                <c:pt idx="204">
                  <c:v>1.0819000000000001</c:v>
                </c:pt>
                <c:pt idx="205">
                  <c:v>0.96666099999999999</c:v>
                </c:pt>
                <c:pt idx="206">
                  <c:v>0.99061699999999997</c:v>
                </c:pt>
                <c:pt idx="207">
                  <c:v>0.87314599999999998</c:v>
                </c:pt>
                <c:pt idx="208">
                  <c:v>3.0583300000000002</c:v>
                </c:pt>
                <c:pt idx="209">
                  <c:v>0.867363</c:v>
                </c:pt>
                <c:pt idx="210">
                  <c:v>0.980993</c:v>
                </c:pt>
                <c:pt idx="211">
                  <c:v>0.88598200000000005</c:v>
                </c:pt>
                <c:pt idx="212">
                  <c:v>0.978356</c:v>
                </c:pt>
                <c:pt idx="213">
                  <c:v>1.671</c:v>
                </c:pt>
                <c:pt idx="214">
                  <c:v>0.75342399999999998</c:v>
                </c:pt>
                <c:pt idx="215">
                  <c:v>0.89720999999999995</c:v>
                </c:pt>
                <c:pt idx="216">
                  <c:v>0.78454999999999997</c:v>
                </c:pt>
                <c:pt idx="217">
                  <c:v>0.808693</c:v>
                </c:pt>
                <c:pt idx="218">
                  <c:v>0.851383</c:v>
                </c:pt>
                <c:pt idx="219">
                  <c:v>1.0437799999999999</c:v>
                </c:pt>
                <c:pt idx="220">
                  <c:v>0.69662999999999997</c:v>
                </c:pt>
                <c:pt idx="221">
                  <c:v>1.7363999999999999</c:v>
                </c:pt>
                <c:pt idx="222">
                  <c:v>0.82726699999999997</c:v>
                </c:pt>
                <c:pt idx="223">
                  <c:v>0.89440399999999998</c:v>
                </c:pt>
                <c:pt idx="224">
                  <c:v>0.94684800000000002</c:v>
                </c:pt>
                <c:pt idx="225">
                  <c:v>0.94701100000000005</c:v>
                </c:pt>
                <c:pt idx="226">
                  <c:v>0.85937399999999997</c:v>
                </c:pt>
                <c:pt idx="227">
                  <c:v>0.836727</c:v>
                </c:pt>
                <c:pt idx="228">
                  <c:v>0.70514100000000002</c:v>
                </c:pt>
                <c:pt idx="229">
                  <c:v>4.4337999999999997</c:v>
                </c:pt>
                <c:pt idx="230">
                  <c:v>0.96112799999999998</c:v>
                </c:pt>
                <c:pt idx="231">
                  <c:v>5.5171200000000002</c:v>
                </c:pt>
                <c:pt idx="232">
                  <c:v>0.90413699999999997</c:v>
                </c:pt>
                <c:pt idx="233">
                  <c:v>5.8025599999999997</c:v>
                </c:pt>
                <c:pt idx="234">
                  <c:v>0.87645799999999996</c:v>
                </c:pt>
                <c:pt idx="235">
                  <c:v>6.2775499999999997</c:v>
                </c:pt>
                <c:pt idx="236">
                  <c:v>0.87607699999999999</c:v>
                </c:pt>
                <c:pt idx="237">
                  <c:v>5.6603700000000003</c:v>
                </c:pt>
                <c:pt idx="238">
                  <c:v>1.16004</c:v>
                </c:pt>
                <c:pt idx="239">
                  <c:v>2.9857499999999999</c:v>
                </c:pt>
                <c:pt idx="240">
                  <c:v>1.5261</c:v>
                </c:pt>
                <c:pt idx="241">
                  <c:v>2.89079</c:v>
                </c:pt>
                <c:pt idx="242">
                  <c:v>1.2604599999999999</c:v>
                </c:pt>
                <c:pt idx="243">
                  <c:v>1.88609</c:v>
                </c:pt>
                <c:pt idx="244">
                  <c:v>0.88732500000000003</c:v>
                </c:pt>
                <c:pt idx="245">
                  <c:v>0.89603500000000003</c:v>
                </c:pt>
                <c:pt idx="246">
                  <c:v>0.86143700000000001</c:v>
                </c:pt>
                <c:pt idx="247">
                  <c:v>0.90837100000000004</c:v>
                </c:pt>
                <c:pt idx="248">
                  <c:v>0.92381599999999997</c:v>
                </c:pt>
                <c:pt idx="249">
                  <c:v>3.6143299999999998</c:v>
                </c:pt>
                <c:pt idx="250">
                  <c:v>0.67476199999999997</c:v>
                </c:pt>
                <c:pt idx="251">
                  <c:v>0.65048099999999998</c:v>
                </c:pt>
                <c:pt idx="252">
                  <c:v>1.30352</c:v>
                </c:pt>
                <c:pt idx="253">
                  <c:v>1.3029299999999999</c:v>
                </c:pt>
                <c:pt idx="254">
                  <c:v>0.91767399999999999</c:v>
                </c:pt>
                <c:pt idx="255">
                  <c:v>0.79767100000000002</c:v>
                </c:pt>
                <c:pt idx="256">
                  <c:v>0.85722799999999999</c:v>
                </c:pt>
                <c:pt idx="257">
                  <c:v>0.85746199999999995</c:v>
                </c:pt>
                <c:pt idx="258">
                  <c:v>585.125</c:v>
                </c:pt>
                <c:pt idx="259">
                  <c:v>1.6041300000000001</c:v>
                </c:pt>
                <c:pt idx="260">
                  <c:v>0.78530199999999994</c:v>
                </c:pt>
                <c:pt idx="261">
                  <c:v>0.45748899999999998</c:v>
                </c:pt>
                <c:pt idx="262">
                  <c:v>0.25446299999999999</c:v>
                </c:pt>
                <c:pt idx="263">
                  <c:v>0.25547799999999998</c:v>
                </c:pt>
                <c:pt idx="264">
                  <c:v>0.31557400000000002</c:v>
                </c:pt>
                <c:pt idx="265">
                  <c:v>0.195523</c:v>
                </c:pt>
                <c:pt idx="266">
                  <c:v>0.19311900000000001</c:v>
                </c:pt>
                <c:pt idx="267" formatCode="0.00E+00">
                  <c:v>5.8000000000000004E-6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124-4668-AC28-6AA16CD10A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377055"/>
        <c:axId val="221377887"/>
      </c:scatterChart>
      <c:valAx>
        <c:axId val="221377055"/>
        <c:scaling>
          <c:orientation val="minMax"/>
          <c:max val="26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Frame</a:t>
                </a:r>
                <a:endParaRPr lang="ro-R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o-R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221377887"/>
        <c:crosses val="autoZero"/>
        <c:crossBetween val="midCat"/>
        <c:majorUnit val="20"/>
        <c:minorUnit val="1"/>
      </c:valAx>
      <c:valAx>
        <c:axId val="221377887"/>
        <c:scaling>
          <c:orientation val="minMax"/>
          <c:max val="10"/>
          <c:min val="0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Time(sec)</a:t>
                </a:r>
                <a:endParaRPr lang="ro-R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o-R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221377055"/>
        <c:crosses val="max"/>
        <c:crossBetween val="midCat"/>
      </c:valAx>
      <c:spPr>
        <a:noFill/>
        <a:ln>
          <a:solidFill>
            <a:schemeClr val="accent1">
              <a:alpha val="98000"/>
            </a:schemeClr>
          </a:solidFill>
        </a:ln>
        <a:effectLst/>
      </c:spPr>
    </c:plotArea>
    <c:legend>
      <c:legendPos val="l"/>
      <c:overlay val="0"/>
      <c:spPr>
        <a:noFill/>
        <a:ln>
          <a:solidFill>
            <a:schemeClr val="accent1">
              <a:alpha val="98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4B288-630F-4BED-B8E5-518E334E0987}" type="doc">
      <dgm:prSet loTypeId="urn:microsoft.com/office/officeart/2005/8/layout/hProcess11" loCatId="process" qsTypeId="urn:microsoft.com/office/officeart/2005/8/quickstyle/simple2" qsCatId="simple" csTypeId="urn:microsoft.com/office/officeart/2005/8/colors/accent1_2" csCatId="accent1" phldr="1"/>
      <dgm:spPr/>
    </dgm:pt>
    <dgm:pt modelId="{B093EBB4-CA57-4FC7-87F8-1B4942BD5DB3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noFill/>
        </a:ln>
      </dgm:spPr>
      <dgm:t>
        <a:bodyPr/>
        <a:lstStyle/>
        <a:p>
          <a:pPr algn="ctr"/>
          <a:r>
            <a:rPr lang="ro-RO" sz="2800" dirty="0"/>
            <a:t>Sprint 1</a:t>
          </a:r>
        </a:p>
        <a:p>
          <a:pPr algn="l"/>
          <a:r>
            <a:rPr lang="ro-RO" sz="1100" dirty="0"/>
            <a:t>- Identificarea problemei</a:t>
          </a:r>
        </a:p>
        <a:p>
          <a:pPr algn="l"/>
          <a:r>
            <a:rPr lang="ro-RO" sz="1100" dirty="0"/>
            <a:t>- Soluția propusă</a:t>
          </a:r>
        </a:p>
        <a:p>
          <a:pPr algn="l"/>
          <a:r>
            <a:rPr lang="ro-RO" sz="1100" dirty="0"/>
            <a:t>- Analiza de fezabilitate</a:t>
          </a:r>
          <a:endParaRPr lang="en-US" sz="1100" dirty="0"/>
        </a:p>
      </dgm:t>
    </dgm:pt>
    <dgm:pt modelId="{15CA1CA6-6A8D-47EA-B081-2BB52A6C4D31}" type="parTrans" cxnId="{1F06AAF6-6F87-4C4B-8813-01F7F99BEFF4}">
      <dgm:prSet/>
      <dgm:spPr/>
      <dgm:t>
        <a:bodyPr/>
        <a:lstStyle/>
        <a:p>
          <a:endParaRPr lang="en-US"/>
        </a:p>
      </dgm:t>
    </dgm:pt>
    <dgm:pt modelId="{C4049946-14CA-42FC-9B41-C7F59EE339F4}" type="sibTrans" cxnId="{1F06AAF6-6F87-4C4B-8813-01F7F99BEFF4}">
      <dgm:prSet/>
      <dgm:spPr/>
      <dgm:t>
        <a:bodyPr/>
        <a:lstStyle/>
        <a:p>
          <a:endParaRPr lang="en-US"/>
        </a:p>
      </dgm:t>
    </dgm:pt>
    <dgm:pt modelId="{D207576D-F1AE-44B3-B41E-2EB34C4B9A4D}">
      <dgm:prSet phldrT="[Text]" custT="1"/>
      <dgm:spPr>
        <a:noFill/>
      </dgm:spPr>
      <dgm:t>
        <a:bodyPr/>
        <a:lstStyle/>
        <a:p>
          <a:pPr algn="ctr"/>
          <a:r>
            <a:rPr lang="ro-RO" sz="2800" dirty="0"/>
            <a:t>Sprint 2</a:t>
          </a:r>
        </a:p>
        <a:p>
          <a:pPr algn="l"/>
          <a:r>
            <a:rPr lang="ro-RO" sz="1100" dirty="0"/>
            <a:t>- Implementare MVP</a:t>
          </a:r>
        </a:p>
      </dgm:t>
    </dgm:pt>
    <dgm:pt modelId="{52AFC437-E2A7-4B7F-A2F4-F1A2652BCA7F}" type="parTrans" cxnId="{DE0E9ADF-5DE0-43CA-B275-46A5B9D91C28}">
      <dgm:prSet/>
      <dgm:spPr/>
      <dgm:t>
        <a:bodyPr/>
        <a:lstStyle/>
        <a:p>
          <a:endParaRPr lang="en-US"/>
        </a:p>
      </dgm:t>
    </dgm:pt>
    <dgm:pt modelId="{EA385F1D-D6B1-4227-BB6E-1D13BC1227DD}" type="sibTrans" cxnId="{DE0E9ADF-5DE0-43CA-B275-46A5B9D91C28}">
      <dgm:prSet/>
      <dgm:spPr/>
      <dgm:t>
        <a:bodyPr/>
        <a:lstStyle/>
        <a:p>
          <a:endParaRPr lang="en-US"/>
        </a:p>
      </dgm:t>
    </dgm:pt>
    <dgm:pt modelId="{C84B7B7F-950E-4EC4-9205-A1C2934E2BC7}">
      <dgm:prSet phldrT="[Text]" custT="1"/>
      <dgm:spPr/>
      <dgm:t>
        <a:bodyPr/>
        <a:lstStyle/>
        <a:p>
          <a:pPr algn="ctr"/>
          <a:r>
            <a:rPr lang="ro-RO" sz="2800" dirty="0"/>
            <a:t>Sprint 4</a:t>
          </a:r>
        </a:p>
        <a:p>
          <a:pPr algn="l"/>
          <a:r>
            <a:rPr lang="en-US" sz="1100" dirty="0"/>
            <a:t>- Beyond state of the art</a:t>
          </a:r>
        </a:p>
        <a:p>
          <a:pPr algn="l"/>
          <a:r>
            <a:rPr lang="ro-RO" sz="1100" dirty="0"/>
            <a:t>- Raport final</a:t>
          </a:r>
        </a:p>
        <a:p>
          <a:pPr algn="l"/>
          <a:r>
            <a:rPr lang="ro-RO" sz="1100" dirty="0"/>
            <a:t>- Articol revistă</a:t>
          </a:r>
          <a:endParaRPr lang="en-US" sz="1100" dirty="0"/>
        </a:p>
      </dgm:t>
    </dgm:pt>
    <dgm:pt modelId="{26CEB5C0-9BBD-4447-83FE-96E2DAEBE0AC}" type="parTrans" cxnId="{A3694C5F-135B-41F2-B71F-94286ACF5EAF}">
      <dgm:prSet/>
      <dgm:spPr/>
      <dgm:t>
        <a:bodyPr/>
        <a:lstStyle/>
        <a:p>
          <a:endParaRPr lang="en-US"/>
        </a:p>
      </dgm:t>
    </dgm:pt>
    <dgm:pt modelId="{857F7C61-3153-4642-972D-FBAB543B762C}" type="sibTrans" cxnId="{A3694C5F-135B-41F2-B71F-94286ACF5EAF}">
      <dgm:prSet/>
      <dgm:spPr/>
      <dgm:t>
        <a:bodyPr/>
        <a:lstStyle/>
        <a:p>
          <a:endParaRPr lang="en-US"/>
        </a:p>
      </dgm:t>
    </dgm:pt>
    <dgm:pt modelId="{E5E0756C-C5A7-4B1E-8D75-700A7056605D}">
      <dgm:prSet custT="1"/>
      <dgm:spPr>
        <a:solidFill>
          <a:srgbClr val="90C226"/>
        </a:solidFill>
      </dgm:spPr>
      <dgm:t>
        <a:bodyPr/>
        <a:lstStyle/>
        <a:p>
          <a:pPr algn="ctr"/>
          <a:r>
            <a:rPr lang="ro-RO" sz="2800" dirty="0"/>
            <a:t>Sprint 3</a:t>
          </a:r>
        </a:p>
        <a:p>
          <a:pPr algn="l"/>
          <a:r>
            <a:rPr lang="ro-RO" sz="1100" dirty="0"/>
            <a:t>- Imbunătățiri ai timpilor de execuție</a:t>
          </a:r>
        </a:p>
        <a:p>
          <a:pPr algn="l"/>
          <a:r>
            <a:rPr lang="ro-RO" sz="1100" dirty="0"/>
            <a:t>- Validarea rezultatelor obținute</a:t>
          </a:r>
        </a:p>
        <a:p>
          <a:pPr algn="l"/>
          <a:r>
            <a:rPr lang="ro-RO" sz="1100" dirty="0"/>
            <a:t>- Documentatie</a:t>
          </a:r>
          <a:endParaRPr lang="en-US" sz="1100" dirty="0"/>
        </a:p>
      </dgm:t>
    </dgm:pt>
    <dgm:pt modelId="{EDE22949-C4F0-4EFD-BFDF-E8BEA44913C0}" type="parTrans" cxnId="{E23F1950-6D10-4BB2-86D7-823D1946E8D1}">
      <dgm:prSet/>
      <dgm:spPr/>
      <dgm:t>
        <a:bodyPr/>
        <a:lstStyle/>
        <a:p>
          <a:endParaRPr lang="en-US"/>
        </a:p>
      </dgm:t>
    </dgm:pt>
    <dgm:pt modelId="{36D277AF-874B-4674-A74A-1C19AD810C9D}" type="sibTrans" cxnId="{E23F1950-6D10-4BB2-86D7-823D1946E8D1}">
      <dgm:prSet/>
      <dgm:spPr/>
      <dgm:t>
        <a:bodyPr/>
        <a:lstStyle/>
        <a:p>
          <a:endParaRPr lang="en-US"/>
        </a:p>
      </dgm:t>
    </dgm:pt>
    <dgm:pt modelId="{295D31C4-C824-4ABD-820F-2371100D26A3}" type="pres">
      <dgm:prSet presAssocID="{02E4B288-630F-4BED-B8E5-518E334E0987}" presName="Name0" presStyleCnt="0">
        <dgm:presLayoutVars>
          <dgm:dir/>
          <dgm:resizeHandles val="exact"/>
        </dgm:presLayoutVars>
      </dgm:prSet>
      <dgm:spPr/>
    </dgm:pt>
    <dgm:pt modelId="{C43680D1-882F-4F7D-8AAC-EBC503F990DF}" type="pres">
      <dgm:prSet presAssocID="{02E4B288-630F-4BED-B8E5-518E334E0987}" presName="arrow" presStyleLbl="bgShp" presStyleIdx="0" presStyleCnt="1" custScaleY="44005"/>
      <dgm:spPr/>
    </dgm:pt>
    <dgm:pt modelId="{8E22B78D-23C6-4A0B-8E14-8B5BA83885E3}" type="pres">
      <dgm:prSet presAssocID="{02E4B288-630F-4BED-B8E5-518E334E0987}" presName="points" presStyleCnt="0"/>
      <dgm:spPr/>
    </dgm:pt>
    <dgm:pt modelId="{A6F32354-FB84-48B8-8B23-C7E3E671DC00}" type="pres">
      <dgm:prSet presAssocID="{B093EBB4-CA57-4FC7-87F8-1B4942BD5DB3}" presName="compositeA" presStyleCnt="0"/>
      <dgm:spPr/>
    </dgm:pt>
    <dgm:pt modelId="{AF890D11-33E8-43AC-BA34-484E088B95EF}" type="pres">
      <dgm:prSet presAssocID="{B093EBB4-CA57-4FC7-87F8-1B4942BD5DB3}" presName="textA" presStyleLbl="revTx" presStyleIdx="0" presStyleCnt="4" custScaleX="131471">
        <dgm:presLayoutVars>
          <dgm:bulletEnabled val="1"/>
        </dgm:presLayoutVars>
      </dgm:prSet>
      <dgm:spPr/>
    </dgm:pt>
    <dgm:pt modelId="{80BCABE4-00EE-4FC3-848A-2356D404F8EE}" type="pres">
      <dgm:prSet presAssocID="{B093EBB4-CA57-4FC7-87F8-1B4942BD5DB3}" presName="circleA" presStyleLbl="node1" presStyleIdx="0" presStyleCnt="4"/>
      <dgm:spPr/>
    </dgm:pt>
    <dgm:pt modelId="{87957806-111B-4B0C-BFEB-0C9C8211C77F}" type="pres">
      <dgm:prSet presAssocID="{B093EBB4-CA57-4FC7-87F8-1B4942BD5DB3}" presName="spaceA" presStyleCnt="0"/>
      <dgm:spPr/>
    </dgm:pt>
    <dgm:pt modelId="{5ED5D58E-6A4D-4D5F-8E5D-1E07296EF8B2}" type="pres">
      <dgm:prSet presAssocID="{C4049946-14CA-42FC-9B41-C7F59EE339F4}" presName="space" presStyleCnt="0"/>
      <dgm:spPr/>
    </dgm:pt>
    <dgm:pt modelId="{CB6B366D-F1CD-4FDE-8332-C6A05EB3ED34}" type="pres">
      <dgm:prSet presAssocID="{D207576D-F1AE-44B3-B41E-2EB34C4B9A4D}" presName="compositeB" presStyleCnt="0"/>
      <dgm:spPr/>
    </dgm:pt>
    <dgm:pt modelId="{73B07B9A-B89A-4B87-901D-3820998D087F}" type="pres">
      <dgm:prSet presAssocID="{D207576D-F1AE-44B3-B41E-2EB34C4B9A4D}" presName="textB" presStyleLbl="revTx" presStyleIdx="1" presStyleCnt="4">
        <dgm:presLayoutVars>
          <dgm:bulletEnabled val="1"/>
        </dgm:presLayoutVars>
      </dgm:prSet>
      <dgm:spPr/>
    </dgm:pt>
    <dgm:pt modelId="{CA7A90CA-427C-4833-80B2-AEBA5B559F35}" type="pres">
      <dgm:prSet presAssocID="{D207576D-F1AE-44B3-B41E-2EB34C4B9A4D}" presName="circleB" presStyleLbl="node1" presStyleIdx="1" presStyleCnt="4"/>
      <dgm:spPr/>
    </dgm:pt>
    <dgm:pt modelId="{A5DB2A2F-F618-443D-93A5-1D990300D7D2}" type="pres">
      <dgm:prSet presAssocID="{D207576D-F1AE-44B3-B41E-2EB34C4B9A4D}" presName="spaceB" presStyleCnt="0"/>
      <dgm:spPr/>
    </dgm:pt>
    <dgm:pt modelId="{23374EB4-C867-4B18-9EE1-F3195492AE6E}" type="pres">
      <dgm:prSet presAssocID="{EA385F1D-D6B1-4227-BB6E-1D13BC1227DD}" presName="space" presStyleCnt="0"/>
      <dgm:spPr/>
    </dgm:pt>
    <dgm:pt modelId="{C15CA997-0B46-4118-8BF4-9DB8FC930607}" type="pres">
      <dgm:prSet presAssocID="{E5E0756C-C5A7-4B1E-8D75-700A7056605D}" presName="compositeA" presStyleCnt="0"/>
      <dgm:spPr/>
    </dgm:pt>
    <dgm:pt modelId="{81A495E0-7E59-411B-8238-01C780AD2D62}" type="pres">
      <dgm:prSet presAssocID="{E5E0756C-C5A7-4B1E-8D75-700A7056605D}" presName="textA" presStyleLbl="revTx" presStyleIdx="2" presStyleCnt="4" custScaleY="108017" custLinFactNeighborX="-480" custLinFactNeighborY="2004">
        <dgm:presLayoutVars>
          <dgm:bulletEnabled val="1"/>
        </dgm:presLayoutVars>
      </dgm:prSet>
      <dgm:spPr/>
    </dgm:pt>
    <dgm:pt modelId="{18C672A2-44A7-4897-AACB-572B0EA3B11F}" type="pres">
      <dgm:prSet presAssocID="{E5E0756C-C5A7-4B1E-8D75-700A7056605D}" presName="circleA" presStyleLbl="node1" presStyleIdx="2" presStyleCnt="4"/>
      <dgm:spPr/>
    </dgm:pt>
    <dgm:pt modelId="{6CF106E1-BA38-4434-95E9-3425D624F1F6}" type="pres">
      <dgm:prSet presAssocID="{E5E0756C-C5A7-4B1E-8D75-700A7056605D}" presName="spaceA" presStyleCnt="0"/>
      <dgm:spPr/>
    </dgm:pt>
    <dgm:pt modelId="{9FB9014F-8812-400B-8669-A189E1146E97}" type="pres">
      <dgm:prSet presAssocID="{36D277AF-874B-4674-A74A-1C19AD810C9D}" presName="space" presStyleCnt="0"/>
      <dgm:spPr/>
    </dgm:pt>
    <dgm:pt modelId="{2EDEDEBA-50B2-4070-B267-E3913EFD52B2}" type="pres">
      <dgm:prSet presAssocID="{C84B7B7F-950E-4EC4-9205-A1C2934E2BC7}" presName="compositeB" presStyleCnt="0"/>
      <dgm:spPr/>
    </dgm:pt>
    <dgm:pt modelId="{959B68E8-4C2E-4FB3-9564-0567A877267F}" type="pres">
      <dgm:prSet presAssocID="{C84B7B7F-950E-4EC4-9205-A1C2934E2BC7}" presName="textB" presStyleLbl="revTx" presStyleIdx="3" presStyleCnt="4">
        <dgm:presLayoutVars>
          <dgm:bulletEnabled val="1"/>
        </dgm:presLayoutVars>
      </dgm:prSet>
      <dgm:spPr/>
    </dgm:pt>
    <dgm:pt modelId="{9626F961-E3D9-4D0D-AFC6-44C91624FF7B}" type="pres">
      <dgm:prSet presAssocID="{C84B7B7F-950E-4EC4-9205-A1C2934E2BC7}" presName="circleB" presStyleLbl="node1" presStyleIdx="3" presStyleCnt="4"/>
      <dgm:spPr/>
    </dgm:pt>
    <dgm:pt modelId="{9080FD95-2282-4EDD-A683-72F344E188EC}" type="pres">
      <dgm:prSet presAssocID="{C84B7B7F-950E-4EC4-9205-A1C2934E2BC7}" presName="spaceB" presStyleCnt="0"/>
      <dgm:spPr/>
    </dgm:pt>
  </dgm:ptLst>
  <dgm:cxnLst>
    <dgm:cxn modelId="{A2C53E02-11EC-4C7B-BA55-D4C519C6627C}" type="presOf" srcId="{B093EBB4-CA57-4FC7-87F8-1B4942BD5DB3}" destId="{AF890D11-33E8-43AC-BA34-484E088B95EF}" srcOrd="0" destOrd="0" presId="urn:microsoft.com/office/officeart/2005/8/layout/hProcess11"/>
    <dgm:cxn modelId="{A3694C5F-135B-41F2-B71F-94286ACF5EAF}" srcId="{02E4B288-630F-4BED-B8E5-518E334E0987}" destId="{C84B7B7F-950E-4EC4-9205-A1C2934E2BC7}" srcOrd="3" destOrd="0" parTransId="{26CEB5C0-9BBD-4447-83FE-96E2DAEBE0AC}" sibTransId="{857F7C61-3153-4642-972D-FBAB543B762C}"/>
    <dgm:cxn modelId="{64068667-281C-4730-A0D3-63F8CBE1A61C}" type="presOf" srcId="{C84B7B7F-950E-4EC4-9205-A1C2934E2BC7}" destId="{959B68E8-4C2E-4FB3-9564-0567A877267F}" srcOrd="0" destOrd="0" presId="urn:microsoft.com/office/officeart/2005/8/layout/hProcess11"/>
    <dgm:cxn modelId="{E23F1950-6D10-4BB2-86D7-823D1946E8D1}" srcId="{02E4B288-630F-4BED-B8E5-518E334E0987}" destId="{E5E0756C-C5A7-4B1E-8D75-700A7056605D}" srcOrd="2" destOrd="0" parTransId="{EDE22949-C4F0-4EFD-BFDF-E8BEA44913C0}" sibTransId="{36D277AF-874B-4674-A74A-1C19AD810C9D}"/>
    <dgm:cxn modelId="{55FDA48E-3384-4316-9BB0-9E092CF6EBBA}" type="presOf" srcId="{E5E0756C-C5A7-4B1E-8D75-700A7056605D}" destId="{81A495E0-7E59-411B-8238-01C780AD2D62}" srcOrd="0" destOrd="0" presId="urn:microsoft.com/office/officeart/2005/8/layout/hProcess11"/>
    <dgm:cxn modelId="{03C508CE-0F8C-4EC6-A5D4-7DB731A563F6}" type="presOf" srcId="{D207576D-F1AE-44B3-B41E-2EB34C4B9A4D}" destId="{73B07B9A-B89A-4B87-901D-3820998D087F}" srcOrd="0" destOrd="0" presId="urn:microsoft.com/office/officeart/2005/8/layout/hProcess11"/>
    <dgm:cxn modelId="{DE0E9ADF-5DE0-43CA-B275-46A5B9D91C28}" srcId="{02E4B288-630F-4BED-B8E5-518E334E0987}" destId="{D207576D-F1AE-44B3-B41E-2EB34C4B9A4D}" srcOrd="1" destOrd="0" parTransId="{52AFC437-E2A7-4B7F-A2F4-F1A2652BCA7F}" sibTransId="{EA385F1D-D6B1-4227-BB6E-1D13BC1227DD}"/>
    <dgm:cxn modelId="{95DB4BE0-4F88-49C5-8226-D59F9390523D}" type="presOf" srcId="{02E4B288-630F-4BED-B8E5-518E334E0987}" destId="{295D31C4-C824-4ABD-820F-2371100D26A3}" srcOrd="0" destOrd="0" presId="urn:microsoft.com/office/officeart/2005/8/layout/hProcess11"/>
    <dgm:cxn modelId="{1F06AAF6-6F87-4C4B-8813-01F7F99BEFF4}" srcId="{02E4B288-630F-4BED-B8E5-518E334E0987}" destId="{B093EBB4-CA57-4FC7-87F8-1B4942BD5DB3}" srcOrd="0" destOrd="0" parTransId="{15CA1CA6-6A8D-47EA-B081-2BB52A6C4D31}" sibTransId="{C4049946-14CA-42FC-9B41-C7F59EE339F4}"/>
    <dgm:cxn modelId="{A6232A5F-6555-495B-A9CB-F53B1F17613B}" type="presParOf" srcId="{295D31C4-C824-4ABD-820F-2371100D26A3}" destId="{C43680D1-882F-4F7D-8AAC-EBC503F990DF}" srcOrd="0" destOrd="0" presId="urn:microsoft.com/office/officeart/2005/8/layout/hProcess11"/>
    <dgm:cxn modelId="{7210B01B-1C47-4DE3-BEC1-1EE4C8A30005}" type="presParOf" srcId="{295D31C4-C824-4ABD-820F-2371100D26A3}" destId="{8E22B78D-23C6-4A0B-8E14-8B5BA83885E3}" srcOrd="1" destOrd="0" presId="urn:microsoft.com/office/officeart/2005/8/layout/hProcess11"/>
    <dgm:cxn modelId="{90B651B5-D678-4A1A-8137-84CB9A95F1DC}" type="presParOf" srcId="{8E22B78D-23C6-4A0B-8E14-8B5BA83885E3}" destId="{A6F32354-FB84-48B8-8B23-C7E3E671DC00}" srcOrd="0" destOrd="0" presId="urn:microsoft.com/office/officeart/2005/8/layout/hProcess11"/>
    <dgm:cxn modelId="{D69E1BA6-D2A1-4F59-8C21-57DC7215872A}" type="presParOf" srcId="{A6F32354-FB84-48B8-8B23-C7E3E671DC00}" destId="{AF890D11-33E8-43AC-BA34-484E088B95EF}" srcOrd="0" destOrd="0" presId="urn:microsoft.com/office/officeart/2005/8/layout/hProcess11"/>
    <dgm:cxn modelId="{7F4A1559-6C1D-41B1-94D7-4142EDA586BE}" type="presParOf" srcId="{A6F32354-FB84-48B8-8B23-C7E3E671DC00}" destId="{80BCABE4-00EE-4FC3-848A-2356D404F8EE}" srcOrd="1" destOrd="0" presId="urn:microsoft.com/office/officeart/2005/8/layout/hProcess11"/>
    <dgm:cxn modelId="{CBDB181D-504B-4B13-93C1-B4754FF37711}" type="presParOf" srcId="{A6F32354-FB84-48B8-8B23-C7E3E671DC00}" destId="{87957806-111B-4B0C-BFEB-0C9C8211C77F}" srcOrd="2" destOrd="0" presId="urn:microsoft.com/office/officeart/2005/8/layout/hProcess11"/>
    <dgm:cxn modelId="{38D11F8B-412B-49A2-B9B5-F509290DA271}" type="presParOf" srcId="{8E22B78D-23C6-4A0B-8E14-8B5BA83885E3}" destId="{5ED5D58E-6A4D-4D5F-8E5D-1E07296EF8B2}" srcOrd="1" destOrd="0" presId="urn:microsoft.com/office/officeart/2005/8/layout/hProcess11"/>
    <dgm:cxn modelId="{9A732FB9-458F-4BE3-AA66-359F07A3D2BB}" type="presParOf" srcId="{8E22B78D-23C6-4A0B-8E14-8B5BA83885E3}" destId="{CB6B366D-F1CD-4FDE-8332-C6A05EB3ED34}" srcOrd="2" destOrd="0" presId="urn:microsoft.com/office/officeart/2005/8/layout/hProcess11"/>
    <dgm:cxn modelId="{288D82DC-F9A3-4FED-9905-77838BD27F1E}" type="presParOf" srcId="{CB6B366D-F1CD-4FDE-8332-C6A05EB3ED34}" destId="{73B07B9A-B89A-4B87-901D-3820998D087F}" srcOrd="0" destOrd="0" presId="urn:microsoft.com/office/officeart/2005/8/layout/hProcess11"/>
    <dgm:cxn modelId="{BC05C79F-3EFD-469E-9E42-545E7144C9D6}" type="presParOf" srcId="{CB6B366D-F1CD-4FDE-8332-C6A05EB3ED34}" destId="{CA7A90CA-427C-4833-80B2-AEBA5B559F35}" srcOrd="1" destOrd="0" presId="urn:microsoft.com/office/officeart/2005/8/layout/hProcess11"/>
    <dgm:cxn modelId="{728E5F37-770B-467C-A0A5-835FEDDA80A0}" type="presParOf" srcId="{CB6B366D-F1CD-4FDE-8332-C6A05EB3ED34}" destId="{A5DB2A2F-F618-443D-93A5-1D990300D7D2}" srcOrd="2" destOrd="0" presId="urn:microsoft.com/office/officeart/2005/8/layout/hProcess11"/>
    <dgm:cxn modelId="{91A4C0B2-7616-4E39-A2DF-A53DC4C36414}" type="presParOf" srcId="{8E22B78D-23C6-4A0B-8E14-8B5BA83885E3}" destId="{23374EB4-C867-4B18-9EE1-F3195492AE6E}" srcOrd="3" destOrd="0" presId="urn:microsoft.com/office/officeart/2005/8/layout/hProcess11"/>
    <dgm:cxn modelId="{743DC08D-2C6B-4315-81A9-0A2E0DAB0A20}" type="presParOf" srcId="{8E22B78D-23C6-4A0B-8E14-8B5BA83885E3}" destId="{C15CA997-0B46-4118-8BF4-9DB8FC930607}" srcOrd="4" destOrd="0" presId="urn:microsoft.com/office/officeart/2005/8/layout/hProcess11"/>
    <dgm:cxn modelId="{631F647F-CBCA-4369-BCB2-8F0590130CAB}" type="presParOf" srcId="{C15CA997-0B46-4118-8BF4-9DB8FC930607}" destId="{81A495E0-7E59-411B-8238-01C780AD2D62}" srcOrd="0" destOrd="0" presId="urn:microsoft.com/office/officeart/2005/8/layout/hProcess11"/>
    <dgm:cxn modelId="{2CDFF874-1C42-4ED1-BAF0-A57DFFB9D7D8}" type="presParOf" srcId="{C15CA997-0B46-4118-8BF4-9DB8FC930607}" destId="{18C672A2-44A7-4897-AACB-572B0EA3B11F}" srcOrd="1" destOrd="0" presId="urn:microsoft.com/office/officeart/2005/8/layout/hProcess11"/>
    <dgm:cxn modelId="{85D8EAA5-641B-495B-B58C-780CF97A427C}" type="presParOf" srcId="{C15CA997-0B46-4118-8BF4-9DB8FC930607}" destId="{6CF106E1-BA38-4434-95E9-3425D624F1F6}" srcOrd="2" destOrd="0" presId="urn:microsoft.com/office/officeart/2005/8/layout/hProcess11"/>
    <dgm:cxn modelId="{F74225FF-EDF7-4DEC-86D6-D594C66D1783}" type="presParOf" srcId="{8E22B78D-23C6-4A0B-8E14-8B5BA83885E3}" destId="{9FB9014F-8812-400B-8669-A189E1146E97}" srcOrd="5" destOrd="0" presId="urn:microsoft.com/office/officeart/2005/8/layout/hProcess11"/>
    <dgm:cxn modelId="{D2B05134-4B57-49D7-BF7D-7580C3F52DE8}" type="presParOf" srcId="{8E22B78D-23C6-4A0B-8E14-8B5BA83885E3}" destId="{2EDEDEBA-50B2-4070-B267-E3913EFD52B2}" srcOrd="6" destOrd="0" presId="urn:microsoft.com/office/officeart/2005/8/layout/hProcess11"/>
    <dgm:cxn modelId="{570D0920-C152-44F4-BC72-DBF07786B873}" type="presParOf" srcId="{2EDEDEBA-50B2-4070-B267-E3913EFD52B2}" destId="{959B68E8-4C2E-4FB3-9564-0567A877267F}" srcOrd="0" destOrd="0" presId="urn:microsoft.com/office/officeart/2005/8/layout/hProcess11"/>
    <dgm:cxn modelId="{3DB2715A-43BB-4C20-8947-F25183179833}" type="presParOf" srcId="{2EDEDEBA-50B2-4070-B267-E3913EFD52B2}" destId="{9626F961-E3D9-4D0D-AFC6-44C91624FF7B}" srcOrd="1" destOrd="0" presId="urn:microsoft.com/office/officeart/2005/8/layout/hProcess11"/>
    <dgm:cxn modelId="{A1979AFB-1711-4BB7-853A-185C5A4154B1}" type="presParOf" srcId="{2EDEDEBA-50B2-4070-B267-E3913EFD52B2}" destId="{9080FD95-2282-4EDD-A683-72F344E188E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680D1-882F-4F7D-8AAC-EBC503F990DF}">
      <dsp:nvSpPr>
        <dsp:cNvPr id="0" name=""/>
        <dsp:cNvSpPr/>
      </dsp:nvSpPr>
      <dsp:spPr>
        <a:xfrm>
          <a:off x="0" y="1693948"/>
          <a:ext cx="8596139" cy="72372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90D11-33E8-43AC-BA34-484E088B95EF}">
      <dsp:nvSpPr>
        <dsp:cNvPr id="0" name=""/>
        <dsp:cNvSpPr/>
      </dsp:nvSpPr>
      <dsp:spPr>
        <a:xfrm>
          <a:off x="5533" y="0"/>
          <a:ext cx="2274892" cy="1644650"/>
        </a:xfrm>
        <a:prstGeom prst="rect">
          <a:avLst/>
        </a:prstGeom>
        <a:solidFill>
          <a:schemeClr val="bg1"/>
        </a:solidFill>
        <a:ln w="12700" cap="rnd" cmpd="sng" algn="ctr">
          <a:noFill/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 dirty="0"/>
            <a:t>Sprint 1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100" kern="1200" dirty="0"/>
            <a:t>- Identificarea problemei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100" kern="1200" dirty="0"/>
            <a:t>- Soluția propusă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100" kern="1200" dirty="0"/>
            <a:t>- Analiza de fezabilitate</a:t>
          </a:r>
          <a:endParaRPr lang="en-US" sz="1100" kern="1200" dirty="0"/>
        </a:p>
      </dsp:txBody>
      <dsp:txXfrm>
        <a:off x="5533" y="0"/>
        <a:ext cx="2274892" cy="1644650"/>
      </dsp:txXfrm>
    </dsp:sp>
    <dsp:sp modelId="{80BCABE4-00EE-4FC3-848A-2356D404F8EE}">
      <dsp:nvSpPr>
        <dsp:cNvPr id="0" name=""/>
        <dsp:cNvSpPr/>
      </dsp:nvSpPr>
      <dsp:spPr>
        <a:xfrm>
          <a:off x="937398" y="1850231"/>
          <a:ext cx="411162" cy="4111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B07B9A-B89A-4B87-901D-3820998D087F}">
      <dsp:nvSpPr>
        <dsp:cNvPr id="0" name=""/>
        <dsp:cNvSpPr/>
      </dsp:nvSpPr>
      <dsp:spPr>
        <a:xfrm>
          <a:off x="2366943" y="2466975"/>
          <a:ext cx="1730338" cy="164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 dirty="0"/>
            <a:t>Sprint 2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100" kern="1200" dirty="0"/>
            <a:t>- Implementare MVP</a:t>
          </a:r>
        </a:p>
      </dsp:txBody>
      <dsp:txXfrm>
        <a:off x="2366943" y="2466975"/>
        <a:ext cx="1730338" cy="1644650"/>
      </dsp:txXfrm>
    </dsp:sp>
    <dsp:sp modelId="{CA7A90CA-427C-4833-80B2-AEBA5B559F35}">
      <dsp:nvSpPr>
        <dsp:cNvPr id="0" name=""/>
        <dsp:cNvSpPr/>
      </dsp:nvSpPr>
      <dsp:spPr>
        <a:xfrm>
          <a:off x="3026531" y="1850231"/>
          <a:ext cx="411162" cy="4111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A495E0-7E59-411B-8238-01C780AD2D62}">
      <dsp:nvSpPr>
        <dsp:cNvPr id="0" name=""/>
        <dsp:cNvSpPr/>
      </dsp:nvSpPr>
      <dsp:spPr>
        <a:xfrm>
          <a:off x="4175492" y="-4"/>
          <a:ext cx="1730338" cy="1776501"/>
        </a:xfrm>
        <a:prstGeom prst="rect">
          <a:avLst/>
        </a:prstGeom>
        <a:solidFill>
          <a:srgbClr val="90C22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 dirty="0"/>
            <a:t>Sprint 3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100" kern="1200" dirty="0"/>
            <a:t>- Imbunătățiri ai timpilor de execuție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100" kern="1200" dirty="0"/>
            <a:t>- Validarea rezultatelor obținute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100" kern="1200" dirty="0"/>
            <a:t>- Documentatie</a:t>
          </a:r>
          <a:endParaRPr lang="en-US" sz="1100" kern="1200" dirty="0"/>
        </a:p>
      </dsp:txBody>
      <dsp:txXfrm>
        <a:off x="4175492" y="-4"/>
        <a:ext cx="1730338" cy="1776501"/>
      </dsp:txXfrm>
    </dsp:sp>
    <dsp:sp modelId="{18C672A2-44A7-4897-AACB-572B0EA3B11F}">
      <dsp:nvSpPr>
        <dsp:cNvPr id="0" name=""/>
        <dsp:cNvSpPr/>
      </dsp:nvSpPr>
      <dsp:spPr>
        <a:xfrm>
          <a:off x="4843386" y="1883194"/>
          <a:ext cx="411162" cy="4111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9B68E8-4C2E-4FB3-9564-0567A877267F}">
      <dsp:nvSpPr>
        <dsp:cNvPr id="0" name=""/>
        <dsp:cNvSpPr/>
      </dsp:nvSpPr>
      <dsp:spPr>
        <a:xfrm>
          <a:off x="6000653" y="2466975"/>
          <a:ext cx="1730338" cy="164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 dirty="0"/>
            <a:t>Sprint 4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Beyond state of the art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100" kern="1200" dirty="0"/>
            <a:t>- Raport final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100" kern="1200" dirty="0"/>
            <a:t>- Articol revistă</a:t>
          </a:r>
          <a:endParaRPr lang="en-US" sz="1100" kern="1200" dirty="0"/>
        </a:p>
      </dsp:txBody>
      <dsp:txXfrm>
        <a:off x="6000653" y="2466975"/>
        <a:ext cx="1730338" cy="1644650"/>
      </dsp:txXfrm>
    </dsp:sp>
    <dsp:sp modelId="{9626F961-E3D9-4D0D-AFC6-44C91624FF7B}">
      <dsp:nvSpPr>
        <dsp:cNvPr id="0" name=""/>
        <dsp:cNvSpPr/>
      </dsp:nvSpPr>
      <dsp:spPr>
        <a:xfrm>
          <a:off x="6660241" y="1850231"/>
          <a:ext cx="411162" cy="4111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8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88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3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4809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22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98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8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8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2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3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953490"/>
            <a:ext cx="7766936" cy="2097345"/>
          </a:xfrm>
        </p:spPr>
        <p:txBody>
          <a:bodyPr/>
          <a:lstStyle/>
          <a:p>
            <a:r>
              <a:rPr lang="en-US" sz="4000" b="1" dirty="0"/>
              <a:t>SUPER RESOLUTION: </a:t>
            </a:r>
            <a:br>
              <a:rPr lang="en-US" sz="4000" b="1" dirty="0"/>
            </a:br>
            <a:r>
              <a:rPr lang="en-US" sz="4000" b="1" dirty="0"/>
              <a:t>A SPATIAL SUBPIXEL INTERPOLATION TECHNIQUE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Popescu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Andrei-Iulian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Busuioc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Dragos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-Andrei</a:t>
            </a:r>
          </a:p>
        </p:txBody>
      </p:sp>
    </p:spTree>
    <p:extLst>
      <p:ext uri="{BB962C8B-B14F-4D97-AF65-F5344CB8AC3E}">
        <p14:creationId xmlns:p14="http://schemas.microsoft.com/office/powerpoint/2010/main" val="166730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902" y="2754283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MUL</a:t>
            </a:r>
            <a:r>
              <a:rPr lang="ro-RO" dirty="0"/>
              <a:t>ȚUMIM PENTRU ATENȚIE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957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SUBIECTELE PREZENTĂRII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ETAPA PRECEDENT</a:t>
            </a:r>
            <a:r>
              <a:rPr lang="ro-RO" dirty="0"/>
              <a:t>Ă</a:t>
            </a:r>
            <a:endParaRPr lang="en-US" dirty="0"/>
          </a:p>
          <a:p>
            <a:endParaRPr lang="ro-RO" dirty="0"/>
          </a:p>
          <a:p>
            <a:r>
              <a:rPr lang="ro-RO" dirty="0"/>
              <a:t>ETAPA CURENTĂ</a:t>
            </a:r>
          </a:p>
          <a:p>
            <a:endParaRPr lang="en-US" dirty="0"/>
          </a:p>
          <a:p>
            <a:r>
              <a:rPr lang="ro-RO" dirty="0"/>
              <a:t>ETAPE VIITOARE</a:t>
            </a:r>
          </a:p>
          <a:p>
            <a:endParaRPr lang="ro-RO" dirty="0"/>
          </a:p>
          <a:p>
            <a:r>
              <a:rPr lang="ro-RO" dirty="0"/>
              <a:t>Q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ro-RO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1495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ETAPA PRECEDENT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ro-RO" dirty="0"/>
              <a:t>Am reușit să aplicăm metoda Farneback, </a:t>
            </a:r>
            <a:r>
              <a:rPr lang="en-US" dirty="0" err="1">
                <a:latin typeface="BookAntiqua-Bold"/>
              </a:rPr>
              <a:t>ce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incearc</a:t>
            </a:r>
            <a:r>
              <a:rPr lang="ro-RO" dirty="0">
                <a:latin typeface="BookAntiqua-Bold"/>
              </a:rPr>
              <a:t>ă</a:t>
            </a:r>
            <a:r>
              <a:rPr lang="en-US" dirty="0">
                <a:latin typeface="BookAntiqua-Bold"/>
              </a:rPr>
              <a:t> s</a:t>
            </a:r>
            <a:r>
              <a:rPr lang="ro-RO" dirty="0">
                <a:latin typeface="BookAntiqua-Bold"/>
              </a:rPr>
              <a:t>ă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aproximeze</a:t>
            </a:r>
            <a:r>
              <a:rPr lang="en-US" dirty="0">
                <a:latin typeface="BookAntiqua-Bold"/>
              </a:rPr>
              <a:t> mi</a:t>
            </a:r>
            <a:r>
              <a:rPr lang="ro-RO" dirty="0">
                <a:latin typeface="BookAntiqua-Bold"/>
              </a:rPr>
              <a:t>ș</a:t>
            </a:r>
            <a:r>
              <a:rPr lang="en-US" dirty="0" err="1">
                <a:latin typeface="BookAntiqua-Bold"/>
              </a:rPr>
              <a:t>carea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obiectelor</a:t>
            </a:r>
            <a:r>
              <a:rPr lang="en-US" dirty="0">
                <a:latin typeface="BookAntiqua-Bold"/>
              </a:rPr>
              <a:t> </a:t>
            </a:r>
            <a:r>
              <a:rPr lang="ro-RO" dirty="0">
                <a:latin typeface="BookAntiqua-Bold"/>
              </a:rPr>
              <a:t>î</a:t>
            </a:r>
            <a:r>
              <a:rPr lang="en-US" dirty="0">
                <a:latin typeface="BookAntiqua-Bold"/>
              </a:rPr>
              <a:t>n </a:t>
            </a:r>
            <a:r>
              <a:rPr lang="en-US" dirty="0" err="1">
                <a:latin typeface="BookAntiqua-Bold"/>
              </a:rPr>
              <a:t>scen</a:t>
            </a:r>
            <a:r>
              <a:rPr lang="ro-RO" dirty="0">
                <a:latin typeface="BookAntiqua-Bold"/>
              </a:rPr>
              <a:t>ă,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pe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baza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acestor</a:t>
            </a:r>
            <a:r>
              <a:rPr lang="en-US" dirty="0">
                <a:latin typeface="BookAntiqua-Bold"/>
              </a:rPr>
              <a:t> mi</a:t>
            </a:r>
            <a:r>
              <a:rPr lang="ro-RO" dirty="0">
                <a:latin typeface="BookAntiqua-Bold"/>
              </a:rPr>
              <a:t>ș</a:t>
            </a:r>
            <a:r>
              <a:rPr lang="en-US" dirty="0">
                <a:latin typeface="BookAntiqua-Bold"/>
              </a:rPr>
              <a:t>c</a:t>
            </a:r>
            <a:r>
              <a:rPr lang="ro-RO" dirty="0">
                <a:latin typeface="BookAntiqua-Bold"/>
              </a:rPr>
              <a:t>ă</a:t>
            </a:r>
            <a:r>
              <a:rPr lang="en-US" dirty="0" err="1">
                <a:latin typeface="BookAntiqua-Bold"/>
              </a:rPr>
              <a:t>ri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ob</a:t>
            </a:r>
            <a:r>
              <a:rPr lang="ro-RO" dirty="0">
                <a:latin typeface="BookAntiqua-Bold"/>
              </a:rPr>
              <a:t>ț</a:t>
            </a:r>
            <a:r>
              <a:rPr lang="en-US" dirty="0">
                <a:latin typeface="BookAntiqua-Bold"/>
              </a:rPr>
              <a:t>in</a:t>
            </a:r>
            <a:r>
              <a:rPr lang="ro-RO" dirty="0">
                <a:latin typeface="BookAntiqua-Bold"/>
              </a:rPr>
              <a:t>ându-se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informa</a:t>
            </a:r>
            <a:r>
              <a:rPr lang="ro-RO" dirty="0">
                <a:latin typeface="BookAntiqua-Bold"/>
              </a:rPr>
              <a:t>ț</a:t>
            </a:r>
            <a:r>
              <a:rPr lang="en-US" dirty="0">
                <a:latin typeface="BookAntiqua-Bold"/>
              </a:rPr>
              <a:t>ii </a:t>
            </a:r>
            <a:r>
              <a:rPr lang="en-US" dirty="0" err="1">
                <a:latin typeface="BookAntiqua-Bold"/>
              </a:rPr>
              <a:t>noi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ce</a:t>
            </a:r>
            <a:r>
              <a:rPr lang="ro-RO" dirty="0">
                <a:latin typeface="BookAntiqua-Bold"/>
              </a:rPr>
              <a:t> au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ajut</a:t>
            </a:r>
            <a:r>
              <a:rPr lang="ro-RO" dirty="0">
                <a:latin typeface="BookAntiqua-Bold"/>
              </a:rPr>
              <a:t>at</a:t>
            </a:r>
            <a:r>
              <a:rPr lang="en-US" dirty="0">
                <a:latin typeface="BookAntiqua-Bold"/>
              </a:rPr>
              <a:t> la </a:t>
            </a:r>
            <a:r>
              <a:rPr lang="en-US" dirty="0" err="1">
                <a:latin typeface="BookAntiqua-Bold"/>
              </a:rPr>
              <a:t>reconstruc</a:t>
            </a:r>
            <a:r>
              <a:rPr lang="ro-RO" dirty="0">
                <a:latin typeface="BookAntiqua-Bold"/>
              </a:rPr>
              <a:t>ț</a:t>
            </a:r>
            <a:r>
              <a:rPr lang="en-US" dirty="0" err="1">
                <a:latin typeface="BookAntiqua-Bold"/>
              </a:rPr>
              <a:t>ia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mai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fidel</a:t>
            </a:r>
            <a:r>
              <a:rPr lang="ro-RO" dirty="0">
                <a:latin typeface="BookAntiqua-Bold"/>
              </a:rPr>
              <a:t>ă</a:t>
            </a:r>
            <a:r>
              <a:rPr lang="en-US" dirty="0">
                <a:latin typeface="BookAntiqua-Bold"/>
              </a:rPr>
              <a:t> a </a:t>
            </a:r>
            <a:r>
              <a:rPr lang="en-US" dirty="0" err="1">
                <a:latin typeface="BookAntiqua-Bold"/>
              </a:rPr>
              <a:t>imaginii</a:t>
            </a:r>
            <a:r>
              <a:rPr lang="en-US" dirty="0">
                <a:latin typeface="BookAntiqua-Bold"/>
              </a:rPr>
              <a:t> high-</a:t>
            </a:r>
            <a:r>
              <a:rPr lang="en-US" dirty="0" err="1">
                <a:latin typeface="BookAntiqua-Bold"/>
              </a:rPr>
              <a:t>rez</a:t>
            </a:r>
            <a:r>
              <a:rPr lang="ro-RO" dirty="0">
                <a:latin typeface="BookAntiqua-Bold"/>
              </a:rPr>
              <a:t>.</a:t>
            </a:r>
          </a:p>
          <a:p>
            <a:endParaRPr lang="ro-RO" dirty="0">
              <a:latin typeface="BookAntiqua-Bold"/>
            </a:endParaRPr>
          </a:p>
          <a:p>
            <a:r>
              <a:rPr lang="ro-RO" dirty="0">
                <a:latin typeface="BookAntiqua-Bold"/>
              </a:rPr>
              <a:t>Documentare despre alte metode similare folosite momentan ca și </a:t>
            </a:r>
            <a:r>
              <a:rPr lang="en-US" dirty="0">
                <a:latin typeface="BookAntiqua-Bold"/>
              </a:rPr>
              <a:t>“state of the art”</a:t>
            </a:r>
          </a:p>
          <a:p>
            <a:endParaRPr lang="en-US" dirty="0">
              <a:latin typeface="BookAntiqua-Bold"/>
            </a:endParaRPr>
          </a:p>
          <a:p>
            <a:r>
              <a:rPr lang="en-US" dirty="0" err="1">
                <a:latin typeface="BookAntiqua-Bold"/>
              </a:rPr>
              <a:t>Observarea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necesit</a:t>
            </a:r>
            <a:r>
              <a:rPr lang="ro-RO" dirty="0">
                <a:latin typeface="BookAntiqua-Bold"/>
              </a:rPr>
              <a:t>ății unei imbunătățiri a timpului de rulare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3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ETAPA CURENTĂ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ro-RO" dirty="0"/>
              <a:t>Rularea unor metode alternative și compararea rezultatelor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TVL1</a:t>
            </a:r>
          </a:p>
          <a:p>
            <a:pPr lvl="1"/>
            <a:r>
              <a:rPr lang="en-US" dirty="0"/>
              <a:t>BROX</a:t>
            </a:r>
          </a:p>
          <a:p>
            <a:pPr lvl="1"/>
            <a:r>
              <a:rPr lang="en-US" dirty="0"/>
              <a:t>PRYLK</a:t>
            </a:r>
          </a:p>
          <a:p>
            <a:pPr lvl="1"/>
            <a:endParaRPr lang="en-US" dirty="0"/>
          </a:p>
          <a:p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procesorului</a:t>
            </a:r>
            <a:r>
              <a:rPr lang="en-US" dirty="0"/>
              <a:t> </a:t>
            </a:r>
            <a:r>
              <a:rPr lang="en-US" dirty="0" err="1"/>
              <a:t>grafic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rularea</a:t>
            </a:r>
            <a:r>
              <a:rPr lang="en-US" dirty="0"/>
              <a:t> </a:t>
            </a:r>
            <a:r>
              <a:rPr lang="en-US" dirty="0" err="1"/>
              <a:t>metodelor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9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ETAPA CURENTĂ</a:t>
            </a:r>
            <a:endParaRPr lang="en-US" dirty="0"/>
          </a:p>
        </p:txBody>
      </p:sp>
      <p:pic>
        <p:nvPicPr>
          <p:cNvPr id="7" name="video-160813577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61203" y="2236345"/>
            <a:ext cx="5490710" cy="3157287"/>
          </a:xfrm>
        </p:spPr>
      </p:pic>
      <p:pic>
        <p:nvPicPr>
          <p:cNvPr id="8" name="video-1608135782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334299" y="2236345"/>
            <a:ext cx="5541818" cy="315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15901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video>
              <p:cMediaNode vol="80000">
                <p:cTn id="3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" fill="hold">
                      <p:stCondLst>
                        <p:cond delay="0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893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66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7B6C-3F1F-4980-9C4E-7A50BBBA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Etapa </a:t>
            </a:r>
            <a:r>
              <a:rPr lang="en-US" dirty="0" err="1"/>
              <a:t>Curenta</a:t>
            </a:r>
            <a:endParaRPr lang="ro-RO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1216E18-D5A6-43D5-B30B-385BAE2E4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649707"/>
              </p:ext>
            </p:extLst>
          </p:nvPr>
        </p:nvGraphicFramePr>
        <p:xfrm>
          <a:off x="468138" y="1488281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09C8434-32E1-4664-B455-9AE6ECEF6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383331"/>
              </p:ext>
            </p:extLst>
          </p:nvPr>
        </p:nvGraphicFramePr>
        <p:xfrm>
          <a:off x="1719742" y="5403550"/>
          <a:ext cx="2600586" cy="8448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6862">
                  <a:extLst>
                    <a:ext uri="{9D8B030D-6E8A-4147-A177-3AD203B41FA5}">
                      <a16:colId xmlns:a16="http://schemas.microsoft.com/office/drawing/2014/main" val="2870880201"/>
                    </a:ext>
                  </a:extLst>
                </a:gridCol>
                <a:gridCol w="866862">
                  <a:extLst>
                    <a:ext uri="{9D8B030D-6E8A-4147-A177-3AD203B41FA5}">
                      <a16:colId xmlns:a16="http://schemas.microsoft.com/office/drawing/2014/main" val="543533041"/>
                    </a:ext>
                  </a:extLst>
                </a:gridCol>
                <a:gridCol w="866862">
                  <a:extLst>
                    <a:ext uri="{9D8B030D-6E8A-4147-A177-3AD203B41FA5}">
                      <a16:colId xmlns:a16="http://schemas.microsoft.com/office/drawing/2014/main" val="2153857847"/>
                    </a:ext>
                  </a:extLst>
                </a:gridCol>
              </a:tblGrid>
              <a:tr h="291849">
                <a:tc>
                  <a:txBody>
                    <a:bodyPr/>
                    <a:lstStyle/>
                    <a:p>
                      <a:pPr algn="l" fontAlgn="b"/>
                      <a:endParaRPr lang="ro-R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Brox CPU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Brox GPU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8038344"/>
                  </a:ext>
                </a:extLst>
              </a:tr>
              <a:tr h="276500"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AVG Time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1100" u="none" strike="noStrike" dirty="0">
                          <a:effectLst/>
                        </a:rPr>
                        <a:t>27.10099</a:t>
                      </a:r>
                      <a:endParaRPr lang="ro-R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1100" u="none" strike="noStrike">
                          <a:effectLst/>
                        </a:rPr>
                        <a:t>0.721761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1863141"/>
                  </a:ext>
                </a:extLst>
              </a:tr>
              <a:tr h="276500"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 dirty="0">
                          <a:effectLst/>
                        </a:rPr>
                        <a:t>Total Time</a:t>
                      </a:r>
                      <a:endParaRPr lang="ro-R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1100" u="none" strike="noStrike" dirty="0">
                          <a:effectLst/>
                        </a:rPr>
                        <a:t>7263.066</a:t>
                      </a:r>
                      <a:endParaRPr lang="ro-R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1100" u="none" strike="noStrike" dirty="0">
                          <a:effectLst/>
                        </a:rPr>
                        <a:t>193.432</a:t>
                      </a:r>
                      <a:endParaRPr lang="ro-R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6622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93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EB12-FFB9-43E4-A481-6EA8B171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Etapa </a:t>
            </a:r>
            <a:r>
              <a:rPr lang="en-US" dirty="0" err="1"/>
              <a:t>Curenta</a:t>
            </a:r>
            <a:endParaRPr lang="ro-RO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B188107-427D-4D52-8FE4-BD5D0CB7B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742676"/>
              </p:ext>
            </p:extLst>
          </p:nvPr>
        </p:nvGraphicFramePr>
        <p:xfrm>
          <a:off x="342304" y="1707583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EF353D0-3CE9-406A-9A08-6D2964A27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958188"/>
              </p:ext>
            </p:extLst>
          </p:nvPr>
        </p:nvGraphicFramePr>
        <p:xfrm>
          <a:off x="1867948" y="5648573"/>
          <a:ext cx="2175546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5182">
                  <a:extLst>
                    <a:ext uri="{9D8B030D-6E8A-4147-A177-3AD203B41FA5}">
                      <a16:colId xmlns:a16="http://schemas.microsoft.com/office/drawing/2014/main" val="882313770"/>
                    </a:ext>
                  </a:extLst>
                </a:gridCol>
                <a:gridCol w="725182">
                  <a:extLst>
                    <a:ext uri="{9D8B030D-6E8A-4147-A177-3AD203B41FA5}">
                      <a16:colId xmlns:a16="http://schemas.microsoft.com/office/drawing/2014/main" val="1654622109"/>
                    </a:ext>
                  </a:extLst>
                </a:gridCol>
                <a:gridCol w="725182">
                  <a:extLst>
                    <a:ext uri="{9D8B030D-6E8A-4147-A177-3AD203B41FA5}">
                      <a16:colId xmlns:a16="http://schemas.microsoft.com/office/drawing/2014/main" val="25204690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 dirty="0">
                          <a:effectLst/>
                        </a:rPr>
                        <a:t>Brox </a:t>
                      </a:r>
                      <a:r>
                        <a:rPr lang="en-US" sz="1100" u="none" strike="noStrike">
                          <a:effectLst/>
                        </a:rPr>
                        <a:t>GPU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TVL1</a:t>
                      </a:r>
                      <a:r>
                        <a:rPr lang="ro-RO" sz="1100" u="none" strike="noStrike" dirty="0">
                          <a:effectLst/>
                        </a:rPr>
                        <a:t> GPU</a:t>
                      </a:r>
                      <a:endParaRPr lang="ro-R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8192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AVG Time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1100" u="none" strike="noStrike">
                          <a:effectLst/>
                        </a:rPr>
                        <a:t>0.721761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1100" u="none" strike="noStrike">
                          <a:effectLst/>
                        </a:rPr>
                        <a:t>3.482629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6523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Total Time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1100" u="none" strike="noStrike">
                          <a:effectLst/>
                        </a:rPr>
                        <a:t>193.432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1100" u="none" strike="noStrike" dirty="0">
                          <a:effectLst/>
                        </a:rPr>
                        <a:t>933.3447</a:t>
                      </a:r>
                      <a:endParaRPr lang="ro-R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5826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49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ETAPE VIITOARE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565758"/>
              </p:ext>
            </p:extLst>
          </p:nvPr>
        </p:nvGraphicFramePr>
        <p:xfrm>
          <a:off x="677863" y="1930400"/>
          <a:ext cx="8596139" cy="4111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197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ÎNTREBĂRI</a:t>
            </a:r>
            <a:r>
              <a:rPr lang="en-US" dirty="0"/>
              <a:t>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73" y="1697691"/>
            <a:ext cx="5965262" cy="3916445"/>
          </a:xfrm>
        </p:spPr>
      </p:pic>
    </p:spTree>
    <p:extLst>
      <p:ext uri="{BB962C8B-B14F-4D97-AF65-F5344CB8AC3E}">
        <p14:creationId xmlns:p14="http://schemas.microsoft.com/office/powerpoint/2010/main" val="32350801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319</TotalTime>
  <Words>226</Words>
  <Application>Microsoft Office PowerPoint</Application>
  <PresentationFormat>Widescreen</PresentationFormat>
  <Paragraphs>69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BookAntiqua-Bold</vt:lpstr>
      <vt:lpstr>Calibri</vt:lpstr>
      <vt:lpstr>Trebuchet MS</vt:lpstr>
      <vt:lpstr>Wingdings 3</vt:lpstr>
      <vt:lpstr>Facet</vt:lpstr>
      <vt:lpstr>SUPER RESOLUTION:  A SPATIAL SUBPIXEL INTERPOLATION TECHNIQUE</vt:lpstr>
      <vt:lpstr>SUBIECTELE PREZENTĂRII</vt:lpstr>
      <vt:lpstr>ETAPA PRECEDENTĂ</vt:lpstr>
      <vt:lpstr>ETAPA CURENTĂ</vt:lpstr>
      <vt:lpstr>ETAPA CURENTĂ</vt:lpstr>
      <vt:lpstr>Etapa Curenta</vt:lpstr>
      <vt:lpstr>Etapa Curenta</vt:lpstr>
      <vt:lpstr>ETAPE VIITOARE</vt:lpstr>
      <vt:lpstr>ÎNTREBĂRI?</vt:lpstr>
      <vt:lpstr>MULȚUMIM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RESOLUTION:  A SPATIAL SUBPIXEL INTERPOLATION TECHNIQUE</dc:title>
  <dc:creator>Windows User</dc:creator>
  <cp:lastModifiedBy>Popescu Andrei</cp:lastModifiedBy>
  <cp:revision>33</cp:revision>
  <dcterms:created xsi:type="dcterms:W3CDTF">2020-11-01T14:04:11Z</dcterms:created>
  <dcterms:modified xsi:type="dcterms:W3CDTF">2020-12-16T19:41:06Z</dcterms:modified>
</cp:coreProperties>
</file>