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74" r:id="rId6"/>
    <p:sldId id="259" r:id="rId7"/>
    <p:sldId id="276" r:id="rId8"/>
    <p:sldId id="277" r:id="rId9"/>
    <p:sldId id="268" r:id="rId10"/>
    <p:sldId id="272" r:id="rId11"/>
    <p:sldId id="270" r:id="rId12"/>
    <p:sldId id="27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4B288-630F-4BED-B8E5-518E334E098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B093EBB4-CA57-4FC7-87F8-1B4942BD5DB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o-RO" sz="2800" dirty="0"/>
            <a:t>Sprint 1</a:t>
          </a:r>
        </a:p>
        <a:p>
          <a:pPr algn="l"/>
          <a:r>
            <a:rPr lang="ro-RO" sz="1100" dirty="0"/>
            <a:t>- Identificarea problemei</a:t>
          </a:r>
        </a:p>
        <a:p>
          <a:pPr algn="l"/>
          <a:r>
            <a:rPr lang="ro-RO" sz="1100" dirty="0"/>
            <a:t>- Soluția propusă</a:t>
          </a:r>
        </a:p>
        <a:p>
          <a:pPr algn="l"/>
          <a:r>
            <a:rPr lang="ro-RO" sz="1100" dirty="0"/>
            <a:t>- Analiza de fezabilitate</a:t>
          </a:r>
          <a:endParaRPr lang="en-US" sz="1100" dirty="0"/>
        </a:p>
      </dgm:t>
    </dgm:pt>
    <dgm:pt modelId="{15CA1CA6-6A8D-47EA-B081-2BB52A6C4D31}" type="parTrans" cxnId="{1F06AAF6-6F87-4C4B-8813-01F7F99BEFF4}">
      <dgm:prSet/>
      <dgm:spPr/>
      <dgm:t>
        <a:bodyPr/>
        <a:lstStyle/>
        <a:p>
          <a:endParaRPr lang="en-US"/>
        </a:p>
      </dgm:t>
    </dgm:pt>
    <dgm:pt modelId="{C4049946-14CA-42FC-9B41-C7F59EE339F4}" type="sibTrans" cxnId="{1F06AAF6-6F87-4C4B-8813-01F7F99BEFF4}">
      <dgm:prSet/>
      <dgm:spPr/>
      <dgm:t>
        <a:bodyPr/>
        <a:lstStyle/>
        <a:p>
          <a:endParaRPr lang="en-US"/>
        </a:p>
      </dgm:t>
    </dgm:pt>
    <dgm:pt modelId="{D207576D-F1AE-44B3-B41E-2EB34C4B9A4D}">
      <dgm:prSet phldrT="[Text]" custT="1"/>
      <dgm:spPr/>
      <dgm:t>
        <a:bodyPr/>
        <a:lstStyle/>
        <a:p>
          <a:pPr algn="ctr"/>
          <a:r>
            <a:rPr lang="ro-RO" sz="2800" dirty="0"/>
            <a:t>Sprint 2</a:t>
          </a:r>
        </a:p>
        <a:p>
          <a:pPr algn="l"/>
          <a:r>
            <a:rPr lang="ro-RO" sz="1100" dirty="0"/>
            <a:t>- Implementare MVP</a:t>
          </a:r>
        </a:p>
        <a:p>
          <a:pPr algn="l"/>
          <a:r>
            <a:rPr lang="ro-RO" sz="1100" dirty="0"/>
            <a:t>- Documentatie</a:t>
          </a:r>
        </a:p>
      </dgm:t>
    </dgm:pt>
    <dgm:pt modelId="{52AFC437-E2A7-4B7F-A2F4-F1A2652BCA7F}" type="parTrans" cxnId="{DE0E9ADF-5DE0-43CA-B275-46A5B9D91C28}">
      <dgm:prSet/>
      <dgm:spPr/>
      <dgm:t>
        <a:bodyPr/>
        <a:lstStyle/>
        <a:p>
          <a:endParaRPr lang="en-US"/>
        </a:p>
      </dgm:t>
    </dgm:pt>
    <dgm:pt modelId="{EA385F1D-D6B1-4227-BB6E-1D13BC1227DD}" type="sibTrans" cxnId="{DE0E9ADF-5DE0-43CA-B275-46A5B9D91C28}">
      <dgm:prSet/>
      <dgm:spPr/>
      <dgm:t>
        <a:bodyPr/>
        <a:lstStyle/>
        <a:p>
          <a:endParaRPr lang="en-US"/>
        </a:p>
      </dgm:t>
    </dgm:pt>
    <dgm:pt modelId="{C84B7B7F-950E-4EC4-9205-A1C2934E2BC7}">
      <dgm:prSet phldrT="[Text]" custT="1"/>
      <dgm:spPr/>
      <dgm:t>
        <a:bodyPr/>
        <a:lstStyle/>
        <a:p>
          <a:pPr algn="ctr"/>
          <a:r>
            <a:rPr lang="ro-RO" sz="2800" dirty="0"/>
            <a:t>Sprint 4</a:t>
          </a:r>
        </a:p>
        <a:p>
          <a:pPr algn="l"/>
          <a:r>
            <a:rPr lang="ro-RO" sz="1100" dirty="0"/>
            <a:t>- Raport final</a:t>
          </a:r>
        </a:p>
        <a:p>
          <a:pPr algn="l"/>
          <a:r>
            <a:rPr lang="ro-RO" sz="1100" dirty="0"/>
            <a:t>- Articol revistă</a:t>
          </a:r>
          <a:endParaRPr lang="en-US" sz="1100" dirty="0"/>
        </a:p>
      </dgm:t>
    </dgm:pt>
    <dgm:pt modelId="{26CEB5C0-9BBD-4447-83FE-96E2DAEBE0AC}" type="parTrans" cxnId="{A3694C5F-135B-41F2-B71F-94286ACF5EAF}">
      <dgm:prSet/>
      <dgm:spPr/>
      <dgm:t>
        <a:bodyPr/>
        <a:lstStyle/>
        <a:p>
          <a:endParaRPr lang="en-US"/>
        </a:p>
      </dgm:t>
    </dgm:pt>
    <dgm:pt modelId="{857F7C61-3153-4642-972D-FBAB543B762C}" type="sibTrans" cxnId="{A3694C5F-135B-41F2-B71F-94286ACF5EAF}">
      <dgm:prSet/>
      <dgm:spPr/>
      <dgm:t>
        <a:bodyPr/>
        <a:lstStyle/>
        <a:p>
          <a:endParaRPr lang="en-US"/>
        </a:p>
      </dgm:t>
    </dgm:pt>
    <dgm:pt modelId="{E5E0756C-C5A7-4B1E-8D75-700A7056605D}">
      <dgm:prSet custT="1"/>
      <dgm:spPr/>
      <dgm:t>
        <a:bodyPr/>
        <a:lstStyle/>
        <a:p>
          <a:pPr algn="ctr"/>
          <a:r>
            <a:rPr lang="ro-RO" sz="2800" dirty="0"/>
            <a:t>Sprint 3</a:t>
          </a:r>
        </a:p>
        <a:p>
          <a:pPr algn="l"/>
          <a:r>
            <a:rPr lang="ro-RO" sz="1100" dirty="0"/>
            <a:t>- Optimizări/Beyond state of the art</a:t>
          </a:r>
        </a:p>
        <a:p>
          <a:pPr algn="l"/>
          <a:r>
            <a:rPr lang="ro-RO" sz="1100" dirty="0"/>
            <a:t>- Validarea rezultatelor obținute</a:t>
          </a:r>
          <a:endParaRPr lang="en-US" sz="1100" dirty="0"/>
        </a:p>
      </dgm:t>
    </dgm:pt>
    <dgm:pt modelId="{EDE22949-C4F0-4EFD-BFDF-E8BEA44913C0}" type="parTrans" cxnId="{E23F1950-6D10-4BB2-86D7-823D1946E8D1}">
      <dgm:prSet/>
      <dgm:spPr/>
      <dgm:t>
        <a:bodyPr/>
        <a:lstStyle/>
        <a:p>
          <a:endParaRPr lang="en-US"/>
        </a:p>
      </dgm:t>
    </dgm:pt>
    <dgm:pt modelId="{36D277AF-874B-4674-A74A-1C19AD810C9D}" type="sibTrans" cxnId="{E23F1950-6D10-4BB2-86D7-823D1946E8D1}">
      <dgm:prSet/>
      <dgm:spPr/>
      <dgm:t>
        <a:bodyPr/>
        <a:lstStyle/>
        <a:p>
          <a:endParaRPr lang="en-US"/>
        </a:p>
      </dgm:t>
    </dgm:pt>
    <dgm:pt modelId="{295D31C4-C824-4ABD-820F-2371100D26A3}" type="pres">
      <dgm:prSet presAssocID="{02E4B288-630F-4BED-B8E5-518E334E0987}" presName="Name0" presStyleCnt="0">
        <dgm:presLayoutVars>
          <dgm:dir/>
          <dgm:resizeHandles val="exact"/>
        </dgm:presLayoutVars>
      </dgm:prSet>
      <dgm:spPr/>
    </dgm:pt>
    <dgm:pt modelId="{C43680D1-882F-4F7D-8AAC-EBC503F990DF}" type="pres">
      <dgm:prSet presAssocID="{02E4B288-630F-4BED-B8E5-518E334E0987}" presName="arrow" presStyleLbl="bgShp" presStyleIdx="0" presStyleCnt="1"/>
      <dgm:spPr/>
    </dgm:pt>
    <dgm:pt modelId="{8E22B78D-23C6-4A0B-8E14-8B5BA83885E3}" type="pres">
      <dgm:prSet presAssocID="{02E4B288-630F-4BED-B8E5-518E334E0987}" presName="points" presStyleCnt="0"/>
      <dgm:spPr/>
    </dgm:pt>
    <dgm:pt modelId="{A6F32354-FB84-48B8-8B23-C7E3E671DC00}" type="pres">
      <dgm:prSet presAssocID="{B093EBB4-CA57-4FC7-87F8-1B4942BD5DB3}" presName="compositeA" presStyleCnt="0"/>
      <dgm:spPr/>
    </dgm:pt>
    <dgm:pt modelId="{AF890D11-33E8-43AC-BA34-484E088B95EF}" type="pres">
      <dgm:prSet presAssocID="{B093EBB4-CA57-4FC7-87F8-1B4942BD5DB3}" presName="textA" presStyleLbl="revTx" presStyleIdx="0" presStyleCnt="4" custScaleX="131471">
        <dgm:presLayoutVars>
          <dgm:bulletEnabled val="1"/>
        </dgm:presLayoutVars>
      </dgm:prSet>
      <dgm:spPr/>
    </dgm:pt>
    <dgm:pt modelId="{80BCABE4-00EE-4FC3-848A-2356D404F8EE}" type="pres">
      <dgm:prSet presAssocID="{B093EBB4-CA57-4FC7-87F8-1B4942BD5DB3}" presName="circleA" presStyleLbl="node1" presStyleIdx="0" presStyleCnt="4"/>
      <dgm:spPr/>
    </dgm:pt>
    <dgm:pt modelId="{87957806-111B-4B0C-BFEB-0C9C8211C77F}" type="pres">
      <dgm:prSet presAssocID="{B093EBB4-CA57-4FC7-87F8-1B4942BD5DB3}" presName="spaceA" presStyleCnt="0"/>
      <dgm:spPr/>
    </dgm:pt>
    <dgm:pt modelId="{5ED5D58E-6A4D-4D5F-8E5D-1E07296EF8B2}" type="pres">
      <dgm:prSet presAssocID="{C4049946-14CA-42FC-9B41-C7F59EE339F4}" presName="space" presStyleCnt="0"/>
      <dgm:spPr/>
    </dgm:pt>
    <dgm:pt modelId="{CB6B366D-F1CD-4FDE-8332-C6A05EB3ED34}" type="pres">
      <dgm:prSet presAssocID="{D207576D-F1AE-44B3-B41E-2EB34C4B9A4D}" presName="compositeB" presStyleCnt="0"/>
      <dgm:spPr/>
    </dgm:pt>
    <dgm:pt modelId="{73B07B9A-B89A-4B87-901D-3820998D087F}" type="pres">
      <dgm:prSet presAssocID="{D207576D-F1AE-44B3-B41E-2EB34C4B9A4D}" presName="textB" presStyleLbl="revTx" presStyleIdx="1" presStyleCnt="4">
        <dgm:presLayoutVars>
          <dgm:bulletEnabled val="1"/>
        </dgm:presLayoutVars>
      </dgm:prSet>
      <dgm:spPr/>
    </dgm:pt>
    <dgm:pt modelId="{CA7A90CA-427C-4833-80B2-AEBA5B559F35}" type="pres">
      <dgm:prSet presAssocID="{D207576D-F1AE-44B3-B41E-2EB34C4B9A4D}" presName="circleB" presStyleLbl="node1" presStyleIdx="1" presStyleCnt="4"/>
      <dgm:spPr/>
    </dgm:pt>
    <dgm:pt modelId="{A5DB2A2F-F618-443D-93A5-1D990300D7D2}" type="pres">
      <dgm:prSet presAssocID="{D207576D-F1AE-44B3-B41E-2EB34C4B9A4D}" presName="spaceB" presStyleCnt="0"/>
      <dgm:spPr/>
    </dgm:pt>
    <dgm:pt modelId="{23374EB4-C867-4B18-9EE1-F3195492AE6E}" type="pres">
      <dgm:prSet presAssocID="{EA385F1D-D6B1-4227-BB6E-1D13BC1227DD}" presName="space" presStyleCnt="0"/>
      <dgm:spPr/>
    </dgm:pt>
    <dgm:pt modelId="{C15CA997-0B46-4118-8BF4-9DB8FC930607}" type="pres">
      <dgm:prSet presAssocID="{E5E0756C-C5A7-4B1E-8D75-700A7056605D}" presName="compositeA" presStyleCnt="0"/>
      <dgm:spPr/>
    </dgm:pt>
    <dgm:pt modelId="{81A495E0-7E59-411B-8238-01C780AD2D62}" type="pres">
      <dgm:prSet presAssocID="{E5E0756C-C5A7-4B1E-8D75-700A7056605D}" presName="textA" presStyleLbl="revTx" presStyleIdx="2" presStyleCnt="4">
        <dgm:presLayoutVars>
          <dgm:bulletEnabled val="1"/>
        </dgm:presLayoutVars>
      </dgm:prSet>
      <dgm:spPr/>
    </dgm:pt>
    <dgm:pt modelId="{18C672A2-44A7-4897-AACB-572B0EA3B11F}" type="pres">
      <dgm:prSet presAssocID="{E5E0756C-C5A7-4B1E-8D75-700A7056605D}" presName="circleA" presStyleLbl="node1" presStyleIdx="2" presStyleCnt="4"/>
      <dgm:spPr/>
    </dgm:pt>
    <dgm:pt modelId="{6CF106E1-BA38-4434-95E9-3425D624F1F6}" type="pres">
      <dgm:prSet presAssocID="{E5E0756C-C5A7-4B1E-8D75-700A7056605D}" presName="spaceA" presStyleCnt="0"/>
      <dgm:spPr/>
    </dgm:pt>
    <dgm:pt modelId="{9FB9014F-8812-400B-8669-A189E1146E97}" type="pres">
      <dgm:prSet presAssocID="{36D277AF-874B-4674-A74A-1C19AD810C9D}" presName="space" presStyleCnt="0"/>
      <dgm:spPr/>
    </dgm:pt>
    <dgm:pt modelId="{2EDEDEBA-50B2-4070-B267-E3913EFD52B2}" type="pres">
      <dgm:prSet presAssocID="{C84B7B7F-950E-4EC4-9205-A1C2934E2BC7}" presName="compositeB" presStyleCnt="0"/>
      <dgm:spPr/>
    </dgm:pt>
    <dgm:pt modelId="{959B68E8-4C2E-4FB3-9564-0567A877267F}" type="pres">
      <dgm:prSet presAssocID="{C84B7B7F-950E-4EC4-9205-A1C2934E2BC7}" presName="textB" presStyleLbl="revTx" presStyleIdx="3" presStyleCnt="4">
        <dgm:presLayoutVars>
          <dgm:bulletEnabled val="1"/>
        </dgm:presLayoutVars>
      </dgm:prSet>
      <dgm:spPr/>
    </dgm:pt>
    <dgm:pt modelId="{9626F961-E3D9-4D0D-AFC6-44C91624FF7B}" type="pres">
      <dgm:prSet presAssocID="{C84B7B7F-950E-4EC4-9205-A1C2934E2BC7}" presName="circleB" presStyleLbl="node1" presStyleIdx="3" presStyleCnt="4"/>
      <dgm:spPr/>
    </dgm:pt>
    <dgm:pt modelId="{9080FD95-2282-4EDD-A683-72F344E188EC}" type="pres">
      <dgm:prSet presAssocID="{C84B7B7F-950E-4EC4-9205-A1C2934E2BC7}" presName="spaceB" presStyleCnt="0"/>
      <dgm:spPr/>
    </dgm:pt>
  </dgm:ptLst>
  <dgm:cxnLst>
    <dgm:cxn modelId="{A2C53E02-11EC-4C7B-BA55-D4C519C6627C}" type="presOf" srcId="{B093EBB4-CA57-4FC7-87F8-1B4942BD5DB3}" destId="{AF890D11-33E8-43AC-BA34-484E088B95EF}" srcOrd="0" destOrd="0" presId="urn:microsoft.com/office/officeart/2005/8/layout/hProcess11"/>
    <dgm:cxn modelId="{A3694C5F-135B-41F2-B71F-94286ACF5EAF}" srcId="{02E4B288-630F-4BED-B8E5-518E334E0987}" destId="{C84B7B7F-950E-4EC4-9205-A1C2934E2BC7}" srcOrd="3" destOrd="0" parTransId="{26CEB5C0-9BBD-4447-83FE-96E2DAEBE0AC}" sibTransId="{857F7C61-3153-4642-972D-FBAB543B762C}"/>
    <dgm:cxn modelId="{64068667-281C-4730-A0D3-63F8CBE1A61C}" type="presOf" srcId="{C84B7B7F-950E-4EC4-9205-A1C2934E2BC7}" destId="{959B68E8-4C2E-4FB3-9564-0567A877267F}" srcOrd="0" destOrd="0" presId="urn:microsoft.com/office/officeart/2005/8/layout/hProcess11"/>
    <dgm:cxn modelId="{E23F1950-6D10-4BB2-86D7-823D1946E8D1}" srcId="{02E4B288-630F-4BED-B8E5-518E334E0987}" destId="{E5E0756C-C5A7-4B1E-8D75-700A7056605D}" srcOrd="2" destOrd="0" parTransId="{EDE22949-C4F0-4EFD-BFDF-E8BEA44913C0}" sibTransId="{36D277AF-874B-4674-A74A-1C19AD810C9D}"/>
    <dgm:cxn modelId="{55FDA48E-3384-4316-9BB0-9E092CF6EBBA}" type="presOf" srcId="{E5E0756C-C5A7-4B1E-8D75-700A7056605D}" destId="{81A495E0-7E59-411B-8238-01C780AD2D62}" srcOrd="0" destOrd="0" presId="urn:microsoft.com/office/officeart/2005/8/layout/hProcess11"/>
    <dgm:cxn modelId="{03C508CE-0F8C-4EC6-A5D4-7DB731A563F6}" type="presOf" srcId="{D207576D-F1AE-44B3-B41E-2EB34C4B9A4D}" destId="{73B07B9A-B89A-4B87-901D-3820998D087F}" srcOrd="0" destOrd="0" presId="urn:microsoft.com/office/officeart/2005/8/layout/hProcess11"/>
    <dgm:cxn modelId="{DE0E9ADF-5DE0-43CA-B275-46A5B9D91C28}" srcId="{02E4B288-630F-4BED-B8E5-518E334E0987}" destId="{D207576D-F1AE-44B3-B41E-2EB34C4B9A4D}" srcOrd="1" destOrd="0" parTransId="{52AFC437-E2A7-4B7F-A2F4-F1A2652BCA7F}" sibTransId="{EA385F1D-D6B1-4227-BB6E-1D13BC1227DD}"/>
    <dgm:cxn modelId="{95DB4BE0-4F88-49C5-8226-D59F9390523D}" type="presOf" srcId="{02E4B288-630F-4BED-B8E5-518E334E0987}" destId="{295D31C4-C824-4ABD-820F-2371100D26A3}" srcOrd="0" destOrd="0" presId="urn:microsoft.com/office/officeart/2005/8/layout/hProcess11"/>
    <dgm:cxn modelId="{1F06AAF6-6F87-4C4B-8813-01F7F99BEFF4}" srcId="{02E4B288-630F-4BED-B8E5-518E334E0987}" destId="{B093EBB4-CA57-4FC7-87F8-1B4942BD5DB3}" srcOrd="0" destOrd="0" parTransId="{15CA1CA6-6A8D-47EA-B081-2BB52A6C4D31}" sibTransId="{C4049946-14CA-42FC-9B41-C7F59EE339F4}"/>
    <dgm:cxn modelId="{A6232A5F-6555-495B-A9CB-F53B1F17613B}" type="presParOf" srcId="{295D31C4-C824-4ABD-820F-2371100D26A3}" destId="{C43680D1-882F-4F7D-8AAC-EBC503F990DF}" srcOrd="0" destOrd="0" presId="urn:microsoft.com/office/officeart/2005/8/layout/hProcess11"/>
    <dgm:cxn modelId="{7210B01B-1C47-4DE3-BEC1-1EE4C8A30005}" type="presParOf" srcId="{295D31C4-C824-4ABD-820F-2371100D26A3}" destId="{8E22B78D-23C6-4A0B-8E14-8B5BA83885E3}" srcOrd="1" destOrd="0" presId="urn:microsoft.com/office/officeart/2005/8/layout/hProcess11"/>
    <dgm:cxn modelId="{90B651B5-D678-4A1A-8137-84CB9A95F1DC}" type="presParOf" srcId="{8E22B78D-23C6-4A0B-8E14-8B5BA83885E3}" destId="{A6F32354-FB84-48B8-8B23-C7E3E671DC00}" srcOrd="0" destOrd="0" presId="urn:microsoft.com/office/officeart/2005/8/layout/hProcess11"/>
    <dgm:cxn modelId="{D69E1BA6-D2A1-4F59-8C21-57DC7215872A}" type="presParOf" srcId="{A6F32354-FB84-48B8-8B23-C7E3E671DC00}" destId="{AF890D11-33E8-43AC-BA34-484E088B95EF}" srcOrd="0" destOrd="0" presId="urn:microsoft.com/office/officeart/2005/8/layout/hProcess11"/>
    <dgm:cxn modelId="{7F4A1559-6C1D-41B1-94D7-4142EDA586BE}" type="presParOf" srcId="{A6F32354-FB84-48B8-8B23-C7E3E671DC00}" destId="{80BCABE4-00EE-4FC3-848A-2356D404F8EE}" srcOrd="1" destOrd="0" presId="urn:microsoft.com/office/officeart/2005/8/layout/hProcess11"/>
    <dgm:cxn modelId="{CBDB181D-504B-4B13-93C1-B4754FF37711}" type="presParOf" srcId="{A6F32354-FB84-48B8-8B23-C7E3E671DC00}" destId="{87957806-111B-4B0C-BFEB-0C9C8211C77F}" srcOrd="2" destOrd="0" presId="urn:microsoft.com/office/officeart/2005/8/layout/hProcess11"/>
    <dgm:cxn modelId="{38D11F8B-412B-49A2-B9B5-F509290DA271}" type="presParOf" srcId="{8E22B78D-23C6-4A0B-8E14-8B5BA83885E3}" destId="{5ED5D58E-6A4D-4D5F-8E5D-1E07296EF8B2}" srcOrd="1" destOrd="0" presId="urn:microsoft.com/office/officeart/2005/8/layout/hProcess11"/>
    <dgm:cxn modelId="{9A732FB9-458F-4BE3-AA66-359F07A3D2BB}" type="presParOf" srcId="{8E22B78D-23C6-4A0B-8E14-8B5BA83885E3}" destId="{CB6B366D-F1CD-4FDE-8332-C6A05EB3ED34}" srcOrd="2" destOrd="0" presId="urn:microsoft.com/office/officeart/2005/8/layout/hProcess11"/>
    <dgm:cxn modelId="{288D82DC-F9A3-4FED-9905-77838BD27F1E}" type="presParOf" srcId="{CB6B366D-F1CD-4FDE-8332-C6A05EB3ED34}" destId="{73B07B9A-B89A-4B87-901D-3820998D087F}" srcOrd="0" destOrd="0" presId="urn:microsoft.com/office/officeart/2005/8/layout/hProcess11"/>
    <dgm:cxn modelId="{BC05C79F-3EFD-469E-9E42-545E7144C9D6}" type="presParOf" srcId="{CB6B366D-F1CD-4FDE-8332-C6A05EB3ED34}" destId="{CA7A90CA-427C-4833-80B2-AEBA5B559F35}" srcOrd="1" destOrd="0" presId="urn:microsoft.com/office/officeart/2005/8/layout/hProcess11"/>
    <dgm:cxn modelId="{728E5F37-770B-467C-A0A5-835FEDDA80A0}" type="presParOf" srcId="{CB6B366D-F1CD-4FDE-8332-C6A05EB3ED34}" destId="{A5DB2A2F-F618-443D-93A5-1D990300D7D2}" srcOrd="2" destOrd="0" presId="urn:microsoft.com/office/officeart/2005/8/layout/hProcess11"/>
    <dgm:cxn modelId="{91A4C0B2-7616-4E39-A2DF-A53DC4C36414}" type="presParOf" srcId="{8E22B78D-23C6-4A0B-8E14-8B5BA83885E3}" destId="{23374EB4-C867-4B18-9EE1-F3195492AE6E}" srcOrd="3" destOrd="0" presId="urn:microsoft.com/office/officeart/2005/8/layout/hProcess11"/>
    <dgm:cxn modelId="{743DC08D-2C6B-4315-81A9-0A2E0DAB0A20}" type="presParOf" srcId="{8E22B78D-23C6-4A0B-8E14-8B5BA83885E3}" destId="{C15CA997-0B46-4118-8BF4-9DB8FC930607}" srcOrd="4" destOrd="0" presId="urn:microsoft.com/office/officeart/2005/8/layout/hProcess11"/>
    <dgm:cxn modelId="{631F647F-CBCA-4369-BCB2-8F0590130CAB}" type="presParOf" srcId="{C15CA997-0B46-4118-8BF4-9DB8FC930607}" destId="{81A495E0-7E59-411B-8238-01C780AD2D62}" srcOrd="0" destOrd="0" presId="urn:microsoft.com/office/officeart/2005/8/layout/hProcess11"/>
    <dgm:cxn modelId="{2CDFF874-1C42-4ED1-BAF0-A57DFFB9D7D8}" type="presParOf" srcId="{C15CA997-0B46-4118-8BF4-9DB8FC930607}" destId="{18C672A2-44A7-4897-AACB-572B0EA3B11F}" srcOrd="1" destOrd="0" presId="urn:microsoft.com/office/officeart/2005/8/layout/hProcess11"/>
    <dgm:cxn modelId="{85D8EAA5-641B-495B-B58C-780CF97A427C}" type="presParOf" srcId="{C15CA997-0B46-4118-8BF4-9DB8FC930607}" destId="{6CF106E1-BA38-4434-95E9-3425D624F1F6}" srcOrd="2" destOrd="0" presId="urn:microsoft.com/office/officeart/2005/8/layout/hProcess11"/>
    <dgm:cxn modelId="{F74225FF-EDF7-4DEC-86D6-D594C66D1783}" type="presParOf" srcId="{8E22B78D-23C6-4A0B-8E14-8B5BA83885E3}" destId="{9FB9014F-8812-400B-8669-A189E1146E97}" srcOrd="5" destOrd="0" presId="urn:microsoft.com/office/officeart/2005/8/layout/hProcess11"/>
    <dgm:cxn modelId="{D2B05134-4B57-49D7-BF7D-7580C3F52DE8}" type="presParOf" srcId="{8E22B78D-23C6-4A0B-8E14-8B5BA83885E3}" destId="{2EDEDEBA-50B2-4070-B267-E3913EFD52B2}" srcOrd="6" destOrd="0" presId="urn:microsoft.com/office/officeart/2005/8/layout/hProcess11"/>
    <dgm:cxn modelId="{570D0920-C152-44F4-BC72-DBF07786B873}" type="presParOf" srcId="{2EDEDEBA-50B2-4070-B267-E3913EFD52B2}" destId="{959B68E8-4C2E-4FB3-9564-0567A877267F}" srcOrd="0" destOrd="0" presId="urn:microsoft.com/office/officeart/2005/8/layout/hProcess11"/>
    <dgm:cxn modelId="{3DB2715A-43BB-4C20-8947-F25183179833}" type="presParOf" srcId="{2EDEDEBA-50B2-4070-B267-E3913EFD52B2}" destId="{9626F961-E3D9-4D0D-AFC6-44C91624FF7B}" srcOrd="1" destOrd="0" presId="urn:microsoft.com/office/officeart/2005/8/layout/hProcess11"/>
    <dgm:cxn modelId="{A1979AFB-1711-4BB7-853A-185C5A4154B1}" type="presParOf" srcId="{2EDEDEBA-50B2-4070-B267-E3913EFD52B2}" destId="{9080FD95-2282-4EDD-A683-72F344E188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80D1-882F-4F7D-8AAC-EBC503F990DF}">
      <dsp:nvSpPr>
        <dsp:cNvPr id="0" name=""/>
        <dsp:cNvSpPr/>
      </dsp:nvSpPr>
      <dsp:spPr>
        <a:xfrm>
          <a:off x="0" y="1164431"/>
          <a:ext cx="8596312" cy="1552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90D11-33E8-43AC-BA34-484E088B95EF}">
      <dsp:nvSpPr>
        <dsp:cNvPr id="0" name=""/>
        <dsp:cNvSpPr/>
      </dsp:nvSpPr>
      <dsp:spPr>
        <a:xfrm>
          <a:off x="1757" y="0"/>
          <a:ext cx="2277162" cy="1552574"/>
        </a:xfrm>
        <a:prstGeom prst="rect">
          <a:avLst/>
        </a:prstGeom>
        <a:gradFill rotWithShape="1">
          <a:gsLst>
            <a:gs pos="0">
              <a:schemeClr val="accent1">
                <a:tint val="65000"/>
                <a:lumMod val="110000"/>
              </a:schemeClr>
            </a:gs>
            <a:gs pos="88000">
              <a:schemeClr val="accent1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/>
            <a:t>Sprint 1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Identificarea problemei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Soluția propusă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Analiza de fezabilitate</a:t>
          </a:r>
          <a:endParaRPr lang="en-US" sz="1100" kern="1200" dirty="0"/>
        </a:p>
      </dsp:txBody>
      <dsp:txXfrm>
        <a:off x="1757" y="0"/>
        <a:ext cx="2277162" cy="1552574"/>
      </dsp:txXfrm>
    </dsp:sp>
    <dsp:sp modelId="{80BCABE4-00EE-4FC3-848A-2356D404F8EE}">
      <dsp:nvSpPr>
        <dsp:cNvPr id="0" name=""/>
        <dsp:cNvSpPr/>
      </dsp:nvSpPr>
      <dsp:spPr>
        <a:xfrm>
          <a:off x="946266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B07B9A-B89A-4B87-901D-3820998D087F}">
      <dsp:nvSpPr>
        <dsp:cNvPr id="0" name=""/>
        <dsp:cNvSpPr/>
      </dsp:nvSpPr>
      <dsp:spPr>
        <a:xfrm>
          <a:off x="2365523" y="2328862"/>
          <a:ext cx="1732064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/>
            <a:t>Sprint 2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Implementare MVP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Documentatie</a:t>
          </a:r>
        </a:p>
      </dsp:txBody>
      <dsp:txXfrm>
        <a:off x="2365523" y="2328862"/>
        <a:ext cx="1732064" cy="1552574"/>
      </dsp:txXfrm>
    </dsp:sp>
    <dsp:sp modelId="{CA7A90CA-427C-4833-80B2-AEBA5B559F35}">
      <dsp:nvSpPr>
        <dsp:cNvPr id="0" name=""/>
        <dsp:cNvSpPr/>
      </dsp:nvSpPr>
      <dsp:spPr>
        <a:xfrm>
          <a:off x="3037483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A495E0-7E59-411B-8238-01C780AD2D62}">
      <dsp:nvSpPr>
        <dsp:cNvPr id="0" name=""/>
        <dsp:cNvSpPr/>
      </dsp:nvSpPr>
      <dsp:spPr>
        <a:xfrm>
          <a:off x="4184191" y="0"/>
          <a:ext cx="1732064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/>
            <a:t>Sprint 3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Optimizări/Beyond state of the art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Validarea rezultatelor obținute</a:t>
          </a:r>
          <a:endParaRPr lang="en-US" sz="1100" kern="1200" dirty="0"/>
        </a:p>
      </dsp:txBody>
      <dsp:txXfrm>
        <a:off x="4184191" y="0"/>
        <a:ext cx="1732064" cy="1552574"/>
      </dsp:txXfrm>
    </dsp:sp>
    <dsp:sp modelId="{18C672A2-44A7-4897-AACB-572B0EA3B11F}">
      <dsp:nvSpPr>
        <dsp:cNvPr id="0" name=""/>
        <dsp:cNvSpPr/>
      </dsp:nvSpPr>
      <dsp:spPr>
        <a:xfrm>
          <a:off x="4856151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9B68E8-4C2E-4FB3-9564-0567A877267F}">
      <dsp:nvSpPr>
        <dsp:cNvPr id="0" name=""/>
        <dsp:cNvSpPr/>
      </dsp:nvSpPr>
      <dsp:spPr>
        <a:xfrm>
          <a:off x="6002858" y="2328862"/>
          <a:ext cx="1732064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/>
            <a:t>Sprint 4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Raport final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Articol revistă</a:t>
          </a:r>
          <a:endParaRPr lang="en-US" sz="1100" kern="1200" dirty="0"/>
        </a:p>
      </dsp:txBody>
      <dsp:txXfrm>
        <a:off x="6002858" y="2328862"/>
        <a:ext cx="1732064" cy="1552574"/>
      </dsp:txXfrm>
    </dsp:sp>
    <dsp:sp modelId="{9626F961-E3D9-4D0D-AFC6-44C91624FF7B}">
      <dsp:nvSpPr>
        <dsp:cNvPr id="0" name=""/>
        <dsp:cNvSpPr/>
      </dsp:nvSpPr>
      <dsp:spPr>
        <a:xfrm>
          <a:off x="6674819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8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809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deosurveillance.com/blog/technology/surveillance-camera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53490"/>
            <a:ext cx="7766936" cy="2097345"/>
          </a:xfrm>
        </p:spPr>
        <p:txBody>
          <a:bodyPr/>
          <a:lstStyle/>
          <a:p>
            <a:r>
              <a:rPr lang="en-US" sz="4000" b="1" dirty="0"/>
              <a:t>SUPER RESOLUTION: </a:t>
            </a:r>
            <a:br>
              <a:rPr lang="en-US" sz="4000" b="1" dirty="0"/>
            </a:br>
            <a:r>
              <a:rPr lang="en-US" sz="4000" b="1" dirty="0"/>
              <a:t>A SPATIAL SUBPIXEL INTERPOLATION TECHNIQUE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Popescu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Andrei-Iulian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Busuioc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-Andrei</a:t>
            </a:r>
          </a:p>
        </p:txBody>
      </p:sp>
    </p:spTree>
    <p:extLst>
      <p:ext uri="{BB962C8B-B14F-4D97-AF65-F5344CB8AC3E}">
        <p14:creationId xmlns:p14="http://schemas.microsoft.com/office/powerpoint/2010/main" val="166730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ETAPE VIITOARE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48416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97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73" y="1697691"/>
            <a:ext cx="5965262" cy="3916445"/>
          </a:xfrm>
        </p:spPr>
      </p:pic>
    </p:spTree>
    <p:extLst>
      <p:ext uri="{BB962C8B-B14F-4D97-AF65-F5344CB8AC3E}">
        <p14:creationId xmlns:p14="http://schemas.microsoft.com/office/powerpoint/2010/main" val="323508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REFERINȚE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https://www.videosurveillance.com/blog/technology/surveillance-cameras/</a:t>
            </a:r>
            <a:endParaRPr lang="ro-RO" dirty="0"/>
          </a:p>
          <a:p>
            <a:r>
              <a:rPr lang="en-US" dirty="0" err="1"/>
              <a:t>Jianchao</a:t>
            </a:r>
            <a:r>
              <a:rPr lang="en-US" dirty="0"/>
              <a:t> Yang, Thomas Huang, Image super-resolution: Historical overview and future challenges, pages 6, 2017</a:t>
            </a:r>
          </a:p>
        </p:txBody>
      </p:sp>
    </p:spTree>
    <p:extLst>
      <p:ext uri="{BB962C8B-B14F-4D97-AF65-F5344CB8AC3E}">
        <p14:creationId xmlns:p14="http://schemas.microsoft.com/office/powerpoint/2010/main" val="215948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2" y="275428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MUL</a:t>
            </a:r>
            <a:r>
              <a:rPr lang="ro-RO" dirty="0"/>
              <a:t>ȚUMIM PENTRU ATENȚIE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957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SUBIECTELE PREZENTĂRII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PROBLEMA EXISTENTĂ</a:t>
            </a:r>
          </a:p>
          <a:p>
            <a:endParaRPr lang="ro-RO" dirty="0"/>
          </a:p>
          <a:p>
            <a:r>
              <a:rPr lang="ro-RO" dirty="0"/>
              <a:t>SOLUȚIA PROPUSĂ</a:t>
            </a:r>
          </a:p>
          <a:p>
            <a:endParaRPr lang="ro-RO" dirty="0"/>
          </a:p>
          <a:p>
            <a:r>
              <a:rPr lang="ro-RO" dirty="0"/>
              <a:t>SOLUȚII EXISTENTE</a:t>
            </a:r>
          </a:p>
          <a:p>
            <a:endParaRPr lang="ro-RO" dirty="0"/>
          </a:p>
          <a:p>
            <a:r>
              <a:rPr lang="ro-RO" dirty="0"/>
              <a:t>ETAPE VIITOARE</a:t>
            </a:r>
          </a:p>
          <a:p>
            <a:endParaRPr lang="ro-RO" dirty="0"/>
          </a:p>
          <a:p>
            <a:r>
              <a:rPr lang="ro-RO" dirty="0"/>
              <a:t>Q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o-RO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149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EXISTENTĂ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Dispozitivele de captare a imaginilor sunt limitate din punct de vedere al densității senzorilor. Un număr mai mare de sonzori implică un cost mărit.</a:t>
            </a:r>
          </a:p>
          <a:p>
            <a:endParaRPr lang="ro-RO" dirty="0"/>
          </a:p>
          <a:p>
            <a:r>
              <a:rPr lang="ro-RO" dirty="0"/>
              <a:t>Rezoluția spațială este limitată de senzori</a:t>
            </a:r>
          </a:p>
          <a:p>
            <a:endParaRPr lang="ro-RO" dirty="0"/>
          </a:p>
          <a:p>
            <a:r>
              <a:rPr lang="ro-RO" dirty="0"/>
              <a:t>Detallile imaginii(banda de frecvență înaltă) este limitată de lentile, PSF (blurr) și mișcare.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1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EXISTENTĂ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00" y="1930400"/>
            <a:ext cx="7258535" cy="3535001"/>
          </a:xfrm>
        </p:spPr>
      </p:pic>
    </p:spTree>
    <p:extLst>
      <p:ext uri="{BB962C8B-B14F-4D97-AF65-F5344CB8AC3E}">
        <p14:creationId xmlns:p14="http://schemas.microsoft.com/office/powerpoint/2010/main" val="224722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EXISTENTĂ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99" y="1930400"/>
            <a:ext cx="5839844" cy="4398209"/>
          </a:xfrm>
        </p:spPr>
      </p:pic>
    </p:spTree>
    <p:extLst>
      <p:ext uri="{BB962C8B-B14F-4D97-AF65-F5344CB8AC3E}">
        <p14:creationId xmlns:p14="http://schemas.microsoft.com/office/powerpoint/2010/main" val="224245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055081" cy="3880773"/>
          </a:xfrm>
        </p:spPr>
        <p:txBody>
          <a:bodyPr/>
          <a:lstStyle/>
          <a:p>
            <a:r>
              <a:rPr lang="ro-RO" sz="1200" dirty="0"/>
              <a:t>Super-rezolutia reprezintă conceptul de construire a unei imaginii de rezoluție ridicată dintr-un set de imagini cu o rezoluție mai mica</a:t>
            </a:r>
            <a:r>
              <a:rPr lang="en-US" sz="1200" dirty="0"/>
              <a:t>.</a:t>
            </a:r>
          </a:p>
          <a:p>
            <a:r>
              <a:rPr lang="en-US" sz="1200" dirty="0"/>
              <a:t>Ne </a:t>
            </a:r>
            <a:r>
              <a:rPr lang="en-US" sz="1200" dirty="0" err="1"/>
              <a:t>propunem</a:t>
            </a:r>
            <a:r>
              <a:rPr lang="en-US" sz="1200" dirty="0"/>
              <a:t> </a:t>
            </a:r>
            <a:r>
              <a:rPr lang="en-US" sz="1200" dirty="0" err="1"/>
              <a:t>inversarea</a:t>
            </a:r>
            <a:r>
              <a:rPr lang="en-US" sz="1200" dirty="0"/>
              <a:t> </a:t>
            </a:r>
            <a:r>
              <a:rPr lang="en-US" sz="1200" dirty="0" err="1"/>
              <a:t>procesului</a:t>
            </a:r>
            <a:r>
              <a:rPr lang="en-US" sz="1200" dirty="0"/>
              <a:t> de </a:t>
            </a:r>
            <a:r>
              <a:rPr lang="en-US" sz="1200" dirty="0" err="1"/>
              <a:t>capturare</a:t>
            </a:r>
            <a:r>
              <a:rPr lang="en-US" sz="1200" dirty="0"/>
              <a:t> al </a:t>
            </a:r>
            <a:r>
              <a:rPr lang="en-US" sz="1200" dirty="0" err="1"/>
              <a:t>imagini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aplicat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</a:t>
            </a:r>
            <a:r>
              <a:rPr lang="en-US" sz="1200" dirty="0" err="1"/>
              <a:t>imagini</a:t>
            </a:r>
            <a:r>
              <a:rPr lang="en-US" sz="1200" dirty="0"/>
              <a:t> de </a:t>
            </a:r>
            <a:r>
              <a:rPr lang="en-US" sz="1200" dirty="0" err="1"/>
              <a:t>rezolutie</a:t>
            </a:r>
            <a:r>
              <a:rPr lang="en-US" sz="1200" dirty="0"/>
              <a:t> </a:t>
            </a:r>
            <a:r>
              <a:rPr lang="en-US" sz="1200" dirty="0" err="1"/>
              <a:t>inalta</a:t>
            </a:r>
            <a:r>
              <a:rPr lang="en-US" sz="1200" dirty="0"/>
              <a:t>.</a:t>
            </a:r>
            <a:endParaRPr lang="ro-RO" sz="1200" dirty="0"/>
          </a:p>
          <a:p>
            <a:endParaRPr lang="ro-RO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63" y="1387446"/>
            <a:ext cx="3769724" cy="3024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C3ED69-E001-486D-AF0B-AB36CE38A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39" y="4544530"/>
            <a:ext cx="7025669" cy="149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5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 </a:t>
            </a:r>
            <a:r>
              <a:rPr lang="en-US" dirty="0" err="1"/>
              <a:t>propunem</a:t>
            </a:r>
            <a:r>
              <a:rPr lang="en-US" dirty="0"/>
              <a:t> </a:t>
            </a:r>
            <a:r>
              <a:rPr lang="en-US" dirty="0" err="1"/>
              <a:t>atingerea</a:t>
            </a:r>
            <a:r>
              <a:rPr lang="en-US" dirty="0"/>
              <a:t> </a:t>
            </a:r>
            <a:r>
              <a:rPr lang="en-US" dirty="0" err="1"/>
              <a:t>spuer-rezolutiei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capturate</a:t>
            </a:r>
            <a:r>
              <a:rPr lang="en-US" dirty="0"/>
              <a:t> video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ro-RO" sz="1800" b="1" i="0" u="none" strike="noStrike" baseline="0" dirty="0">
                <a:latin typeface="BookAntiqua-Bold"/>
              </a:rPr>
              <a:t>Bilateral TV-L1 (BTVL1)</a:t>
            </a:r>
            <a:r>
              <a:rPr lang="en-US" sz="1800" b="1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ce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incearca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sa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aproximeze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miscarea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obiectelor</a:t>
            </a:r>
            <a:r>
              <a:rPr lang="en-US" sz="1800" i="0" u="none" strike="noStrike" baseline="0" dirty="0">
                <a:latin typeface="BookAntiqua-Bold"/>
              </a:rPr>
              <a:t> in scena </a:t>
            </a:r>
            <a:r>
              <a:rPr lang="en-US" sz="1800" i="0" u="none" strike="noStrike" baseline="0" dirty="0" err="1">
                <a:latin typeface="BookAntiqua-Bold"/>
              </a:rPr>
              <a:t>si</a:t>
            </a:r>
            <a:r>
              <a:rPr lang="en-US" sz="1800" i="0" u="none" strike="noStrike" baseline="0" dirty="0">
                <a:latin typeface="BookAntiqua-Bold"/>
              </a:rPr>
              <a:t> pe </a:t>
            </a:r>
            <a:r>
              <a:rPr lang="en-US" sz="1800" i="0" u="none" strike="noStrike" baseline="0" dirty="0" err="1">
                <a:latin typeface="BookAntiqua-Bold"/>
              </a:rPr>
              <a:t>baza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acestor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miscari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sa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obtina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informatii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noi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ce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ajuta</a:t>
            </a:r>
            <a:r>
              <a:rPr lang="en-US" sz="1800" i="0" u="none" strike="noStrike" baseline="0" dirty="0">
                <a:latin typeface="BookAntiqua-Bold"/>
              </a:rPr>
              <a:t> la </a:t>
            </a:r>
            <a:r>
              <a:rPr lang="en-US" sz="1800" i="0" u="none" strike="noStrike" baseline="0" dirty="0" err="1">
                <a:latin typeface="BookAntiqua-Bold"/>
              </a:rPr>
              <a:t>reconstructia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mai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fidela</a:t>
            </a:r>
            <a:r>
              <a:rPr lang="en-US" sz="1800" i="0" u="none" strike="noStrike" baseline="0" dirty="0">
                <a:latin typeface="BookAntiqua-Bold"/>
              </a:rPr>
              <a:t> a </a:t>
            </a:r>
            <a:r>
              <a:rPr lang="en-US" sz="1800" i="0" u="none" strike="noStrike" baseline="0" dirty="0" err="1">
                <a:latin typeface="BookAntiqua-Bold"/>
              </a:rPr>
              <a:t>imaginii</a:t>
            </a:r>
            <a:r>
              <a:rPr lang="en-US" sz="1800" i="0" u="none" strike="noStrike" baseline="0" dirty="0">
                <a:latin typeface="BookAntiqua-Bold"/>
              </a:rPr>
              <a:t> high-</a:t>
            </a:r>
            <a:r>
              <a:rPr lang="en-US" sz="1800" i="0" u="none" strike="noStrike" baseline="0" dirty="0" err="1">
                <a:latin typeface="BookAntiqua-Bold"/>
              </a:rPr>
              <a:t>rez</a:t>
            </a:r>
            <a:r>
              <a:rPr lang="en-US" sz="1800" i="0" u="none" strike="noStrike" baseline="0" dirty="0">
                <a:latin typeface="BookAntiqua-Bold"/>
              </a:rPr>
              <a:t>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o-RO" dirty="0"/>
              <a:t>TODO</a:t>
            </a:r>
            <a:r>
              <a:rPr lang="en-US" dirty="0"/>
              <a:t>: ADD BEYOND STATE OF THE ART</a:t>
            </a:r>
          </a:p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inceata</a:t>
            </a:r>
            <a:r>
              <a:rPr lang="en-US" dirty="0"/>
              <a:t> -&gt; </a:t>
            </a:r>
            <a:r>
              <a:rPr lang="en-US" dirty="0" err="1"/>
              <a:t>marirea</a:t>
            </a:r>
            <a:r>
              <a:rPr lang="en-US" dirty="0"/>
              <a:t> </a:t>
            </a:r>
            <a:r>
              <a:rPr lang="en-US" dirty="0" err="1"/>
              <a:t>preformantei</a:t>
            </a:r>
            <a:r>
              <a:rPr lang="en-US" dirty="0"/>
              <a:t> ?</a:t>
            </a:r>
          </a:p>
          <a:p>
            <a:r>
              <a:rPr lang="en-US" dirty="0" err="1"/>
              <a:t>Optimizai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scena? -&gt; scena </a:t>
            </a:r>
            <a:r>
              <a:rPr lang="en-US" dirty="0" err="1"/>
              <a:t>intens</a:t>
            </a:r>
            <a:r>
              <a:rPr lang="en-US" dirty="0"/>
              <a:t> </a:t>
            </a:r>
            <a:r>
              <a:rPr lang="en-US" dirty="0" err="1"/>
              <a:t>luminata</a:t>
            </a:r>
            <a:r>
              <a:rPr lang="en-US" dirty="0"/>
              <a:t>/scena </a:t>
            </a:r>
            <a:r>
              <a:rPr lang="en-US" dirty="0" err="1"/>
              <a:t>intunecata</a:t>
            </a:r>
            <a:r>
              <a:rPr lang="en-US" dirty="0"/>
              <a:t>?</a:t>
            </a:r>
          </a:p>
          <a:p>
            <a:r>
              <a:rPr lang="en-US" dirty="0" err="1"/>
              <a:t>Obtinerea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calitati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8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8D75-C5F1-4671-B871-1796B18A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Solutia </a:t>
            </a:r>
            <a:r>
              <a:rPr lang="en-US" dirty="0" err="1"/>
              <a:t>Propusa</a:t>
            </a:r>
            <a:r>
              <a:rPr lang="en-US" dirty="0"/>
              <a:t> 2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2532B-4C1B-47AE-837B-17F8A7351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38" y="4697413"/>
            <a:ext cx="2309675" cy="1622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48EED-8E46-4B3F-8EBE-AC24F7B2F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5" y="2074690"/>
            <a:ext cx="916257" cy="910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61A05-17C5-4D86-A517-C28981836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82" y="2071192"/>
            <a:ext cx="916258" cy="910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F55943-4209-4945-9F58-E320951BA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6" y="2680748"/>
            <a:ext cx="916257" cy="910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3DAC3E-361E-4A9E-B334-1030FF370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83" y="2714644"/>
            <a:ext cx="916257" cy="9104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1EC16D-3256-45D9-B043-468E6218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120" y="1707143"/>
            <a:ext cx="1320800" cy="1320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49586A-0192-4C5F-9F4C-3A39CC249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1569814"/>
            <a:ext cx="1320800" cy="1320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32D309-EB88-4CAE-974D-DA5B4FB18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89" y="2579828"/>
            <a:ext cx="1320800" cy="1320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CD4CF7-93B7-428D-8D3E-2EE1947A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5" y="2489330"/>
            <a:ext cx="1320800" cy="13208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0F3D28-7503-4574-ACBB-FE92D374E653}"/>
              </a:ext>
            </a:extLst>
          </p:cNvPr>
          <p:cNvCxnSpPr>
            <a:cxnSpLocks/>
          </p:cNvCxnSpPr>
          <p:nvPr/>
        </p:nvCxnSpPr>
        <p:spPr>
          <a:xfrm>
            <a:off x="803746" y="3836689"/>
            <a:ext cx="664327" cy="102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DE702E-81D8-4A28-B06C-92F37DF86E18}"/>
              </a:ext>
            </a:extLst>
          </p:cNvPr>
          <p:cNvSpPr txBox="1"/>
          <p:nvPr/>
        </p:nvSpPr>
        <p:spPr>
          <a:xfrm>
            <a:off x="1618420" y="6134890"/>
            <a:ext cx="7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EDSR</a:t>
            </a:r>
            <a:endParaRPr lang="ro-RO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A236C6-3381-4214-BCA7-83A828A550BC}"/>
              </a:ext>
            </a:extLst>
          </p:cNvPr>
          <p:cNvSpPr txBox="1"/>
          <p:nvPr/>
        </p:nvSpPr>
        <p:spPr>
          <a:xfrm>
            <a:off x="137108" y="1663626"/>
            <a:ext cx="25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Capturate</a:t>
            </a:r>
            <a:r>
              <a:rPr lang="en-US" dirty="0"/>
              <a:t> LR</a:t>
            </a:r>
            <a:endParaRPr lang="ro-RO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7D5D30-3CE7-4341-9D0A-8663D4709015}"/>
              </a:ext>
            </a:extLst>
          </p:cNvPr>
          <p:cNvCxnSpPr>
            <a:cxnSpLocks/>
          </p:cNvCxnSpPr>
          <p:nvPr/>
        </p:nvCxnSpPr>
        <p:spPr>
          <a:xfrm flipV="1">
            <a:off x="3534967" y="3998973"/>
            <a:ext cx="513394" cy="69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EB4B6-2CC2-4B7C-998A-91AE765A339B}"/>
              </a:ext>
            </a:extLst>
          </p:cNvPr>
          <p:cNvCxnSpPr>
            <a:cxnSpLocks/>
          </p:cNvCxnSpPr>
          <p:nvPr/>
        </p:nvCxnSpPr>
        <p:spPr>
          <a:xfrm>
            <a:off x="5865339" y="3998973"/>
            <a:ext cx="1055578" cy="92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FA3080-6205-441B-A77D-5D842D3F7DDB}"/>
              </a:ext>
            </a:extLst>
          </p:cNvPr>
          <p:cNvSpPr txBox="1"/>
          <p:nvPr/>
        </p:nvSpPr>
        <p:spPr>
          <a:xfrm>
            <a:off x="6326663" y="3998973"/>
            <a:ext cx="151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Interpolare</a:t>
            </a:r>
            <a:endParaRPr lang="ro-RO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FFDFD51-95B2-4372-AD28-355DAD00C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75" y="4440091"/>
            <a:ext cx="1576657" cy="15666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C7F87AA-2A53-482E-8E09-38C562BF444A}"/>
              </a:ext>
            </a:extLst>
          </p:cNvPr>
          <p:cNvSpPr txBox="1"/>
          <p:nvPr/>
        </p:nvSpPr>
        <p:spPr>
          <a:xfrm>
            <a:off x="4162373" y="3984200"/>
            <a:ext cx="170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Upscale 2x/3x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1CABD5-ADB2-43CD-8C73-5E2138A37F5A}"/>
              </a:ext>
            </a:extLst>
          </p:cNvPr>
          <p:cNvSpPr txBox="1"/>
          <p:nvPr/>
        </p:nvSpPr>
        <p:spPr>
          <a:xfrm>
            <a:off x="7104359" y="5969540"/>
            <a:ext cx="22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Super-</a:t>
            </a:r>
            <a:r>
              <a:rPr lang="en-US" dirty="0" err="1"/>
              <a:t>Rezolutie</a:t>
            </a:r>
            <a:endParaRPr lang="ro-RO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61D6C-FE04-44BA-8E10-91DE3BDCA1F0}"/>
              </a:ext>
            </a:extLst>
          </p:cNvPr>
          <p:cNvSpPr txBox="1"/>
          <p:nvPr/>
        </p:nvSpPr>
        <p:spPr>
          <a:xfrm>
            <a:off x="989314" y="3827932"/>
            <a:ext cx="183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Single-Image SR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5874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SOLUȚII EXISTENTE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18644"/>
            <a:ext cx="8596668" cy="3880773"/>
          </a:xfrm>
        </p:spPr>
        <p:txBody>
          <a:bodyPr>
            <a:normAutofit/>
          </a:bodyPr>
          <a:lstStyle/>
          <a:p>
            <a:pPr algn="ctr"/>
            <a:r>
              <a:rPr lang="en-US" sz="1050" dirty="0"/>
              <a:t>In general </a:t>
            </a:r>
            <a:r>
              <a:rPr lang="en-US" sz="1050" dirty="0" err="1"/>
              <a:t>problema</a:t>
            </a:r>
            <a:r>
              <a:rPr lang="en-US" sz="1050" dirty="0"/>
              <a:t> multi-image SR a </a:t>
            </a:r>
            <a:r>
              <a:rPr lang="en-US" sz="1050" dirty="0" err="1"/>
              <a:t>fost</a:t>
            </a:r>
            <a:r>
              <a:rPr lang="en-US" sz="1050" dirty="0"/>
              <a:t> </a:t>
            </a:r>
            <a:r>
              <a:rPr lang="en-US" sz="1050" dirty="0" err="1"/>
              <a:t>redusa</a:t>
            </a:r>
            <a:r>
              <a:rPr lang="en-US" sz="1050" dirty="0"/>
              <a:t> la </a:t>
            </a:r>
            <a:r>
              <a:rPr lang="en-US" sz="1050" dirty="0" err="1"/>
              <a:t>mai</a:t>
            </a:r>
            <a:r>
              <a:rPr lang="en-US" sz="1050" dirty="0"/>
              <a:t> </a:t>
            </a:r>
            <a:r>
              <a:rPr lang="en-US" sz="1050" dirty="0" err="1"/>
              <a:t>multe</a:t>
            </a:r>
            <a:r>
              <a:rPr lang="en-US" sz="1050" dirty="0"/>
              <a:t> </a:t>
            </a:r>
            <a:r>
              <a:rPr lang="en-US" sz="1050" dirty="0" err="1"/>
              <a:t>probleme</a:t>
            </a:r>
            <a:r>
              <a:rPr lang="en-US" sz="1050" dirty="0"/>
              <a:t> de single-image SR</a:t>
            </a:r>
          </a:p>
        </p:txBody>
      </p:sp>
    </p:spTree>
    <p:extLst>
      <p:ext uri="{BB962C8B-B14F-4D97-AF65-F5344CB8AC3E}">
        <p14:creationId xmlns:p14="http://schemas.microsoft.com/office/powerpoint/2010/main" val="11671935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324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BookAntiqua-Bold</vt:lpstr>
      <vt:lpstr>Trebuchet MS</vt:lpstr>
      <vt:lpstr>Wingdings 3</vt:lpstr>
      <vt:lpstr>Facet</vt:lpstr>
      <vt:lpstr>SUPER RESOLUTION:  A SPATIAL SUBPIXEL INTERPOLATION TECHNIQUE</vt:lpstr>
      <vt:lpstr>SUBIECTELE PREZENTĂRII</vt:lpstr>
      <vt:lpstr>PROBLEMA EXISTENTĂ</vt:lpstr>
      <vt:lpstr>PROBLEMA EXISTENTĂ</vt:lpstr>
      <vt:lpstr>PROBLEMA EXISTENTĂ</vt:lpstr>
      <vt:lpstr>SOLUȚIA PROPUSĂ</vt:lpstr>
      <vt:lpstr>SOLUȚIA PROPUSĂ</vt:lpstr>
      <vt:lpstr>Solutia Propusa 2</vt:lpstr>
      <vt:lpstr>SOLUȚII EXISTENTE</vt:lpstr>
      <vt:lpstr>ETAPE VIITOARE</vt:lpstr>
      <vt:lpstr>ÎNTREBĂRI?</vt:lpstr>
      <vt:lpstr>REFERINȚE</vt:lpstr>
      <vt:lpstr>MULȚUMIM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RESOLUTION:  A SPATIAL SUBPIXEL INTERPOLATION TECHNIQUE</dc:title>
  <dc:creator>Windows User</dc:creator>
  <cp:lastModifiedBy>Popescu Andrei</cp:lastModifiedBy>
  <cp:revision>13</cp:revision>
  <dcterms:created xsi:type="dcterms:W3CDTF">2020-11-01T14:04:11Z</dcterms:created>
  <dcterms:modified xsi:type="dcterms:W3CDTF">2020-11-02T13:26:07Z</dcterms:modified>
</cp:coreProperties>
</file>