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2" r:id="rId5"/>
    <p:sldId id="279" r:id="rId6"/>
    <p:sldId id="280" r:id="rId7"/>
    <p:sldId id="281" r:id="rId8"/>
    <p:sldId id="283" r:id="rId9"/>
    <p:sldId id="282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B288-630F-4BED-B8E5-518E334E098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093EBB4-CA57-4FC7-87F8-1B4942BD5DB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pPr algn="ctr"/>
          <a:r>
            <a:rPr lang="ro-RO" sz="2800" dirty="0"/>
            <a:t>Sprint 1</a:t>
          </a:r>
        </a:p>
        <a:p>
          <a:pPr algn="l"/>
          <a:r>
            <a:rPr lang="ro-RO" sz="1100" dirty="0"/>
            <a:t>- Identificarea problemei</a:t>
          </a:r>
        </a:p>
        <a:p>
          <a:pPr algn="l"/>
          <a:r>
            <a:rPr lang="ro-RO" sz="1100" dirty="0"/>
            <a:t>- Soluția propusă</a:t>
          </a:r>
        </a:p>
        <a:p>
          <a:pPr algn="l"/>
          <a:r>
            <a:rPr lang="ro-RO" sz="1100" dirty="0"/>
            <a:t>- Analiza de fezabilitate</a:t>
          </a:r>
          <a:endParaRPr lang="en-US" sz="1100" dirty="0"/>
        </a:p>
      </dgm:t>
    </dgm:pt>
    <dgm:pt modelId="{15CA1CA6-6A8D-47EA-B081-2BB52A6C4D31}" type="parTrans" cxnId="{1F06AAF6-6F87-4C4B-8813-01F7F99BEFF4}">
      <dgm:prSet/>
      <dgm:spPr/>
      <dgm:t>
        <a:bodyPr/>
        <a:lstStyle/>
        <a:p>
          <a:endParaRPr lang="en-US"/>
        </a:p>
      </dgm:t>
    </dgm:pt>
    <dgm:pt modelId="{C4049946-14CA-42FC-9B41-C7F59EE339F4}" type="sibTrans" cxnId="{1F06AAF6-6F87-4C4B-8813-01F7F99BEFF4}">
      <dgm:prSet/>
      <dgm:spPr/>
      <dgm:t>
        <a:bodyPr/>
        <a:lstStyle/>
        <a:p>
          <a:endParaRPr lang="en-US"/>
        </a:p>
      </dgm:t>
    </dgm:pt>
    <dgm:pt modelId="{D207576D-F1AE-44B3-B41E-2EB34C4B9A4D}">
      <dgm:prSet phldrT="[Text]" custT="1"/>
      <dgm:spPr>
        <a:noFill/>
      </dgm:spPr>
      <dgm:t>
        <a:bodyPr/>
        <a:lstStyle/>
        <a:p>
          <a:pPr algn="ctr"/>
          <a:r>
            <a:rPr lang="ro-RO" sz="2800" dirty="0"/>
            <a:t>Sprint 2</a:t>
          </a:r>
        </a:p>
        <a:p>
          <a:pPr algn="l"/>
          <a:r>
            <a:rPr lang="ro-RO" sz="1100" dirty="0"/>
            <a:t>- Implementare MVP</a:t>
          </a:r>
        </a:p>
      </dgm:t>
    </dgm:pt>
    <dgm:pt modelId="{52AFC437-E2A7-4B7F-A2F4-F1A2652BCA7F}" type="parTrans" cxnId="{DE0E9ADF-5DE0-43CA-B275-46A5B9D91C28}">
      <dgm:prSet/>
      <dgm:spPr/>
      <dgm:t>
        <a:bodyPr/>
        <a:lstStyle/>
        <a:p>
          <a:endParaRPr lang="en-US"/>
        </a:p>
      </dgm:t>
    </dgm:pt>
    <dgm:pt modelId="{EA385F1D-D6B1-4227-BB6E-1D13BC1227DD}" type="sibTrans" cxnId="{DE0E9ADF-5DE0-43CA-B275-46A5B9D91C28}">
      <dgm:prSet/>
      <dgm:spPr/>
      <dgm:t>
        <a:bodyPr/>
        <a:lstStyle/>
        <a:p>
          <a:endParaRPr lang="en-US"/>
        </a:p>
      </dgm:t>
    </dgm:pt>
    <dgm:pt modelId="{C84B7B7F-950E-4EC4-9205-A1C2934E2BC7}">
      <dgm:prSet phldrT="[Text]" custT="1"/>
      <dgm:spPr>
        <a:solidFill>
          <a:srgbClr val="90C226"/>
        </a:solidFill>
      </dgm:spPr>
      <dgm:t>
        <a:bodyPr/>
        <a:lstStyle/>
        <a:p>
          <a:pPr algn="ctr"/>
          <a:r>
            <a:rPr lang="ro-RO" sz="2800" dirty="0"/>
            <a:t>Sprint 4</a:t>
          </a:r>
        </a:p>
        <a:p>
          <a:pPr algn="l"/>
          <a:r>
            <a:rPr lang="en-US" sz="1100" dirty="0"/>
            <a:t>- Beyond state of the art</a:t>
          </a:r>
        </a:p>
        <a:p>
          <a:pPr algn="l"/>
          <a:r>
            <a:rPr lang="ro-RO" sz="1100" dirty="0"/>
            <a:t>- Raport final</a:t>
          </a:r>
        </a:p>
        <a:p>
          <a:pPr algn="l"/>
          <a:r>
            <a:rPr lang="ro-RO" sz="1100" dirty="0"/>
            <a:t>- Articol revistă</a:t>
          </a:r>
          <a:endParaRPr lang="en-US" sz="1100" dirty="0"/>
        </a:p>
      </dgm:t>
    </dgm:pt>
    <dgm:pt modelId="{26CEB5C0-9BBD-4447-83FE-96E2DAEBE0AC}" type="parTrans" cxnId="{A3694C5F-135B-41F2-B71F-94286ACF5EAF}">
      <dgm:prSet/>
      <dgm:spPr/>
      <dgm:t>
        <a:bodyPr/>
        <a:lstStyle/>
        <a:p>
          <a:endParaRPr lang="en-US"/>
        </a:p>
      </dgm:t>
    </dgm:pt>
    <dgm:pt modelId="{857F7C61-3153-4642-972D-FBAB543B762C}" type="sibTrans" cxnId="{A3694C5F-135B-41F2-B71F-94286ACF5EAF}">
      <dgm:prSet/>
      <dgm:spPr/>
      <dgm:t>
        <a:bodyPr/>
        <a:lstStyle/>
        <a:p>
          <a:endParaRPr lang="en-US"/>
        </a:p>
      </dgm:t>
    </dgm:pt>
    <dgm:pt modelId="{E5E0756C-C5A7-4B1E-8D75-700A7056605D}">
      <dgm:prSet custT="1"/>
      <dgm:spPr>
        <a:noFill/>
      </dgm:spPr>
      <dgm:t>
        <a:bodyPr/>
        <a:lstStyle/>
        <a:p>
          <a:pPr algn="ctr"/>
          <a:r>
            <a:rPr lang="ro-RO" sz="2800" dirty="0"/>
            <a:t>Sprint 3</a:t>
          </a:r>
        </a:p>
        <a:p>
          <a:pPr algn="l"/>
          <a:r>
            <a:rPr lang="ro-RO" sz="1100" dirty="0"/>
            <a:t>- Imbunătățiri ai timpilor de execuție</a:t>
          </a:r>
        </a:p>
        <a:p>
          <a:pPr algn="l"/>
          <a:r>
            <a:rPr lang="ro-RO" sz="1100" dirty="0"/>
            <a:t>- Validarea rezultatelor obținute</a:t>
          </a:r>
        </a:p>
        <a:p>
          <a:pPr algn="l"/>
          <a:r>
            <a:rPr lang="ro-RO" sz="1100" dirty="0"/>
            <a:t>- Documentatie</a:t>
          </a:r>
          <a:endParaRPr lang="en-US" sz="1100" dirty="0"/>
        </a:p>
      </dgm:t>
    </dgm:pt>
    <dgm:pt modelId="{EDE22949-C4F0-4EFD-BFDF-E8BEA44913C0}" type="parTrans" cxnId="{E23F1950-6D10-4BB2-86D7-823D1946E8D1}">
      <dgm:prSet/>
      <dgm:spPr/>
      <dgm:t>
        <a:bodyPr/>
        <a:lstStyle/>
        <a:p>
          <a:endParaRPr lang="en-US"/>
        </a:p>
      </dgm:t>
    </dgm:pt>
    <dgm:pt modelId="{36D277AF-874B-4674-A74A-1C19AD810C9D}" type="sibTrans" cxnId="{E23F1950-6D10-4BB2-86D7-823D1946E8D1}">
      <dgm:prSet/>
      <dgm:spPr/>
      <dgm:t>
        <a:bodyPr/>
        <a:lstStyle/>
        <a:p>
          <a:endParaRPr lang="en-US"/>
        </a:p>
      </dgm:t>
    </dgm:pt>
    <dgm:pt modelId="{295D31C4-C824-4ABD-820F-2371100D26A3}" type="pres">
      <dgm:prSet presAssocID="{02E4B288-630F-4BED-B8E5-518E334E0987}" presName="Name0" presStyleCnt="0">
        <dgm:presLayoutVars>
          <dgm:dir/>
          <dgm:resizeHandles val="exact"/>
        </dgm:presLayoutVars>
      </dgm:prSet>
      <dgm:spPr/>
    </dgm:pt>
    <dgm:pt modelId="{C43680D1-882F-4F7D-8AAC-EBC503F990DF}" type="pres">
      <dgm:prSet presAssocID="{02E4B288-630F-4BED-B8E5-518E334E0987}" presName="arrow" presStyleLbl="bgShp" presStyleIdx="0" presStyleCnt="1" custScaleY="44005"/>
      <dgm:spPr/>
    </dgm:pt>
    <dgm:pt modelId="{8E22B78D-23C6-4A0B-8E14-8B5BA83885E3}" type="pres">
      <dgm:prSet presAssocID="{02E4B288-630F-4BED-B8E5-518E334E0987}" presName="points" presStyleCnt="0"/>
      <dgm:spPr/>
    </dgm:pt>
    <dgm:pt modelId="{A6F32354-FB84-48B8-8B23-C7E3E671DC00}" type="pres">
      <dgm:prSet presAssocID="{B093EBB4-CA57-4FC7-87F8-1B4942BD5DB3}" presName="compositeA" presStyleCnt="0"/>
      <dgm:spPr/>
    </dgm:pt>
    <dgm:pt modelId="{AF890D11-33E8-43AC-BA34-484E088B95EF}" type="pres">
      <dgm:prSet presAssocID="{B093EBB4-CA57-4FC7-87F8-1B4942BD5DB3}" presName="textA" presStyleLbl="revTx" presStyleIdx="0" presStyleCnt="4" custScaleX="131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CABE4-00EE-4FC3-848A-2356D404F8EE}" type="pres">
      <dgm:prSet presAssocID="{B093EBB4-CA57-4FC7-87F8-1B4942BD5DB3}" presName="circleA" presStyleLbl="node1" presStyleIdx="0" presStyleCnt="4"/>
      <dgm:spPr/>
    </dgm:pt>
    <dgm:pt modelId="{87957806-111B-4B0C-BFEB-0C9C8211C77F}" type="pres">
      <dgm:prSet presAssocID="{B093EBB4-CA57-4FC7-87F8-1B4942BD5DB3}" presName="spaceA" presStyleCnt="0"/>
      <dgm:spPr/>
    </dgm:pt>
    <dgm:pt modelId="{5ED5D58E-6A4D-4D5F-8E5D-1E07296EF8B2}" type="pres">
      <dgm:prSet presAssocID="{C4049946-14CA-42FC-9B41-C7F59EE339F4}" presName="space" presStyleCnt="0"/>
      <dgm:spPr/>
    </dgm:pt>
    <dgm:pt modelId="{CB6B366D-F1CD-4FDE-8332-C6A05EB3ED34}" type="pres">
      <dgm:prSet presAssocID="{D207576D-F1AE-44B3-B41E-2EB34C4B9A4D}" presName="compositeB" presStyleCnt="0"/>
      <dgm:spPr/>
    </dgm:pt>
    <dgm:pt modelId="{73B07B9A-B89A-4B87-901D-3820998D087F}" type="pres">
      <dgm:prSet presAssocID="{D207576D-F1AE-44B3-B41E-2EB34C4B9A4D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A90CA-427C-4833-80B2-AEBA5B559F35}" type="pres">
      <dgm:prSet presAssocID="{D207576D-F1AE-44B3-B41E-2EB34C4B9A4D}" presName="circleB" presStyleLbl="node1" presStyleIdx="1" presStyleCnt="4"/>
      <dgm:spPr/>
    </dgm:pt>
    <dgm:pt modelId="{A5DB2A2F-F618-443D-93A5-1D990300D7D2}" type="pres">
      <dgm:prSet presAssocID="{D207576D-F1AE-44B3-B41E-2EB34C4B9A4D}" presName="spaceB" presStyleCnt="0"/>
      <dgm:spPr/>
    </dgm:pt>
    <dgm:pt modelId="{23374EB4-C867-4B18-9EE1-F3195492AE6E}" type="pres">
      <dgm:prSet presAssocID="{EA385F1D-D6B1-4227-BB6E-1D13BC1227DD}" presName="space" presStyleCnt="0"/>
      <dgm:spPr/>
    </dgm:pt>
    <dgm:pt modelId="{C15CA997-0B46-4118-8BF4-9DB8FC930607}" type="pres">
      <dgm:prSet presAssocID="{E5E0756C-C5A7-4B1E-8D75-700A7056605D}" presName="compositeA" presStyleCnt="0"/>
      <dgm:spPr/>
    </dgm:pt>
    <dgm:pt modelId="{81A495E0-7E59-411B-8238-01C780AD2D62}" type="pres">
      <dgm:prSet presAssocID="{E5E0756C-C5A7-4B1E-8D75-700A7056605D}" presName="textA" presStyleLbl="revTx" presStyleIdx="2" presStyleCnt="4" custScaleY="108017" custLinFactNeighborX="-480" custLinFactNeighborY="2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672A2-44A7-4897-AACB-572B0EA3B11F}" type="pres">
      <dgm:prSet presAssocID="{E5E0756C-C5A7-4B1E-8D75-700A7056605D}" presName="circleA" presStyleLbl="node1" presStyleIdx="2" presStyleCnt="4"/>
      <dgm:spPr/>
    </dgm:pt>
    <dgm:pt modelId="{6CF106E1-BA38-4434-95E9-3425D624F1F6}" type="pres">
      <dgm:prSet presAssocID="{E5E0756C-C5A7-4B1E-8D75-700A7056605D}" presName="spaceA" presStyleCnt="0"/>
      <dgm:spPr/>
    </dgm:pt>
    <dgm:pt modelId="{9FB9014F-8812-400B-8669-A189E1146E97}" type="pres">
      <dgm:prSet presAssocID="{36D277AF-874B-4674-A74A-1C19AD810C9D}" presName="space" presStyleCnt="0"/>
      <dgm:spPr/>
    </dgm:pt>
    <dgm:pt modelId="{2EDEDEBA-50B2-4070-B267-E3913EFD52B2}" type="pres">
      <dgm:prSet presAssocID="{C84B7B7F-950E-4EC4-9205-A1C2934E2BC7}" presName="compositeB" presStyleCnt="0"/>
      <dgm:spPr/>
    </dgm:pt>
    <dgm:pt modelId="{959B68E8-4C2E-4FB3-9564-0567A877267F}" type="pres">
      <dgm:prSet presAssocID="{C84B7B7F-950E-4EC4-9205-A1C2934E2BC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6F961-E3D9-4D0D-AFC6-44C91624FF7B}" type="pres">
      <dgm:prSet presAssocID="{C84B7B7F-950E-4EC4-9205-A1C2934E2BC7}" presName="circleB" presStyleLbl="node1" presStyleIdx="3" presStyleCnt="4"/>
      <dgm:spPr/>
    </dgm:pt>
    <dgm:pt modelId="{9080FD95-2282-4EDD-A683-72F344E188EC}" type="pres">
      <dgm:prSet presAssocID="{C84B7B7F-950E-4EC4-9205-A1C2934E2BC7}" presName="spaceB" presStyleCnt="0"/>
      <dgm:spPr/>
    </dgm:pt>
  </dgm:ptLst>
  <dgm:cxnLst>
    <dgm:cxn modelId="{DE0E9ADF-5DE0-43CA-B275-46A5B9D91C28}" srcId="{02E4B288-630F-4BED-B8E5-518E334E0987}" destId="{D207576D-F1AE-44B3-B41E-2EB34C4B9A4D}" srcOrd="1" destOrd="0" parTransId="{52AFC437-E2A7-4B7F-A2F4-F1A2652BCA7F}" sibTransId="{EA385F1D-D6B1-4227-BB6E-1D13BC1227DD}"/>
    <dgm:cxn modelId="{A3694C5F-135B-41F2-B71F-94286ACF5EAF}" srcId="{02E4B288-630F-4BED-B8E5-518E334E0987}" destId="{C84B7B7F-950E-4EC4-9205-A1C2934E2BC7}" srcOrd="3" destOrd="0" parTransId="{26CEB5C0-9BBD-4447-83FE-96E2DAEBE0AC}" sibTransId="{857F7C61-3153-4642-972D-FBAB543B762C}"/>
    <dgm:cxn modelId="{64068667-281C-4730-A0D3-63F8CBE1A61C}" type="presOf" srcId="{C84B7B7F-950E-4EC4-9205-A1C2934E2BC7}" destId="{959B68E8-4C2E-4FB3-9564-0567A877267F}" srcOrd="0" destOrd="0" presId="urn:microsoft.com/office/officeart/2005/8/layout/hProcess11"/>
    <dgm:cxn modelId="{03C508CE-0F8C-4EC6-A5D4-7DB731A563F6}" type="presOf" srcId="{D207576D-F1AE-44B3-B41E-2EB34C4B9A4D}" destId="{73B07B9A-B89A-4B87-901D-3820998D087F}" srcOrd="0" destOrd="0" presId="urn:microsoft.com/office/officeart/2005/8/layout/hProcess11"/>
    <dgm:cxn modelId="{A2C53E02-11EC-4C7B-BA55-D4C519C6627C}" type="presOf" srcId="{B093EBB4-CA57-4FC7-87F8-1B4942BD5DB3}" destId="{AF890D11-33E8-43AC-BA34-484E088B95EF}" srcOrd="0" destOrd="0" presId="urn:microsoft.com/office/officeart/2005/8/layout/hProcess11"/>
    <dgm:cxn modelId="{95DB4BE0-4F88-49C5-8226-D59F9390523D}" type="presOf" srcId="{02E4B288-630F-4BED-B8E5-518E334E0987}" destId="{295D31C4-C824-4ABD-820F-2371100D26A3}" srcOrd="0" destOrd="0" presId="urn:microsoft.com/office/officeart/2005/8/layout/hProcess11"/>
    <dgm:cxn modelId="{55FDA48E-3384-4316-9BB0-9E092CF6EBBA}" type="presOf" srcId="{E5E0756C-C5A7-4B1E-8D75-700A7056605D}" destId="{81A495E0-7E59-411B-8238-01C780AD2D62}" srcOrd="0" destOrd="0" presId="urn:microsoft.com/office/officeart/2005/8/layout/hProcess11"/>
    <dgm:cxn modelId="{E23F1950-6D10-4BB2-86D7-823D1946E8D1}" srcId="{02E4B288-630F-4BED-B8E5-518E334E0987}" destId="{E5E0756C-C5A7-4B1E-8D75-700A7056605D}" srcOrd="2" destOrd="0" parTransId="{EDE22949-C4F0-4EFD-BFDF-E8BEA44913C0}" sibTransId="{36D277AF-874B-4674-A74A-1C19AD810C9D}"/>
    <dgm:cxn modelId="{1F06AAF6-6F87-4C4B-8813-01F7F99BEFF4}" srcId="{02E4B288-630F-4BED-B8E5-518E334E0987}" destId="{B093EBB4-CA57-4FC7-87F8-1B4942BD5DB3}" srcOrd="0" destOrd="0" parTransId="{15CA1CA6-6A8D-47EA-B081-2BB52A6C4D31}" sibTransId="{C4049946-14CA-42FC-9B41-C7F59EE339F4}"/>
    <dgm:cxn modelId="{A6232A5F-6555-495B-A9CB-F53B1F17613B}" type="presParOf" srcId="{295D31C4-C824-4ABD-820F-2371100D26A3}" destId="{C43680D1-882F-4F7D-8AAC-EBC503F990DF}" srcOrd="0" destOrd="0" presId="urn:microsoft.com/office/officeart/2005/8/layout/hProcess11"/>
    <dgm:cxn modelId="{7210B01B-1C47-4DE3-BEC1-1EE4C8A30005}" type="presParOf" srcId="{295D31C4-C824-4ABD-820F-2371100D26A3}" destId="{8E22B78D-23C6-4A0B-8E14-8B5BA83885E3}" srcOrd="1" destOrd="0" presId="urn:microsoft.com/office/officeart/2005/8/layout/hProcess11"/>
    <dgm:cxn modelId="{90B651B5-D678-4A1A-8137-84CB9A95F1DC}" type="presParOf" srcId="{8E22B78D-23C6-4A0B-8E14-8B5BA83885E3}" destId="{A6F32354-FB84-48B8-8B23-C7E3E671DC00}" srcOrd="0" destOrd="0" presId="urn:microsoft.com/office/officeart/2005/8/layout/hProcess11"/>
    <dgm:cxn modelId="{D69E1BA6-D2A1-4F59-8C21-57DC7215872A}" type="presParOf" srcId="{A6F32354-FB84-48B8-8B23-C7E3E671DC00}" destId="{AF890D11-33E8-43AC-BA34-484E088B95EF}" srcOrd="0" destOrd="0" presId="urn:microsoft.com/office/officeart/2005/8/layout/hProcess11"/>
    <dgm:cxn modelId="{7F4A1559-6C1D-41B1-94D7-4142EDA586BE}" type="presParOf" srcId="{A6F32354-FB84-48B8-8B23-C7E3E671DC00}" destId="{80BCABE4-00EE-4FC3-848A-2356D404F8EE}" srcOrd="1" destOrd="0" presId="urn:microsoft.com/office/officeart/2005/8/layout/hProcess11"/>
    <dgm:cxn modelId="{CBDB181D-504B-4B13-93C1-B4754FF37711}" type="presParOf" srcId="{A6F32354-FB84-48B8-8B23-C7E3E671DC00}" destId="{87957806-111B-4B0C-BFEB-0C9C8211C77F}" srcOrd="2" destOrd="0" presId="urn:microsoft.com/office/officeart/2005/8/layout/hProcess11"/>
    <dgm:cxn modelId="{38D11F8B-412B-49A2-B9B5-F509290DA271}" type="presParOf" srcId="{8E22B78D-23C6-4A0B-8E14-8B5BA83885E3}" destId="{5ED5D58E-6A4D-4D5F-8E5D-1E07296EF8B2}" srcOrd="1" destOrd="0" presId="urn:microsoft.com/office/officeart/2005/8/layout/hProcess11"/>
    <dgm:cxn modelId="{9A732FB9-458F-4BE3-AA66-359F07A3D2BB}" type="presParOf" srcId="{8E22B78D-23C6-4A0B-8E14-8B5BA83885E3}" destId="{CB6B366D-F1CD-4FDE-8332-C6A05EB3ED34}" srcOrd="2" destOrd="0" presId="urn:microsoft.com/office/officeart/2005/8/layout/hProcess11"/>
    <dgm:cxn modelId="{288D82DC-F9A3-4FED-9905-77838BD27F1E}" type="presParOf" srcId="{CB6B366D-F1CD-4FDE-8332-C6A05EB3ED34}" destId="{73B07B9A-B89A-4B87-901D-3820998D087F}" srcOrd="0" destOrd="0" presId="urn:microsoft.com/office/officeart/2005/8/layout/hProcess11"/>
    <dgm:cxn modelId="{BC05C79F-3EFD-469E-9E42-545E7144C9D6}" type="presParOf" srcId="{CB6B366D-F1CD-4FDE-8332-C6A05EB3ED34}" destId="{CA7A90CA-427C-4833-80B2-AEBA5B559F35}" srcOrd="1" destOrd="0" presId="urn:microsoft.com/office/officeart/2005/8/layout/hProcess11"/>
    <dgm:cxn modelId="{728E5F37-770B-467C-A0A5-835FEDDA80A0}" type="presParOf" srcId="{CB6B366D-F1CD-4FDE-8332-C6A05EB3ED34}" destId="{A5DB2A2F-F618-443D-93A5-1D990300D7D2}" srcOrd="2" destOrd="0" presId="urn:microsoft.com/office/officeart/2005/8/layout/hProcess11"/>
    <dgm:cxn modelId="{91A4C0B2-7616-4E39-A2DF-A53DC4C36414}" type="presParOf" srcId="{8E22B78D-23C6-4A0B-8E14-8B5BA83885E3}" destId="{23374EB4-C867-4B18-9EE1-F3195492AE6E}" srcOrd="3" destOrd="0" presId="urn:microsoft.com/office/officeart/2005/8/layout/hProcess11"/>
    <dgm:cxn modelId="{743DC08D-2C6B-4315-81A9-0A2E0DAB0A20}" type="presParOf" srcId="{8E22B78D-23C6-4A0B-8E14-8B5BA83885E3}" destId="{C15CA997-0B46-4118-8BF4-9DB8FC930607}" srcOrd="4" destOrd="0" presId="urn:microsoft.com/office/officeart/2005/8/layout/hProcess11"/>
    <dgm:cxn modelId="{631F647F-CBCA-4369-BCB2-8F0590130CAB}" type="presParOf" srcId="{C15CA997-0B46-4118-8BF4-9DB8FC930607}" destId="{81A495E0-7E59-411B-8238-01C780AD2D62}" srcOrd="0" destOrd="0" presId="urn:microsoft.com/office/officeart/2005/8/layout/hProcess11"/>
    <dgm:cxn modelId="{2CDFF874-1C42-4ED1-BAF0-A57DFFB9D7D8}" type="presParOf" srcId="{C15CA997-0B46-4118-8BF4-9DB8FC930607}" destId="{18C672A2-44A7-4897-AACB-572B0EA3B11F}" srcOrd="1" destOrd="0" presId="urn:microsoft.com/office/officeart/2005/8/layout/hProcess11"/>
    <dgm:cxn modelId="{85D8EAA5-641B-495B-B58C-780CF97A427C}" type="presParOf" srcId="{C15CA997-0B46-4118-8BF4-9DB8FC930607}" destId="{6CF106E1-BA38-4434-95E9-3425D624F1F6}" srcOrd="2" destOrd="0" presId="urn:microsoft.com/office/officeart/2005/8/layout/hProcess11"/>
    <dgm:cxn modelId="{F74225FF-EDF7-4DEC-86D6-D594C66D1783}" type="presParOf" srcId="{8E22B78D-23C6-4A0B-8E14-8B5BA83885E3}" destId="{9FB9014F-8812-400B-8669-A189E1146E97}" srcOrd="5" destOrd="0" presId="urn:microsoft.com/office/officeart/2005/8/layout/hProcess11"/>
    <dgm:cxn modelId="{D2B05134-4B57-49D7-BF7D-7580C3F52DE8}" type="presParOf" srcId="{8E22B78D-23C6-4A0B-8E14-8B5BA83885E3}" destId="{2EDEDEBA-50B2-4070-B267-E3913EFD52B2}" srcOrd="6" destOrd="0" presId="urn:microsoft.com/office/officeart/2005/8/layout/hProcess11"/>
    <dgm:cxn modelId="{570D0920-C152-44F4-BC72-DBF07786B873}" type="presParOf" srcId="{2EDEDEBA-50B2-4070-B267-E3913EFD52B2}" destId="{959B68E8-4C2E-4FB3-9564-0567A877267F}" srcOrd="0" destOrd="0" presId="urn:microsoft.com/office/officeart/2005/8/layout/hProcess11"/>
    <dgm:cxn modelId="{3DB2715A-43BB-4C20-8947-F25183179833}" type="presParOf" srcId="{2EDEDEBA-50B2-4070-B267-E3913EFD52B2}" destId="{9626F961-E3D9-4D0D-AFC6-44C91624FF7B}" srcOrd="1" destOrd="0" presId="urn:microsoft.com/office/officeart/2005/8/layout/hProcess11"/>
    <dgm:cxn modelId="{A1979AFB-1711-4BB7-853A-185C5A4154B1}" type="presParOf" srcId="{2EDEDEBA-50B2-4070-B267-E3913EFD52B2}" destId="{9080FD95-2282-4EDD-A683-72F344E188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80D1-882F-4F7D-8AAC-EBC503F990DF}">
      <dsp:nvSpPr>
        <dsp:cNvPr id="0" name=""/>
        <dsp:cNvSpPr/>
      </dsp:nvSpPr>
      <dsp:spPr>
        <a:xfrm>
          <a:off x="0" y="1693948"/>
          <a:ext cx="8596139" cy="72372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0D11-33E8-43AC-BA34-484E088B95EF}">
      <dsp:nvSpPr>
        <dsp:cNvPr id="0" name=""/>
        <dsp:cNvSpPr/>
      </dsp:nvSpPr>
      <dsp:spPr>
        <a:xfrm>
          <a:off x="5533" y="0"/>
          <a:ext cx="2274892" cy="1644650"/>
        </a:xfrm>
        <a:prstGeom prst="rect">
          <a:avLst/>
        </a:prstGeom>
        <a:solidFill>
          <a:schemeClr val="bg1"/>
        </a:solidFill>
        <a:ln w="12700" cap="rnd" cmpd="sng" algn="ctr">
          <a:noFill/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1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Identificarea problemei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Soluția propusă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Analiza de fezabilitate</a:t>
          </a:r>
          <a:endParaRPr lang="en-US" sz="1100" kern="1200" dirty="0"/>
        </a:p>
      </dsp:txBody>
      <dsp:txXfrm>
        <a:off x="5533" y="0"/>
        <a:ext cx="2274892" cy="1644650"/>
      </dsp:txXfrm>
    </dsp:sp>
    <dsp:sp modelId="{80BCABE4-00EE-4FC3-848A-2356D404F8EE}">
      <dsp:nvSpPr>
        <dsp:cNvPr id="0" name=""/>
        <dsp:cNvSpPr/>
      </dsp:nvSpPr>
      <dsp:spPr>
        <a:xfrm>
          <a:off x="937398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07B9A-B89A-4B87-901D-3820998D087F}">
      <dsp:nvSpPr>
        <dsp:cNvPr id="0" name=""/>
        <dsp:cNvSpPr/>
      </dsp:nvSpPr>
      <dsp:spPr>
        <a:xfrm>
          <a:off x="2366943" y="2466975"/>
          <a:ext cx="1730338" cy="164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2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Implementare MVP</a:t>
          </a:r>
        </a:p>
      </dsp:txBody>
      <dsp:txXfrm>
        <a:off x="2366943" y="2466975"/>
        <a:ext cx="1730338" cy="1644650"/>
      </dsp:txXfrm>
    </dsp:sp>
    <dsp:sp modelId="{CA7A90CA-427C-4833-80B2-AEBA5B559F35}">
      <dsp:nvSpPr>
        <dsp:cNvPr id="0" name=""/>
        <dsp:cNvSpPr/>
      </dsp:nvSpPr>
      <dsp:spPr>
        <a:xfrm>
          <a:off x="302653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A495E0-7E59-411B-8238-01C780AD2D62}">
      <dsp:nvSpPr>
        <dsp:cNvPr id="0" name=""/>
        <dsp:cNvSpPr/>
      </dsp:nvSpPr>
      <dsp:spPr>
        <a:xfrm>
          <a:off x="4175492" y="-4"/>
          <a:ext cx="1730338" cy="177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3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Imbunătățiri ai timpilor de execuție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Validarea rezultatelor obținute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Documentatie</a:t>
          </a:r>
          <a:endParaRPr lang="en-US" sz="1100" kern="1200" dirty="0"/>
        </a:p>
      </dsp:txBody>
      <dsp:txXfrm>
        <a:off x="4175492" y="-4"/>
        <a:ext cx="1730338" cy="1776501"/>
      </dsp:txXfrm>
    </dsp:sp>
    <dsp:sp modelId="{18C672A2-44A7-4897-AACB-572B0EA3B11F}">
      <dsp:nvSpPr>
        <dsp:cNvPr id="0" name=""/>
        <dsp:cNvSpPr/>
      </dsp:nvSpPr>
      <dsp:spPr>
        <a:xfrm>
          <a:off x="4843386" y="1883194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9B68E8-4C2E-4FB3-9564-0567A877267F}">
      <dsp:nvSpPr>
        <dsp:cNvPr id="0" name=""/>
        <dsp:cNvSpPr/>
      </dsp:nvSpPr>
      <dsp:spPr>
        <a:xfrm>
          <a:off x="6000653" y="2466975"/>
          <a:ext cx="1730338" cy="1644650"/>
        </a:xfrm>
        <a:prstGeom prst="rect">
          <a:avLst/>
        </a:prstGeom>
        <a:solidFill>
          <a:srgbClr val="90C22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4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- Beyond state of the art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Raport final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Articol revistă</a:t>
          </a:r>
          <a:endParaRPr lang="en-US" sz="1100" kern="1200" dirty="0"/>
        </a:p>
      </dsp:txBody>
      <dsp:txXfrm>
        <a:off x="6000653" y="2466975"/>
        <a:ext cx="1730338" cy="1644650"/>
      </dsp:txXfrm>
    </dsp:sp>
    <dsp:sp modelId="{9626F961-E3D9-4D0D-AFC6-44C91624FF7B}">
      <dsp:nvSpPr>
        <dsp:cNvPr id="0" name=""/>
        <dsp:cNvSpPr/>
      </dsp:nvSpPr>
      <dsp:spPr>
        <a:xfrm>
          <a:off x="666024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80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792-577E-4294-AC98-BDD92C8FEA5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3490"/>
            <a:ext cx="7766936" cy="2097345"/>
          </a:xfrm>
        </p:spPr>
        <p:txBody>
          <a:bodyPr/>
          <a:lstStyle/>
          <a:p>
            <a:r>
              <a:rPr lang="en-US" sz="4000" b="1" dirty="0"/>
              <a:t>SUPER RESOLUTION: </a:t>
            </a:r>
            <a:br>
              <a:rPr lang="en-US" sz="4000" b="1" dirty="0"/>
            </a:br>
            <a:r>
              <a:rPr lang="en-US" sz="4000" b="1" dirty="0"/>
              <a:t>A SPATIAL SUBPIXEL INTERPOLATION 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Popescu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Andrei-Iulian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Busuioc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-Andrei</a:t>
            </a:r>
          </a:p>
        </p:txBody>
      </p:sp>
    </p:spTree>
    <p:extLst>
      <p:ext uri="{BB962C8B-B14F-4D97-AF65-F5344CB8AC3E}">
        <p14:creationId xmlns:p14="http://schemas.microsoft.com/office/powerpoint/2010/main" val="166730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3" y="1697691"/>
            <a:ext cx="5965262" cy="3916445"/>
          </a:xfrm>
        </p:spPr>
      </p:pic>
    </p:spTree>
    <p:extLst>
      <p:ext uri="{BB962C8B-B14F-4D97-AF65-F5344CB8AC3E}">
        <p14:creationId xmlns:p14="http://schemas.microsoft.com/office/powerpoint/2010/main" val="323508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75428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ȚUMIM PENTRU 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95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SUBIECTELE PREZENTĂRII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ETAPA PRECEDENT</a:t>
            </a:r>
            <a:r>
              <a:rPr lang="ro-RO" dirty="0"/>
              <a:t>Ă</a:t>
            </a:r>
            <a:endParaRPr lang="en-US" dirty="0"/>
          </a:p>
          <a:p>
            <a:endParaRPr lang="ro-RO" dirty="0"/>
          </a:p>
          <a:p>
            <a:r>
              <a:rPr lang="ro-RO" dirty="0"/>
              <a:t>ETAPA CURENTĂ</a:t>
            </a:r>
          </a:p>
          <a:p>
            <a:endParaRPr lang="ro-RO" dirty="0" smtClean="0"/>
          </a:p>
          <a:p>
            <a:r>
              <a:rPr lang="ro-RO" dirty="0" smtClean="0"/>
              <a:t>CONCLUZII</a:t>
            </a:r>
            <a:endParaRPr lang="ro-RO" dirty="0"/>
          </a:p>
          <a:p>
            <a:endParaRPr lang="en-US" dirty="0"/>
          </a:p>
          <a:p>
            <a:r>
              <a:rPr lang="ro-RO" dirty="0" smtClean="0"/>
              <a:t>ÎMBUNĂTĂȚIRI ULTERIOARE</a:t>
            </a:r>
            <a:endParaRPr lang="ro-RO" dirty="0"/>
          </a:p>
          <a:p>
            <a:endParaRPr lang="ro-RO" dirty="0"/>
          </a:p>
          <a:p>
            <a:r>
              <a:rPr lang="ro-RO" dirty="0"/>
              <a:t>Q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o-RO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4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PRECEDENT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o-RO" dirty="0" smtClean="0"/>
              <a:t>Rularea </a:t>
            </a:r>
            <a:r>
              <a:rPr lang="ro-RO" dirty="0"/>
              <a:t>unor metode alternative și compararea rezultatelor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TVL1</a:t>
            </a:r>
          </a:p>
          <a:p>
            <a:pPr lvl="1"/>
            <a:r>
              <a:rPr lang="en-US" dirty="0"/>
              <a:t>BROX</a:t>
            </a:r>
          </a:p>
          <a:p>
            <a:pPr lvl="1"/>
            <a:r>
              <a:rPr lang="en-US" dirty="0"/>
              <a:t>PRYLK</a:t>
            </a:r>
          </a:p>
          <a:p>
            <a:pPr lvl="1"/>
            <a:endParaRPr lang="en-US" dirty="0"/>
          </a:p>
          <a:p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 smtClean="0"/>
              <a:t>metodelor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Actualizarea</a:t>
            </a:r>
            <a:r>
              <a:rPr lang="en-US" dirty="0" smtClean="0"/>
              <a:t> </a:t>
            </a:r>
            <a:r>
              <a:rPr lang="en-US" dirty="0" err="1" smtClean="0"/>
              <a:t>documenta</a:t>
            </a:r>
            <a:r>
              <a:rPr lang="ro-RO" dirty="0" smtClean="0"/>
              <a:t>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ETAPA CURENTĂ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262532"/>
              </p:ext>
            </p:extLst>
          </p:nvPr>
        </p:nvGraphicFramePr>
        <p:xfrm>
          <a:off x="677863" y="1930400"/>
          <a:ext cx="8596139" cy="411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9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ETAPA CURENTĂ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refactoring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Efectuarea multiplelor combinații de parametrii de testare, cu scopul atingerii super rezolutiei, având un raport calitate-timp de executie optim,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ro-RO" dirty="0" smtClean="0"/>
              <a:t> proprietăților video-ului inițial.</a:t>
            </a:r>
            <a:endParaRPr lang="en-US" dirty="0" smtClean="0"/>
          </a:p>
          <a:p>
            <a:endParaRPr lang="ro-RO" dirty="0" smtClean="0"/>
          </a:p>
          <a:p>
            <a:r>
              <a:rPr lang="en-US" dirty="0" err="1" smtClean="0"/>
              <a:t>Extragerea</a:t>
            </a:r>
            <a:r>
              <a:rPr lang="en-US" dirty="0" smtClean="0"/>
              <a:t> </a:t>
            </a:r>
            <a:r>
              <a:rPr lang="en-US" dirty="0" err="1" smtClean="0"/>
              <a:t>fiec</a:t>
            </a:r>
            <a:r>
              <a:rPr lang="ro-RO" dirty="0" smtClean="0"/>
              <a:t>ărui cadru inainte și după obținerea super rezoluției</a:t>
            </a:r>
          </a:p>
          <a:p>
            <a:endParaRPr lang="ro-RO" dirty="0" smtClean="0"/>
          </a:p>
          <a:p>
            <a:r>
              <a:rPr lang="ro-RO" dirty="0" smtClean="0"/>
              <a:t>Concluzii și analiza rezultatelor</a:t>
            </a:r>
          </a:p>
        </p:txBody>
      </p:sp>
    </p:spTree>
    <p:extLst>
      <p:ext uri="{BB962C8B-B14F-4D97-AF65-F5344CB8AC3E}">
        <p14:creationId xmlns:p14="http://schemas.microsoft.com/office/powerpoint/2010/main" val="21004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ETAPA CURENTĂ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46" y="1570384"/>
            <a:ext cx="5628243" cy="4327091"/>
          </a:xfrm>
        </p:spPr>
      </p:pic>
    </p:spTree>
    <p:extLst>
      <p:ext uri="{BB962C8B-B14F-4D97-AF65-F5344CB8AC3E}">
        <p14:creationId xmlns:p14="http://schemas.microsoft.com/office/powerpoint/2010/main" val="88443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ETAPA CURENTĂ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ÎMBUNĂTĂȚIRI ULTERIOARE</a:t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92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148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SUPER RESOLUTION:  A SPATIAL SUBPIXEL INTERPOLATION TECHNIQUE</vt:lpstr>
      <vt:lpstr>SUBIECTELE PREZENTĂRII</vt:lpstr>
      <vt:lpstr>ETAPA PRECEDENTĂ</vt:lpstr>
      <vt:lpstr>ETAPA CURENTĂ</vt:lpstr>
      <vt:lpstr>ETAPA CURENTĂ</vt:lpstr>
      <vt:lpstr>ETAPA CURENTĂ</vt:lpstr>
      <vt:lpstr>ETAPA CURENTĂ</vt:lpstr>
      <vt:lpstr>CONCLUZII</vt:lpstr>
      <vt:lpstr>ÎMBUNĂTĂȚIRI ULTERIOARE </vt:lpstr>
      <vt:lpstr>ÎNTREBĂRI?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RESOLUTION:  A SPATIAL SUBPIXEL INTERPOLATION TECHNIQUE</dc:title>
  <dc:creator>Windows User</dc:creator>
  <cp:lastModifiedBy>Andrei</cp:lastModifiedBy>
  <cp:revision>37</cp:revision>
  <dcterms:created xsi:type="dcterms:W3CDTF">2020-11-01T14:04:11Z</dcterms:created>
  <dcterms:modified xsi:type="dcterms:W3CDTF">2021-01-26T17:34:58Z</dcterms:modified>
</cp:coreProperties>
</file>