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FE2C-6324-4C5B-9086-30ABABD0689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7135-E01B-4F26-814E-2F8604C2B22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42030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FE2C-6324-4C5B-9086-30ABABD0689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7135-E01B-4F26-814E-2F8604C2B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3625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FE2C-6324-4C5B-9086-30ABABD0689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7135-E01B-4F26-814E-2F8604C2B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35688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FE2C-6324-4C5B-9086-30ABABD0689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7135-E01B-4F26-814E-2F8604C2B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30433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FE2C-6324-4C5B-9086-30ABABD0689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7135-E01B-4F26-814E-2F8604C2B22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43411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FE2C-6324-4C5B-9086-30ABABD0689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7135-E01B-4F26-814E-2F8604C2B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18165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FE2C-6324-4C5B-9086-30ABABD0689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7135-E01B-4F26-814E-2F8604C2B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45468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FE2C-6324-4C5B-9086-30ABABD0689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7135-E01B-4F26-814E-2F8604C2B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66616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FE2C-6324-4C5B-9086-30ABABD0689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7135-E01B-4F26-814E-2F8604C2B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61858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91FE2C-6324-4C5B-9086-30ABABD0689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6F7135-E01B-4F26-814E-2F8604C2B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2110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91FE2C-6324-4C5B-9086-30ABABD0689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6F7135-E01B-4F26-814E-2F8604C2B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90002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91FE2C-6324-4C5B-9086-30ABABD0689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6F7135-E01B-4F26-814E-2F8604C2B22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8019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5FA4E7-72C6-4117-9362-9352FBC99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859" y="758952"/>
            <a:ext cx="10479741" cy="3566160"/>
          </a:xfrm>
        </p:spPr>
        <p:txBody>
          <a:bodyPr/>
          <a:lstStyle/>
          <a:p>
            <a:r>
              <a:rPr lang="ru-RU" dirty="0"/>
              <a:t>Проект </a:t>
            </a:r>
            <a:r>
              <a:rPr lang="en-US" dirty="0"/>
              <a:t>Math Sage Ai Bot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9BB18D-B040-4AF8-B602-AA79E59BD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Проект подготовили: Халтурин </a:t>
            </a:r>
            <a:r>
              <a:rPr lang="ru-RU" dirty="0" err="1"/>
              <a:t>андрей</a:t>
            </a:r>
            <a:r>
              <a:rPr lang="ru-RU" dirty="0"/>
              <a:t>, </a:t>
            </a:r>
            <a:r>
              <a:rPr lang="ru-RU" dirty="0" err="1"/>
              <a:t>черкунов</a:t>
            </a:r>
            <a:r>
              <a:rPr lang="ru-RU" dirty="0"/>
              <a:t> ВЛАДИСЛАВ, ГОЛУБИН АНДРЕЙ</a:t>
            </a:r>
          </a:p>
          <a:p>
            <a:r>
              <a:rPr lang="ru-RU" dirty="0"/>
              <a:t>Руководитель проекта: </a:t>
            </a:r>
            <a:r>
              <a:rPr lang="ru-RU" dirty="0" err="1"/>
              <a:t>замятина</a:t>
            </a:r>
            <a:r>
              <a:rPr lang="ru-RU" dirty="0"/>
              <a:t> </a:t>
            </a:r>
            <a:r>
              <a:rPr lang="ru-RU" dirty="0" err="1"/>
              <a:t>ольга</a:t>
            </a:r>
            <a:r>
              <a:rPr lang="ru-RU" dirty="0"/>
              <a:t> </a:t>
            </a:r>
            <a:r>
              <a:rPr lang="ru-RU" dirty="0" err="1"/>
              <a:t>владимировна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EA4779-8596-4555-89F2-A7546D283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876" y="2542032"/>
            <a:ext cx="775447" cy="77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7526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37ADB3-25DB-4E42-95CF-5E76BACA39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2BB769-996F-4370-9048-9D35544E42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4164F9-E3C5-43B6-BB74-9184B9532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47" y="219635"/>
            <a:ext cx="2944906" cy="294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8722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392AE-358A-46C5-8071-056DF912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по созданию игры: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9A3192-5E8A-43C8-9E8F-51D248BAE11D}"/>
              </a:ext>
            </a:extLst>
          </p:cNvPr>
          <p:cNvSpPr txBox="1"/>
          <p:nvPr/>
        </p:nvSpPr>
        <p:spPr>
          <a:xfrm>
            <a:off x="1097280" y="1818545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1) Изучить возможности работы с телеграмм ботами в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2)</a:t>
            </a:r>
            <a:r>
              <a:rPr lang="en-US" dirty="0"/>
              <a:t> </a:t>
            </a:r>
            <a:r>
              <a:rPr lang="ru-RU" dirty="0"/>
              <a:t>Сформулировать идею проекта </a:t>
            </a:r>
            <a:endParaRPr lang="en-US" dirty="0"/>
          </a:p>
          <a:p>
            <a:r>
              <a:rPr lang="en-US" dirty="0"/>
              <a:t>3) </a:t>
            </a:r>
            <a:r>
              <a:rPr lang="ru-RU" dirty="0"/>
              <a:t>Установить все необходимые библиотеки</a:t>
            </a:r>
          </a:p>
          <a:p>
            <a:r>
              <a:rPr lang="ru-RU" dirty="0"/>
              <a:t>4) Написать теорию для бота</a:t>
            </a:r>
          </a:p>
          <a:p>
            <a:r>
              <a:rPr lang="ru-RU" dirty="0"/>
              <a:t>5) Написать базовую версию бота (только выдача теории по запросам)</a:t>
            </a:r>
          </a:p>
          <a:p>
            <a:r>
              <a:rPr lang="ru-RU" dirty="0"/>
              <a:t>6) Улучшить базовую версию бота (добавить задачи по теории, анализировать ответы пользователя)</a:t>
            </a:r>
          </a:p>
          <a:p>
            <a:r>
              <a:rPr lang="ru-RU" dirty="0"/>
              <a:t>7) Добавить дополнительные функции бота (показ карты, счёт, ведение небольших диалогов, возможность рассказать немного о мире или рассказать анекдот, назвать время или дату, бросить кость, поставить таймер и </a:t>
            </a:r>
            <a:r>
              <a:rPr lang="ru-RU" dirty="0" err="1"/>
              <a:t>тд</a:t>
            </a:r>
            <a:r>
              <a:rPr lang="ru-RU" dirty="0"/>
              <a:t>)</a:t>
            </a:r>
          </a:p>
          <a:p>
            <a:r>
              <a:rPr lang="ru-RU" dirty="0"/>
              <a:t>8) Запустить бота на удалённом сервере</a:t>
            </a:r>
          </a:p>
          <a:p>
            <a:r>
              <a:rPr lang="ru-RU" dirty="0"/>
              <a:t>9) Проверить работоспособность бота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59934E-5D0D-4631-96AC-F5B13E379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984" y="1994646"/>
            <a:ext cx="3297170" cy="329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3361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54A58E-AE53-4D30-8331-7E28CEE1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работы бота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A0878B-F813-423A-9CBD-004ADFF54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26" y="1820740"/>
            <a:ext cx="8483769" cy="445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320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54A58E-AE53-4D30-8331-7E28CEE1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Начало создания бота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C947AD-E629-4706-AD84-928C6B96F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66" y="2160494"/>
            <a:ext cx="2380328" cy="23803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B34310-EF23-474A-AA9C-8C4E1CF95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716" y="2160494"/>
            <a:ext cx="2947579" cy="324929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533F93-8A18-490C-A1B7-5A72A2EC9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215" y="2060562"/>
            <a:ext cx="2736875" cy="273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6740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D8358-E697-4E6F-8CCD-CACF0BC2A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основного функционала бота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014E14-D42F-440F-9D18-8886514F12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08"/>
          <a:stretch/>
        </p:blipFill>
        <p:spPr>
          <a:xfrm>
            <a:off x="645106" y="2088737"/>
            <a:ext cx="5194954" cy="40520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32E1D4-9547-45FD-986C-8A2E77966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941" y="1825058"/>
            <a:ext cx="4710506" cy="457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6069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D8358-E697-4E6F-8CCD-CACF0BC2A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Углубленная реализация основного функционала бота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2B1655-8584-4770-90F4-1EBD98290E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53"/>
          <a:stretch/>
        </p:blipFill>
        <p:spPr>
          <a:xfrm>
            <a:off x="401915" y="1970445"/>
            <a:ext cx="5610802" cy="417934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7F23D2-11D2-4A15-8380-32EF63AB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63"/>
          <a:stretch/>
        </p:blipFill>
        <p:spPr>
          <a:xfrm>
            <a:off x="6277897" y="3048000"/>
            <a:ext cx="5745515" cy="158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5791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D8358-E697-4E6F-8CCD-CACF0BC2A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дополнительного функционала бота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1D4A2D-07EC-4A92-8902-BA0B43650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430" y="1835912"/>
            <a:ext cx="5582670" cy="435869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D6F607-6044-46FD-AFE8-3D1F7A2F5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5" y="1835912"/>
            <a:ext cx="4326883" cy="435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0735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EFB48-2F0D-4101-AD9F-257D922F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 проекта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DF195-B5EF-44B8-BC53-41B02E8068CA}"/>
              </a:ext>
            </a:extLst>
          </p:cNvPr>
          <p:cNvSpPr txBox="1"/>
          <p:nvPr/>
        </p:nvSpPr>
        <p:spPr>
          <a:xfrm>
            <a:off x="986117" y="2048000"/>
            <a:ext cx="745863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/>
              <a:t>Добавление различной теории в базу данных бота</a:t>
            </a:r>
          </a:p>
          <a:p>
            <a:pPr marL="342900" indent="-342900">
              <a:buAutoNum type="arabicParenR"/>
            </a:pPr>
            <a:r>
              <a:rPr lang="ru-RU" sz="2400" dirty="0"/>
              <a:t>Добавление задач по теории в базу данных бота</a:t>
            </a:r>
          </a:p>
          <a:p>
            <a:pPr marL="342900" indent="-342900">
              <a:buAutoNum type="arabicParenR"/>
            </a:pPr>
            <a:r>
              <a:rPr lang="ru-RU" sz="2400" dirty="0"/>
              <a:t>Добавление различных интересных и полезных функций</a:t>
            </a:r>
          </a:p>
          <a:p>
            <a:pPr marL="342900" indent="-342900">
              <a:buAutoNum type="arabicParenR"/>
            </a:pPr>
            <a:r>
              <a:rPr lang="ru-RU" sz="2400" dirty="0"/>
              <a:t>Добавление прочего функционала для дополнения бота</a:t>
            </a:r>
          </a:p>
          <a:p>
            <a:pPr marL="342900" indent="-342900">
              <a:buAutoNum type="arabicParenR"/>
            </a:pPr>
            <a:r>
              <a:rPr lang="ru-RU" sz="2400" dirty="0"/>
              <a:t>Создание беспрерывного удалённого хоста</a:t>
            </a:r>
          </a:p>
          <a:p>
            <a:pPr marL="342900" indent="-342900">
              <a:buAutoNum type="arabicParenR"/>
            </a:pPr>
            <a:r>
              <a:rPr lang="ru-RU" sz="2400" dirty="0"/>
              <a:t>Привлечение пользователей в бота путём рекламы</a:t>
            </a:r>
          </a:p>
          <a:p>
            <a:pPr marL="342900" indent="-342900">
              <a:buAutoNum type="arabicParenR"/>
            </a:pPr>
            <a:r>
              <a:rPr lang="ru-RU" sz="2400" dirty="0"/>
              <a:t>Привлечение людей в команду по созданию бота</a:t>
            </a:r>
          </a:p>
        </p:txBody>
      </p:sp>
    </p:spTree>
    <p:extLst>
      <p:ext uri="{BB962C8B-B14F-4D97-AF65-F5344CB8AC3E}">
        <p14:creationId xmlns:p14="http://schemas.microsoft.com/office/powerpoint/2010/main" val="247077995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02371-4862-41C2-AD7A-B70C57AB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итоговой версии бота</a:t>
            </a:r>
          </a:p>
        </p:txBody>
      </p:sp>
    </p:spTree>
    <p:extLst>
      <p:ext uri="{BB962C8B-B14F-4D97-AF65-F5344CB8AC3E}">
        <p14:creationId xmlns:p14="http://schemas.microsoft.com/office/powerpoint/2010/main" val="143321431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</TotalTime>
  <Words>206</Words>
  <Application>Microsoft Office PowerPoint</Application>
  <PresentationFormat>Широкоэкранный</PresentationFormat>
  <Paragraphs>28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Ретро</vt:lpstr>
      <vt:lpstr>Проект Math Sage Ai Bot</vt:lpstr>
      <vt:lpstr>Планы по созданию игры:</vt:lpstr>
      <vt:lpstr>Схема работы бота</vt:lpstr>
      <vt:lpstr>Начало создания бота</vt:lpstr>
      <vt:lpstr>Реализация основного функционала бота</vt:lpstr>
      <vt:lpstr>Углубленная реализация основного функционала бота</vt:lpstr>
      <vt:lpstr>Реализация дополнительного функционала бота</vt:lpstr>
      <vt:lpstr>Перспективы проекта</vt:lpstr>
      <vt:lpstr>Демонстрация итоговой версии бота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Math Sage Ai Bot</dc:title>
  <dc:creator>Vlad</dc:creator>
  <cp:lastModifiedBy>Vlad</cp:lastModifiedBy>
  <cp:revision>10</cp:revision>
  <dcterms:created xsi:type="dcterms:W3CDTF">2024-04-25T18:25:06Z</dcterms:created>
  <dcterms:modified xsi:type="dcterms:W3CDTF">2024-04-25T19:18:55Z</dcterms:modified>
</cp:coreProperties>
</file>