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6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812B8E-723B-FF0D-D6CD-713E4C681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6E34DF-D47C-550A-42E8-5EA2D3A23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6432D1-D55A-89E8-1C70-BC6076DC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3254-1CA2-43EB-AAE6-91BCB475059E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7403D3-C953-0DE8-CAFC-0A0A325C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AED8E7-1168-D7A5-7820-45EA4424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7C06-6D74-4B2C-A90C-6F8A51008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87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881C1-331E-1C2B-26BE-28AFB199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EAD177-DE1D-C565-031B-F662AF6D8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9E8208-0304-FF58-E7E6-37013708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3254-1CA2-43EB-AAE6-91BCB475059E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F8FF32-A1EE-D0E2-3912-91D03980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13739B-D710-7DD2-E3B7-6C4956B7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7C06-6D74-4B2C-A90C-6F8A51008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94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39A9CE7-E5B2-38AF-0B06-D2B8817C5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A7752F-7519-DEE6-5EB0-6A81553EF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C9905F-7DD0-ED5E-649F-8C2332A82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3254-1CA2-43EB-AAE6-91BCB475059E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12BF4C-D6F0-749B-8BC9-D6B2E191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275662-9634-8486-3A3E-E09F8D261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7C06-6D74-4B2C-A90C-6F8A51008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5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367CCD-6A74-DD7A-6594-C738C399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F0D167-C4B1-6AE1-85DD-D3E36971B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B6F4AB-F920-1573-D53F-A37A39CE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3254-1CA2-43EB-AAE6-91BCB475059E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8CE8EB-74F9-74BA-7621-6146E897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CF53CB-427D-1C74-935F-73B861B8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7C06-6D74-4B2C-A90C-6F8A51008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48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B27F6-3FD9-116A-C01B-D7854F8ED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877144-FB36-6531-6E05-E756547AF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09C7D8-E341-490A-D603-2304E36B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3254-1CA2-43EB-AAE6-91BCB475059E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E9DEBE-399C-C399-8FA2-DF3DF582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229AF4-0221-5103-6892-6043EF15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7C06-6D74-4B2C-A90C-6F8A51008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3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9F594-FB2A-532C-5704-140632CDE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FF5E36-583E-ACAF-5DF9-48E2BA298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AC159F-EB58-063E-239F-94FAE91F4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CF10EB-6ABB-AE78-FB6C-38598771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3254-1CA2-43EB-AAE6-91BCB475059E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6E1D6F-EA68-E7CA-42BE-DDC36CBC0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86831A-232A-A650-CD72-8C1CBD48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7C06-6D74-4B2C-A90C-6F8A51008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30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4D0A90-D6A0-3BCF-3FB8-2B32FB08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A6D653-43B3-62EA-5777-4AD016493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EB15D42-10DF-9212-94FD-DB1B6FD9C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2BDF544-658E-70CE-F311-8F7187E19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D18992D-3B81-5BA8-EB1C-D34AA5DE5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74ADA63-A7BB-AA58-C497-D08E25E0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3254-1CA2-43EB-AAE6-91BCB475059E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F654682-E229-7637-AF3D-4CC6BF9A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28A29E-9797-1FA8-C13A-DA1B1CD85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7C06-6D74-4B2C-A90C-6F8A51008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73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FA3AA-06A9-0500-CA58-228EA9CB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36E3607-EAD5-E503-8D34-798A51A81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3254-1CA2-43EB-AAE6-91BCB475059E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F1F6DA-9B8D-DF4D-2FF0-AF746B5C5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3473307-6324-273A-4D19-87416B46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7C06-6D74-4B2C-A90C-6F8A51008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1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817B71F-B5F6-3EF3-4721-983E12C0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3254-1CA2-43EB-AAE6-91BCB475059E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C944972-5FFF-10D6-DC71-278EBB1F7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C87DD78-B815-98A7-2B25-0550D093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7C06-6D74-4B2C-A90C-6F8A51008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31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A98D80-F387-0BA3-1409-CA150B4B4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13F504-7D55-1CE3-8511-6B93DA4DE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2C49A1-9036-C175-616A-0414BE1BD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44C088-B2BD-0770-3AA7-989F4444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3254-1CA2-43EB-AAE6-91BCB475059E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127D49-A6D2-4FF6-B414-AD34ECA4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EDBEE3-5AC7-17E6-A154-7FA2367C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7C06-6D74-4B2C-A90C-6F8A51008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0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521FE-BFED-42AE-FF91-89976957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7D18C0-10E0-3898-4326-7DA895BC1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E0F4A0-DB8C-9706-B116-1E792A0A8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325DAB-A185-840B-9A03-2DFE43F6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3254-1CA2-43EB-AAE6-91BCB475059E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55534B-76E5-2A9F-F882-4061ADA2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19E106-5FF0-9296-8704-A4289F4B3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7C06-6D74-4B2C-A90C-6F8A51008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8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E0376-72BA-EB05-7CBD-1D22E5513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01AF67-C03C-F4C4-516B-FDBFC4327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AE09BA-2825-FD77-B303-66ED1238C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A3254-1CA2-43EB-AAE6-91BCB475059E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C11581-4EAB-A9E6-685A-F91A37420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AC8645-F91F-42BC-946F-4B76AFBA6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37C06-6D74-4B2C-A90C-6F8A51008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30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89BC16-AAF0-BF50-39D8-738B691303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E59CFF-4D17-A24F-4849-47538BDE2A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6243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</dc:creator>
  <cp:lastModifiedBy>Andrey</cp:lastModifiedBy>
  <cp:revision>1</cp:revision>
  <dcterms:created xsi:type="dcterms:W3CDTF">2023-12-19T15:13:32Z</dcterms:created>
  <dcterms:modified xsi:type="dcterms:W3CDTF">2023-12-19T15:13:50Z</dcterms:modified>
</cp:coreProperties>
</file>