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>
      <p:cViewPr>
        <p:scale>
          <a:sx n="101" d="100"/>
          <a:sy n="101" d="100"/>
        </p:scale>
        <p:origin x="-15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2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8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9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1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6B08-2961-4C82-AFD2-603F63945D72}" type="datetimeFigureOut">
              <a:rPr lang="ko-KR" altLang="en-US" smtClean="0"/>
              <a:t>2016-06-22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6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93" y="5229200"/>
            <a:ext cx="3376219" cy="7333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22948" y="5229200"/>
            <a:ext cx="3228318" cy="733333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37125"/>
            <a:ext cx="7488832" cy="120032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3D Simple Avoid</a:t>
            </a:r>
            <a:endParaRPr lang="ko-KR" altLang="en-US" sz="7200" b="1" dirty="0">
              <a:solidFill>
                <a:srgbClr val="0070C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301208"/>
            <a:ext cx="285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안수근</a:t>
            </a:r>
            <a:endParaRPr lang="en-US" altLang="ko-KR" sz="20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2011180029</a:t>
            </a:r>
            <a:endParaRPr lang="ko-KR" altLang="en-US" sz="20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18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90" y="5165223"/>
            <a:ext cx="1340902" cy="896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14213" y="2369465"/>
            <a:ext cx="4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Adobe Garamond Pro Bold" pitchFamily="18" charset="0"/>
              </a:rPr>
              <a:t>Game Engine Programing Term Project</a:t>
            </a:r>
          </a:p>
        </p:txBody>
      </p:sp>
    </p:spTree>
    <p:extLst>
      <p:ext uri="{BB962C8B-B14F-4D97-AF65-F5344CB8AC3E}">
        <p14:creationId xmlns:p14="http://schemas.microsoft.com/office/powerpoint/2010/main" val="5212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00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컨셉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개발 범위 및 개발 진행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내용●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게임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실행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6969" y="1327943"/>
            <a:ext cx="1787257" cy="597600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컨셉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659" y="1327943"/>
            <a:ext cx="1547095" cy="596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512" y="13407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▶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3D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탄막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9799"/>
            <a:ext cx="5021108" cy="27653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888" y="4725144"/>
            <a:ext cx="501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▲ 최근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넥슨에서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나온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크레이지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몽키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오션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’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게임의 한 장면</a:t>
            </a:r>
            <a:endParaRPr lang="en-US" altLang="ko-KR" sz="1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2157532"/>
            <a:ext cx="3168352" cy="224676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탄</a:t>
            </a:r>
            <a:r>
              <a:rPr lang="ko-KR" altLang="en-US" sz="2800" dirty="0">
                <a:latin typeface="Adobe 고딕 Std B" pitchFamily="34" charset="-127"/>
                <a:ea typeface="Adobe 고딕 Std B" pitchFamily="34" charset="-127"/>
              </a:rPr>
              <a:t>막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피하기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아이템획득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+</a:t>
            </a: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리드미컬한 사운드</a:t>
            </a:r>
            <a:r>
              <a:rPr lang="en-US" altLang="ko-KR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보스패턴 추가</a:t>
            </a:r>
            <a:endParaRPr lang="ko-KR" altLang="en-US" sz="24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32220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범위 및 개발 진행 내용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13098"/>
              </p:ext>
            </p:extLst>
          </p:nvPr>
        </p:nvGraphicFramePr>
        <p:xfrm>
          <a:off x="1043608" y="1340768"/>
          <a:ext cx="6552727" cy="515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6902"/>
                <a:gridCol w="4705825"/>
              </a:tblGrid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범위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MAP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사방이 막힌 사각형태의 지상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타일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Material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적용 필요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구성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마지막 스테이지는 보스 패턴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각 스테이지 당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15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초 소요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 컨트롤러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키보드를 통한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상하좌우 대각선 이동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4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코어 기능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캐릭터와 탄막간의 충돌 구현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 구현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(1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(3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각각의 애니메이션 구현 필요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난이도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마다 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패턴과 속도를 통해 난이도 조정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일시적인 무적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라이프 증가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속도 증가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게임의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긴장감을 높일 수 있는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사운드 사용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32220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범위 및 개발 진행 내용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3650"/>
              </p:ext>
            </p:extLst>
          </p:nvPr>
        </p:nvGraphicFramePr>
        <p:xfrm>
          <a:off x="718394" y="1700808"/>
          <a:ext cx="7526014" cy="39708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1225"/>
                <a:gridCol w="5404789"/>
              </a:tblGrid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진행 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메인 메뉴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타이틀 화면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GameOver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화면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Victory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화면 연동 가능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효과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캐릭터가 탄막과 충돌하게 되면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빨간색으로 화면이 잠깐 번쩍이는 효과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3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탄막 패턴 구현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 :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기본적인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난이도로 평범한 사각 탄막 생성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과 동일하지만 도중에 방향을 급선회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탄막이 일정한 주기로 캐릭터를 맹렬하게 추격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4 :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그 자리에 고정되었다가 굉장히 빠른 속도로 돌진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5 :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암전을 이용한 탄막의 난이도 상승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59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Sky Box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구현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모델에 맞는 </a:t>
                      </a:r>
                      <a:r>
                        <a:rPr lang="ko-KR" altLang="en-US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컨셉으로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바다 분위기를 낼 수 있는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Sky Box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를 구현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32220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실행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00298" y="285525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000" b="1" dirty="0" smtClean="0">
                <a:solidFill>
                  <a:schemeClr val="bg1"/>
                </a:solidFill>
              </a:rPr>
              <a:t>.</a:t>
            </a:r>
            <a:endParaRPr lang="ko-KR" altLang="en-US" sz="5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256</Words>
  <Application>Microsoft Office PowerPoint</Application>
  <PresentationFormat>화면 슬라이드 쇼(4:3)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안수근</dc:creator>
  <cp:lastModifiedBy>안수근</cp:lastModifiedBy>
  <cp:revision>134</cp:revision>
  <dcterms:created xsi:type="dcterms:W3CDTF">2015-05-25T11:38:56Z</dcterms:created>
  <dcterms:modified xsi:type="dcterms:W3CDTF">2016-06-22T13:07:54Z</dcterms:modified>
</cp:coreProperties>
</file>