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64" r:id="rId6"/>
    <p:sldId id="263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9" autoAdjust="0"/>
    <p:restoredTop sz="94660"/>
  </p:normalViewPr>
  <p:slideViewPr>
    <p:cSldViewPr>
      <p:cViewPr>
        <p:scale>
          <a:sx n="101" d="100"/>
          <a:sy n="101" d="100"/>
        </p:scale>
        <p:origin x="-252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35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2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87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3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19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27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2016-04-04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57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2016-04-04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92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2016-04-04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11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5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55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6B08-2961-4C82-AFD2-603F63945D72}" type="datetimeFigureOut">
              <a:rPr lang="ko-KR" altLang="en-US" smtClean="0"/>
              <a:t>2016-04-04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63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93" y="5229200"/>
            <a:ext cx="3376219" cy="7333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22948" y="5229200"/>
            <a:ext cx="3228318" cy="733333"/>
          </a:xfrm>
          <a:prstGeom prst="rect">
            <a:avLst/>
          </a:prstGeom>
          <a:solidFill>
            <a:srgbClr val="29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59016" y="1220559"/>
            <a:ext cx="5544616" cy="1200329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0070C0"/>
                </a:solidFill>
                <a:latin typeface="Adobe 고딕 Std B" pitchFamily="34" charset="-127"/>
                <a:ea typeface="Adobe 고딕 Std B" pitchFamily="34" charset="-127"/>
              </a:rPr>
              <a:t>3D </a:t>
            </a:r>
            <a:r>
              <a:rPr lang="ko-KR" altLang="en-US" sz="7200" b="1" dirty="0" smtClean="0">
                <a:solidFill>
                  <a:srgbClr val="0070C0"/>
                </a:solidFill>
                <a:latin typeface="Adobe 고딕 Std B" pitchFamily="34" charset="-127"/>
                <a:ea typeface="Adobe 고딕 Std B" pitchFamily="34" charset="-127"/>
              </a:rPr>
              <a:t>탄막게임</a:t>
            </a:r>
            <a:endParaRPr lang="ko-KR" altLang="en-US" sz="7200" b="1" dirty="0">
              <a:solidFill>
                <a:srgbClr val="0070C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5301208"/>
            <a:ext cx="285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이름 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안수근</a:t>
            </a:r>
            <a:endParaRPr lang="en-US" altLang="ko-KR" sz="2000" b="1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학번 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2011180029</a:t>
            </a:r>
            <a:endParaRPr lang="ko-KR" altLang="en-US" sz="20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18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2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290" y="5165223"/>
            <a:ext cx="1340902" cy="8964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69752" y="2396077"/>
            <a:ext cx="435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Adobe Garamond Pro Bold" pitchFamily="18" charset="0"/>
              </a:rPr>
              <a:t>Game Engine </a:t>
            </a:r>
            <a:r>
              <a:rPr lang="en-US" altLang="ko-KR" sz="2000" b="1" dirty="0" smtClean="0">
                <a:solidFill>
                  <a:schemeClr val="accent1"/>
                </a:solidFill>
                <a:latin typeface="Adobe Garamond Pro Bold" pitchFamily="18" charset="0"/>
              </a:rPr>
              <a:t>Programing Term Project</a:t>
            </a:r>
          </a:p>
        </p:txBody>
      </p:sp>
    </p:spTree>
    <p:extLst>
      <p:ext uri="{BB962C8B-B14F-4D97-AF65-F5344CB8AC3E}">
        <p14:creationId xmlns:p14="http://schemas.microsoft.com/office/powerpoint/2010/main" val="5212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14290"/>
            <a:ext cx="9142858" cy="9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00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000108"/>
            <a:ext cx="857256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67744" y="322203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목차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204864"/>
            <a:ext cx="54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● 게임 </a:t>
            </a:r>
            <a:r>
              <a:rPr lang="ko-KR" altLang="en-US" sz="2800" dirty="0" err="1" smtClean="0">
                <a:latin typeface="Adobe 고딕 Std B" pitchFamily="34" charset="-127"/>
                <a:ea typeface="Adobe 고딕 Std B" pitchFamily="34" charset="-127"/>
              </a:rPr>
              <a:t>컨셉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● 게임 흐름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● 게임 개발 범위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● 게임 개발 일정</a:t>
            </a:r>
            <a:endParaRPr lang="ko-KR" altLang="en-US" sz="28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6969" y="1327943"/>
            <a:ext cx="1787257" cy="597600"/>
          </a:xfrm>
          <a:prstGeom prst="rect">
            <a:avLst/>
          </a:prstGeom>
          <a:solidFill>
            <a:srgbClr val="29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14290"/>
            <a:ext cx="9142858" cy="9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01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000108"/>
            <a:ext cx="857256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67744" y="322203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게임 </a:t>
            </a:r>
            <a:r>
              <a:rPr lang="ko-KR" altLang="en-US" sz="4000" b="1" dirty="0" err="1" smtClean="0">
                <a:solidFill>
                  <a:schemeClr val="bg1"/>
                </a:solidFill>
              </a:rPr>
              <a:t>컨셉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그림 9" descr="3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6659" y="1327943"/>
            <a:ext cx="1547095" cy="596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6512" y="13407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▶ 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3D</a:t>
            </a:r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탄막</a:t>
            </a:r>
            <a:endParaRPr lang="en-US" altLang="ko-K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59799"/>
            <a:ext cx="5021108" cy="27653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5888" y="4725144"/>
            <a:ext cx="501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▲ 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최근 </a:t>
            </a:r>
            <a:r>
              <a:rPr lang="ko-KR" altLang="en-US" sz="1200" b="1" dirty="0" err="1" smtClean="0">
                <a:latin typeface="Adobe 고딕 Std B" pitchFamily="34" charset="-127"/>
                <a:ea typeface="Adobe 고딕 Std B" pitchFamily="34" charset="-127"/>
              </a:rPr>
              <a:t>넥슨에서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 나온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</a:rPr>
              <a:t>‘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크레이지 </a:t>
            </a:r>
            <a:r>
              <a:rPr lang="ko-KR" altLang="en-US" sz="1200" b="1" dirty="0" err="1" smtClean="0">
                <a:latin typeface="Adobe 고딕 Std B" pitchFamily="34" charset="-127"/>
                <a:ea typeface="Adobe 고딕 Std B" pitchFamily="34" charset="-127"/>
              </a:rPr>
              <a:t>몽키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1200" b="1" dirty="0" err="1" smtClean="0">
                <a:latin typeface="Adobe 고딕 Std B" pitchFamily="34" charset="-127"/>
                <a:ea typeface="Adobe 고딕 Std B" pitchFamily="34" charset="-127"/>
              </a:rPr>
              <a:t>오션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</a:rPr>
              <a:t>’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게임의 한 장면</a:t>
            </a:r>
            <a:endParaRPr lang="en-US" altLang="ko-KR" sz="12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2157532"/>
            <a:ext cx="3168352" cy="2369880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탄</a:t>
            </a:r>
            <a:r>
              <a:rPr lang="ko-KR" altLang="en-US" sz="2800" dirty="0">
                <a:latin typeface="Adobe 고딕 Std B" pitchFamily="34" charset="-127"/>
                <a:ea typeface="Adobe 고딕 Std B" pitchFamily="34" charset="-127"/>
              </a:rPr>
              <a:t>막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피하기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아이템획득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</a:rPr>
              <a:t>+</a:t>
            </a:r>
          </a:p>
          <a:p>
            <a:pPr algn="ctr"/>
            <a:r>
              <a:rPr lang="ko-KR" altLang="en-US" sz="28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리드미컬한 사운드</a:t>
            </a:r>
            <a:r>
              <a:rPr lang="en-US" altLang="ko-KR" sz="28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</a:p>
          <a:p>
            <a:pPr algn="ctr"/>
            <a:r>
              <a:rPr lang="ko-KR" altLang="en-US" sz="28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보스패턴 추가</a:t>
            </a:r>
            <a:endParaRPr lang="ko-KR" altLang="en-US" sz="2800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4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14290"/>
            <a:ext cx="9142858" cy="9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02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000108"/>
            <a:ext cx="857256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67744" y="322203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게임 흐름</a:t>
            </a:r>
            <a:endParaRPr lang="en-US" altLang="ko-KR" sz="4000" b="1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7703" y="1519683"/>
            <a:ext cx="2376264" cy="741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메인 메뉴</a:t>
            </a:r>
            <a:endParaRPr lang="ko-KR" altLang="en-US" sz="28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7704" y="2564904"/>
            <a:ext cx="237626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게임 시작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07704" y="3645024"/>
            <a:ext cx="2376263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스테이지 진행</a:t>
            </a:r>
            <a:endParaRPr lang="en-US" altLang="ko-KR" sz="24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06373" y="3645024"/>
            <a:ext cx="266429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날아오는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모든 탄막을 피하고 생존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06373" y="4991340"/>
            <a:ext cx="266429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다음 스테이지 </a:t>
            </a:r>
            <a:endParaRPr lang="en-US" altLang="ko-KR" sz="24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85280" y="1534414"/>
            <a:ext cx="2106482" cy="712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Game Over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07703" y="4991340"/>
            <a:ext cx="237626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All Clear</a:t>
            </a:r>
          </a:p>
        </p:txBody>
      </p:sp>
      <p:cxnSp>
        <p:nvCxnSpPr>
          <p:cNvPr id="11" name="직선 화살표 연결선 10"/>
          <p:cNvCxnSpPr>
            <a:stCxn id="3" idx="2"/>
            <a:endCxn id="12" idx="0"/>
          </p:cNvCxnSpPr>
          <p:nvPr/>
        </p:nvCxnSpPr>
        <p:spPr>
          <a:xfrm>
            <a:off x="3095835" y="2261425"/>
            <a:ext cx="1" cy="3034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2"/>
            <a:endCxn id="18" idx="0"/>
          </p:cNvCxnSpPr>
          <p:nvPr/>
        </p:nvCxnSpPr>
        <p:spPr>
          <a:xfrm>
            <a:off x="3095836" y="3284984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3"/>
            <a:endCxn id="19" idx="1"/>
          </p:cNvCxnSpPr>
          <p:nvPr/>
        </p:nvCxnSpPr>
        <p:spPr>
          <a:xfrm>
            <a:off x="4283967" y="4149080"/>
            <a:ext cx="62240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9" idx="0"/>
            <a:endCxn id="21" idx="2"/>
          </p:cNvCxnSpPr>
          <p:nvPr/>
        </p:nvCxnSpPr>
        <p:spPr>
          <a:xfrm flipV="1">
            <a:off x="6238521" y="2246694"/>
            <a:ext cx="0" cy="13983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1" idx="1"/>
            <a:endCxn id="3" idx="3"/>
          </p:cNvCxnSpPr>
          <p:nvPr/>
        </p:nvCxnSpPr>
        <p:spPr>
          <a:xfrm flipH="1">
            <a:off x="4283967" y="1890554"/>
            <a:ext cx="9013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9" idx="2"/>
            <a:endCxn id="20" idx="0"/>
          </p:cNvCxnSpPr>
          <p:nvPr/>
        </p:nvCxnSpPr>
        <p:spPr>
          <a:xfrm>
            <a:off x="6238521" y="4653136"/>
            <a:ext cx="0" cy="3382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0" idx="1"/>
            <a:endCxn id="22" idx="3"/>
          </p:cNvCxnSpPr>
          <p:nvPr/>
        </p:nvCxnSpPr>
        <p:spPr>
          <a:xfrm flipH="1">
            <a:off x="4283968" y="5495396"/>
            <a:ext cx="6224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14290"/>
            <a:ext cx="9142858" cy="9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03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000108"/>
            <a:ext cx="857256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67744" y="322203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개발 범위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44408"/>
              </p:ext>
            </p:extLst>
          </p:nvPr>
        </p:nvGraphicFramePr>
        <p:xfrm>
          <a:off x="755576" y="1412776"/>
          <a:ext cx="6953996" cy="51595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76998"/>
                <a:gridCol w="3476998"/>
              </a:tblGrid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내용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범위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51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MAP</a:t>
                      </a:r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사방이 막힌 사각형태의 지상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(1point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당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1m, 6mx6m)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51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게임 구성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10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마지막 스테이지는 보스 패턴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각 스테이지 당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15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초 소요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51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 컨트롤러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키보드를 통한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상하좌우 대각선 이동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45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게임 코어 기능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캐릭터와 탄막간의 충돌 구현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탄막의 패턴 구현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모델링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(1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탄막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(3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x, z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- 0.5mx0.5m)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게임 난이도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 마다 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탄막의 패턴과 속도를 통해 난이도 조정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아이템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일시적인 무적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라이프 증가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속도 증가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사운드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게임의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긴장감을 높일 수 있는</a:t>
                      </a:r>
                      <a:endParaRPr lang="en-US" altLang="ko-KR" sz="14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사운드 사용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5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14290"/>
            <a:ext cx="9142858" cy="9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04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000108"/>
            <a:ext cx="857256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67744" y="322203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개발 일정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15467"/>
              </p:ext>
            </p:extLst>
          </p:nvPr>
        </p:nvGraphicFramePr>
        <p:xfrm>
          <a:off x="496793" y="1700808"/>
          <a:ext cx="7963639" cy="45055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8943"/>
                <a:gridCol w="6264696"/>
              </a:tblGrid>
              <a:tr h="406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할 일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406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제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주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04.04~)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캐릭터와 탄막 등의 모델 리소스 수집</a:t>
                      </a:r>
                    </a:p>
                  </a:txBody>
                  <a:tcPr anchor="ctr"/>
                </a:tc>
              </a:tr>
              <a:tr h="406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제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주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(04.11~)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 조작</a:t>
                      </a:r>
                      <a:r>
                        <a:rPr lang="en-US" altLang="ko-KR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이동 및 애니메이션 구현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406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제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주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(04.18~)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탄막 객체 생성 및 캐릭터와의 충돌 구현</a:t>
                      </a:r>
                      <a:endParaRPr lang="ko-KR" altLang="en-US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406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제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4</a:t>
                      </a:r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주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(04.25~)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1~3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스테이지에 해당하는 탄막 패턴 구현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406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제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주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(05.02~)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4~7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스테이지에 해당하는 탄막 패턴 구현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391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제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6</a:t>
                      </a:r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주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(05.09~)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8~10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스테이지에 해당하는 탄막 패턴 구현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406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제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7</a:t>
                      </a:r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주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(05.16~)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아이템 객체 생성 및 획득 시 얻는 효과 구현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406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제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8</a:t>
                      </a:r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주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(05.23~)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배경 </a:t>
                      </a:r>
                      <a:r>
                        <a:rPr lang="ko-KR" altLang="en-US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사운드 및 충돌 시에 사운드 구현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406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제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9</a:t>
                      </a:r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주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(05.30~)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시작 및 종료</a:t>
                      </a:r>
                      <a:r>
                        <a:rPr lang="ko-KR" altLang="en-US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화면 구성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406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제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주</a:t>
                      </a: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(06.06~)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최종 테스트 및 마무리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7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00298" y="2855258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5000" b="1" dirty="0" smtClean="0">
                <a:solidFill>
                  <a:schemeClr val="bg1"/>
                </a:solidFill>
              </a:rPr>
              <a:t>.</a:t>
            </a:r>
            <a:endParaRPr lang="ko-KR" altLang="en-US" sz="5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302</Words>
  <Application>Microsoft Office PowerPoint</Application>
  <PresentationFormat>화면 슬라이드 쇼(4:3)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안수근</dc:creator>
  <cp:lastModifiedBy>안수근</cp:lastModifiedBy>
  <cp:revision>114</cp:revision>
  <dcterms:created xsi:type="dcterms:W3CDTF">2015-05-25T11:38:56Z</dcterms:created>
  <dcterms:modified xsi:type="dcterms:W3CDTF">2016-04-04T10:33:58Z</dcterms:modified>
</cp:coreProperties>
</file>