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4" r:id="rId5"/>
    <p:sldId id="265" r:id="rId6"/>
    <p:sldId id="258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9" autoAdjust="0"/>
    <p:restoredTop sz="94660"/>
  </p:normalViewPr>
  <p:slideViewPr>
    <p:cSldViewPr>
      <p:cViewPr>
        <p:scale>
          <a:sx n="101" d="100"/>
          <a:sy n="101" d="100"/>
        </p:scale>
        <p:origin x="-15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35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42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87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3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19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2016-05-31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27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2016-05-31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57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2016-05-31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92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2016-05-31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11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2016-05-31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95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6B08-2961-4C82-AFD2-603F63945D72}" type="datetimeFigureOut">
              <a:rPr lang="ko-KR" altLang="en-US" smtClean="0"/>
              <a:t>2016-05-31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55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6B08-2961-4C82-AFD2-603F63945D72}" type="datetimeFigureOut">
              <a:rPr lang="ko-KR" altLang="en-US" smtClean="0"/>
              <a:t>2016-05-31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B8875-BA14-4BB3-BDA2-1D5D2ECCDD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63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3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93" y="5229200"/>
            <a:ext cx="3376219" cy="73333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22948" y="5229200"/>
            <a:ext cx="3228318" cy="733333"/>
          </a:xfrm>
          <a:prstGeom prst="rect">
            <a:avLst/>
          </a:prstGeom>
          <a:solidFill>
            <a:srgbClr val="29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137125"/>
            <a:ext cx="7488832" cy="1200329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0070C0"/>
                </a:solidFill>
                <a:latin typeface="Adobe 고딕 Std B" pitchFamily="34" charset="-127"/>
                <a:ea typeface="Adobe 고딕 Std B" pitchFamily="34" charset="-127"/>
              </a:rPr>
              <a:t>3D </a:t>
            </a:r>
            <a:r>
              <a:rPr lang="en-US" altLang="ko-KR" sz="7200" b="1" dirty="0" smtClean="0">
                <a:solidFill>
                  <a:srgbClr val="0070C0"/>
                </a:solidFill>
                <a:latin typeface="Adobe 고딕 Std B" pitchFamily="34" charset="-127"/>
                <a:ea typeface="Adobe 고딕 Std B" pitchFamily="34" charset="-127"/>
              </a:rPr>
              <a:t>Simple Avoid</a:t>
            </a:r>
            <a:endParaRPr lang="ko-KR" altLang="en-US" sz="7200" b="1" dirty="0">
              <a:solidFill>
                <a:srgbClr val="0070C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5301208"/>
            <a:ext cx="285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이름 </a:t>
            </a:r>
            <a:r>
              <a:rPr lang="en-US" altLang="ko-KR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안수근</a:t>
            </a:r>
            <a:endParaRPr lang="en-US" altLang="ko-KR" sz="2000" b="1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학번 </a:t>
            </a:r>
            <a:r>
              <a:rPr lang="en-US" altLang="ko-KR" sz="20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: 2011180029</a:t>
            </a:r>
            <a:endParaRPr lang="ko-KR" altLang="en-US" sz="20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18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2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290" y="5165223"/>
            <a:ext cx="1340902" cy="8964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14213" y="2369465"/>
            <a:ext cx="435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Adobe Garamond Pro Bold" pitchFamily="18" charset="0"/>
              </a:rPr>
              <a:t>Game Engine Programing Term Project</a:t>
            </a:r>
          </a:p>
        </p:txBody>
      </p:sp>
    </p:spTree>
    <p:extLst>
      <p:ext uri="{BB962C8B-B14F-4D97-AF65-F5344CB8AC3E}">
        <p14:creationId xmlns:p14="http://schemas.microsoft.com/office/powerpoint/2010/main" val="5212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214290"/>
            <a:ext cx="9142858" cy="99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26064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00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1000108"/>
            <a:ext cx="857256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67744" y="322203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목차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204864"/>
            <a:ext cx="5904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● 게임 </a:t>
            </a:r>
            <a:r>
              <a:rPr lang="ko-KR" altLang="en-US" sz="2800" dirty="0" err="1" smtClean="0">
                <a:latin typeface="Adobe 고딕 Std B" pitchFamily="34" charset="-127"/>
                <a:ea typeface="Adobe 고딕 Std B" pitchFamily="34" charset="-127"/>
              </a:rPr>
              <a:t>컨셉</a:t>
            </a:r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● 게임 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개발 범위 및 개발 진행 내용</a:t>
            </a:r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● 게임 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실행 흐름</a:t>
            </a:r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● 게임 데모 실행</a:t>
            </a:r>
            <a:endParaRPr lang="ko-KR" altLang="en-US" sz="28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6969" y="1327943"/>
            <a:ext cx="1787257" cy="597600"/>
          </a:xfrm>
          <a:prstGeom prst="rect">
            <a:avLst/>
          </a:prstGeom>
          <a:solidFill>
            <a:srgbClr val="29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214290"/>
            <a:ext cx="9142858" cy="99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26064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01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1000108"/>
            <a:ext cx="857256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67744" y="322203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게임 </a:t>
            </a:r>
            <a:r>
              <a:rPr lang="ko-KR" altLang="en-US" sz="4000" b="1" dirty="0" err="1" smtClean="0">
                <a:solidFill>
                  <a:schemeClr val="bg1"/>
                </a:solidFill>
              </a:rPr>
              <a:t>컨셉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그림 9" descr="3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6659" y="1327943"/>
            <a:ext cx="1547095" cy="596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6512" y="134076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▶ 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</a:rPr>
              <a:t>3D</a:t>
            </a:r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탄막</a:t>
            </a:r>
            <a:endParaRPr lang="en-US" altLang="ko-K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59799"/>
            <a:ext cx="5021108" cy="27653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5888" y="4725144"/>
            <a:ext cx="501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</a:rPr>
              <a:t>▲ 최근 </a:t>
            </a:r>
            <a:r>
              <a:rPr lang="ko-KR" altLang="en-US" sz="1200" b="1" dirty="0" err="1" smtClean="0">
                <a:latin typeface="Adobe 고딕 Std B" pitchFamily="34" charset="-127"/>
                <a:ea typeface="Adobe 고딕 Std B" pitchFamily="34" charset="-127"/>
              </a:rPr>
              <a:t>넥슨에서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</a:rPr>
              <a:t> 나온 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</a:rPr>
              <a:t>‘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</a:rPr>
              <a:t>크레이지 </a:t>
            </a:r>
            <a:r>
              <a:rPr lang="ko-KR" altLang="en-US" sz="1200" b="1" dirty="0" err="1" smtClean="0">
                <a:latin typeface="Adobe 고딕 Std B" pitchFamily="34" charset="-127"/>
                <a:ea typeface="Adobe 고딕 Std B" pitchFamily="34" charset="-127"/>
              </a:rPr>
              <a:t>몽키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1200" b="1" dirty="0" err="1" smtClean="0">
                <a:latin typeface="Adobe 고딕 Std B" pitchFamily="34" charset="-127"/>
                <a:ea typeface="Adobe 고딕 Std B" pitchFamily="34" charset="-127"/>
              </a:rPr>
              <a:t>오션</a:t>
            </a:r>
            <a:r>
              <a:rPr lang="en-US" altLang="ko-KR" sz="1200" b="1" dirty="0" smtClean="0">
                <a:latin typeface="Adobe 고딕 Std B" pitchFamily="34" charset="-127"/>
                <a:ea typeface="Adobe 고딕 Std B" pitchFamily="34" charset="-127"/>
              </a:rPr>
              <a:t>’</a:t>
            </a:r>
            <a:r>
              <a:rPr lang="ko-KR" altLang="en-US" sz="1200" b="1" dirty="0" smtClean="0">
                <a:latin typeface="Adobe 고딕 Std B" pitchFamily="34" charset="-127"/>
                <a:ea typeface="Adobe 고딕 Std B" pitchFamily="34" charset="-127"/>
              </a:rPr>
              <a:t>게임의 한 장면</a:t>
            </a:r>
            <a:endParaRPr lang="en-US" altLang="ko-KR" sz="12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2157532"/>
            <a:ext cx="3168352" cy="2246769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탄</a:t>
            </a:r>
            <a:r>
              <a:rPr lang="ko-KR" altLang="en-US" sz="2800" dirty="0">
                <a:latin typeface="Adobe 고딕 Std B" pitchFamily="34" charset="-127"/>
                <a:ea typeface="Adobe 고딕 Std B" pitchFamily="34" charset="-127"/>
              </a:rPr>
              <a:t>막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피하기</a:t>
            </a:r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아이템획득</a:t>
            </a:r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</a:rPr>
              <a:t>+</a:t>
            </a:r>
          </a:p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리드미컬한 사운드</a:t>
            </a:r>
            <a:r>
              <a:rPr lang="en-US" altLang="ko-KR" sz="24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</a:p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보스패턴 추가</a:t>
            </a:r>
            <a:endParaRPr lang="ko-KR" altLang="en-US" sz="2400" dirty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4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214290"/>
            <a:ext cx="9142858" cy="99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26064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02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1000108"/>
            <a:ext cx="857256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9712" y="322203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개발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범위 및 개발 진행 내용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13098"/>
              </p:ext>
            </p:extLst>
          </p:nvPr>
        </p:nvGraphicFramePr>
        <p:xfrm>
          <a:off x="1043608" y="1340768"/>
          <a:ext cx="6552727" cy="51595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6902"/>
                <a:gridCol w="4705825"/>
              </a:tblGrid>
              <a:tr h="50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내용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범위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51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MAP</a:t>
                      </a:r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사방이 막힌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사각형태의 지상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타일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Material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적용 필요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51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게임 구성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10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스테이지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마지막 스테이지는 보스 패턴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각 스테이지 당 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15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초 소요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51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캐릭터 컨트롤러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키보드를 통한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 상하좌우 대각선 이동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45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게임 코어 기능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캐릭터와 탄막간의 충돌 구현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탄막의 패턴 구현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0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모델링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캐릭터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(1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탄막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(3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각각의 애니메이션 구현 필요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0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게임 난이도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스테이지 마다 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탄막의 패턴과 속도를 통해 난이도 조정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0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아이템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일시적인 무적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라이프 증가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속도 증가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0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사운드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게임의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긴장감을 높일 수 있는</a:t>
                      </a:r>
                      <a:endParaRPr lang="en-US" altLang="ko-KR" sz="1400" baseline="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사운드 사용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5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214290"/>
            <a:ext cx="9142858" cy="99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26064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02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1000108"/>
            <a:ext cx="857256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9712" y="322203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개발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범위 및 개발 진행 내용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27949"/>
              </p:ext>
            </p:extLst>
          </p:nvPr>
        </p:nvGraphicFramePr>
        <p:xfrm>
          <a:off x="899592" y="1700808"/>
          <a:ext cx="6552727" cy="36050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6902"/>
                <a:gridCol w="4705825"/>
              </a:tblGrid>
              <a:tr h="503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내용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진행 내용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51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GameFrameWork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원활한 게임 개발을 위해</a:t>
                      </a:r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GameFrameWork</a:t>
                      </a:r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를 확장해서 개발 중에 있음 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51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메인 메뉴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타이틀 화면 삽입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51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캐릭터 컨트롤러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키보드를 통한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 상하좌우 대각선 이동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45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게임 코어 기능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에  해당하는 탄막의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패턴 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구현 완료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503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GUI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스테이지에</a:t>
                      </a:r>
                      <a:r>
                        <a:rPr lang="ko-KR" altLang="en-US" sz="14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부여된 남은 시간을 출력</a:t>
                      </a:r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8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214290"/>
            <a:ext cx="9142858" cy="99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26064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03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1000108"/>
            <a:ext cx="857256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67744" y="322203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게임 흐름</a:t>
            </a:r>
            <a:endParaRPr lang="en-US" altLang="ko-KR" sz="4000" b="1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8" y="1340768"/>
            <a:ext cx="4199151" cy="32650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47" y="2729373"/>
            <a:ext cx="4801343" cy="3741608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42511" y="1563996"/>
            <a:ext cx="3203847" cy="2534448"/>
            <a:chOff x="1907703" y="1519683"/>
            <a:chExt cx="5662966" cy="4479769"/>
          </a:xfrm>
          <a:solidFill>
            <a:schemeClr val="bg1"/>
          </a:solidFill>
        </p:grpSpPr>
        <p:sp>
          <p:nvSpPr>
            <p:cNvPr id="3" name="직사각형 2"/>
            <p:cNvSpPr/>
            <p:nvPr/>
          </p:nvSpPr>
          <p:spPr>
            <a:xfrm>
              <a:off x="1907703" y="1519683"/>
              <a:ext cx="2376264" cy="74174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Adobe 고딕 Std B" pitchFamily="34" charset="-127"/>
                  <a:ea typeface="Adobe 고딕 Std B" pitchFamily="34" charset="-127"/>
                </a:rPr>
                <a:t>메인 메뉴</a:t>
              </a:r>
              <a:endParaRPr lang="ko-KR" altLang="en-US" sz="1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07704" y="2564904"/>
              <a:ext cx="2376264" cy="72008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Adobe 고딕 Std B" pitchFamily="34" charset="-127"/>
                  <a:ea typeface="Adobe 고딕 Std B" pitchFamily="34" charset="-127"/>
                </a:rPr>
                <a:t>게임 시작</a:t>
              </a:r>
              <a:endParaRPr lang="en-US" altLang="ko-KR" sz="1600" dirty="0" smtClean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07704" y="3645024"/>
              <a:ext cx="2376263" cy="100811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Adobe 고딕 Std B" pitchFamily="34" charset="-127"/>
                  <a:ea typeface="Adobe 고딕 Std B" pitchFamily="34" charset="-127"/>
                </a:rPr>
                <a:t>스테이지 진행</a:t>
              </a:r>
              <a:endParaRPr lang="en-US" altLang="ko-KR" sz="1400" dirty="0" smtClean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06373" y="3645024"/>
              <a:ext cx="2664296" cy="100811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Adobe 고딕 Std B" pitchFamily="34" charset="-127"/>
                  <a:ea typeface="Adobe 고딕 Std B" pitchFamily="34" charset="-127"/>
                </a:rPr>
                <a:t>날아오는 </a:t>
              </a:r>
              <a:r>
                <a:rPr lang="ko-KR" altLang="en-US" sz="1100" dirty="0">
                  <a:latin typeface="Adobe 고딕 Std B" pitchFamily="34" charset="-127"/>
                  <a:ea typeface="Adobe 고딕 Std B" pitchFamily="34" charset="-127"/>
                </a:rPr>
                <a:t>모든 탄막을 피하고 생존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906373" y="4991340"/>
              <a:ext cx="2664296" cy="100811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Adobe 고딕 Std B" pitchFamily="34" charset="-127"/>
                  <a:ea typeface="Adobe 고딕 Std B" pitchFamily="34" charset="-127"/>
                </a:rPr>
                <a:t>다음 스테이지 </a:t>
              </a:r>
              <a:endParaRPr lang="en-US" altLang="ko-KR" sz="1400" dirty="0" smtClean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85280" y="1534414"/>
              <a:ext cx="2106482" cy="71228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dobe 고딕 Std B" pitchFamily="34" charset="-127"/>
                  <a:ea typeface="Adobe 고딕 Std B" pitchFamily="34" charset="-127"/>
                </a:rPr>
                <a:t>Game Over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07703" y="4991340"/>
              <a:ext cx="2376265" cy="100811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Adobe 고딕 Std B" pitchFamily="34" charset="-127"/>
                  <a:ea typeface="Adobe 고딕 Std B" pitchFamily="34" charset="-127"/>
                </a:rPr>
                <a:t>All Clear</a:t>
              </a:r>
            </a:p>
          </p:txBody>
        </p:sp>
        <p:cxnSp>
          <p:nvCxnSpPr>
            <p:cNvPr id="11" name="직선 화살표 연결선 10"/>
            <p:cNvCxnSpPr>
              <a:stCxn id="3" idx="2"/>
              <a:endCxn id="12" idx="0"/>
            </p:cNvCxnSpPr>
            <p:nvPr/>
          </p:nvCxnSpPr>
          <p:spPr>
            <a:xfrm>
              <a:off x="3095835" y="2261425"/>
              <a:ext cx="1" cy="30347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2" idx="2"/>
              <a:endCxn id="18" idx="0"/>
            </p:cNvCxnSpPr>
            <p:nvPr/>
          </p:nvCxnSpPr>
          <p:spPr>
            <a:xfrm>
              <a:off x="3095836" y="3284984"/>
              <a:ext cx="0" cy="36004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8" idx="3"/>
              <a:endCxn id="19" idx="1"/>
            </p:cNvCxnSpPr>
            <p:nvPr/>
          </p:nvCxnSpPr>
          <p:spPr>
            <a:xfrm>
              <a:off x="4283967" y="4149080"/>
              <a:ext cx="622406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19" idx="0"/>
              <a:endCxn id="21" idx="2"/>
            </p:cNvCxnSpPr>
            <p:nvPr/>
          </p:nvCxnSpPr>
          <p:spPr>
            <a:xfrm flipV="1">
              <a:off x="6238521" y="2246694"/>
              <a:ext cx="0" cy="139833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21" idx="1"/>
              <a:endCxn id="3" idx="3"/>
            </p:cNvCxnSpPr>
            <p:nvPr/>
          </p:nvCxnSpPr>
          <p:spPr>
            <a:xfrm flipH="1">
              <a:off x="4283967" y="1890554"/>
              <a:ext cx="901313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19" idx="2"/>
              <a:endCxn id="20" idx="0"/>
            </p:cNvCxnSpPr>
            <p:nvPr/>
          </p:nvCxnSpPr>
          <p:spPr>
            <a:xfrm>
              <a:off x="6238521" y="4653136"/>
              <a:ext cx="0" cy="33820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20" idx="1"/>
              <a:endCxn id="22" idx="3"/>
            </p:cNvCxnSpPr>
            <p:nvPr/>
          </p:nvCxnSpPr>
          <p:spPr>
            <a:xfrm flipH="1">
              <a:off x="4283968" y="5495396"/>
              <a:ext cx="62240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7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500298" y="2855258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5000" b="1" dirty="0" smtClean="0">
                <a:solidFill>
                  <a:schemeClr val="bg1"/>
                </a:solidFill>
              </a:rPr>
              <a:t>.</a:t>
            </a:r>
            <a:endParaRPr lang="ko-KR" altLang="en-US" sz="5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6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232</Words>
  <Application>Microsoft Office PowerPoint</Application>
  <PresentationFormat>화면 슬라이드 쇼(4:3)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안수근</dc:creator>
  <cp:lastModifiedBy>안수근</cp:lastModifiedBy>
  <cp:revision>131</cp:revision>
  <dcterms:created xsi:type="dcterms:W3CDTF">2015-05-25T11:38:56Z</dcterms:created>
  <dcterms:modified xsi:type="dcterms:W3CDTF">2016-05-31T01:27:31Z</dcterms:modified>
</cp:coreProperties>
</file>