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>
        <p:scale>
          <a:sx n="75" d="100"/>
          <a:sy n="75" d="100"/>
        </p:scale>
        <p:origin x="2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Biểu tượng củ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Nội dung phần bổ trợ của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Nội dung phần bổ trợ của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35981e63-2108-4f0c-a731-b05f06532389}">
  <we:reference id="WA200003233" version="2.0.0.3" store="vi-VN" storeType="OMEX"/>
  <we:alternateReferences/>
  <we:properties>
    <we:property name="Microsoft.Office.CampaignId" value="&quot;none&quot;"/>
    <we:property name="reportUrl" value="&quot;/groups/me/reports/55780d5c-a650-41e3-b30d-0b18dfd4054f/0d9b1f5d65001d705bab?bookmarkGuid=fa630dda-1c57-425e-a4c8-0e34ee991164&amp;bookmarkUsage=1&amp;ctid=dfe6a537-1611-4252-a05c-003eb86afd6c&amp;fromEntryPoint=export&quot;"/>
    <we:property name="reportState" value="&quot;CONNECTED&quot;"/>
    <we:property name="artifactViewState" value="&quot;live&quot;"/>
    <we:property name="reportEmbeddedTime" value="&quot;2024-06-07T15:12:58.512Z&quot;"/>
    <we:property name="creatorSessionId" value="&quot;039d5091-17a3-40aa-970e-35452ae8cfb7&quot;"/>
    <we:property name="creatorUserId" value="&quot;100320018983AC1B&quot;"/>
    <we:property name="creatorTenantId" value="&quot;dfe6a537-1611-4252-a05c-003eb86afd6c&quot;"/>
    <we:property name="pageDisplayName" value="&quot;Page 1&quot;"/>
    <we:property name="pageName" value="&quot;0d9b1f5d65001d705bab&quot;"/>
    <we:property name="reportName" value="&quot;Shopping trends&quot;"/>
    <we:property name="isVisualContainerHeaderHidden" value="false"/>
    <we:property name="isFiltersActionButtonVisible" value="true"/>
    <we:property name="initialStateBookmark" value="&quot;H4sIAAAAAAAAA+1aW3PTOBT+Kxk/sTOZHfkmW7y1hTIMFErDsg87HeZIOkkNju2V7dIsk/++x7Jd2qS0Ids0DUueLFk6l+9cJeero5OySGH2BqboPHX28/zzFMzngesMnaybe/v21dHeyauPb/aOntN0XlRJnpXO069OBWaC1YekrCFtKNDkX6dDB9L0GCbNaAxpiUOnQFPmGaTJP9gupleVqXE+dPCiSHMDDclRBRU2ZM9pOY2Jt/u7TxxBVck5jlBV7SzTQrrjUPOQMVdHLJQgaVnZLrCS3bikIW3ZH+RZBUlGbJq5OFYCXI+HWrHQx8hH4TfzZZJN0k7gb3vfz4oGlQovKplfNHjIT8S4oTSfk0JRwGPkQeh6QcgQtAucN7vHSVp1DOXs+UVhCCtCsKW2p88hU6gdC4jBstX/q7M3mRicQNUNn197eZCn9fSG+VFeG4UnOLavsiqpZsSjPMuLglT6WBnMdPmxLjThrZ1G6GOTk43ssmPaewYlDvameZ1Vgyd/jJ79Zhcd1llnAdYMz/IvBwYtCZo4pZlbAVNg9HW0aGA0mv2ZReJZYnoDe8MFhR4tCqQ2TbHI8ziLfBV7PhOx9sCTu2TyEzxP8MvghHhmkwUl3Z/e1Hdo35pYulwyyd2I8VD4fhxEGK9v4iOEsjZ43z6LtJcS2wQH+XhQ1lKZxOZq54Ft+PDqtUYCCHmIbKxQBSL2hAQW3GmkA+I1yU2iCIRFO23E317QSzQ32GT4GHPDKokwXMO/igQPzsBUu5MnVkRifto3LLT305WWpHO0VrXNetap7URChIgaGwWeH2HgaeUKsUtl6dhQZs7rctAjX97dhgy3F9fHMJtSfhocYXWW63Vyrs6zutq1qFjBSFsMiSWjtKEh3Mj3PGAuiyH0uOBcR98Pje4gdGhfcpAsGsfMRxbGwAMdxAGZazl8WloNqQ/9eYbsdWjyqSXanbiojv1dI0GwaMpR/4Ke3/UPt1JqSNwFz9BpfY01NhlhSsZYHfx2YFktwPyywumlBxDMw16ocYIpjYnZ2wdz4e+Leelv113Ub130fV6QPMw6SIuS1+STteH98wybJsiim+mk1+jlgvzlJgxg9QGZ4i00egebz20D9SBJcknOGxL4tXBj42gMOmCRAiFUzMHV8C3cHjzJX/Og2yXXkRSRDOLI9X0MJOPcYzcmiq3X2RUaG2+NckZccQrFYi27sRK8MHldbK4MXDFbWwC0prO6540jLbmv3ZjJwBaAWxUCK+9+XVUk0tLFDxMQBDEK4QYxZ8qLmd6pW4A1L3622HG9zhV853z7KM9SexO8h4u0VUNq883VFfzbqFJKBlzT4VszBlLxIGB6xbYqlrHvMyEiNwqFz5Aasyt5nkrzm/9ZS0Xbc/NoO6mV70e7tircya6qs8FjbaZ68a6nEHepE/EC10V/HElPS+ULXwsfVuhEHrjKLOmwrbIyQih3p6j857K9Y7qsc9mYJtnPeNu43auVyzBpa7+vlWCuCLliIdOxisJArd/+bqr/GjyRSVYuJ5wdDoi1e3J75uoFuz+ZDw1SKczUrPlMc3krOHgyadgR9MOWMeoWsR8o1PcjidN9LfrRD2JpXZIj92L/SiebDM42pUAY8DjmWjIQMWOaS5fdmVJ+HRV28KgQ/joqbOOosMNVb5028DKF74P5CfP3dj8+XwaAdev5VWSdKZqJjYi8rsoCFB5D1gZm0RJI0K4jx4NMo+6ebfp+nZDJWmN+gLS2+a35V6FjmZB9ky7abtnQ/NewDzf6/QungyaC9igAAA==&quot;"/>
    <we:property name="bookmark" value="&quot;H4sIAAAAAAAAA+1aW2/bNhT+K4aeOsAYSF0osW9J2hQF2i6ru+5hCIpD8shRK0saJaXxCv/3HUlWmthu4npxHGfJk0VS5/KdO5VvjknKIoXpO5ig89w5zPMvE7BfBtwZOlm3FvNASB8ZGheBgeAuZ7SbF1WSZ6Xz/JtTgR1j9TEpa0gbQrT4lyN56LkuMM4iCFwhhTChczp0IE1PYNyciSEtcegUaMs8gzT5BzsStFXZGmdDBy+KNLfQMBpVUGHD7JyO0zMJxn/1SA7QVXKOI9RVt8qMVDwOjAgY4yZkgQJFx8ruQCvvyiMN6Zb9UZ5VkGTEplmLIi2BuyIwmgUehh5Kr1kvk2yczgX+/u6HadFAVuFFpfKLBiX1mRg3lGYzUij0RYTCD7jrBwzBcBCieTtO0mrOUE1fXhSWECRcO2oH5hwyjcZpAbFYdvp/cw7GY4tjqOaPL69tHuVpPVmxPsprq/E9xu1WViXVlHiUZ3lRkEqfKouZKT/VhSG8jdMIfWJzslF77ITePYMSBweTvM6qwbM/Ri9+aQ8d19ncAqx5PMu/HllsSdDCKa3cCJgGa66jRQ/WoD2ctki8SGxvYHe4oNCDRYHUpiUWuq5goacj12MyMi64ap9M/h7PE/w6eE88s/GCkvzRm/oW7TsTKy4UU4KHTATS8yI/xGhzE79FKGuLd+2zSO9SYhvjII8HZa20TdoM7tyzDe9fvc5IAIEIkMUatS8jVypg/q1GOiJe49wmmkBYtNNW/O0VbaJdYZPhQ8wN6yTCYAP/KhI8OgNb7U+eWBOJ2WnfsNC7n6+0JHNH61Tbrmedtp1IgBBSY6PB9UL0XaO5lPtUlk4sZea8Lgc98uXtbchwd3F9AtMJ5afBW6zOcrNJzjV5Vlf7FhVrGGmHIbFklC40Vk4uPwyN+ZR03G4KUCyMI+YhCyIQvvEjn8y1HD4drYbUx36eIXsd23zSEp2PY1TH/q6RIFg05ajfoN+/9z9upNSQuA2eodP5GmtsMsKUjLE++N1Dy2oB5tcVTi49gGAe9kLFCab0TMx+uzcX/rGYl/523UW9zkU/5AXJw1oH6VBym3yyMbx/nmHTBLXoZibpNXq9IH+5DQO0+oBK8QYavYPNZm0DdS9JcknOFQn8WrixOIzB+CzUIKWOBHAD38Pt3pP8NQ+6WXITKhkqPwq556GvmBAuW5kodl5n12hs3A3KGXHFCRSLtWxlJXhl87rYXhm4YrauABhDs7rrxqFRwjM8YspvC8CNCkEr72FdVSTS0sUPk+D7EUrJ/Ugw7UbM7NUtwIYXPzvsuN7kGn4w3z7IWepgjHdwkbZuSG2/ubqCfxdVWitfGBq+DWOgtPB9ZtZsqyIVeR6TMuRhID2G1JhdyfNUmt/9z1oqej23D7aTWvt+dN5WBXvZVc1t8FCbqV686ymEL3Uirs85enGoXKO0Jz0jPVijE7nnKrOkw67Kygih3J+i8p/L9p7pssllY5pkj/G2cbdXK5dh0tV+z2jJuAyEZgEzkQ4DX2/e/m6r/xo8U0lWLiecPQ6IjXvydubqBbs7mY8tUinM9LT5THN5Kzh4Nm7YEfTDjjGaDrGfKNR3I4kz/1r0sx/E0rokR+7Ffkon2wzOLqVA4IsoEkYxkBFjRijObk0pT6PCHo4KwdOosItRYY+r3iZt4GUKPwT7CPP3bj8+XwZA69azq8g6E7TjNiLyuioL0HgCWReYRUcgwfYcOR5kBs38d5u+3yRkss6YHyGt2/zW/FdhHz709y9Vq1S+4ygAAA==&quot;"/>
    <we:property name="datasetId" value="&quot;51866c48-da9b-4241-97fa-7a1350672e27&quot;"/>
    <we:property name="embedUrl" value="&quot;/reportEmbed?reportId=55780d5c-a650-41e3-b30d-0b18dfd4054f&amp;config=eyJjbHVzdGVyVXJsIjoiaHR0cHM6Ly9XQUJJLVNPVVRILUVBU1QtQVNJQS1yZWRpcmVjdC5hbmFseXNpcy53aW5kb3dzLm5ldCIsImVtYmVkRmVhdHVyZXMiOnsidXNhZ2VNZXRyaWNzVk5leHQiOnRydWV9fQ%3D%3D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An Thai</cp:lastModifiedBy>
  <cp:revision>3</cp:revision>
  <dcterms:created xsi:type="dcterms:W3CDTF">2018-06-07T21:39:02Z</dcterms:created>
  <dcterms:modified xsi:type="dcterms:W3CDTF">2024-06-07T15:14:46Z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