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43" autoAdjust="0"/>
  </p:normalViewPr>
  <p:slideViewPr>
    <p:cSldViewPr>
      <p:cViewPr varScale="1">
        <p:scale>
          <a:sx n="53" d="100"/>
          <a:sy n="53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0800-9636-4832-A5EB-CC78C2B314A9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5E9-38A0-4290-97F0-0594281B2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3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55E9-38A0-4290-97F0-0594281B2A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6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Nested HTML Elements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55E9-38A0-4290-97F0-0594281B2A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1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&lt;title&gt; tag is required in all HTML documents and it defines the title of the document.</a:t>
            </a:r>
          </a:p>
          <a:p>
            <a:r>
              <a:rPr lang="en-GB" dirty="0" smtClean="0"/>
              <a:t>The &lt;title&gt; element:</a:t>
            </a:r>
          </a:p>
          <a:p>
            <a:r>
              <a:rPr lang="en-GB" dirty="0" smtClean="0"/>
              <a:t>    defines a title in the browser toolbar</a:t>
            </a:r>
          </a:p>
          <a:p>
            <a:r>
              <a:rPr lang="en-GB" dirty="0" smtClean="0"/>
              <a:t>    provides a title for the page when it is added to </a:t>
            </a:r>
            <a:r>
              <a:rPr lang="en-GB" dirty="0" err="1" smtClean="0"/>
              <a:t>favorites</a:t>
            </a:r>
            <a:endParaRPr lang="en-GB" dirty="0" smtClean="0"/>
          </a:p>
          <a:p>
            <a:r>
              <a:rPr lang="en-GB" dirty="0" smtClean="0"/>
              <a:t>    displays a title for the page in search-engine results</a:t>
            </a:r>
          </a:p>
          <a:p>
            <a:endParaRPr lang="en-US" dirty="0" smtClean="0"/>
          </a:p>
          <a:p>
            <a:r>
              <a:rPr lang="en-GB" dirty="0" smtClean="0"/>
              <a:t>The &lt;style&gt; tag is used to define style information for an HTML document.</a:t>
            </a:r>
          </a:p>
          <a:p>
            <a:r>
              <a:rPr lang="en-GB" dirty="0" smtClean="0"/>
              <a:t>Inside the &lt;style&gt; element you specify how HTML elements should render in a browser.</a:t>
            </a:r>
          </a:p>
          <a:p>
            <a:r>
              <a:rPr lang="en-GB" dirty="0" smtClean="0"/>
              <a:t>Each HTML document can contain multiple &lt;style&gt; tags.</a:t>
            </a:r>
          </a:p>
          <a:p>
            <a:endParaRPr lang="en-US" dirty="0" smtClean="0"/>
          </a:p>
          <a:p>
            <a:r>
              <a:rPr lang="en-GB" dirty="0" smtClean="0"/>
              <a:t>The &lt;base&gt; tag specifies the base URL/target for all relative URLs in a document.</a:t>
            </a:r>
          </a:p>
          <a:p>
            <a:r>
              <a:rPr lang="en-GB" dirty="0" smtClean="0"/>
              <a:t>There can be at maximum one &lt;base&gt; element in a document, and it must be inside the &lt;head&gt; element.</a:t>
            </a:r>
          </a:p>
          <a:p>
            <a:endParaRPr lang="en-US" dirty="0" smtClean="0"/>
          </a:p>
          <a:p>
            <a:r>
              <a:rPr lang="en-GB" dirty="0" smtClean="0"/>
              <a:t>The &lt;link&gt; tag defines a link between a document and an external resource.</a:t>
            </a:r>
          </a:p>
          <a:p>
            <a:r>
              <a:rPr lang="en-GB" dirty="0" smtClean="0"/>
              <a:t>The &lt;link&gt; tag is used to link to external style sheets.</a:t>
            </a:r>
          </a:p>
          <a:p>
            <a:endParaRPr lang="en-US" dirty="0" smtClean="0"/>
          </a:p>
          <a:p>
            <a:r>
              <a:rPr lang="en-GB" dirty="0" smtClean="0"/>
              <a:t>Metadata is data (information) about data.</a:t>
            </a:r>
          </a:p>
          <a:p>
            <a:r>
              <a:rPr lang="en-GB" dirty="0" smtClean="0"/>
              <a:t>The &lt;meta&gt; tag provides metadata about the HTML document. Metadata will not be displayed on the page, but will be machine </a:t>
            </a:r>
            <a:r>
              <a:rPr lang="en-GB" dirty="0" err="1" smtClean="0"/>
              <a:t>parsable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Meta elements are typically used to specify page description, keywords, author of the document, last modified, and other metadata.</a:t>
            </a:r>
          </a:p>
          <a:p>
            <a:r>
              <a:rPr lang="en-GB" dirty="0" smtClean="0"/>
              <a:t>The metadata can be used by browsers (how to display content or reload page), search engines (keywords), or other web services.</a:t>
            </a:r>
          </a:p>
          <a:p>
            <a:endParaRPr lang="en-GB" dirty="0" smtClean="0"/>
          </a:p>
          <a:p>
            <a:r>
              <a:rPr lang="en-GB" dirty="0" smtClean="0"/>
              <a:t>The &lt;script&gt; tag is used to define a client-side script, such as a JavaScript.</a:t>
            </a:r>
          </a:p>
          <a:p>
            <a:r>
              <a:rPr lang="en-GB" dirty="0" smtClean="0"/>
              <a:t>The &lt;script&gt; element either contains scripting statements, or it points to an external script file through the </a:t>
            </a:r>
            <a:r>
              <a:rPr lang="en-GB" dirty="0" err="1" smtClean="0"/>
              <a:t>src</a:t>
            </a:r>
            <a:r>
              <a:rPr lang="en-GB" dirty="0" smtClean="0"/>
              <a:t> attribute.</a:t>
            </a:r>
          </a:p>
          <a:p>
            <a:r>
              <a:rPr lang="en-GB" dirty="0" smtClean="0"/>
              <a:t>Common uses for JavaScript are image manipulation, form validation, and dynamic changes of content.</a:t>
            </a:r>
          </a:p>
          <a:p>
            <a:endParaRPr lang="en-US" dirty="0" smtClean="0"/>
          </a:p>
          <a:p>
            <a:r>
              <a:rPr lang="en-GB" dirty="0" smtClean="0"/>
              <a:t>The &lt;</a:t>
            </a:r>
            <a:r>
              <a:rPr lang="en-GB" dirty="0" err="1" smtClean="0"/>
              <a:t>noscript</a:t>
            </a:r>
            <a:r>
              <a:rPr lang="en-GB" dirty="0" smtClean="0"/>
              <a:t>&gt; tag defines an alternate content for users that have disabled scripts in their browser or have a browser that doesn't support script.</a:t>
            </a:r>
          </a:p>
          <a:p>
            <a:r>
              <a:rPr lang="en-GB" dirty="0" smtClean="0"/>
              <a:t>The &lt;</a:t>
            </a:r>
            <a:r>
              <a:rPr lang="en-GB" dirty="0" err="1" smtClean="0"/>
              <a:t>noscript</a:t>
            </a:r>
            <a:r>
              <a:rPr lang="en-GB" dirty="0" smtClean="0"/>
              <a:t>&gt; element can be used in both &lt;head&gt; and &lt;body&gt;.</a:t>
            </a:r>
          </a:p>
          <a:p>
            <a:r>
              <a:rPr lang="en-GB" dirty="0" smtClean="0"/>
              <a:t>When used inside the &lt;head&gt; element: &lt;</a:t>
            </a:r>
            <a:r>
              <a:rPr lang="en-GB" dirty="0" err="1" smtClean="0"/>
              <a:t>noscript</a:t>
            </a:r>
            <a:r>
              <a:rPr lang="en-GB" dirty="0" smtClean="0"/>
              <a:t>&gt; must contain &lt;link&gt;, &lt;style&gt;, and &lt;meta&gt; elements.</a:t>
            </a:r>
          </a:p>
          <a:p>
            <a:r>
              <a:rPr lang="en-GB" dirty="0" smtClean="0"/>
              <a:t>The content inside the &lt;</a:t>
            </a:r>
            <a:r>
              <a:rPr lang="en-GB" dirty="0" err="1" smtClean="0"/>
              <a:t>noscript</a:t>
            </a:r>
            <a:r>
              <a:rPr lang="en-GB" dirty="0" smtClean="0"/>
              <a:t>&gt; element will be displayed if scripts are not supported, or are disabled in the user's browser.</a:t>
            </a:r>
          </a:p>
          <a:p>
            <a:endParaRPr lang="en-US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55E9-38A0-4290-97F0-0594281B2A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0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doctype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cript.asp" TargetMode="External"/><Relationship Id="rId3" Type="http://schemas.openxmlformats.org/officeDocument/2006/relationships/hyperlink" Target="http://www.w3schools.com/tags/tag_title.asp" TargetMode="External"/><Relationship Id="rId7" Type="http://schemas.openxmlformats.org/officeDocument/2006/relationships/hyperlink" Target="http://www.w3schools.com/tags/tag_meta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link.asp" TargetMode="External"/><Relationship Id="rId5" Type="http://schemas.openxmlformats.org/officeDocument/2006/relationships/hyperlink" Target="http://www.w3schools.com/tags/tag_base.asp" TargetMode="External"/><Relationship Id="rId4" Type="http://schemas.openxmlformats.org/officeDocument/2006/relationships/hyperlink" Target="http://www.w3schools.com/tags/tag_style.asp" TargetMode="External"/><Relationship Id="rId9" Type="http://schemas.openxmlformats.org/officeDocument/2006/relationships/hyperlink" Target="http://www.w3schools.com/tags/tag_noscrip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990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HTML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70104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Group 1</a:t>
            </a:r>
          </a:p>
          <a:p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Châu</a:t>
            </a:r>
            <a:r>
              <a:rPr lang="en-US" dirty="0" smtClean="0"/>
              <a:t> Minh </a:t>
            </a:r>
            <a:r>
              <a:rPr lang="en-US" dirty="0" err="1" smtClean="0"/>
              <a:t>Huy</a:t>
            </a:r>
            <a:r>
              <a:rPr lang="en-US" dirty="0" smtClean="0"/>
              <a:t> –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An –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– 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1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&lt;body&gt; </a:t>
            </a:r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and Usage</a:t>
            </a:r>
          </a:p>
          <a:p>
            <a:pPr lvl="1"/>
            <a:r>
              <a:rPr lang="en-GB" dirty="0"/>
              <a:t>The &lt;body&gt; tag defines the document's body.</a:t>
            </a:r>
          </a:p>
          <a:p>
            <a:pPr lvl="1"/>
            <a:r>
              <a:rPr lang="en-GB" dirty="0"/>
              <a:t>The &lt;body&gt; element contains all the contents of an HTML document, such as text, hyperlinks, images, tables, lists,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sz="7200" dirty="0" smtClean="0"/>
          </a:p>
          <a:p>
            <a:pPr marL="0" indent="0" algn="ctr">
              <a:buNone/>
            </a:pPr>
            <a:r>
              <a:rPr lang="en-US" sz="7200" smtClean="0"/>
              <a:t>Q&amp;A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9300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5400" dirty="0" smtClean="0"/>
          </a:p>
          <a:p>
            <a:endParaRPr lang="en-US" sz="5400" dirty="0"/>
          </a:p>
          <a:p>
            <a:r>
              <a:rPr lang="en-US" sz="5400" dirty="0" smtClean="0"/>
              <a:t>Thanks for your attention!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545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HTML </a:t>
            </a:r>
            <a:r>
              <a:rPr lang="en-GB" dirty="0"/>
              <a:t>is a </a:t>
            </a:r>
            <a:r>
              <a:rPr lang="en-GB" b="1" dirty="0" err="1"/>
              <a:t>markup</a:t>
            </a:r>
            <a:r>
              <a:rPr lang="en-GB" dirty="0"/>
              <a:t> language for </a:t>
            </a:r>
            <a:r>
              <a:rPr lang="en-GB" b="1" dirty="0"/>
              <a:t>describing</a:t>
            </a:r>
            <a:r>
              <a:rPr lang="en-GB" dirty="0"/>
              <a:t> web documents (web pages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 smtClean="0"/>
              <a:t>HTML </a:t>
            </a:r>
            <a:r>
              <a:rPr lang="en-GB" dirty="0"/>
              <a:t>stands for </a:t>
            </a:r>
            <a:r>
              <a:rPr lang="en-GB" b="1" dirty="0"/>
              <a:t>H</a:t>
            </a:r>
            <a:r>
              <a:rPr lang="en-GB" dirty="0"/>
              <a:t>yper </a:t>
            </a:r>
            <a:r>
              <a:rPr lang="en-GB" b="1" dirty="0"/>
              <a:t>T</a:t>
            </a:r>
            <a:r>
              <a:rPr lang="en-GB" dirty="0"/>
              <a:t>ext </a:t>
            </a:r>
            <a:r>
              <a:rPr lang="en-GB" b="1" dirty="0" err="1"/>
              <a:t>M</a:t>
            </a:r>
            <a:r>
              <a:rPr lang="en-GB" dirty="0" err="1"/>
              <a:t>arkup</a:t>
            </a:r>
            <a:r>
              <a:rPr lang="en-GB" dirty="0"/>
              <a:t> </a:t>
            </a:r>
            <a:r>
              <a:rPr lang="en-GB" b="1" dirty="0"/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/>
              <a:t>markup</a:t>
            </a:r>
            <a:r>
              <a:rPr lang="en-GB" dirty="0"/>
              <a:t> language is a set of </a:t>
            </a:r>
            <a:r>
              <a:rPr lang="en-GB" b="1" dirty="0" err="1"/>
              <a:t>markup</a:t>
            </a:r>
            <a:r>
              <a:rPr lang="en-GB" b="1" dirty="0"/>
              <a:t> tags</a:t>
            </a:r>
            <a:endParaRPr lang="en-GB" dirty="0"/>
          </a:p>
          <a:p>
            <a:pPr lvl="1"/>
            <a:r>
              <a:rPr lang="en-GB" dirty="0"/>
              <a:t>HTML documents are described by </a:t>
            </a:r>
            <a:r>
              <a:rPr lang="en-GB" b="1" dirty="0"/>
              <a:t>HTML tags</a:t>
            </a:r>
            <a:endParaRPr lang="en-GB" dirty="0"/>
          </a:p>
          <a:p>
            <a:pPr lvl="1"/>
            <a:r>
              <a:rPr lang="en-GB" dirty="0"/>
              <a:t>Each HTML tag </a:t>
            </a:r>
            <a:r>
              <a:rPr lang="en-GB" b="1" dirty="0"/>
              <a:t>describes</a:t>
            </a:r>
            <a:r>
              <a:rPr lang="en-GB" dirty="0"/>
              <a:t> different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1133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HTML tags are </a:t>
            </a:r>
            <a:r>
              <a:rPr lang="en-GB" b="1" dirty="0"/>
              <a:t>keywords</a:t>
            </a:r>
            <a:r>
              <a:rPr lang="en-GB" dirty="0"/>
              <a:t> (tag names) surrounded by </a:t>
            </a:r>
            <a:r>
              <a:rPr lang="en-GB" b="1" dirty="0"/>
              <a:t>angle brackets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 smtClean="0"/>
              <a:t>HTML </a:t>
            </a:r>
            <a:r>
              <a:rPr lang="en-GB" dirty="0"/>
              <a:t>tags normally come </a:t>
            </a:r>
            <a:r>
              <a:rPr lang="en-GB" b="1" dirty="0"/>
              <a:t>in pairs</a:t>
            </a:r>
            <a:r>
              <a:rPr lang="en-GB" dirty="0"/>
              <a:t> like &lt;p&gt; and &lt;/p&gt;</a:t>
            </a:r>
          </a:p>
          <a:p>
            <a:pPr lvl="1"/>
            <a:r>
              <a:rPr lang="en-GB" dirty="0"/>
              <a:t>The first tag in a pair is the </a:t>
            </a:r>
            <a:r>
              <a:rPr lang="en-GB" b="1" dirty="0"/>
              <a:t>start tag,</a:t>
            </a:r>
            <a:r>
              <a:rPr lang="en-GB" dirty="0"/>
              <a:t> the second tag is the </a:t>
            </a:r>
            <a:r>
              <a:rPr lang="en-GB" b="1" dirty="0"/>
              <a:t>end tag</a:t>
            </a:r>
            <a:endParaRPr lang="en-GB" dirty="0"/>
          </a:p>
          <a:p>
            <a:pPr lvl="1"/>
            <a:r>
              <a:rPr lang="en-GB" dirty="0"/>
              <a:t>The end tag is written like the start tag, but with a </a:t>
            </a:r>
            <a:r>
              <a:rPr lang="en-GB" b="1" dirty="0"/>
              <a:t>slash</a:t>
            </a:r>
            <a:r>
              <a:rPr lang="en-GB" dirty="0"/>
              <a:t> before the tag name </a:t>
            </a:r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58291"/>
            <a:ext cx="557106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an example of basic HTML page structure.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" y="1832263"/>
            <a:ext cx="8915398" cy="2971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3" y="5181596"/>
            <a:ext cx="1769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Start tag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95805" y="5181597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End tag</a:t>
            </a:r>
            <a:endParaRPr lang="en-GB" sz="3600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1134209" y="2895597"/>
            <a:ext cx="313591" cy="228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4059382" y="2895600"/>
            <a:ext cx="3615643" cy="2285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5181597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HTML Elements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9718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</p:cNvCxnSpPr>
          <p:nvPr/>
        </p:nvCxnSpPr>
        <p:spPr>
          <a:xfrm flipH="1" flipV="1">
            <a:off x="2628900" y="2971800"/>
            <a:ext cx="1794465" cy="2209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GB" dirty="0" smtClean="0"/>
              <a:t>HTML </a:t>
            </a:r>
            <a:r>
              <a:rPr lang="en-GB" dirty="0"/>
              <a:t>elements with no content are called </a:t>
            </a:r>
            <a:r>
              <a:rPr lang="en-GB" b="1" dirty="0" smtClean="0"/>
              <a:t>empty </a:t>
            </a:r>
            <a:r>
              <a:rPr lang="en-GB" b="1" dirty="0"/>
              <a:t>elements</a:t>
            </a:r>
            <a:r>
              <a:rPr lang="en-GB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5" y="1371600"/>
            <a:ext cx="8687113" cy="289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24000" y="26670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752600" y="2667000"/>
            <a:ext cx="5410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6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HTML Attributes</a:t>
            </a:r>
          </a:p>
          <a:p>
            <a:pPr lvl="1"/>
            <a:r>
              <a:rPr lang="en-GB" dirty="0"/>
              <a:t>HTML elements can have </a:t>
            </a:r>
            <a:r>
              <a:rPr lang="en-GB" b="1" dirty="0"/>
              <a:t>attributes</a:t>
            </a:r>
            <a:endParaRPr lang="en-GB" dirty="0"/>
          </a:p>
          <a:p>
            <a:pPr lvl="1"/>
            <a:r>
              <a:rPr lang="en-GB" dirty="0"/>
              <a:t>Attributes provide </a:t>
            </a:r>
            <a:r>
              <a:rPr lang="en-GB" b="1" dirty="0"/>
              <a:t>additional information</a:t>
            </a:r>
            <a:r>
              <a:rPr lang="en-GB" dirty="0"/>
              <a:t> about an element</a:t>
            </a:r>
          </a:p>
          <a:p>
            <a:pPr lvl="1"/>
            <a:r>
              <a:rPr lang="en-GB" dirty="0"/>
              <a:t>Attributes are always specified in </a:t>
            </a:r>
            <a:r>
              <a:rPr lang="en-GB" b="1" dirty="0"/>
              <a:t>the start tag</a:t>
            </a:r>
            <a:endParaRPr lang="en-GB" dirty="0"/>
          </a:p>
          <a:p>
            <a:pPr lvl="1"/>
            <a:r>
              <a:rPr lang="en-GB" dirty="0"/>
              <a:t>Attributes come in name/value pairs like: </a:t>
            </a:r>
            <a:r>
              <a:rPr lang="en-GB" b="1" dirty="0"/>
              <a:t>name="</a:t>
            </a:r>
            <a:r>
              <a:rPr lang="en-GB" b="1" dirty="0" smtClean="0"/>
              <a:t>value“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7137"/>
            <a:ext cx="8262938" cy="27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828800" y="5486400"/>
            <a:ext cx="457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&lt;!DOCTYPE&gt;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Definition </a:t>
            </a:r>
            <a:r>
              <a:rPr lang="en-GB" b="1" dirty="0"/>
              <a:t>and Usage</a:t>
            </a:r>
          </a:p>
          <a:p>
            <a:pPr lvl="1"/>
            <a:r>
              <a:rPr lang="en-GB" dirty="0"/>
              <a:t>The &lt;!DOCTYPE&gt; declaration must be the very first thing in your HTML document, before the &lt;html&gt; tag.</a:t>
            </a:r>
          </a:p>
          <a:p>
            <a:pPr lvl="1"/>
            <a:r>
              <a:rPr lang="en-GB" dirty="0"/>
              <a:t>The &lt;!DOCTYPE&gt; declaration is not an HTML tag; it is an instruction to the web browser about what version of HTML the page is written 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&lt;html&gt; </a:t>
            </a:r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and Usage</a:t>
            </a:r>
          </a:p>
          <a:p>
            <a:pPr lvl="1"/>
            <a:r>
              <a:rPr lang="en-GB" dirty="0"/>
              <a:t>The &lt;html&gt; tag </a:t>
            </a:r>
            <a:r>
              <a:rPr lang="en-GB" dirty="0" smtClean="0"/>
              <a:t>tells </a:t>
            </a:r>
            <a:r>
              <a:rPr lang="en-GB" dirty="0"/>
              <a:t>the browser that this is an HTML document.</a:t>
            </a:r>
          </a:p>
          <a:p>
            <a:pPr lvl="1"/>
            <a:r>
              <a:rPr lang="en-GB" dirty="0"/>
              <a:t>The &lt;html&gt; tag represents the root of an HTML document.</a:t>
            </a:r>
          </a:p>
          <a:p>
            <a:pPr lvl="1"/>
            <a:r>
              <a:rPr lang="en-GB" dirty="0"/>
              <a:t>The &lt;html&gt; tag is the container for all other HTML elements (except for the </a:t>
            </a:r>
            <a:r>
              <a:rPr lang="en-GB" dirty="0">
                <a:hlinkClick r:id="rId2"/>
              </a:rPr>
              <a:t>&lt;!DOCTYPE&gt;</a:t>
            </a:r>
            <a:r>
              <a:rPr lang="en-GB" dirty="0"/>
              <a:t> tag).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&lt;head&gt; </a:t>
            </a:r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Definition and Usage</a:t>
            </a:r>
          </a:p>
          <a:p>
            <a:pPr lvl="1"/>
            <a:r>
              <a:rPr lang="en-GB" dirty="0"/>
              <a:t>The &lt;head&gt; element is a container for all the head elements.</a:t>
            </a:r>
          </a:p>
          <a:p>
            <a:pPr lvl="1"/>
            <a:r>
              <a:rPr lang="en-GB" dirty="0"/>
              <a:t>The &lt;head&gt; element must include a title for the document, and can include scripts, styles, meta information, and more.</a:t>
            </a:r>
          </a:p>
          <a:p>
            <a:pPr marL="0" indent="0">
              <a:buNone/>
            </a:pPr>
            <a:r>
              <a:rPr lang="en-GB" dirty="0"/>
              <a:t>The following elements can go inside the &lt;head&gt; element: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3"/>
              </a:rPr>
              <a:t>&lt;title&gt;</a:t>
            </a:r>
            <a:r>
              <a:rPr lang="en-GB" dirty="0"/>
              <a:t> (this element is required in the head section)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4"/>
              </a:rPr>
              <a:t>&lt;style&gt;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5"/>
              </a:rPr>
              <a:t>&lt;base&gt;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6"/>
              </a:rPr>
              <a:t>&lt;link&gt;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7"/>
              </a:rPr>
              <a:t>&lt;meta&gt;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8"/>
              </a:rPr>
              <a:t>&lt;script&gt;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>
                <a:hlinkClick r:id="rId9"/>
              </a:rPr>
              <a:t>&lt;</a:t>
            </a:r>
            <a:r>
              <a:rPr lang="en-GB" dirty="0" err="1">
                <a:hlinkClick r:id="rId9"/>
              </a:rPr>
              <a:t>noscript</a:t>
            </a:r>
            <a:r>
              <a:rPr lang="en-GB" dirty="0">
                <a:hlinkClick r:id="rId9"/>
              </a:rPr>
              <a:t>&gt;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6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206</TotalTime>
  <Words>879</Words>
  <Application>Microsoft Office PowerPoint</Application>
  <PresentationFormat>On-screen Show (4:3)</PresentationFormat>
  <Paragraphs>102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HTML</vt:lpstr>
      <vt:lpstr>What is HTML?</vt:lpstr>
      <vt:lpstr>HTML Tags</vt:lpstr>
      <vt:lpstr>HTML Page Structure</vt:lpstr>
      <vt:lpstr>HTML Page Structure</vt:lpstr>
      <vt:lpstr>HTML Page Structure</vt:lpstr>
      <vt:lpstr>HTML &lt;!DOCTYPE&gt; Declaration</vt:lpstr>
      <vt:lpstr>HTML &lt;html&gt; Tag</vt:lpstr>
      <vt:lpstr>HTML &lt;head&gt; Tag</vt:lpstr>
      <vt:lpstr>HTML &lt;body&gt;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Huy Trương Châu Minh</dc:creator>
  <cp:lastModifiedBy>Huy Truong</cp:lastModifiedBy>
  <cp:revision>8</cp:revision>
  <dcterms:created xsi:type="dcterms:W3CDTF">2006-08-16T00:00:00Z</dcterms:created>
  <dcterms:modified xsi:type="dcterms:W3CDTF">2014-10-21T18:11:35Z</dcterms:modified>
</cp:coreProperties>
</file>