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78D-2D23-41AE-BDF2-07304A29825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E22-52E7-4994-8B40-37A3CF66A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4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78D-2D23-41AE-BDF2-07304A29825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E22-52E7-4994-8B40-37A3CF66A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6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78D-2D23-41AE-BDF2-07304A29825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E22-52E7-4994-8B40-37A3CF66A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0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78D-2D23-41AE-BDF2-07304A29825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E22-52E7-4994-8B40-37A3CF66A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78D-2D23-41AE-BDF2-07304A29825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E22-52E7-4994-8B40-37A3CF66A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3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78D-2D23-41AE-BDF2-07304A29825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E22-52E7-4994-8B40-37A3CF66A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7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78D-2D23-41AE-BDF2-07304A29825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E22-52E7-4994-8B40-37A3CF66A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4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78D-2D23-41AE-BDF2-07304A29825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E22-52E7-4994-8B40-37A3CF66A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78D-2D23-41AE-BDF2-07304A29825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E22-52E7-4994-8B40-37A3CF66A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4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78D-2D23-41AE-BDF2-07304A29825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E22-52E7-4994-8B40-37A3CF66A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B78D-2D23-41AE-BDF2-07304A29825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2E22-52E7-4994-8B40-37A3CF66A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0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3B78D-2D23-41AE-BDF2-07304A29825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2E22-52E7-4994-8B40-37A3CF66A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0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96606" y="150559"/>
            <a:ext cx="7079954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</a:pPr>
            <a:r>
              <a:rPr lang="en-US" altLang="zh-CN" sz="3112" kern="0" dirty="0"/>
              <a:t>HK3A</a:t>
            </a:r>
            <a:r>
              <a:rPr lang="zh-CN" altLang="en-US" sz="3112" kern="0" dirty="0"/>
              <a:t>、</a:t>
            </a:r>
            <a:r>
              <a:rPr lang="en-US" altLang="zh-CN" sz="3112" kern="0" dirty="0"/>
              <a:t>HJ3A </a:t>
            </a:r>
            <a:r>
              <a:rPr lang="zh-CN" altLang="en-US" sz="3112" kern="0" dirty="0"/>
              <a:t>：</a:t>
            </a:r>
            <a:endParaRPr lang="en-US" sz="3112" kern="0" dirty="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59355" y="6399624"/>
            <a:ext cx="10172494" cy="23995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11"/>
              </a:spcAft>
            </a:pPr>
            <a:r>
              <a:rPr lang="en-US" sz="667" kern="0" dirty="0">
                <a:solidFill>
                  <a:srgbClr val="B2B3B5"/>
                </a:solidFill>
                <a:latin typeface="Bosch Office Sans"/>
              </a:rPr>
              <a:t>© Wuxi </a:t>
            </a:r>
            <a:r>
              <a:rPr lang="en-US" sz="667" kern="0" dirty="0" err="1">
                <a:solidFill>
                  <a:srgbClr val="B2B3B5"/>
                </a:solidFill>
                <a:latin typeface="Bosch Office Sans"/>
              </a:rPr>
              <a:t>Lingbo</a:t>
            </a:r>
            <a:r>
              <a:rPr lang="en-US" sz="667" kern="0" dirty="0">
                <a:solidFill>
                  <a:srgbClr val="B2B3B5"/>
                </a:solidFill>
                <a:latin typeface="Bosch Office Sans"/>
              </a:rPr>
              <a:t> Electronic Technologies </a:t>
            </a:r>
            <a:r>
              <a:rPr lang="en-US" sz="667" kern="0" dirty="0" err="1">
                <a:solidFill>
                  <a:srgbClr val="B2B3B5"/>
                </a:solidFill>
                <a:latin typeface="Bosch Office Sans"/>
              </a:rPr>
              <a:t>Co.,Ltd</a:t>
            </a:r>
            <a:r>
              <a:rPr lang="en-US" sz="667" kern="0" dirty="0">
                <a:solidFill>
                  <a:srgbClr val="B2B3B5"/>
                </a:solidFill>
                <a:latin typeface="Bosch Office Sans"/>
              </a:rPr>
              <a:t>.  2017.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96606" y="625565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defTabSz="1016264"/>
            <a:r>
              <a:rPr lang="en-US" sz="1334" kern="0">
                <a:solidFill>
                  <a:srgbClr val="999FA6"/>
                </a:solidFill>
                <a:latin typeface="Bosch Office Sans"/>
              </a:rPr>
              <a:t>1</a:t>
            </a:r>
            <a:endParaRPr lang="en-US" sz="1334" kern="0" dirty="0">
              <a:solidFill>
                <a:srgbClr val="999FA6"/>
              </a:solidFill>
              <a:latin typeface="Bosch Office San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</a:pPr>
            <a:endParaRPr lang="en-US" sz="611" kern="0" dirty="0">
              <a:latin typeface="Bosch Office San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6"/>
            </p:custDataLst>
          </p:nvPr>
        </p:nvSpPr>
        <p:spPr>
          <a:xfrm>
            <a:off x="197" y="6640986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defTabSz="1016264">
              <a:lnSpc>
                <a:spcPts val="2556"/>
              </a:lnSpc>
            </a:pPr>
            <a:endParaRPr lang="en-US" sz="1445" kern="0" dirty="0"/>
          </a:p>
        </p:txBody>
      </p:sp>
      <p:graphicFrame>
        <p:nvGraphicFramePr>
          <p:cNvPr id="23" name="Table 10">
            <a:extLst>
              <a:ext uri="{FF2B5EF4-FFF2-40B4-BE49-F238E27FC236}">
                <a16:creationId xmlns:a16="http://schemas.microsoft.com/office/drawing/2014/main" id="{5451CD8F-9468-49AF-90EA-DA78F080602B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060215124"/>
              </p:ext>
            </p:extLst>
          </p:nvPr>
        </p:nvGraphicFramePr>
        <p:xfrm>
          <a:off x="4572221" y="582470"/>
          <a:ext cx="7130625" cy="51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717">
                  <a:extLst>
                    <a:ext uri="{9D8B030D-6E8A-4147-A177-3AD203B41FA5}">
                      <a16:colId xmlns:a16="http://schemas.microsoft.com/office/drawing/2014/main" val="55264532"/>
                    </a:ext>
                  </a:extLst>
                </a:gridCol>
                <a:gridCol w="70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7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7127">
                  <a:extLst>
                    <a:ext uri="{9D8B030D-6E8A-4147-A177-3AD203B41FA5}">
                      <a16:colId xmlns:a16="http://schemas.microsoft.com/office/drawing/2014/main" val="3654039333"/>
                    </a:ext>
                  </a:extLst>
                </a:gridCol>
              </a:tblGrid>
              <a:tr h="2710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引脚号   </a:t>
                      </a:r>
                      <a:endParaRPr lang="zh-CN" alt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功能定义</a:t>
                      </a:r>
                      <a:endParaRPr lang="zh-CN" alt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电压范围</a:t>
                      </a: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引脚号   </a:t>
                      </a:r>
                      <a:endParaRPr lang="zh-CN" alt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功能定义</a:t>
                      </a:r>
                      <a:endParaRPr lang="zh-CN" alt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电压范围</a:t>
                      </a: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电机霍尔</a:t>
                      </a: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0~3.3V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地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低速口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单撑</a:t>
                      </a: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高速口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一线通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电机霍尔</a:t>
                      </a: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电机滚动报警</a:t>
                      </a: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0~B+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边撑电源</a:t>
                      </a: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5V</a:t>
                      </a:r>
                      <a:endParaRPr lang="zh-CN" altLang="en-US" sz="1300" b="0" i="0" u="none" strike="noStrike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防盗器电门锁</a:t>
                      </a:r>
                      <a:endParaRPr lang="en-US" altLang="zh-CN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B+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或 </a:t>
                      </a: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CANL</a:t>
                      </a:r>
                      <a:r>
                        <a:rPr lang="zh-CN" altLang="en-US" sz="13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注</a:t>
                      </a:r>
                      <a:r>
                        <a:rPr lang="en-US" altLang="zh-CN" sz="13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92279"/>
                  </a:ext>
                </a:extLst>
              </a:tr>
              <a:tr h="27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电机霍尔地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低刹</a:t>
                      </a: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防盗器电源地</a:t>
                      </a:r>
                      <a:endParaRPr lang="en-US" altLang="zh-CN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电机霍尔</a:t>
                      </a: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0~3.3V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倒车口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RX/485B</a:t>
                      </a: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相线速度仪表</a:t>
                      </a:r>
                      <a:endParaRPr lang="en-US" altLang="zh-CN" sz="13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0~B+</a:t>
                      </a: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功能输入口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或 电机温度</a:t>
                      </a:r>
                      <a:r>
                        <a:rPr lang="zh-CN" altLang="en-US" sz="13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注</a:t>
                      </a:r>
                      <a:r>
                        <a:rPr lang="en-US" altLang="zh-CN" sz="13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zh-CN" altLang="en-US" sz="1300" b="0" i="0" u="none" strike="noStrike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0~3.3V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96020"/>
                  </a:ext>
                </a:extLst>
              </a:tr>
              <a:tr h="211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电门锁</a:t>
                      </a:r>
                      <a:endParaRPr lang="en-US" altLang="zh-CN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B+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限速口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或 空缺</a:t>
                      </a:r>
                      <a:r>
                        <a:rPr lang="zh-CN" altLang="en-US" sz="13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注</a:t>
                      </a:r>
                      <a:r>
                        <a:rPr lang="en-US" altLang="zh-CN" sz="13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高刹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0~12V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转把电源地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电机霍尔</a:t>
                      </a: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0~3.3V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转把信号</a:t>
                      </a: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TX/485A/</a:t>
                      </a: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一线通</a:t>
                      </a:r>
                      <a:endParaRPr lang="en-US" altLang="zh-CN" sz="13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霍尔速度仪表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3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转把电源</a:t>
                      </a: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防盗信号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GUI 3.3V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0~3.3V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功能输入口</a:t>
                      </a:r>
                      <a:endParaRPr lang="zh-CN" altLang="en-US" sz="1300" b="0" i="0" u="none" strike="noStrike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marL="0" marR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防盗器电源正</a:t>
                      </a:r>
                      <a:endParaRPr lang="en-US" altLang="zh-CN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B+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或 </a:t>
                      </a: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CANH</a:t>
                      </a:r>
                      <a:r>
                        <a:rPr lang="zh-CN" altLang="en-US" sz="13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注</a:t>
                      </a:r>
                      <a:r>
                        <a:rPr lang="en-US" altLang="zh-CN" sz="13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227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0~5V</a:t>
                      </a:r>
                      <a:endParaRPr lang="zh-CN" alt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69" marR="8469" marT="846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149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04760C2-8E88-4991-A676-8037590CC793}"/>
              </a:ext>
            </a:extLst>
          </p:cNvPr>
          <p:cNvGraphicFramePr>
            <a:graphicFrameLocks noGrp="1"/>
          </p:cNvGraphicFramePr>
          <p:nvPr/>
        </p:nvGraphicFramePr>
        <p:xfrm>
          <a:off x="4588612" y="5716555"/>
          <a:ext cx="7130625" cy="29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0625">
                  <a:extLst>
                    <a:ext uri="{9D8B030D-6E8A-4147-A177-3AD203B41FA5}">
                      <a16:colId xmlns:a16="http://schemas.microsoft.com/office/drawing/2014/main" val="2340438401"/>
                    </a:ext>
                  </a:extLst>
                </a:gridCol>
              </a:tblGrid>
              <a:tr h="294076">
                <a:tc>
                  <a:txBody>
                    <a:bodyPr/>
                    <a:lstStyle/>
                    <a:p>
                      <a:pPr marL="0" marR="0" lvl="0" indent="0" algn="l" defTabSz="8227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aseline="0" dirty="0">
                          <a:solidFill>
                            <a:schemeClr val="tx1"/>
                          </a:solidFill>
                        </a:rPr>
                        <a:t>注：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</a:rPr>
                        <a:t>B+</a:t>
                      </a:r>
                      <a:r>
                        <a:rPr lang="zh-CN" altLang="en-US" sz="1100" baseline="0" dirty="0">
                          <a:solidFill>
                            <a:schemeClr val="tx1"/>
                          </a:solidFill>
                        </a:rPr>
                        <a:t>表示电池电压；注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</a:rPr>
                        <a:t>1/2</a:t>
                      </a:r>
                      <a:r>
                        <a:rPr lang="zh-CN" altLang="en-US" sz="1100" baseline="0" dirty="0">
                          <a:solidFill>
                            <a:schemeClr val="tx1"/>
                          </a:solidFill>
                        </a:rPr>
                        <a:t>：此功能仅限于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</a:rPr>
                        <a:t>HK3AC</a:t>
                      </a:r>
                      <a:r>
                        <a:rPr lang="zh-CN" altLang="en-US" sz="11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</a:rPr>
                        <a:t>HJ3AC</a:t>
                      </a:r>
                      <a:r>
                        <a:rPr lang="zh-CN" altLang="en-US" sz="1100" baseline="0" dirty="0">
                          <a:solidFill>
                            <a:schemeClr val="tx1"/>
                          </a:solidFill>
                        </a:rPr>
                        <a:t>选配；</a:t>
                      </a:r>
                    </a:p>
                  </a:txBody>
                  <a:tcPr marL="101626" marR="101626" marT="50813" marB="5081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52553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606" y="2384027"/>
            <a:ext cx="3943218" cy="17821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8874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AED-ES/PJM"/>
  <p:tag name="FIELD.DPT.VALUE" val="AED-ES/PJM | "/>
  <p:tag name="FIELDS.INITIALIZED" val="1"/>
  <p:tag name="ML_1" val="RBAC_Szh_AE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宽屏</PresentationFormat>
  <Paragraphs>124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Bosch Office Sans</vt:lpstr>
      <vt:lpstr>Arial</vt:lpstr>
      <vt:lpstr>Calibri</vt:lpstr>
      <vt:lpstr>Calibri Light</vt:lpstr>
      <vt:lpstr>Office 主题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zw qiu</cp:lastModifiedBy>
  <cp:revision>2</cp:revision>
  <dcterms:created xsi:type="dcterms:W3CDTF">2018-06-20T11:38:47Z</dcterms:created>
  <dcterms:modified xsi:type="dcterms:W3CDTF">2020-03-12T08:14:31Z</dcterms:modified>
</cp:coreProperties>
</file>