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85" r:id="rId6"/>
    <p:sldId id="261" r:id="rId7"/>
    <p:sldId id="262" r:id="rId8"/>
    <p:sldId id="266" r:id="rId9"/>
    <p:sldId id="263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2" r:id="rId18"/>
    <p:sldId id="279" r:id="rId19"/>
    <p:sldId id="281" r:id="rId20"/>
    <p:sldId id="28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err="1" smtClean="0">
                <a:effectLst/>
              </a:rPr>
              <a:t>Вимірювання</a:t>
            </a:r>
            <a:r>
              <a:rPr lang="ru-RU" sz="1800" baseline="0" dirty="0" smtClean="0">
                <a:effectLst/>
              </a:rPr>
              <a:t> </a:t>
            </a:r>
            <a:r>
              <a:rPr lang="ru-RU" sz="1800" baseline="0" dirty="0" err="1" smtClean="0">
                <a:effectLst/>
              </a:rPr>
              <a:t>температури</a:t>
            </a:r>
            <a:r>
              <a:rPr lang="ru-RU" sz="1800" baseline="0" dirty="0" smtClean="0">
                <a:effectLst/>
              </a:rPr>
              <a:t> на </a:t>
            </a:r>
            <a:r>
              <a:rPr lang="ru-RU" sz="1800" baseline="0" dirty="0" err="1" smtClean="0">
                <a:effectLst/>
              </a:rPr>
              <a:t>протязі</a:t>
            </a:r>
            <a:r>
              <a:rPr lang="ru-RU" sz="1800" baseline="0" dirty="0" smtClean="0">
                <a:effectLst/>
              </a:rPr>
              <a:t> дня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Температура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h:mm</c:formatCode>
                <c:ptCount val="4"/>
                <c:pt idx="0">
                  <c:v>0.29166666666666669</c:v>
                </c:pt>
                <c:pt idx="1">
                  <c:v>0.66666666666666663</c:v>
                </c:pt>
                <c:pt idx="2">
                  <c:v>0.91666666666666663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36</c:v>
                </c:pt>
                <c:pt idx="1">
                  <c:v>36.6</c:v>
                </c:pt>
                <c:pt idx="2">
                  <c:v>36.200000000000003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71-447E-A58B-574DC75DA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332680"/>
        <c:axId val="606333008"/>
      </c:lineChart>
      <c:catAx>
        <c:axId val="60633268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6333008"/>
        <c:crosses val="autoZero"/>
        <c:auto val="1"/>
        <c:lblAlgn val="ctr"/>
        <c:lblOffset val="100"/>
        <c:noMultiLvlLbl val="0"/>
      </c:catAx>
      <c:valAx>
        <c:axId val="60633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6332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0AE30-AF2F-42CD-8126-7CCA0D5714E5}" type="doc">
      <dgm:prSet loTypeId="urn:microsoft.com/office/officeart/2005/8/layout/radial6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9ADE65D7-16FF-4931-BCDF-EA4C1D49F5CE}">
      <dgm:prSet phldrT="[Текст]"/>
      <dgm:spPr/>
      <dgm:t>
        <a:bodyPr/>
        <a:lstStyle/>
        <a:p>
          <a:r>
            <a:rPr lang="ru-RU" dirty="0" err="1" smtClean="0"/>
            <a:t>Зміни</a:t>
          </a:r>
          <a:r>
            <a:rPr lang="ru-RU" dirty="0" smtClean="0"/>
            <a:t> </a:t>
          </a:r>
          <a:r>
            <a:rPr lang="ru-RU" dirty="0" err="1" smtClean="0"/>
            <a:t>під</a:t>
          </a:r>
          <a:r>
            <a:rPr lang="ru-RU" dirty="0" smtClean="0"/>
            <a:t> час сну</a:t>
          </a:r>
          <a:endParaRPr lang="ru-RU" dirty="0"/>
        </a:p>
      </dgm:t>
    </dgm:pt>
    <dgm:pt modelId="{ED9C40BF-E9D9-4CC0-8F3F-01B60F8BC673}" type="parTrans" cxnId="{943AD84A-C56E-47BA-B1F8-EA66E7D49370}">
      <dgm:prSet/>
      <dgm:spPr/>
      <dgm:t>
        <a:bodyPr/>
        <a:lstStyle/>
        <a:p>
          <a:endParaRPr lang="ru-RU"/>
        </a:p>
      </dgm:t>
    </dgm:pt>
    <dgm:pt modelId="{FA74B0F2-6607-4791-8658-1020DB87FC4E}" type="sibTrans" cxnId="{943AD84A-C56E-47BA-B1F8-EA66E7D49370}">
      <dgm:prSet/>
      <dgm:spPr/>
      <dgm:t>
        <a:bodyPr/>
        <a:lstStyle/>
        <a:p>
          <a:endParaRPr lang="ru-RU"/>
        </a:p>
      </dgm:t>
    </dgm:pt>
    <dgm:pt modelId="{380446D8-3B90-4E97-A2C7-907B6D2613BC}">
      <dgm:prSet phldrT="[Текст]" custT="1"/>
      <dgm:spPr/>
      <dgm:t>
        <a:bodyPr/>
        <a:lstStyle/>
        <a:p>
          <a:r>
            <a:rPr lang="ru-RU" sz="1400" dirty="0" err="1" smtClean="0"/>
            <a:t>Зниження</a:t>
          </a:r>
          <a:r>
            <a:rPr lang="ru-RU" sz="1400" dirty="0" smtClean="0"/>
            <a:t> </a:t>
          </a:r>
          <a:r>
            <a:rPr lang="ru-RU" sz="1400" dirty="0" err="1" smtClean="0"/>
            <a:t>активності</a:t>
          </a:r>
          <a:r>
            <a:rPr lang="ru-RU" sz="1400" dirty="0" smtClean="0"/>
            <a:t> ЦНС</a:t>
          </a:r>
          <a:endParaRPr lang="ru-RU" sz="1400" dirty="0"/>
        </a:p>
      </dgm:t>
    </dgm:pt>
    <dgm:pt modelId="{299FCF71-3584-43D7-9B86-3EDD85AD3B92}" type="parTrans" cxnId="{A4C28101-1723-4090-80B4-11BFBD3CDB98}">
      <dgm:prSet/>
      <dgm:spPr/>
      <dgm:t>
        <a:bodyPr/>
        <a:lstStyle/>
        <a:p>
          <a:endParaRPr lang="ru-RU"/>
        </a:p>
      </dgm:t>
    </dgm:pt>
    <dgm:pt modelId="{F852FAB3-7957-490C-9EAA-8C5A3C54377F}" type="sibTrans" cxnId="{A4C28101-1723-4090-80B4-11BFBD3CDB98}">
      <dgm:prSet/>
      <dgm:spPr/>
      <dgm:t>
        <a:bodyPr/>
        <a:lstStyle/>
        <a:p>
          <a:endParaRPr lang="ru-RU"/>
        </a:p>
      </dgm:t>
    </dgm:pt>
    <dgm:pt modelId="{9B97A082-C941-41B8-BF3A-930FD8D711F3}">
      <dgm:prSet phldrT="[Текст]" custT="1"/>
      <dgm:spPr/>
      <dgm:t>
        <a:bodyPr/>
        <a:lstStyle/>
        <a:p>
          <a:r>
            <a:rPr lang="ru-RU" sz="1400" dirty="0" err="1" smtClean="0"/>
            <a:t>Зниження</a:t>
          </a:r>
          <a:r>
            <a:rPr lang="ru-RU" sz="1400" dirty="0" smtClean="0"/>
            <a:t> </a:t>
          </a:r>
          <a:r>
            <a:rPr lang="ru-RU" sz="1400" dirty="0" err="1" smtClean="0"/>
            <a:t>м’язового</a:t>
          </a:r>
          <a:r>
            <a:rPr lang="ru-RU" sz="1400" dirty="0" smtClean="0"/>
            <a:t> тонусу</a:t>
          </a:r>
          <a:endParaRPr lang="ru-RU" sz="1400" dirty="0"/>
        </a:p>
      </dgm:t>
    </dgm:pt>
    <dgm:pt modelId="{645C434F-1EA6-4CC8-9402-6E65958A804D}" type="parTrans" cxnId="{9933B489-635A-4B74-8069-68185276118D}">
      <dgm:prSet/>
      <dgm:spPr/>
      <dgm:t>
        <a:bodyPr/>
        <a:lstStyle/>
        <a:p>
          <a:endParaRPr lang="ru-RU"/>
        </a:p>
      </dgm:t>
    </dgm:pt>
    <dgm:pt modelId="{BBC07EBD-B8BE-42E1-A56C-89765BF1CA90}" type="sibTrans" cxnId="{9933B489-635A-4B74-8069-68185276118D}">
      <dgm:prSet/>
      <dgm:spPr/>
      <dgm:t>
        <a:bodyPr/>
        <a:lstStyle/>
        <a:p>
          <a:endParaRPr lang="ru-RU"/>
        </a:p>
      </dgm:t>
    </dgm:pt>
    <dgm:pt modelId="{3172CD80-0E8E-4285-BD5F-F69942AA8B89}">
      <dgm:prSet phldrT="[Текст]" custT="1"/>
      <dgm:spPr/>
      <dgm:t>
        <a:bodyPr/>
        <a:lstStyle/>
        <a:p>
          <a:r>
            <a:rPr lang="ru-RU" sz="1400" dirty="0" err="1" smtClean="0"/>
            <a:t>Зниження</a:t>
          </a:r>
          <a:r>
            <a:rPr lang="ru-RU" sz="1400" dirty="0" smtClean="0"/>
            <a:t> </a:t>
          </a:r>
          <a:r>
            <a:rPr lang="ru-RU" sz="1400" dirty="0" err="1" smtClean="0"/>
            <a:t>чутливості</a:t>
          </a:r>
          <a:endParaRPr lang="ru-RU" sz="1400" dirty="0"/>
        </a:p>
      </dgm:t>
    </dgm:pt>
    <dgm:pt modelId="{22D52A23-10E0-4DFF-A6DC-AE15C426E2CD}" type="parTrans" cxnId="{69172A31-D1E6-4DF6-946D-93E8C268E80B}">
      <dgm:prSet/>
      <dgm:spPr/>
      <dgm:t>
        <a:bodyPr/>
        <a:lstStyle/>
        <a:p>
          <a:endParaRPr lang="ru-RU"/>
        </a:p>
      </dgm:t>
    </dgm:pt>
    <dgm:pt modelId="{53014F29-3D33-431E-A081-89896119CF91}" type="sibTrans" cxnId="{69172A31-D1E6-4DF6-946D-93E8C268E80B}">
      <dgm:prSet/>
      <dgm:spPr/>
      <dgm:t>
        <a:bodyPr/>
        <a:lstStyle/>
        <a:p>
          <a:endParaRPr lang="ru-RU"/>
        </a:p>
      </dgm:t>
    </dgm:pt>
    <dgm:pt modelId="{A60BDA18-16C7-4F70-BDBA-AD0F5071FE01}">
      <dgm:prSet phldrT="[Текст]" custT="1"/>
      <dgm:spPr/>
      <dgm:t>
        <a:bodyPr/>
        <a:lstStyle/>
        <a:p>
          <a:r>
            <a:rPr lang="ru-RU" sz="1200" dirty="0" err="1" smtClean="0"/>
            <a:t>Вимкнення</a:t>
          </a:r>
          <a:r>
            <a:rPr lang="ru-RU" sz="1200" dirty="0" smtClean="0"/>
            <a:t> </a:t>
          </a:r>
          <a:r>
            <a:rPr lang="ru-RU" sz="1200" dirty="0" err="1" smtClean="0"/>
            <a:t>свідомості</a:t>
          </a:r>
          <a:endParaRPr lang="ru-RU" sz="1200" dirty="0"/>
        </a:p>
      </dgm:t>
    </dgm:pt>
    <dgm:pt modelId="{9BCEEC6C-C45D-451D-8A04-B23C0F16F31A}" type="parTrans" cxnId="{4A9E5DFB-22F9-4B8B-B8EC-0F777F66935F}">
      <dgm:prSet/>
      <dgm:spPr/>
      <dgm:t>
        <a:bodyPr/>
        <a:lstStyle/>
        <a:p>
          <a:endParaRPr lang="ru-RU"/>
        </a:p>
      </dgm:t>
    </dgm:pt>
    <dgm:pt modelId="{82C2E097-227A-4446-AB58-ED9A0860BEA4}" type="sibTrans" cxnId="{4A9E5DFB-22F9-4B8B-B8EC-0F777F66935F}">
      <dgm:prSet/>
      <dgm:spPr/>
      <dgm:t>
        <a:bodyPr/>
        <a:lstStyle/>
        <a:p>
          <a:endParaRPr lang="ru-RU"/>
        </a:p>
      </dgm:t>
    </dgm:pt>
    <dgm:pt modelId="{2578756F-ABAC-42D0-A8CC-E10D96121B02}">
      <dgm:prSet phldrT="[Текст]" custT="1"/>
      <dgm:spPr/>
      <dgm:t>
        <a:bodyPr/>
        <a:lstStyle/>
        <a:p>
          <a:r>
            <a:rPr lang="ru-RU" sz="1050" dirty="0" err="1" smtClean="0"/>
            <a:t>Зменшується</a:t>
          </a:r>
          <a:r>
            <a:rPr lang="ru-RU" sz="1050" dirty="0" smtClean="0"/>
            <a:t> ЧСС і </a:t>
          </a:r>
          <a:r>
            <a:rPr lang="ru-RU" sz="1050" dirty="0" err="1" smtClean="0"/>
            <a:t>обмін</a:t>
          </a:r>
          <a:r>
            <a:rPr lang="ru-RU" sz="1050" dirty="0" smtClean="0"/>
            <a:t> </a:t>
          </a:r>
          <a:r>
            <a:rPr lang="ru-RU" sz="1050" dirty="0" err="1" smtClean="0"/>
            <a:t>речовин</a:t>
          </a:r>
          <a:endParaRPr lang="ru-RU" sz="1050" dirty="0"/>
        </a:p>
      </dgm:t>
    </dgm:pt>
    <dgm:pt modelId="{3C017FE2-49AD-4FBC-AD4B-9D4DBA0F97FB}" type="parTrans" cxnId="{B0066AF8-1D68-47B7-A12E-30CCDAE6BAED}">
      <dgm:prSet/>
      <dgm:spPr/>
      <dgm:t>
        <a:bodyPr/>
        <a:lstStyle/>
        <a:p>
          <a:endParaRPr lang="ru-RU"/>
        </a:p>
      </dgm:t>
    </dgm:pt>
    <dgm:pt modelId="{BDCE3622-9A7F-4A5B-8128-82D5EC23FA0C}" type="sibTrans" cxnId="{B0066AF8-1D68-47B7-A12E-30CCDAE6BAED}">
      <dgm:prSet/>
      <dgm:spPr/>
      <dgm:t>
        <a:bodyPr/>
        <a:lstStyle/>
        <a:p>
          <a:endParaRPr lang="ru-RU"/>
        </a:p>
      </dgm:t>
    </dgm:pt>
    <dgm:pt modelId="{6EF70E30-159E-45AB-82FF-06DDFF4DCE32}" type="pres">
      <dgm:prSet presAssocID="{8860AE30-AF2F-42CD-8126-7CCA0D5714E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378EEE-D3D1-478E-9A5C-D3DF81F61DCA}" type="pres">
      <dgm:prSet presAssocID="{9ADE65D7-16FF-4931-BCDF-EA4C1D49F5CE}" presName="centerShape" presStyleLbl="node0" presStyleIdx="0" presStyleCnt="1"/>
      <dgm:spPr/>
    </dgm:pt>
    <dgm:pt modelId="{AF9D34AF-5E4D-4EC8-9520-0E16DBCE11D2}" type="pres">
      <dgm:prSet presAssocID="{380446D8-3B90-4E97-A2C7-907B6D2613BC}" presName="node" presStyleLbl="node1" presStyleIdx="0" presStyleCnt="5">
        <dgm:presLayoutVars>
          <dgm:bulletEnabled val="1"/>
        </dgm:presLayoutVars>
      </dgm:prSet>
      <dgm:spPr/>
    </dgm:pt>
    <dgm:pt modelId="{A2E20869-E3AA-4A01-A078-2F87ABE4E872}" type="pres">
      <dgm:prSet presAssocID="{380446D8-3B90-4E97-A2C7-907B6D2613BC}" presName="dummy" presStyleCnt="0"/>
      <dgm:spPr/>
    </dgm:pt>
    <dgm:pt modelId="{06F9166E-9AC3-443C-A695-56B199ED873E}" type="pres">
      <dgm:prSet presAssocID="{F852FAB3-7957-490C-9EAA-8C5A3C54377F}" presName="sibTrans" presStyleLbl="sibTrans2D1" presStyleIdx="0" presStyleCnt="5"/>
      <dgm:spPr/>
    </dgm:pt>
    <dgm:pt modelId="{E460D78C-BF21-4635-BB35-796ED5ABE735}" type="pres">
      <dgm:prSet presAssocID="{9B97A082-C941-41B8-BF3A-930FD8D711F3}" presName="node" presStyleLbl="node1" presStyleIdx="1" presStyleCnt="5">
        <dgm:presLayoutVars>
          <dgm:bulletEnabled val="1"/>
        </dgm:presLayoutVars>
      </dgm:prSet>
      <dgm:spPr/>
    </dgm:pt>
    <dgm:pt modelId="{311F0AE4-34D1-4FB1-A9A5-FD7B6B6D3E7E}" type="pres">
      <dgm:prSet presAssocID="{9B97A082-C941-41B8-BF3A-930FD8D711F3}" presName="dummy" presStyleCnt="0"/>
      <dgm:spPr/>
    </dgm:pt>
    <dgm:pt modelId="{81D54532-D2C8-4B79-8131-BF1B6D840072}" type="pres">
      <dgm:prSet presAssocID="{BBC07EBD-B8BE-42E1-A56C-89765BF1CA90}" presName="sibTrans" presStyleLbl="sibTrans2D1" presStyleIdx="1" presStyleCnt="5"/>
      <dgm:spPr/>
    </dgm:pt>
    <dgm:pt modelId="{17B44658-6271-4855-82F9-A9CD204DF35B}" type="pres">
      <dgm:prSet presAssocID="{3172CD80-0E8E-4285-BD5F-F69942AA8B89}" presName="node" presStyleLbl="node1" presStyleIdx="2" presStyleCnt="5">
        <dgm:presLayoutVars>
          <dgm:bulletEnabled val="1"/>
        </dgm:presLayoutVars>
      </dgm:prSet>
      <dgm:spPr/>
    </dgm:pt>
    <dgm:pt modelId="{8E9D957A-4A57-4546-B2FE-BA7AC55AC9DC}" type="pres">
      <dgm:prSet presAssocID="{3172CD80-0E8E-4285-BD5F-F69942AA8B89}" presName="dummy" presStyleCnt="0"/>
      <dgm:spPr/>
    </dgm:pt>
    <dgm:pt modelId="{5AD5A622-95DE-4336-98EC-8104C8169595}" type="pres">
      <dgm:prSet presAssocID="{53014F29-3D33-431E-A081-89896119CF91}" presName="sibTrans" presStyleLbl="sibTrans2D1" presStyleIdx="2" presStyleCnt="5"/>
      <dgm:spPr/>
    </dgm:pt>
    <dgm:pt modelId="{780A6B22-6B01-4B63-9BF6-21A03412D31B}" type="pres">
      <dgm:prSet presAssocID="{A60BDA18-16C7-4F70-BDBA-AD0F5071FE01}" presName="node" presStyleLbl="node1" presStyleIdx="3" presStyleCnt="5">
        <dgm:presLayoutVars>
          <dgm:bulletEnabled val="1"/>
        </dgm:presLayoutVars>
      </dgm:prSet>
      <dgm:spPr/>
    </dgm:pt>
    <dgm:pt modelId="{3B3C8D39-3199-49AA-948C-A460E969128B}" type="pres">
      <dgm:prSet presAssocID="{A60BDA18-16C7-4F70-BDBA-AD0F5071FE01}" presName="dummy" presStyleCnt="0"/>
      <dgm:spPr/>
    </dgm:pt>
    <dgm:pt modelId="{B0AFF4B2-0E15-4672-9AF2-A74FFDA33028}" type="pres">
      <dgm:prSet presAssocID="{82C2E097-227A-4446-AB58-ED9A0860BEA4}" presName="sibTrans" presStyleLbl="sibTrans2D1" presStyleIdx="3" presStyleCnt="5"/>
      <dgm:spPr/>
    </dgm:pt>
    <dgm:pt modelId="{EBD1D4FB-ED49-478B-A0EC-85E621D05771}" type="pres">
      <dgm:prSet presAssocID="{2578756F-ABAC-42D0-A8CC-E10D96121B02}" presName="node" presStyleLbl="node1" presStyleIdx="4" presStyleCnt="5">
        <dgm:presLayoutVars>
          <dgm:bulletEnabled val="1"/>
        </dgm:presLayoutVars>
      </dgm:prSet>
      <dgm:spPr/>
    </dgm:pt>
    <dgm:pt modelId="{1B1064A1-13C8-450B-9052-C555802B49C0}" type="pres">
      <dgm:prSet presAssocID="{2578756F-ABAC-42D0-A8CC-E10D96121B02}" presName="dummy" presStyleCnt="0"/>
      <dgm:spPr/>
    </dgm:pt>
    <dgm:pt modelId="{ADE8134D-0F6E-44DA-9CD4-5C8A4C92C9D7}" type="pres">
      <dgm:prSet presAssocID="{BDCE3622-9A7F-4A5B-8128-82D5EC23FA0C}" presName="sibTrans" presStyleLbl="sibTrans2D1" presStyleIdx="4" presStyleCnt="5" custLinFactNeighborY="-257"/>
      <dgm:spPr/>
    </dgm:pt>
  </dgm:ptLst>
  <dgm:cxnLst>
    <dgm:cxn modelId="{04D47291-2D8B-42BB-A7A1-5A2FB9249C43}" type="presOf" srcId="{380446D8-3B90-4E97-A2C7-907B6D2613BC}" destId="{AF9D34AF-5E4D-4EC8-9520-0E16DBCE11D2}" srcOrd="0" destOrd="0" presId="urn:microsoft.com/office/officeart/2005/8/layout/radial6"/>
    <dgm:cxn modelId="{EFDAFA51-7FD8-425D-ADA7-95341B378B9C}" type="presOf" srcId="{3172CD80-0E8E-4285-BD5F-F69942AA8B89}" destId="{17B44658-6271-4855-82F9-A9CD204DF35B}" srcOrd="0" destOrd="0" presId="urn:microsoft.com/office/officeart/2005/8/layout/radial6"/>
    <dgm:cxn modelId="{FE33FE92-6B2E-475B-A157-3550721253E1}" type="presOf" srcId="{8860AE30-AF2F-42CD-8126-7CCA0D5714E5}" destId="{6EF70E30-159E-45AB-82FF-06DDFF4DCE32}" srcOrd="0" destOrd="0" presId="urn:microsoft.com/office/officeart/2005/8/layout/radial6"/>
    <dgm:cxn modelId="{9933B489-635A-4B74-8069-68185276118D}" srcId="{9ADE65D7-16FF-4931-BCDF-EA4C1D49F5CE}" destId="{9B97A082-C941-41B8-BF3A-930FD8D711F3}" srcOrd="1" destOrd="0" parTransId="{645C434F-1EA6-4CC8-9402-6E65958A804D}" sibTransId="{BBC07EBD-B8BE-42E1-A56C-89765BF1CA90}"/>
    <dgm:cxn modelId="{9B227AEA-2C6E-4448-90DC-A1325D7B2ADF}" type="presOf" srcId="{9B97A082-C941-41B8-BF3A-930FD8D711F3}" destId="{E460D78C-BF21-4635-BB35-796ED5ABE735}" srcOrd="0" destOrd="0" presId="urn:microsoft.com/office/officeart/2005/8/layout/radial6"/>
    <dgm:cxn modelId="{83D0FF58-EC3A-4DC6-A345-E3BCFF0506B3}" type="presOf" srcId="{A60BDA18-16C7-4F70-BDBA-AD0F5071FE01}" destId="{780A6B22-6B01-4B63-9BF6-21A03412D31B}" srcOrd="0" destOrd="0" presId="urn:microsoft.com/office/officeart/2005/8/layout/radial6"/>
    <dgm:cxn modelId="{840AE5F1-ABDE-4389-B8D3-7C8D67DB3E83}" type="presOf" srcId="{9ADE65D7-16FF-4931-BCDF-EA4C1D49F5CE}" destId="{E6378EEE-D3D1-478E-9A5C-D3DF81F61DCA}" srcOrd="0" destOrd="0" presId="urn:microsoft.com/office/officeart/2005/8/layout/radial6"/>
    <dgm:cxn modelId="{1F830C17-7C6D-4010-AF80-FEB33899179C}" type="presOf" srcId="{82C2E097-227A-4446-AB58-ED9A0860BEA4}" destId="{B0AFF4B2-0E15-4672-9AF2-A74FFDA33028}" srcOrd="0" destOrd="0" presId="urn:microsoft.com/office/officeart/2005/8/layout/radial6"/>
    <dgm:cxn modelId="{4A9E5DFB-22F9-4B8B-B8EC-0F777F66935F}" srcId="{9ADE65D7-16FF-4931-BCDF-EA4C1D49F5CE}" destId="{A60BDA18-16C7-4F70-BDBA-AD0F5071FE01}" srcOrd="3" destOrd="0" parTransId="{9BCEEC6C-C45D-451D-8A04-B23C0F16F31A}" sibTransId="{82C2E097-227A-4446-AB58-ED9A0860BEA4}"/>
    <dgm:cxn modelId="{C92581C0-7B29-48C2-B31C-BF034571F931}" type="presOf" srcId="{2578756F-ABAC-42D0-A8CC-E10D96121B02}" destId="{EBD1D4FB-ED49-478B-A0EC-85E621D05771}" srcOrd="0" destOrd="0" presId="urn:microsoft.com/office/officeart/2005/8/layout/radial6"/>
    <dgm:cxn modelId="{943AD84A-C56E-47BA-B1F8-EA66E7D49370}" srcId="{8860AE30-AF2F-42CD-8126-7CCA0D5714E5}" destId="{9ADE65D7-16FF-4931-BCDF-EA4C1D49F5CE}" srcOrd="0" destOrd="0" parTransId="{ED9C40BF-E9D9-4CC0-8F3F-01B60F8BC673}" sibTransId="{FA74B0F2-6607-4791-8658-1020DB87FC4E}"/>
    <dgm:cxn modelId="{1D9D76A4-8390-4C70-A415-419B94D38DC2}" type="presOf" srcId="{BDCE3622-9A7F-4A5B-8128-82D5EC23FA0C}" destId="{ADE8134D-0F6E-44DA-9CD4-5C8A4C92C9D7}" srcOrd="0" destOrd="0" presId="urn:microsoft.com/office/officeart/2005/8/layout/radial6"/>
    <dgm:cxn modelId="{A4C28101-1723-4090-80B4-11BFBD3CDB98}" srcId="{9ADE65D7-16FF-4931-BCDF-EA4C1D49F5CE}" destId="{380446D8-3B90-4E97-A2C7-907B6D2613BC}" srcOrd="0" destOrd="0" parTransId="{299FCF71-3584-43D7-9B86-3EDD85AD3B92}" sibTransId="{F852FAB3-7957-490C-9EAA-8C5A3C54377F}"/>
    <dgm:cxn modelId="{949AC52A-FFA1-4408-AFA9-FA04732B0D61}" type="presOf" srcId="{53014F29-3D33-431E-A081-89896119CF91}" destId="{5AD5A622-95DE-4336-98EC-8104C8169595}" srcOrd="0" destOrd="0" presId="urn:microsoft.com/office/officeart/2005/8/layout/radial6"/>
    <dgm:cxn modelId="{80D8CCA5-5D07-4916-86DA-7CDFB7F35AAB}" type="presOf" srcId="{F852FAB3-7957-490C-9EAA-8C5A3C54377F}" destId="{06F9166E-9AC3-443C-A695-56B199ED873E}" srcOrd="0" destOrd="0" presId="urn:microsoft.com/office/officeart/2005/8/layout/radial6"/>
    <dgm:cxn modelId="{B0066AF8-1D68-47B7-A12E-30CCDAE6BAED}" srcId="{9ADE65D7-16FF-4931-BCDF-EA4C1D49F5CE}" destId="{2578756F-ABAC-42D0-A8CC-E10D96121B02}" srcOrd="4" destOrd="0" parTransId="{3C017FE2-49AD-4FBC-AD4B-9D4DBA0F97FB}" sibTransId="{BDCE3622-9A7F-4A5B-8128-82D5EC23FA0C}"/>
    <dgm:cxn modelId="{69172A31-D1E6-4DF6-946D-93E8C268E80B}" srcId="{9ADE65D7-16FF-4931-BCDF-EA4C1D49F5CE}" destId="{3172CD80-0E8E-4285-BD5F-F69942AA8B89}" srcOrd="2" destOrd="0" parTransId="{22D52A23-10E0-4DFF-A6DC-AE15C426E2CD}" sibTransId="{53014F29-3D33-431E-A081-89896119CF91}"/>
    <dgm:cxn modelId="{75521B66-A7F5-4F08-9E65-8D344CDAADBD}" type="presOf" srcId="{BBC07EBD-B8BE-42E1-A56C-89765BF1CA90}" destId="{81D54532-D2C8-4B79-8131-BF1B6D840072}" srcOrd="0" destOrd="0" presId="urn:microsoft.com/office/officeart/2005/8/layout/radial6"/>
    <dgm:cxn modelId="{218A2030-2A06-428C-B962-FC2D995C2F71}" type="presParOf" srcId="{6EF70E30-159E-45AB-82FF-06DDFF4DCE32}" destId="{E6378EEE-D3D1-478E-9A5C-D3DF81F61DCA}" srcOrd="0" destOrd="0" presId="urn:microsoft.com/office/officeart/2005/8/layout/radial6"/>
    <dgm:cxn modelId="{D04C56CD-3C34-494B-87D5-427F4462FF4F}" type="presParOf" srcId="{6EF70E30-159E-45AB-82FF-06DDFF4DCE32}" destId="{AF9D34AF-5E4D-4EC8-9520-0E16DBCE11D2}" srcOrd="1" destOrd="0" presId="urn:microsoft.com/office/officeart/2005/8/layout/radial6"/>
    <dgm:cxn modelId="{F3E211CC-FA25-4AAC-8929-E6E4AA2C241D}" type="presParOf" srcId="{6EF70E30-159E-45AB-82FF-06DDFF4DCE32}" destId="{A2E20869-E3AA-4A01-A078-2F87ABE4E872}" srcOrd="2" destOrd="0" presId="urn:microsoft.com/office/officeart/2005/8/layout/radial6"/>
    <dgm:cxn modelId="{CD373FFB-67B5-4728-97DE-41830B408018}" type="presParOf" srcId="{6EF70E30-159E-45AB-82FF-06DDFF4DCE32}" destId="{06F9166E-9AC3-443C-A695-56B199ED873E}" srcOrd="3" destOrd="0" presId="urn:microsoft.com/office/officeart/2005/8/layout/radial6"/>
    <dgm:cxn modelId="{6C98C013-A5F5-4C28-882F-BBC763F3AE8D}" type="presParOf" srcId="{6EF70E30-159E-45AB-82FF-06DDFF4DCE32}" destId="{E460D78C-BF21-4635-BB35-796ED5ABE735}" srcOrd="4" destOrd="0" presId="urn:microsoft.com/office/officeart/2005/8/layout/radial6"/>
    <dgm:cxn modelId="{DFF39BDA-7711-46B2-8632-954ADB24B2E3}" type="presParOf" srcId="{6EF70E30-159E-45AB-82FF-06DDFF4DCE32}" destId="{311F0AE4-34D1-4FB1-A9A5-FD7B6B6D3E7E}" srcOrd="5" destOrd="0" presId="urn:microsoft.com/office/officeart/2005/8/layout/radial6"/>
    <dgm:cxn modelId="{E3BD464C-CDE3-4EAB-B49C-D78D571DD309}" type="presParOf" srcId="{6EF70E30-159E-45AB-82FF-06DDFF4DCE32}" destId="{81D54532-D2C8-4B79-8131-BF1B6D840072}" srcOrd="6" destOrd="0" presId="urn:microsoft.com/office/officeart/2005/8/layout/radial6"/>
    <dgm:cxn modelId="{46481F5C-3B6B-46D6-886D-0C1F302387F1}" type="presParOf" srcId="{6EF70E30-159E-45AB-82FF-06DDFF4DCE32}" destId="{17B44658-6271-4855-82F9-A9CD204DF35B}" srcOrd="7" destOrd="0" presId="urn:microsoft.com/office/officeart/2005/8/layout/radial6"/>
    <dgm:cxn modelId="{F5B71A7E-3765-42B6-9D60-A4E0A6172ADC}" type="presParOf" srcId="{6EF70E30-159E-45AB-82FF-06DDFF4DCE32}" destId="{8E9D957A-4A57-4546-B2FE-BA7AC55AC9DC}" srcOrd="8" destOrd="0" presId="urn:microsoft.com/office/officeart/2005/8/layout/radial6"/>
    <dgm:cxn modelId="{F823F319-7E21-4E73-A53D-F176B03D330A}" type="presParOf" srcId="{6EF70E30-159E-45AB-82FF-06DDFF4DCE32}" destId="{5AD5A622-95DE-4336-98EC-8104C8169595}" srcOrd="9" destOrd="0" presId="urn:microsoft.com/office/officeart/2005/8/layout/radial6"/>
    <dgm:cxn modelId="{D041D825-925F-4B6C-A79C-52B6B4CFD707}" type="presParOf" srcId="{6EF70E30-159E-45AB-82FF-06DDFF4DCE32}" destId="{780A6B22-6B01-4B63-9BF6-21A03412D31B}" srcOrd="10" destOrd="0" presId="urn:microsoft.com/office/officeart/2005/8/layout/radial6"/>
    <dgm:cxn modelId="{7E12760B-FE1F-45F6-B011-412D04731706}" type="presParOf" srcId="{6EF70E30-159E-45AB-82FF-06DDFF4DCE32}" destId="{3B3C8D39-3199-49AA-948C-A460E969128B}" srcOrd="11" destOrd="0" presId="urn:microsoft.com/office/officeart/2005/8/layout/radial6"/>
    <dgm:cxn modelId="{CF9B3634-EC30-4835-807F-3BDACEBDDED9}" type="presParOf" srcId="{6EF70E30-159E-45AB-82FF-06DDFF4DCE32}" destId="{B0AFF4B2-0E15-4672-9AF2-A74FFDA33028}" srcOrd="12" destOrd="0" presId="urn:microsoft.com/office/officeart/2005/8/layout/radial6"/>
    <dgm:cxn modelId="{9D2AA870-9F02-4BEA-B067-DC9206A86E8D}" type="presParOf" srcId="{6EF70E30-159E-45AB-82FF-06DDFF4DCE32}" destId="{EBD1D4FB-ED49-478B-A0EC-85E621D05771}" srcOrd="13" destOrd="0" presId="urn:microsoft.com/office/officeart/2005/8/layout/radial6"/>
    <dgm:cxn modelId="{BE6A1EA0-0F74-4836-84C0-7E4C795FA092}" type="presParOf" srcId="{6EF70E30-159E-45AB-82FF-06DDFF4DCE32}" destId="{1B1064A1-13C8-450B-9052-C555802B49C0}" srcOrd="14" destOrd="0" presId="urn:microsoft.com/office/officeart/2005/8/layout/radial6"/>
    <dgm:cxn modelId="{08664E5F-F428-4EC5-B85F-B2AA1E7F642F}" type="presParOf" srcId="{6EF70E30-159E-45AB-82FF-06DDFF4DCE32}" destId="{ADE8134D-0F6E-44DA-9CD4-5C8A4C92C9D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134D-0F6E-44DA-9CD4-5C8A4C92C9D7}">
      <dsp:nvSpPr>
        <dsp:cNvPr id="0" name=""/>
        <dsp:cNvSpPr/>
      </dsp:nvSpPr>
      <dsp:spPr>
        <a:xfrm>
          <a:off x="1299399" y="583020"/>
          <a:ext cx="3960174" cy="3960174"/>
        </a:xfrm>
        <a:prstGeom prst="blockArc">
          <a:avLst>
            <a:gd name="adj1" fmla="val 11880000"/>
            <a:gd name="adj2" fmla="val 16200000"/>
            <a:gd name="adj3" fmla="val 4638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AFF4B2-0E15-4672-9AF2-A74FFDA33028}">
      <dsp:nvSpPr>
        <dsp:cNvPr id="0" name=""/>
        <dsp:cNvSpPr/>
      </dsp:nvSpPr>
      <dsp:spPr>
        <a:xfrm>
          <a:off x="1299399" y="593198"/>
          <a:ext cx="3960174" cy="3960174"/>
        </a:xfrm>
        <a:prstGeom prst="blockArc">
          <a:avLst>
            <a:gd name="adj1" fmla="val 7560000"/>
            <a:gd name="adj2" fmla="val 11880000"/>
            <a:gd name="adj3" fmla="val 4638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D5A622-95DE-4336-98EC-8104C8169595}">
      <dsp:nvSpPr>
        <dsp:cNvPr id="0" name=""/>
        <dsp:cNvSpPr/>
      </dsp:nvSpPr>
      <dsp:spPr>
        <a:xfrm>
          <a:off x="1299399" y="593198"/>
          <a:ext cx="3960174" cy="3960174"/>
        </a:xfrm>
        <a:prstGeom prst="blockArc">
          <a:avLst>
            <a:gd name="adj1" fmla="val 3240000"/>
            <a:gd name="adj2" fmla="val 7560000"/>
            <a:gd name="adj3" fmla="val 4638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D54532-D2C8-4B79-8131-BF1B6D840072}">
      <dsp:nvSpPr>
        <dsp:cNvPr id="0" name=""/>
        <dsp:cNvSpPr/>
      </dsp:nvSpPr>
      <dsp:spPr>
        <a:xfrm>
          <a:off x="1299399" y="593198"/>
          <a:ext cx="3960174" cy="3960174"/>
        </a:xfrm>
        <a:prstGeom prst="blockArc">
          <a:avLst>
            <a:gd name="adj1" fmla="val 20520000"/>
            <a:gd name="adj2" fmla="val 3240000"/>
            <a:gd name="adj3" fmla="val 4638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F9166E-9AC3-443C-A695-56B199ED873E}">
      <dsp:nvSpPr>
        <dsp:cNvPr id="0" name=""/>
        <dsp:cNvSpPr/>
      </dsp:nvSpPr>
      <dsp:spPr>
        <a:xfrm>
          <a:off x="1299399" y="593198"/>
          <a:ext cx="3960174" cy="3960174"/>
        </a:xfrm>
        <a:prstGeom prst="blockArc">
          <a:avLst>
            <a:gd name="adj1" fmla="val 16200000"/>
            <a:gd name="adj2" fmla="val 20520000"/>
            <a:gd name="adj3" fmla="val 4638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378EEE-D3D1-478E-9A5C-D3DF81F61DCA}">
      <dsp:nvSpPr>
        <dsp:cNvPr id="0" name=""/>
        <dsp:cNvSpPr/>
      </dsp:nvSpPr>
      <dsp:spPr>
        <a:xfrm>
          <a:off x="2368340" y="1662139"/>
          <a:ext cx="1822292" cy="18222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err="1" smtClean="0"/>
            <a:t>Зміни</a:t>
          </a:r>
          <a:r>
            <a:rPr lang="ru-RU" sz="3100" kern="1200" dirty="0" smtClean="0"/>
            <a:t> </a:t>
          </a:r>
          <a:r>
            <a:rPr lang="ru-RU" sz="3100" kern="1200" dirty="0" err="1" smtClean="0"/>
            <a:t>під</a:t>
          </a:r>
          <a:r>
            <a:rPr lang="ru-RU" sz="3100" kern="1200" dirty="0" smtClean="0"/>
            <a:t> час сну</a:t>
          </a:r>
          <a:endParaRPr lang="ru-RU" sz="3100" kern="1200" dirty="0"/>
        </a:p>
      </dsp:txBody>
      <dsp:txXfrm>
        <a:off x="2635208" y="1929007"/>
        <a:ext cx="1288556" cy="1288556"/>
      </dsp:txXfrm>
    </dsp:sp>
    <dsp:sp modelId="{AF9D34AF-5E4D-4EC8-9520-0E16DBCE11D2}">
      <dsp:nvSpPr>
        <dsp:cNvPr id="0" name=""/>
        <dsp:cNvSpPr/>
      </dsp:nvSpPr>
      <dsp:spPr>
        <a:xfrm>
          <a:off x="2641684" y="1317"/>
          <a:ext cx="1275604" cy="12756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/>
            <a:t>Зниження</a:t>
          </a:r>
          <a:r>
            <a:rPr lang="ru-RU" sz="1400" kern="1200" dirty="0" smtClean="0"/>
            <a:t> </a:t>
          </a:r>
          <a:r>
            <a:rPr lang="ru-RU" sz="1400" kern="1200" dirty="0" err="1" smtClean="0"/>
            <a:t>активності</a:t>
          </a:r>
          <a:r>
            <a:rPr lang="ru-RU" sz="1400" kern="1200" dirty="0" smtClean="0"/>
            <a:t> ЦНС</a:t>
          </a:r>
          <a:endParaRPr lang="ru-RU" sz="1400" kern="1200" dirty="0"/>
        </a:p>
      </dsp:txBody>
      <dsp:txXfrm>
        <a:off x="2828492" y="188125"/>
        <a:ext cx="901988" cy="901988"/>
      </dsp:txXfrm>
    </dsp:sp>
    <dsp:sp modelId="{E460D78C-BF21-4635-BB35-796ED5ABE735}">
      <dsp:nvSpPr>
        <dsp:cNvPr id="0" name=""/>
        <dsp:cNvSpPr/>
      </dsp:nvSpPr>
      <dsp:spPr>
        <a:xfrm>
          <a:off x="4481184" y="1337793"/>
          <a:ext cx="1275604" cy="12756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/>
            <a:t>Зниження</a:t>
          </a:r>
          <a:r>
            <a:rPr lang="ru-RU" sz="1400" kern="1200" dirty="0" smtClean="0"/>
            <a:t> </a:t>
          </a:r>
          <a:r>
            <a:rPr lang="ru-RU" sz="1400" kern="1200" dirty="0" err="1" smtClean="0"/>
            <a:t>м’язового</a:t>
          </a:r>
          <a:r>
            <a:rPr lang="ru-RU" sz="1400" kern="1200" dirty="0" smtClean="0"/>
            <a:t> тонусу</a:t>
          </a:r>
          <a:endParaRPr lang="ru-RU" sz="1400" kern="1200" dirty="0"/>
        </a:p>
      </dsp:txBody>
      <dsp:txXfrm>
        <a:off x="4667992" y="1524601"/>
        <a:ext cx="901988" cy="901988"/>
      </dsp:txXfrm>
    </dsp:sp>
    <dsp:sp modelId="{17B44658-6271-4855-82F9-A9CD204DF35B}">
      <dsp:nvSpPr>
        <dsp:cNvPr id="0" name=""/>
        <dsp:cNvSpPr/>
      </dsp:nvSpPr>
      <dsp:spPr>
        <a:xfrm>
          <a:off x="3778557" y="3500255"/>
          <a:ext cx="1275604" cy="12756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/>
            <a:t>Зниження</a:t>
          </a:r>
          <a:r>
            <a:rPr lang="ru-RU" sz="1400" kern="1200" dirty="0" smtClean="0"/>
            <a:t> </a:t>
          </a:r>
          <a:r>
            <a:rPr lang="ru-RU" sz="1400" kern="1200" dirty="0" err="1" smtClean="0"/>
            <a:t>чутливості</a:t>
          </a:r>
          <a:endParaRPr lang="ru-RU" sz="1400" kern="1200" dirty="0"/>
        </a:p>
      </dsp:txBody>
      <dsp:txXfrm>
        <a:off x="3965365" y="3687063"/>
        <a:ext cx="901988" cy="901988"/>
      </dsp:txXfrm>
    </dsp:sp>
    <dsp:sp modelId="{780A6B22-6B01-4B63-9BF6-21A03412D31B}">
      <dsp:nvSpPr>
        <dsp:cNvPr id="0" name=""/>
        <dsp:cNvSpPr/>
      </dsp:nvSpPr>
      <dsp:spPr>
        <a:xfrm>
          <a:off x="1504810" y="3500255"/>
          <a:ext cx="1275604" cy="12756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err="1" smtClean="0"/>
            <a:t>Вимкнення</a:t>
          </a:r>
          <a:r>
            <a:rPr lang="ru-RU" sz="1200" kern="1200" dirty="0" smtClean="0"/>
            <a:t> </a:t>
          </a:r>
          <a:r>
            <a:rPr lang="ru-RU" sz="1200" kern="1200" dirty="0" err="1" smtClean="0"/>
            <a:t>свідомості</a:t>
          </a:r>
          <a:endParaRPr lang="ru-RU" sz="1200" kern="1200" dirty="0"/>
        </a:p>
      </dsp:txBody>
      <dsp:txXfrm>
        <a:off x="1691618" y="3687063"/>
        <a:ext cx="901988" cy="901988"/>
      </dsp:txXfrm>
    </dsp:sp>
    <dsp:sp modelId="{EBD1D4FB-ED49-478B-A0EC-85E621D05771}">
      <dsp:nvSpPr>
        <dsp:cNvPr id="0" name=""/>
        <dsp:cNvSpPr/>
      </dsp:nvSpPr>
      <dsp:spPr>
        <a:xfrm>
          <a:off x="802183" y="1337793"/>
          <a:ext cx="1275604" cy="12756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err="1" smtClean="0"/>
            <a:t>Зменшується</a:t>
          </a:r>
          <a:r>
            <a:rPr lang="ru-RU" sz="1050" kern="1200" dirty="0" smtClean="0"/>
            <a:t> ЧСС і </a:t>
          </a:r>
          <a:r>
            <a:rPr lang="ru-RU" sz="1050" kern="1200" dirty="0" err="1" smtClean="0"/>
            <a:t>обмін</a:t>
          </a:r>
          <a:r>
            <a:rPr lang="ru-RU" sz="1050" kern="1200" dirty="0" smtClean="0"/>
            <a:t> </a:t>
          </a:r>
          <a:r>
            <a:rPr lang="ru-RU" sz="1050" kern="1200" dirty="0" err="1" smtClean="0"/>
            <a:t>речовин</a:t>
          </a:r>
          <a:endParaRPr lang="ru-RU" sz="1050" kern="1200" dirty="0"/>
        </a:p>
      </dsp:txBody>
      <dsp:txXfrm>
        <a:off x="988991" y="1524601"/>
        <a:ext cx="901988" cy="901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439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829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357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09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166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32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851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0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06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303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988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A1C40A-FCDB-49DC-BE9A-D3072B42DE6C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CFC3402-D138-4DA6-A502-4617CFDABBDC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48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2379887"/>
            <a:ext cx="8361229" cy="2098226"/>
          </a:xfrm>
        </p:spPr>
        <p:txBody>
          <a:bodyPr/>
          <a:lstStyle/>
          <a:p>
            <a:r>
              <a:rPr lang="uk-UA" sz="6000" dirty="0" smtClean="0">
                <a:latin typeface="Bahnschrift SemiBold SemiConden" panose="020B0502040204020203" pitchFamily="34" charset="0"/>
              </a:rPr>
              <a:t>Добові біоритми людини</a:t>
            </a:r>
            <a:endParaRPr lang="uk-UA" sz="6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4704424"/>
            <a:ext cx="6831673" cy="1086237"/>
          </a:xfrm>
        </p:spPr>
        <p:txBody>
          <a:bodyPr/>
          <a:lstStyle/>
          <a:p>
            <a:r>
              <a:rPr lang="uk-UA" dirty="0" smtClean="0">
                <a:latin typeface="Bahnschrift SemiLight" panose="020B0502040204020203" pitchFamily="34" charset="0"/>
              </a:rPr>
              <a:t>виконав учень 11-А класу</a:t>
            </a:r>
          </a:p>
          <a:p>
            <a:r>
              <a:rPr lang="uk-UA" dirty="0" smtClean="0">
                <a:latin typeface="Bahnschrift SemiLight" panose="020B0502040204020203" pitchFamily="34" charset="0"/>
              </a:rPr>
              <a:t>Богачук Антон</a:t>
            </a:r>
            <a:endParaRPr lang="uk-UA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Bahnschrift SemiBold SemiConden" panose="020B0502040204020203" pitchFamily="34" charset="0"/>
              </a:rPr>
              <a:t>Біоритми людини</a:t>
            </a:r>
            <a:endParaRPr lang="uk-UA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05728"/>
            <a:ext cx="9601200" cy="2295217"/>
          </a:xfrm>
        </p:spPr>
        <p:txBody>
          <a:bodyPr>
            <a:normAutofit/>
          </a:bodyPr>
          <a:lstStyle/>
          <a:p>
            <a:pPr algn="just"/>
            <a:r>
              <a:rPr lang="ru-RU" dirty="0" err="1">
                <a:latin typeface="Bahnschrift SemiBold Condensed" panose="020B0502040204020203" pitchFamily="34" charset="0"/>
              </a:rPr>
              <a:t>Найважливіший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добовий</a:t>
            </a:r>
            <a:r>
              <a:rPr lang="ru-RU" dirty="0">
                <a:latin typeface="Bahnschrift SemiBold Condensed" panose="020B0502040204020203" pitchFamily="34" charset="0"/>
              </a:rPr>
              <a:t> ритм </a:t>
            </a:r>
            <a:r>
              <a:rPr lang="ru-RU" dirty="0" err="1">
                <a:latin typeface="Bahnschrift SemiBold Condensed" panose="020B0502040204020203" pitchFamily="34" charset="0"/>
              </a:rPr>
              <a:t>людини</a:t>
            </a:r>
            <a:r>
              <a:rPr lang="ru-RU" dirty="0">
                <a:latin typeface="Bahnschrift SemiBold Condensed" panose="020B0502040204020203" pitchFamily="34" charset="0"/>
              </a:rPr>
              <a:t> - </a:t>
            </a:r>
            <a:r>
              <a:rPr lang="ru-RU" dirty="0" err="1">
                <a:latin typeface="Bahnschrift SemiBold Condensed" panose="020B0502040204020203" pitchFamily="34" charset="0"/>
              </a:rPr>
              <a:t>це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чергування</a:t>
            </a:r>
            <a:r>
              <a:rPr lang="ru-RU" dirty="0">
                <a:latin typeface="Bahnschrift SemiBold Condensed" panose="020B0502040204020203" pitchFamily="34" charset="0"/>
              </a:rPr>
              <a:t> сну і </a:t>
            </a:r>
            <a:r>
              <a:rPr lang="ru-RU" dirty="0" err="1">
                <a:latin typeface="Bahnschrift SemiBold Condensed" panose="020B0502040204020203" pitchFamily="34" charset="0"/>
              </a:rPr>
              <a:t>неспання</a:t>
            </a:r>
            <a:r>
              <a:rPr lang="ru-RU" dirty="0">
                <a:latin typeface="Bahnschrift SemiBold Condensed" panose="020B0502040204020203" pitchFamily="34" charset="0"/>
              </a:rPr>
              <a:t>. </a:t>
            </a:r>
            <a:r>
              <a:rPr lang="ru-RU" dirty="0">
                <a:latin typeface="Bahnschrift SemiBold Condensed" panose="020B0502040204020203" pitchFamily="34" charset="0"/>
              </a:rPr>
              <a:t>Людей в </a:t>
            </a:r>
            <a:r>
              <a:rPr lang="ru-RU" dirty="0" err="1">
                <a:latin typeface="Bahnschrift SemiBold Condensed" panose="020B0502040204020203" pitchFamily="34" charset="0"/>
              </a:rPr>
              <a:t>залежності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від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особливостей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добового</a:t>
            </a:r>
            <a:r>
              <a:rPr lang="ru-RU" dirty="0">
                <a:latin typeface="Bahnschrift SemiBold Condensed" panose="020B0502040204020203" pitchFamily="34" charset="0"/>
              </a:rPr>
              <a:t> ритму </a:t>
            </a:r>
            <a:r>
              <a:rPr lang="ru-RU" dirty="0" err="1">
                <a:latin typeface="Bahnschrift SemiBold Condensed" panose="020B0502040204020203" pitchFamily="34" charset="0"/>
              </a:rPr>
              <a:t>розподіляють</a:t>
            </a:r>
            <a:r>
              <a:rPr lang="ru-RU" dirty="0">
                <a:latin typeface="Bahnschrift SemiBold Condensed" panose="020B0502040204020203" pitchFamily="34" charset="0"/>
              </a:rPr>
              <a:t> на «</a:t>
            </a:r>
            <a:r>
              <a:rPr lang="ru-RU" dirty="0" err="1">
                <a:latin typeface="Bahnschrift SemiBold Condensed" panose="020B0502040204020203" pitchFamily="34" charset="0"/>
              </a:rPr>
              <a:t>жайворонків</a:t>
            </a:r>
            <a:r>
              <a:rPr lang="ru-RU" dirty="0">
                <a:latin typeface="Bahnschrift SemiBold Condensed" panose="020B0502040204020203" pitchFamily="34" charset="0"/>
              </a:rPr>
              <a:t>» та «сов</a:t>
            </a:r>
            <a:r>
              <a:rPr lang="ru-RU" dirty="0" smtClean="0">
                <a:latin typeface="Bahnschrift SemiBold Condensed" panose="020B0502040204020203" pitchFamily="34" charset="0"/>
              </a:rPr>
              <a:t>»</a:t>
            </a:r>
          </a:p>
          <a:p>
            <a:pPr algn="just"/>
            <a:r>
              <a:rPr lang="ru-RU" dirty="0" smtClean="0">
                <a:latin typeface="Bahnschrift SemiBold Condensed" panose="020B0502040204020203" pitchFamily="34" charset="0"/>
              </a:rPr>
              <a:t>«</a:t>
            </a:r>
            <a:r>
              <a:rPr lang="ru-RU" dirty="0" err="1">
                <a:latin typeface="Bahnschrift SemiBold Condensed" panose="020B0502040204020203" pitchFamily="34" charset="0"/>
              </a:rPr>
              <a:t>Жайворонки</a:t>
            </a:r>
            <a:r>
              <a:rPr lang="ru-RU" dirty="0">
                <a:latin typeface="Bahnschrift SemiBold Condensed" panose="020B0502040204020203" pitchFamily="34" charset="0"/>
              </a:rPr>
              <a:t>» - </a:t>
            </a:r>
            <a:r>
              <a:rPr lang="ru-RU" dirty="0" err="1">
                <a:latin typeface="Bahnschrift SemiBold Condensed" panose="020B0502040204020203" pitchFamily="34" charset="0"/>
              </a:rPr>
              <a:t>це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ті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хто</a:t>
            </a:r>
            <a:r>
              <a:rPr lang="ru-RU" dirty="0">
                <a:latin typeface="Bahnschrift SemiBold Condensed" panose="020B0502040204020203" pitchFamily="34" charset="0"/>
              </a:rPr>
              <a:t> рано </a:t>
            </a:r>
            <a:r>
              <a:rPr lang="ru-RU" dirty="0" err="1">
                <a:latin typeface="Bahnschrift SemiBold Condensed" panose="020B0502040204020203" pitchFamily="34" charset="0"/>
              </a:rPr>
              <a:t>прокидаються</a:t>
            </a:r>
            <a:r>
              <a:rPr lang="ru-RU" dirty="0">
                <a:latin typeface="Bahnschrift SemiBold Condensed" panose="020B0502040204020203" pitchFamily="34" charset="0"/>
              </a:rPr>
              <a:t> і рано </a:t>
            </a:r>
            <a:r>
              <a:rPr lang="ru-RU" dirty="0" err="1">
                <a:latin typeface="Bahnschrift SemiBold Condensed" panose="020B0502040204020203" pitchFamily="34" charset="0"/>
              </a:rPr>
              <a:t>лягають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спати</a:t>
            </a:r>
            <a:r>
              <a:rPr lang="ru-RU" dirty="0">
                <a:latin typeface="Bahnschrift SemiBold Condensed" panose="020B0502040204020203" pitchFamily="34" charset="0"/>
              </a:rPr>
              <a:t>. «</a:t>
            </a:r>
            <a:r>
              <a:rPr lang="ru-RU" dirty="0" err="1">
                <a:latin typeface="Bahnschrift SemiBold Condensed" panose="020B0502040204020203" pitchFamily="34" charset="0"/>
              </a:rPr>
              <a:t>Жайворонки</a:t>
            </a:r>
            <a:r>
              <a:rPr lang="ru-RU" dirty="0">
                <a:latin typeface="Bahnschrift SemiBold Condensed" panose="020B0502040204020203" pitchFamily="34" charset="0"/>
              </a:rPr>
              <a:t>» - </a:t>
            </a:r>
            <a:r>
              <a:rPr lang="ru-RU" dirty="0" err="1">
                <a:latin typeface="Bahnschrift SemiBold Condensed" panose="020B0502040204020203" pitchFamily="34" charset="0"/>
              </a:rPr>
              <a:t>бадьорі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життєрадісні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енергійні</a:t>
            </a:r>
            <a:r>
              <a:rPr lang="ru-RU" dirty="0">
                <a:latin typeface="Bahnschrift SemiBold Condensed" panose="020B0502040204020203" pitchFamily="34" charset="0"/>
              </a:rPr>
              <a:t> в </a:t>
            </a:r>
            <a:r>
              <a:rPr lang="ru-RU" dirty="0" err="1">
                <a:latin typeface="Bahnschrift SemiBold Condensed" panose="020B0502040204020203" pitchFamily="34" charset="0"/>
              </a:rPr>
              <a:t>першій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половині</a:t>
            </a:r>
            <a:r>
              <a:rPr lang="ru-RU" dirty="0">
                <a:latin typeface="Bahnschrift SemiBold Condensed" panose="020B0502040204020203" pitchFamily="34" charset="0"/>
              </a:rPr>
              <a:t> дня.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algn="just"/>
            <a:r>
              <a:rPr lang="ru-RU" dirty="0" smtClean="0">
                <a:latin typeface="Bahnschrift SemiBold Condensed" panose="020B0502040204020203" pitchFamily="34" charset="0"/>
              </a:rPr>
              <a:t>«</a:t>
            </a:r>
            <a:r>
              <a:rPr lang="ru-RU" dirty="0" err="1">
                <a:latin typeface="Bahnschrift SemiBold Condensed" panose="020B0502040204020203" pitchFamily="34" charset="0"/>
              </a:rPr>
              <a:t>Сови</a:t>
            </a:r>
            <a:r>
              <a:rPr lang="ru-RU" dirty="0">
                <a:latin typeface="Bahnschrift SemiBold Condensed" panose="020B0502040204020203" pitchFamily="34" charset="0"/>
              </a:rPr>
              <a:t>», </a:t>
            </a:r>
            <a:r>
              <a:rPr lang="ru-RU" dirty="0" err="1">
                <a:latin typeface="Bahnschrift SemiBold Condensed" panose="020B0502040204020203" pitchFamily="34" charset="0"/>
              </a:rPr>
              <a:t>навпаки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спати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лягають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пізно</a:t>
            </a:r>
            <a:r>
              <a:rPr lang="ru-RU" dirty="0">
                <a:latin typeface="Bahnschrift SemiBold Condensed" panose="020B0502040204020203" pitchFamily="34" charset="0"/>
              </a:rPr>
              <a:t> і </a:t>
            </a:r>
            <a:r>
              <a:rPr lang="ru-RU" dirty="0" err="1">
                <a:latin typeface="Bahnschrift SemiBold Condensed" panose="020B0502040204020203" pitchFamily="34" charset="0"/>
              </a:rPr>
              <a:t>просинаються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теж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пізніше</a:t>
            </a:r>
            <a:r>
              <a:rPr lang="ru-RU" dirty="0">
                <a:latin typeface="Bahnschrift SemiBold Condensed" panose="020B0502040204020203" pitchFamily="34" charset="0"/>
              </a:rPr>
              <a:t>. </a:t>
            </a:r>
            <a:r>
              <a:rPr lang="ru-RU" dirty="0" smtClean="0">
                <a:latin typeface="Bahnschrift SemiBold Condensed" panose="020B0502040204020203" pitchFamily="34" charset="0"/>
              </a:rPr>
              <a:t>«</a:t>
            </a:r>
            <a:r>
              <a:rPr lang="ru-RU" dirty="0" err="1">
                <a:latin typeface="Bahnschrift SemiBold Condensed" panose="020B0502040204020203" pitchFamily="34" charset="0"/>
              </a:rPr>
              <a:t>С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ови</a:t>
            </a:r>
            <a:r>
              <a:rPr lang="ru-RU" dirty="0">
                <a:latin typeface="Bahnschrift SemiBold Condensed" panose="020B0502040204020203" pitchFamily="34" charset="0"/>
              </a:rPr>
              <a:t>» - </a:t>
            </a:r>
            <a:r>
              <a:rPr lang="ru-RU" dirty="0" err="1">
                <a:latin typeface="Bahnschrift SemiBold Condensed" panose="020B0502040204020203" pitchFamily="34" charset="0"/>
              </a:rPr>
              <a:t>енергійні</a:t>
            </a:r>
            <a:r>
              <a:rPr lang="ru-RU" dirty="0">
                <a:latin typeface="Bahnschrift SemiBold Condensed" panose="020B0502040204020203" pitchFamily="34" charset="0"/>
              </a:rPr>
              <a:t> у </a:t>
            </a:r>
            <a:r>
              <a:rPr lang="ru-RU" dirty="0" err="1">
                <a:latin typeface="Bahnschrift SemiBold Condensed" panose="020B0502040204020203" pitchFamily="34" charset="0"/>
              </a:rPr>
              <a:t>другій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половині</a:t>
            </a:r>
            <a:r>
              <a:rPr lang="ru-RU" dirty="0">
                <a:latin typeface="Bahnschrift SemiBold Condensed" panose="020B0502040204020203" pitchFamily="34" charset="0"/>
              </a:rPr>
              <a:t> дня. </a:t>
            </a:r>
            <a:endParaRPr lang="ru-RU" dirty="0" smtClean="0">
              <a:latin typeface="Bahnschrift SemiBold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83" y="4285176"/>
            <a:ext cx="2610806" cy="24493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15" y="4226560"/>
            <a:ext cx="2735769" cy="25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Bahnschrift SemiBold SemiConden" panose="020B0502040204020203" pitchFamily="34" charset="0"/>
              </a:rPr>
              <a:t>Біоритми людини</a:t>
            </a:r>
            <a:endParaRPr lang="uk-UA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05728"/>
            <a:ext cx="9601200" cy="1325399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Bahnschrift SemiBold Condensed" panose="020B0502040204020203" pitchFamily="34" charset="0"/>
              </a:rPr>
              <a:t>Сон — </a:t>
            </a:r>
            <a:r>
              <a:rPr lang="ru-RU" dirty="0" err="1">
                <a:latin typeface="Bahnschrift SemiBold Condensed" panose="020B0502040204020203" pitchFamily="34" charset="0"/>
              </a:rPr>
              <a:t>це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природний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фізіологічний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процес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який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характеризується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мінімальним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рівнем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активної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свідомості</a:t>
            </a:r>
            <a:r>
              <a:rPr lang="ru-RU" dirty="0">
                <a:latin typeface="Bahnschrift SemiBold Condensed" panose="020B0502040204020203" pitchFamily="34" charset="0"/>
              </a:rPr>
              <a:t> та </a:t>
            </a:r>
            <a:r>
              <a:rPr lang="ru-RU" dirty="0" err="1">
                <a:latin typeface="Bahnschrift SemiBold Condensed" panose="020B0502040204020203" pitchFamily="34" charset="0"/>
              </a:rPr>
              <a:t>зниженою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реакцією</a:t>
            </a:r>
            <a:r>
              <a:rPr lang="ru-RU" dirty="0">
                <a:latin typeface="Bahnschrift SemiBold Condensed" panose="020B0502040204020203" pitchFamily="34" charset="0"/>
              </a:rPr>
              <a:t> на </a:t>
            </a:r>
            <a:r>
              <a:rPr lang="ru-RU" dirty="0" err="1">
                <a:latin typeface="Bahnschrift SemiBold Condensed" panose="020B0502040204020203" pitchFamily="34" charset="0"/>
              </a:rPr>
              <a:t>навколишній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світ</a:t>
            </a:r>
            <a:r>
              <a:rPr lang="ru-RU" dirty="0">
                <a:latin typeface="Bahnschrift SemiBold Condensed" panose="020B0502040204020203" pitchFamily="34" charset="0"/>
              </a:rPr>
              <a:t>. </a:t>
            </a:r>
            <a:r>
              <a:rPr lang="ru-RU" dirty="0" err="1">
                <a:latin typeface="Bahnschrift SemiBold Condensed" panose="020B0502040204020203" pitchFamily="34" charset="0"/>
              </a:rPr>
              <a:t>Найбільш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істотними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проявами</a:t>
            </a:r>
            <a:r>
              <a:rPr lang="ru-RU" dirty="0">
                <a:latin typeface="Bahnschrift SemiBold Condensed" panose="020B0502040204020203" pitchFamily="34" charset="0"/>
              </a:rPr>
              <a:t> сну є: </a:t>
            </a:r>
            <a:r>
              <a:rPr lang="ru-RU" dirty="0" err="1">
                <a:latin typeface="Bahnschrift SemiBold Condensed" panose="020B0502040204020203" pitchFamily="34" charset="0"/>
              </a:rPr>
              <a:t>зниження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активності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нервової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системи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зокрема</a:t>
            </a:r>
            <a:r>
              <a:rPr lang="ru-RU" dirty="0">
                <a:latin typeface="Bahnschrift SemiBold Condensed" panose="020B0502040204020203" pitchFamily="34" charset="0"/>
              </a:rPr>
              <a:t> кори великого </a:t>
            </a:r>
            <a:r>
              <a:rPr lang="ru-RU" dirty="0" err="1">
                <a:latin typeface="Bahnschrift SemiBold Condensed" panose="020B0502040204020203" pitchFamily="34" charset="0"/>
              </a:rPr>
              <a:t>мозку</a:t>
            </a:r>
            <a:r>
              <a:rPr lang="ru-RU" dirty="0">
                <a:latin typeface="Bahnschrift SemiBold Condensed" panose="020B0502040204020203" pitchFamily="34" charset="0"/>
              </a:rPr>
              <a:t>, «</a:t>
            </a:r>
            <a:r>
              <a:rPr lang="ru-RU" dirty="0" err="1">
                <a:latin typeface="Bahnschrift SemiBold Condensed" panose="020B0502040204020203" pitchFamily="34" charset="0"/>
              </a:rPr>
              <a:t>вимкнення</a:t>
            </a:r>
            <a:r>
              <a:rPr lang="ru-RU" dirty="0">
                <a:latin typeface="Bahnschrift SemiBold Condensed" panose="020B0502040204020203" pitchFamily="34" charset="0"/>
              </a:rPr>
              <a:t>» </a:t>
            </a:r>
            <a:r>
              <a:rPr lang="ru-RU" dirty="0" err="1">
                <a:latin typeface="Bahnschrift SemiBold Condensed" panose="020B0502040204020203" pitchFamily="34" charset="0"/>
              </a:rPr>
              <a:t>свідомості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зниження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м'язового</a:t>
            </a:r>
            <a:r>
              <a:rPr lang="ru-RU" dirty="0">
                <a:latin typeface="Bahnschrift SemiBold Condensed" panose="020B0502040204020203" pitchFamily="34" charset="0"/>
              </a:rPr>
              <a:t> тонусу та </a:t>
            </a:r>
            <a:r>
              <a:rPr lang="ru-RU" dirty="0" err="1">
                <a:latin typeface="Bahnschrift SemiBold Condensed" panose="020B0502040204020203" pitchFamily="34" charset="0"/>
              </a:rPr>
              <a:t>усіх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видів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чутливості</a:t>
            </a:r>
            <a:r>
              <a:rPr lang="ru-RU" dirty="0">
                <a:latin typeface="Bahnschrift SemiBold Condensed" panose="020B0502040204020203" pitchFamily="34" charset="0"/>
              </a:rPr>
              <a:t>.</a:t>
            </a:r>
            <a:endParaRPr lang="ru-RU" dirty="0" smtClean="0">
              <a:latin typeface="Bahnschrift SemiBold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80" y="3231165"/>
            <a:ext cx="4005440" cy="37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Bahnschrift SemiBold SemiConden" panose="020B0502040204020203" pitchFamily="34" charset="0"/>
              </a:rPr>
              <a:t>Біоритми людини</a:t>
            </a:r>
            <a:endParaRPr lang="uk-UA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05728"/>
            <a:ext cx="9702800" cy="1325399"/>
          </a:xfrm>
        </p:spPr>
        <p:txBody>
          <a:bodyPr>
            <a:normAutofit/>
          </a:bodyPr>
          <a:lstStyle/>
          <a:p>
            <a:pPr algn="just"/>
            <a:r>
              <a:rPr lang="uk-UA" dirty="0" smtClean="0">
                <a:latin typeface="Bahnschrift SemiBold Condensed" panose="020B0502040204020203" pitchFamily="34" charset="0"/>
              </a:rPr>
              <a:t>Пройшовши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uk-UA" dirty="0" smtClean="0">
                <a:latin typeface="Bahnschrift SemiBold Condensed" panose="020B0502040204020203" pitchFamily="34" charset="0"/>
              </a:rPr>
              <a:t>тестування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на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визначення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індивідуального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добового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smtClean="0">
                <a:latin typeface="Bahnschrift SemiBold Condensed" panose="020B0502040204020203" pitchFamily="34" charset="0"/>
              </a:rPr>
              <a:t>ритму я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визначив</a:t>
            </a:r>
            <a:r>
              <a:rPr lang="ru-RU" dirty="0" smtClean="0">
                <a:latin typeface="Bahnschrift SemiBold Condensed" panose="020B0502040204020203" pitchFamily="34" charset="0"/>
              </a:rPr>
              <a:t>,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що</a:t>
            </a:r>
            <a:r>
              <a:rPr lang="ru-RU" dirty="0" smtClean="0">
                <a:latin typeface="Bahnschrift SemiBold Condensed" panose="020B0502040204020203" pitchFamily="34" charset="0"/>
              </a:rPr>
              <a:t> я </a:t>
            </a:r>
            <a:r>
              <a:rPr lang="uk-UA" dirty="0" err="1" smtClean="0">
                <a:latin typeface="Bahnschrift SemiBold Condensed" panose="020B0502040204020203" pitchFamily="34" charset="0"/>
              </a:rPr>
              <a:t>відношусь</a:t>
            </a:r>
            <a:r>
              <a:rPr lang="ru-RU" dirty="0" smtClean="0">
                <a:latin typeface="Bahnschrift SemiBold Condensed" panose="020B0502040204020203" pitchFamily="34" charset="0"/>
              </a:rPr>
              <a:t> до </a:t>
            </a:r>
            <a:r>
              <a:rPr lang="en-US" dirty="0" smtClean="0">
                <a:latin typeface="Bahnschrift SemiBold Condensed" panose="020B0502040204020203" pitchFamily="34" charset="0"/>
              </a:rPr>
              <a:t>“</a:t>
            </a:r>
            <a:r>
              <a:rPr lang="uk-UA" dirty="0" smtClean="0">
                <a:latin typeface="Bahnschrift SemiBold Condensed" panose="020B0502040204020203" pitchFamily="34" charset="0"/>
              </a:rPr>
              <a:t>сов</a:t>
            </a:r>
            <a:r>
              <a:rPr lang="en-US" dirty="0" smtClean="0">
                <a:latin typeface="Bahnschrift SemiBold Condensed" panose="020B0502040204020203" pitchFamily="34" charset="0"/>
              </a:rPr>
              <a:t>”</a:t>
            </a:r>
            <a:r>
              <a:rPr lang="uk-UA" dirty="0" smtClean="0">
                <a:latin typeface="Bahnschrift SemiBold Condensed" panose="020B0502040204020203" pitchFamily="34" charset="0"/>
              </a:rPr>
              <a:t>.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</a:p>
          <a:p>
            <a:pPr algn="just"/>
            <a:r>
              <a:rPr lang="ru-RU" dirty="0" smtClean="0">
                <a:latin typeface="Bahnschrift SemiBold Condensed" panose="020B0502040204020203" pitchFamily="34" charset="0"/>
              </a:rPr>
              <a:t>Рекомендую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також</a:t>
            </a:r>
            <a:r>
              <a:rPr lang="ru-RU" dirty="0" smtClean="0">
                <a:latin typeface="Bahnschrift SemiBold Condensed" panose="020B0502040204020203" pitchFamily="34" charset="0"/>
              </a:rPr>
              <a:t> пройти тест </a:t>
            </a:r>
            <a:r>
              <a:rPr lang="ru-RU" dirty="0">
                <a:latin typeface="Bahnschrift SemiBold Condensed" panose="020B0502040204020203" pitchFamily="34" charset="0"/>
              </a:rPr>
              <a:t>на </a:t>
            </a:r>
            <a:r>
              <a:rPr lang="ru-RU" dirty="0" err="1">
                <a:latin typeface="Bahnschrift SemiBold Condensed" panose="020B0502040204020203" pitchFamily="34" charset="0"/>
              </a:rPr>
              <a:t>визначення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індивідуального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добового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smtClean="0">
                <a:latin typeface="Bahnschrift SemiBold Condensed" panose="020B0502040204020203" pitchFamily="34" charset="0"/>
              </a:rPr>
              <a:t>ритму,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щоб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визначити</a:t>
            </a:r>
            <a:r>
              <a:rPr lang="ru-RU" dirty="0" smtClean="0">
                <a:latin typeface="Bahnschrift SemiBold Condensed" panose="020B0502040204020203" pitchFamily="34" charset="0"/>
              </a:rPr>
              <a:t> до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якого</a:t>
            </a:r>
            <a:r>
              <a:rPr lang="ru-RU" dirty="0" smtClean="0">
                <a:latin typeface="Bahnschrift SemiBold Condensed" panose="020B0502040204020203" pitchFamily="34" charset="0"/>
              </a:rPr>
              <a:t> типу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відношися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саме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ти</a:t>
            </a:r>
            <a:r>
              <a:rPr lang="ru-RU" dirty="0" smtClean="0">
                <a:latin typeface="Bahnschrift SemiBold Condensed" panose="020B0502040204020203" pitchFamily="34" charset="0"/>
              </a:rPr>
              <a:t>!)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99" y="3171934"/>
            <a:ext cx="3009346" cy="2823217"/>
          </a:xfrm>
          <a:prstGeom prst="rect">
            <a:avLst/>
          </a:prstGeom>
        </p:spPr>
      </p:pic>
      <p:pic>
        <p:nvPicPr>
          <p:cNvPr id="5" name="Рисунок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56" y="3882538"/>
            <a:ext cx="1868567" cy="17529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9047021" y="5614753"/>
            <a:ext cx="1228436" cy="6673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Bold SemiConden" panose="020B0502040204020203" pitchFamily="34" charset="0"/>
              </a:rPr>
              <a:t>Тест</a:t>
            </a:r>
            <a:endParaRPr lang="uk-UA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9" name="Рисунок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71" y="3882538"/>
            <a:ext cx="1868567" cy="17529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939636" y="5614753"/>
            <a:ext cx="1228436" cy="6673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Bold SemiConden" panose="020B0502040204020203" pitchFamily="34" charset="0"/>
              </a:rPr>
              <a:t>Далі</a:t>
            </a:r>
            <a:endParaRPr lang="uk-UA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Bahnschrift SemiBold SemiConden" panose="020B0502040204020203" pitchFamily="34" charset="0"/>
              </a:rPr>
              <a:t>Тест</a:t>
            </a:r>
            <a:endParaRPr lang="uk-UA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05727"/>
            <a:ext cx="3883891" cy="4087073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Bahnschrift SemiBold Condensed" panose="020B0502040204020203" pitchFamily="34" charset="0"/>
              </a:rPr>
              <a:t>1. </a:t>
            </a:r>
            <a:r>
              <a:rPr lang="ru-RU" dirty="0" err="1">
                <a:latin typeface="Bahnschrift SemiBold Condensed" panose="020B0502040204020203" pitchFamily="34" charset="0"/>
              </a:rPr>
              <a:t>Чи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важко</a:t>
            </a:r>
            <a:r>
              <a:rPr lang="ru-RU" dirty="0">
                <a:latin typeface="Bahnschrift SemiBold Condensed" panose="020B0502040204020203" pitchFamily="34" charset="0"/>
              </a:rPr>
              <a:t> вам </a:t>
            </a:r>
            <a:r>
              <a:rPr lang="ru-RU" dirty="0" err="1">
                <a:latin typeface="Bahnschrift SemiBold Condensed" panose="020B0502040204020203" pitchFamily="34" charset="0"/>
              </a:rPr>
              <a:t>вставати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вранці</a:t>
            </a:r>
            <a:r>
              <a:rPr lang="ru-RU" dirty="0">
                <a:latin typeface="Bahnschrift SemiBold Condensed" panose="020B0502040204020203" pitchFamily="34" charset="0"/>
              </a:rPr>
              <a:t>?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а</a:t>
            </a:r>
            <a:r>
              <a:rPr lang="ru-RU" dirty="0">
                <a:latin typeface="Bahnschrift SemiBold Condensed" panose="020B0502040204020203" pitchFamily="34" charset="0"/>
              </a:rPr>
              <a:t>) так – </a:t>
            </a:r>
            <a:r>
              <a:rPr lang="ru-RU" dirty="0" smtClean="0">
                <a:latin typeface="Bahnschrift SemiBold Condensed" panose="020B0502040204020203" pitchFamily="34" charset="0"/>
              </a:rPr>
              <a:t>3б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в</a:t>
            </a:r>
            <a:r>
              <a:rPr lang="ru-RU" dirty="0">
                <a:latin typeface="Bahnschrift SemiBold Condensed" panose="020B0502040204020203" pitchFamily="34" charset="0"/>
              </a:rPr>
              <a:t>) </a:t>
            </a:r>
            <a:r>
              <a:rPr lang="ru-RU" dirty="0" err="1">
                <a:latin typeface="Bahnschrift SemiBold Condensed" panose="020B0502040204020203" pitchFamily="34" charset="0"/>
              </a:rPr>
              <a:t>рідко</a:t>
            </a:r>
            <a:r>
              <a:rPr lang="ru-RU" dirty="0">
                <a:latin typeface="Bahnschrift SemiBold Condensed" panose="020B0502040204020203" pitchFamily="34" charset="0"/>
              </a:rPr>
              <a:t> – </a:t>
            </a:r>
            <a:r>
              <a:rPr lang="ru-RU" dirty="0" smtClean="0">
                <a:latin typeface="Bahnschrift SemiBold Condensed" panose="020B0502040204020203" pitchFamily="34" charset="0"/>
              </a:rPr>
              <a:t>1б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б) </a:t>
            </a:r>
            <a:r>
              <a:rPr lang="ru-RU" dirty="0" err="1">
                <a:latin typeface="Bahnschrift SemiBold Condensed" panose="020B0502040204020203" pitchFamily="34" charset="0"/>
              </a:rPr>
              <a:t>іноді</a:t>
            </a:r>
            <a:r>
              <a:rPr lang="ru-RU" dirty="0">
                <a:latin typeface="Bahnschrift SemiBold Condensed" panose="020B0502040204020203" pitchFamily="34" charset="0"/>
              </a:rPr>
              <a:t> – </a:t>
            </a:r>
            <a:r>
              <a:rPr lang="ru-RU" dirty="0" smtClean="0">
                <a:latin typeface="Bahnschrift SemiBold Condensed" panose="020B0502040204020203" pitchFamily="34" charset="0"/>
              </a:rPr>
              <a:t>2б 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г)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дуже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рідко</a:t>
            </a:r>
            <a:r>
              <a:rPr lang="ru-RU" dirty="0">
                <a:latin typeface="Bahnschrift SemiBold Condensed" panose="020B0502040204020203" pitchFamily="34" charset="0"/>
              </a:rPr>
              <a:t> – </a:t>
            </a:r>
            <a:r>
              <a:rPr lang="ru-RU" dirty="0" smtClean="0">
                <a:latin typeface="Bahnschrift SemiBold Condensed" panose="020B0502040204020203" pitchFamily="34" charset="0"/>
              </a:rPr>
              <a:t>0б</a:t>
            </a:r>
          </a:p>
          <a:p>
            <a:pPr algn="just"/>
            <a:r>
              <a:rPr lang="ru-RU" dirty="0" smtClean="0">
                <a:latin typeface="Bahnschrift SemiBold Condensed" panose="020B0502040204020203" pitchFamily="34" charset="0"/>
              </a:rPr>
              <a:t>2</a:t>
            </a:r>
            <a:r>
              <a:rPr lang="ru-RU" dirty="0">
                <a:latin typeface="Bahnschrift SemiBold Condensed" panose="020B0502040204020203" pitchFamily="34" charset="0"/>
              </a:rPr>
              <a:t>. В </a:t>
            </a:r>
            <a:r>
              <a:rPr lang="ru-RU" dirty="0" err="1">
                <a:latin typeface="Bahnschrift SemiBold Condensed" panose="020B0502040204020203" pitchFamily="34" charset="0"/>
              </a:rPr>
              <a:t>який</a:t>
            </a:r>
            <a:r>
              <a:rPr lang="ru-RU" dirty="0">
                <a:latin typeface="Bahnschrift SemiBold Condensed" panose="020B0502040204020203" pitchFamily="34" charset="0"/>
              </a:rPr>
              <a:t> час </a:t>
            </a:r>
            <a:r>
              <a:rPr lang="ru-RU" dirty="0" err="1">
                <a:latin typeface="Bahnschrift SemiBold Condensed" panose="020B0502040204020203" pitchFamily="34" charset="0"/>
              </a:rPr>
              <a:t>ви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лягаєте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спати</a:t>
            </a:r>
            <a:r>
              <a:rPr lang="ru-RU" dirty="0" smtClean="0">
                <a:latin typeface="Bahnschrift SemiBold Condensed" panose="020B0502040204020203" pitchFamily="34" charset="0"/>
              </a:rPr>
              <a:t>?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а) </a:t>
            </a:r>
            <a:r>
              <a:rPr lang="ru-RU" dirty="0" err="1">
                <a:latin typeface="Bahnschrift SemiBold Condensed" panose="020B0502040204020203" pitchFamily="34" charset="0"/>
              </a:rPr>
              <a:t>після</a:t>
            </a:r>
            <a:r>
              <a:rPr lang="ru-RU" dirty="0">
                <a:latin typeface="Bahnschrift SemiBold Condensed" panose="020B0502040204020203" pitchFamily="34" charset="0"/>
              </a:rPr>
              <a:t> 1 </a:t>
            </a:r>
            <a:r>
              <a:rPr lang="ru-RU" dirty="0" smtClean="0">
                <a:latin typeface="Bahnschrift SemiBold Condensed" panose="020B0502040204020203" pitchFamily="34" charset="0"/>
              </a:rPr>
              <a:t>год </a:t>
            </a:r>
            <a:r>
              <a:rPr lang="ru-RU" dirty="0" err="1">
                <a:latin typeface="Bahnschrift SemiBold Condensed" panose="020B0502040204020203" pitchFamily="34" charset="0"/>
              </a:rPr>
              <a:t>ночі</a:t>
            </a:r>
            <a:r>
              <a:rPr lang="ru-RU" dirty="0">
                <a:latin typeface="Bahnschrift SemiBold Condensed" panose="020B0502040204020203" pitchFamily="34" charset="0"/>
              </a:rPr>
              <a:t> – </a:t>
            </a:r>
            <a:r>
              <a:rPr lang="ru-RU" dirty="0" smtClean="0">
                <a:latin typeface="Bahnschrift SemiBold Condensed" panose="020B0502040204020203" pitchFamily="34" charset="0"/>
              </a:rPr>
              <a:t>3б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в</a:t>
            </a:r>
            <a:r>
              <a:rPr lang="ru-RU" dirty="0">
                <a:latin typeface="Bahnschrift SemiBold Condensed" panose="020B0502040204020203" pitchFamily="34" charset="0"/>
              </a:rPr>
              <a:t>) з </a:t>
            </a:r>
            <a:r>
              <a:rPr lang="ru-RU" dirty="0" smtClean="0">
                <a:latin typeface="Bahnschrift SemiBold Condensed" panose="020B0502040204020203" pitchFamily="34" charset="0"/>
              </a:rPr>
              <a:t>22:00 год - 23:00 год </a:t>
            </a:r>
            <a:r>
              <a:rPr lang="ru-RU" dirty="0">
                <a:latin typeface="Bahnschrift SemiBold Condensed" panose="020B0502040204020203" pitchFamily="34" charset="0"/>
              </a:rPr>
              <a:t>– </a:t>
            </a:r>
            <a:r>
              <a:rPr lang="ru-RU" dirty="0" smtClean="0">
                <a:latin typeface="Bahnschrift SemiBold Condensed" panose="020B0502040204020203" pitchFamily="34" charset="0"/>
              </a:rPr>
              <a:t>1б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б</a:t>
            </a:r>
            <a:r>
              <a:rPr lang="ru-RU" dirty="0">
                <a:latin typeface="Bahnschrift SemiBold Condensed" panose="020B0502040204020203" pitchFamily="34" charset="0"/>
              </a:rPr>
              <a:t>) з </a:t>
            </a:r>
            <a:r>
              <a:rPr lang="ru-RU" dirty="0" smtClean="0">
                <a:latin typeface="Bahnschrift SemiBold Condensed" panose="020B0502040204020203" pitchFamily="34" charset="0"/>
              </a:rPr>
              <a:t>23:30 год – 1 год </a:t>
            </a:r>
            <a:r>
              <a:rPr lang="ru-RU" dirty="0">
                <a:latin typeface="Bahnschrift SemiBold Condensed" panose="020B0502040204020203" pitchFamily="34" charset="0"/>
              </a:rPr>
              <a:t>– </a:t>
            </a:r>
            <a:r>
              <a:rPr lang="ru-RU" dirty="0" smtClean="0">
                <a:latin typeface="Bahnschrift SemiBold Condensed" panose="020B0502040204020203" pitchFamily="34" charset="0"/>
              </a:rPr>
              <a:t>2б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г</a:t>
            </a:r>
            <a:r>
              <a:rPr lang="ru-RU" dirty="0">
                <a:latin typeface="Bahnschrift SemiBold Condensed" panose="020B0502040204020203" pitchFamily="34" charset="0"/>
              </a:rPr>
              <a:t>) до </a:t>
            </a:r>
            <a:r>
              <a:rPr lang="ru-RU" dirty="0" smtClean="0">
                <a:latin typeface="Bahnschrift SemiBold Condensed" panose="020B0502040204020203" pitchFamily="34" charset="0"/>
              </a:rPr>
              <a:t>22:00 год - 0б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262260" y="1805727"/>
            <a:ext cx="5237013" cy="377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Bahnschrift SemiBold Condensed" panose="020B0502040204020203" pitchFamily="34" charset="0"/>
              </a:rPr>
              <a:t>3</a:t>
            </a:r>
            <a:r>
              <a:rPr lang="ru-RU" dirty="0">
                <a:latin typeface="Bahnschrift SemiBold Condensed" panose="020B0502040204020203" pitchFamily="34" charset="0"/>
              </a:rPr>
              <a:t>. </a:t>
            </a:r>
            <a:r>
              <a:rPr lang="ru-RU" dirty="0" err="1">
                <a:latin typeface="Bahnschrift SemiBold Condensed" panose="020B0502040204020203" pitchFamily="34" charset="0"/>
              </a:rPr>
              <a:t>Який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сніданок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маєте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ви</a:t>
            </a:r>
            <a:r>
              <a:rPr lang="ru-RU" dirty="0">
                <a:latin typeface="Bahnschrift SemiBold Condensed" panose="020B0502040204020203" pitchFamily="34" charset="0"/>
              </a:rPr>
              <a:t> на </a:t>
            </a:r>
            <a:r>
              <a:rPr lang="ru-RU" dirty="0" err="1">
                <a:latin typeface="Bahnschrift SemiBold Condensed" panose="020B0502040204020203" pitchFamily="34" charset="0"/>
              </a:rPr>
              <a:t>протязі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першої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години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після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пробудження</a:t>
            </a:r>
            <a:r>
              <a:rPr lang="ru-RU" dirty="0">
                <a:latin typeface="Bahnschrift SemiBold Condensed" panose="020B0502040204020203" pitchFamily="34" charset="0"/>
              </a:rPr>
              <a:t>?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а</a:t>
            </a:r>
            <a:r>
              <a:rPr lang="ru-RU" dirty="0">
                <a:latin typeface="Bahnschrift SemiBold Condensed" panose="020B0502040204020203" pitchFamily="34" charset="0"/>
              </a:rPr>
              <a:t>) </a:t>
            </a:r>
            <a:r>
              <a:rPr lang="ru-RU" dirty="0" err="1">
                <a:latin typeface="Bahnschrift SemiBold Condensed" panose="020B0502040204020203" pitchFamily="34" charset="0"/>
              </a:rPr>
              <a:t>багатий</a:t>
            </a:r>
            <a:r>
              <a:rPr lang="ru-RU" dirty="0">
                <a:latin typeface="Bahnschrift SemiBold Condensed" panose="020B0502040204020203" pitchFamily="34" charset="0"/>
              </a:rPr>
              <a:t> і </a:t>
            </a:r>
            <a:r>
              <a:rPr lang="ru-RU" dirty="0" err="1">
                <a:latin typeface="Bahnschrift SemiBold Condensed" panose="020B0502040204020203" pitchFamily="34" charset="0"/>
              </a:rPr>
              <a:t>різноманітний</a:t>
            </a:r>
            <a:r>
              <a:rPr lang="ru-RU" dirty="0">
                <a:latin typeface="Bahnschrift SemiBold Condensed" panose="020B0502040204020203" pitchFamily="34" charset="0"/>
              </a:rPr>
              <a:t> – </a:t>
            </a:r>
            <a:r>
              <a:rPr lang="ru-RU" dirty="0" smtClean="0">
                <a:latin typeface="Bahnschrift SemiBold Condensed" panose="020B0502040204020203" pitchFamily="34" charset="0"/>
              </a:rPr>
              <a:t>3б</a:t>
            </a: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в) бутерброд – </a:t>
            </a:r>
            <a:r>
              <a:rPr lang="ru-RU" dirty="0" smtClean="0">
                <a:latin typeface="Bahnschrift SemiBold Condensed" panose="020B0502040204020203" pitchFamily="34" charset="0"/>
              </a:rPr>
              <a:t>1б</a:t>
            </a: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б</a:t>
            </a:r>
            <a:r>
              <a:rPr lang="ru-RU" dirty="0">
                <a:latin typeface="Bahnschrift SemiBold Condensed" panose="020B0502040204020203" pitchFamily="34" charset="0"/>
              </a:rPr>
              <a:t>) </a:t>
            </a:r>
            <a:r>
              <a:rPr lang="ru-RU" dirty="0" err="1">
                <a:latin typeface="Bahnschrift SemiBold Condensed" panose="020B0502040204020203" pitchFamily="34" charset="0"/>
              </a:rPr>
              <a:t>некалорійний</a:t>
            </a:r>
            <a:r>
              <a:rPr lang="ru-RU" dirty="0">
                <a:latin typeface="Bahnschrift SemiBold Condensed" panose="020B0502040204020203" pitchFamily="34" charset="0"/>
              </a:rPr>
              <a:t> – </a:t>
            </a:r>
            <a:r>
              <a:rPr lang="ru-RU" dirty="0" smtClean="0">
                <a:latin typeface="Bahnschrift SemiBold Condensed" panose="020B0502040204020203" pitchFamily="34" charset="0"/>
              </a:rPr>
              <a:t>2б</a:t>
            </a: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г) чашка чаю </a:t>
            </a:r>
            <a:r>
              <a:rPr lang="ru-RU" dirty="0" err="1">
                <a:latin typeface="Bahnschrift SemiBold Condensed" panose="020B0502040204020203" pitchFamily="34" charset="0"/>
              </a:rPr>
              <a:t>чи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кави</a:t>
            </a:r>
            <a:r>
              <a:rPr lang="ru-RU" dirty="0">
                <a:latin typeface="Bahnschrift SemiBold Condensed" panose="020B0502040204020203" pitchFamily="34" charset="0"/>
              </a:rPr>
              <a:t> – </a:t>
            </a:r>
            <a:r>
              <a:rPr lang="ru-RU" dirty="0" smtClean="0">
                <a:latin typeface="Bahnschrift SemiBold Condensed" panose="020B0502040204020203" pitchFamily="34" charset="0"/>
              </a:rPr>
              <a:t>0б</a:t>
            </a:r>
          </a:p>
          <a:p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4.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Пригадайте</a:t>
            </a:r>
            <a:r>
              <a:rPr lang="ru-RU" dirty="0" smtClean="0">
                <a:latin typeface="Bahnschrift SemiBold Condensed" panose="020B0502040204020203" pitchFamily="34" charset="0"/>
              </a:rPr>
              <a:t>, коли з вами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частіше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трапляються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неприємності</a:t>
            </a:r>
            <a:r>
              <a:rPr lang="ru-RU" dirty="0" smtClean="0">
                <a:latin typeface="Bahnschrift SemiBold Condensed" panose="020B0502040204020203" pitchFamily="34" charset="0"/>
              </a:rPr>
              <a:t>? </a:t>
            </a: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а</a:t>
            </a:r>
            <a:r>
              <a:rPr lang="ru-RU" dirty="0">
                <a:latin typeface="Bahnschrift SemiBold Condensed" panose="020B0502040204020203" pitchFamily="34" charset="0"/>
              </a:rPr>
              <a:t>) в першу половину дня – </a:t>
            </a:r>
            <a:r>
              <a:rPr lang="ru-RU" dirty="0" smtClean="0">
                <a:latin typeface="Bahnschrift SemiBold Condensed" panose="020B0502040204020203" pitchFamily="34" charset="0"/>
              </a:rPr>
              <a:t>1б</a:t>
            </a: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б</a:t>
            </a:r>
            <a:r>
              <a:rPr lang="ru-RU" dirty="0">
                <a:latin typeface="Bahnschrift SemiBold Condensed" panose="020B0502040204020203" pitchFamily="34" charset="0"/>
              </a:rPr>
              <a:t>) в другу половину дня – </a:t>
            </a:r>
            <a:r>
              <a:rPr lang="ru-RU" dirty="0" smtClean="0">
                <a:latin typeface="Bahnschrift SemiBold Condensed" panose="020B0502040204020203" pitchFamily="34" charset="0"/>
              </a:rPr>
              <a:t>0б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Bahnschrift SemiBold SemiConden" panose="020B0502040204020203" pitchFamily="34" charset="0"/>
              </a:rPr>
              <a:t>Тест</a:t>
            </a:r>
            <a:endParaRPr lang="uk-UA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05728"/>
            <a:ext cx="3883891" cy="267390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SemiBold Condensed" panose="020B0502040204020203" pitchFamily="34" charset="0"/>
              </a:rPr>
              <a:t>6</a:t>
            </a:r>
            <a:r>
              <a:rPr lang="ru-RU" dirty="0">
                <a:latin typeface="Bahnschrift SemiBold Condensed" panose="020B0502040204020203" pitchFamily="34" charset="0"/>
              </a:rPr>
              <a:t>. Як легко </a:t>
            </a:r>
            <a:r>
              <a:rPr lang="ru-RU" dirty="0" err="1">
                <a:latin typeface="Bahnschrift SemiBold Condensed" panose="020B0502040204020203" pitchFamily="34" charset="0"/>
              </a:rPr>
              <a:t>під</a:t>
            </a:r>
            <a:r>
              <a:rPr lang="ru-RU" dirty="0">
                <a:latin typeface="Bahnschrift SemiBold Condensed" panose="020B0502040204020203" pitchFamily="34" charset="0"/>
              </a:rPr>
              <a:t> час </a:t>
            </a:r>
            <a:r>
              <a:rPr lang="ru-RU" dirty="0" err="1">
                <a:latin typeface="Bahnschrift SemiBold Condensed" panose="020B0502040204020203" pitchFamily="34" charset="0"/>
              </a:rPr>
              <a:t>канікул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чи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відпустки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порушуєте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свою </a:t>
            </a:r>
            <a:r>
              <a:rPr lang="ru-RU" dirty="0" err="1">
                <a:latin typeface="Bahnschrift SemiBold Condensed" panose="020B0502040204020203" pitchFamily="34" charset="0"/>
              </a:rPr>
              <a:t>звичку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пов’язану</a:t>
            </a:r>
            <a:r>
              <a:rPr lang="ru-RU" dirty="0">
                <a:latin typeface="Bahnschrift SemiBold Condensed" panose="020B0502040204020203" pitchFamily="34" charset="0"/>
              </a:rPr>
              <a:t> з </a:t>
            </a:r>
            <a:r>
              <a:rPr lang="ru-RU" dirty="0" err="1">
                <a:latin typeface="Bahnschrift SemiBold Condensed" panose="020B0502040204020203" pitchFamily="34" charset="0"/>
              </a:rPr>
              <a:t>прийняттям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їжі</a:t>
            </a:r>
            <a:r>
              <a:rPr lang="ru-RU" dirty="0">
                <a:latin typeface="Bahnschrift SemiBold Condensed" panose="020B0502040204020203" pitchFamily="34" charset="0"/>
              </a:rPr>
              <a:t>?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а</a:t>
            </a:r>
            <a:r>
              <a:rPr lang="ru-RU" dirty="0">
                <a:latin typeface="Bahnschrift SemiBold Condensed" panose="020B0502040204020203" pitchFamily="34" charset="0"/>
              </a:rPr>
              <a:t>) </a:t>
            </a:r>
            <a:r>
              <a:rPr lang="ru-RU" dirty="0" err="1">
                <a:latin typeface="Bahnschrift SemiBold Condensed" panose="020B0502040204020203" pitchFamily="34" charset="0"/>
              </a:rPr>
              <a:t>дуже</a:t>
            </a:r>
            <a:r>
              <a:rPr lang="ru-RU" dirty="0">
                <a:latin typeface="Bahnschrift SemiBold Condensed" panose="020B0502040204020203" pitchFamily="34" charset="0"/>
              </a:rPr>
              <a:t> легко – </a:t>
            </a:r>
            <a:r>
              <a:rPr lang="ru-RU" dirty="0" smtClean="0">
                <a:latin typeface="Bahnschrift SemiBold Condensed" panose="020B0502040204020203" pitchFamily="34" charset="0"/>
              </a:rPr>
              <a:t>0б</a:t>
            </a: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в</a:t>
            </a:r>
            <a:r>
              <a:rPr lang="ru-RU" dirty="0">
                <a:latin typeface="Bahnschrift SemiBold Condensed" panose="020B0502040204020203" pitchFamily="34" charset="0"/>
              </a:rPr>
              <a:t>) </a:t>
            </a:r>
            <a:r>
              <a:rPr lang="ru-RU" dirty="0" err="1">
                <a:latin typeface="Bahnschrift SemiBold Condensed" panose="020B0502040204020203" pitchFamily="34" charset="0"/>
              </a:rPr>
              <a:t>важко</a:t>
            </a:r>
            <a:r>
              <a:rPr lang="ru-RU" dirty="0">
                <a:latin typeface="Bahnschrift SemiBold Condensed" panose="020B0502040204020203" pitchFamily="34" charset="0"/>
              </a:rPr>
              <a:t> – </a:t>
            </a:r>
            <a:r>
              <a:rPr lang="ru-RU" dirty="0" smtClean="0">
                <a:latin typeface="Bahnschrift SemiBold Condensed" panose="020B0502040204020203" pitchFamily="34" charset="0"/>
              </a:rPr>
              <a:t>2б </a:t>
            </a: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б</a:t>
            </a:r>
            <a:r>
              <a:rPr lang="ru-RU" dirty="0">
                <a:latin typeface="Bahnschrift SemiBold Condensed" panose="020B0502040204020203" pitchFamily="34" charset="0"/>
              </a:rPr>
              <a:t>) легко – </a:t>
            </a:r>
            <a:r>
              <a:rPr lang="ru-RU" dirty="0" smtClean="0">
                <a:latin typeface="Bahnschrift SemiBold Condensed" panose="020B0502040204020203" pitchFamily="34" charset="0"/>
              </a:rPr>
              <a:t>1б</a:t>
            </a: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г) </a:t>
            </a:r>
            <a:r>
              <a:rPr lang="ru-RU" dirty="0" err="1">
                <a:latin typeface="Bahnschrift SemiBold Condensed" panose="020B0502040204020203" pitchFamily="34" charset="0"/>
              </a:rPr>
              <a:t>залишається</a:t>
            </a:r>
            <a:r>
              <a:rPr lang="ru-RU" dirty="0">
                <a:latin typeface="Bahnschrift SemiBold Condensed" panose="020B0502040204020203" pitchFamily="34" charset="0"/>
              </a:rPr>
              <a:t> все без </a:t>
            </a:r>
            <a:r>
              <a:rPr lang="ru-RU" dirty="0" err="1">
                <a:latin typeface="Bahnschrift SemiBold Condensed" panose="020B0502040204020203" pitchFamily="34" charset="0"/>
              </a:rPr>
              <a:t>змін</a:t>
            </a:r>
            <a:r>
              <a:rPr lang="ru-RU" dirty="0">
                <a:latin typeface="Bahnschrift SemiBold Condensed" panose="020B0502040204020203" pitchFamily="34" charset="0"/>
              </a:rPr>
              <a:t> – </a:t>
            </a:r>
            <a:r>
              <a:rPr lang="ru-RU" dirty="0" smtClean="0">
                <a:latin typeface="Bahnschrift SemiBold Condensed" panose="020B0502040204020203" pitchFamily="34" charset="0"/>
              </a:rPr>
              <a:t>3б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262260" y="1805727"/>
            <a:ext cx="5237013" cy="2673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>
                <a:latin typeface="Bahnschrift SemiBold Condensed" panose="020B0502040204020203" pitchFamily="34" charset="0"/>
              </a:rPr>
              <a:t>7. </a:t>
            </a:r>
            <a:r>
              <a:rPr lang="ru-RU" i="1" dirty="0" err="1">
                <a:latin typeface="Bahnschrift SemiBold Condensed" panose="020B0502040204020203" pitchFamily="34" charset="0"/>
              </a:rPr>
              <a:t>Вранці</a:t>
            </a:r>
            <a:r>
              <a:rPr lang="ru-RU" i="1" dirty="0">
                <a:latin typeface="Bahnschrift SemiBold Condensed" panose="020B0502040204020203" pitchFamily="34" charset="0"/>
              </a:rPr>
              <a:t> вас </a:t>
            </a:r>
            <a:r>
              <a:rPr lang="ru-RU" i="1" dirty="0" err="1">
                <a:latin typeface="Bahnschrift SemiBold Condensed" panose="020B0502040204020203" pitchFamily="34" charset="0"/>
              </a:rPr>
              <a:t>чекають</a:t>
            </a:r>
            <a:r>
              <a:rPr lang="ru-RU" i="1" dirty="0">
                <a:latin typeface="Bahnschrift SemiBold Condensed" panose="020B0502040204020203" pitchFamily="34" charset="0"/>
              </a:rPr>
              <a:t> </a:t>
            </a:r>
            <a:r>
              <a:rPr lang="ru-RU" i="1" dirty="0" err="1">
                <a:latin typeface="Bahnschrift SemiBold Condensed" panose="020B0502040204020203" pitchFamily="34" charset="0"/>
              </a:rPr>
              <a:t>важливі</a:t>
            </a:r>
            <a:r>
              <a:rPr lang="ru-RU" i="1" dirty="0">
                <a:latin typeface="Bahnschrift SemiBold Condensed" panose="020B0502040204020203" pitchFamily="34" charset="0"/>
              </a:rPr>
              <a:t> </a:t>
            </a:r>
            <a:r>
              <a:rPr lang="ru-RU" i="1" dirty="0" err="1">
                <a:latin typeface="Bahnschrift SemiBold Condensed" panose="020B0502040204020203" pitchFamily="34" charset="0"/>
              </a:rPr>
              <a:t>справи</a:t>
            </a:r>
            <a:r>
              <a:rPr lang="ru-RU" i="1" dirty="0">
                <a:latin typeface="Bahnschrift SemiBold Condensed" panose="020B0502040204020203" pitchFamily="34" charset="0"/>
              </a:rPr>
              <a:t>. </a:t>
            </a:r>
            <a:r>
              <a:rPr lang="ru-RU" i="1" dirty="0" err="1">
                <a:latin typeface="Bahnschrift SemiBold Condensed" panose="020B0502040204020203" pitchFamily="34" charset="0"/>
              </a:rPr>
              <a:t>Наскільки</a:t>
            </a:r>
            <a:r>
              <a:rPr lang="ru-RU" i="1" dirty="0">
                <a:latin typeface="Bahnschrift SemiBold Condensed" panose="020B0502040204020203" pitchFamily="34" charset="0"/>
              </a:rPr>
              <a:t> </a:t>
            </a:r>
            <a:r>
              <a:rPr lang="ru-RU" i="1" dirty="0" err="1">
                <a:latin typeface="Bahnschrift SemiBold Condensed" panose="020B0502040204020203" pitchFamily="34" charset="0"/>
              </a:rPr>
              <a:t>раніше</a:t>
            </a:r>
            <a:r>
              <a:rPr lang="ru-RU" i="1" dirty="0">
                <a:latin typeface="Bahnschrift SemiBold Condensed" panose="020B0502040204020203" pitchFamily="34" charset="0"/>
              </a:rPr>
              <a:t> </a:t>
            </a:r>
            <a:r>
              <a:rPr lang="ru-RU" i="1" dirty="0" err="1">
                <a:latin typeface="Bahnschrift SemiBold Condensed" panose="020B0502040204020203" pitchFamily="34" charset="0"/>
              </a:rPr>
              <a:t>звичного</a:t>
            </a:r>
            <a:r>
              <a:rPr lang="ru-RU" i="1" dirty="0">
                <a:latin typeface="Bahnschrift SemiBold Condensed" panose="020B0502040204020203" pitchFamily="34" charset="0"/>
              </a:rPr>
              <a:t> </a:t>
            </a:r>
            <a:r>
              <a:rPr lang="ru-RU" i="1" dirty="0" err="1">
                <a:latin typeface="Bahnschrift SemiBold Condensed" panose="020B0502040204020203" pitchFamily="34" charset="0"/>
              </a:rPr>
              <a:t>ви</a:t>
            </a:r>
            <a:r>
              <a:rPr lang="ru-RU" i="1" dirty="0">
                <a:latin typeface="Bahnschrift SemiBold Condensed" panose="020B0502040204020203" pitchFamily="34" charset="0"/>
              </a:rPr>
              <a:t> ляжете </a:t>
            </a:r>
            <a:r>
              <a:rPr lang="ru-RU" i="1" dirty="0" err="1">
                <a:latin typeface="Bahnschrift SemiBold Condensed" panose="020B0502040204020203" pitchFamily="34" charset="0"/>
              </a:rPr>
              <a:t>спати</a:t>
            </a:r>
            <a:r>
              <a:rPr lang="ru-RU" i="1" dirty="0" smtClean="0">
                <a:latin typeface="Bahnschrift SemiBold Condensed" panose="020B0502040204020203" pitchFamily="34" charset="0"/>
              </a:rPr>
              <a:t>?</a:t>
            </a:r>
          </a:p>
          <a:p>
            <a:pPr lvl="1"/>
            <a:r>
              <a:rPr lang="ru-RU" i="1" dirty="0" smtClean="0">
                <a:latin typeface="Bahnschrift SemiBold Condensed" panose="020B0502040204020203" pitchFamily="34" charset="0"/>
              </a:rPr>
              <a:t> </a:t>
            </a:r>
            <a:r>
              <a:rPr lang="ru-RU" i="1" dirty="0">
                <a:latin typeface="Bahnschrift SemiBold Condensed" panose="020B0502040204020203" pitchFamily="34" charset="0"/>
              </a:rPr>
              <a:t>а) </a:t>
            </a:r>
            <a:r>
              <a:rPr lang="ru-RU" i="1" dirty="0" err="1">
                <a:latin typeface="Bahnschrift SemiBold Condensed" panose="020B0502040204020203" pitchFamily="34" charset="0"/>
              </a:rPr>
              <a:t>більше</a:t>
            </a:r>
            <a:r>
              <a:rPr lang="ru-RU" i="1" dirty="0">
                <a:latin typeface="Bahnschrift SemiBold Condensed" panose="020B0502040204020203" pitchFamily="34" charset="0"/>
              </a:rPr>
              <a:t>, </a:t>
            </a:r>
            <a:r>
              <a:rPr lang="ru-RU" i="1" dirty="0" err="1">
                <a:latin typeface="Bahnschrift SemiBold Condensed" panose="020B0502040204020203" pitchFamily="34" charset="0"/>
              </a:rPr>
              <a:t>ніж</a:t>
            </a:r>
            <a:r>
              <a:rPr lang="ru-RU" i="1" dirty="0">
                <a:latin typeface="Bahnschrift SemiBold Condensed" panose="020B0502040204020203" pitchFamily="34" charset="0"/>
              </a:rPr>
              <a:t> на 2 </a:t>
            </a:r>
            <a:r>
              <a:rPr lang="ru-RU" i="1" dirty="0" smtClean="0">
                <a:latin typeface="Bahnschrift SemiBold Condensed" panose="020B0502040204020203" pitchFamily="34" charset="0"/>
              </a:rPr>
              <a:t>год– 3б</a:t>
            </a:r>
          </a:p>
          <a:p>
            <a:pPr lvl="1"/>
            <a:r>
              <a:rPr lang="ru-RU" i="1" dirty="0" smtClean="0">
                <a:latin typeface="Bahnschrift SemiBold Condensed" panose="020B0502040204020203" pitchFamily="34" charset="0"/>
              </a:rPr>
              <a:t> </a:t>
            </a:r>
            <a:r>
              <a:rPr lang="ru-RU" i="1" dirty="0">
                <a:latin typeface="Bahnschrift SemiBold Condensed" panose="020B0502040204020203" pitchFamily="34" charset="0"/>
              </a:rPr>
              <a:t>в) </a:t>
            </a:r>
            <a:r>
              <a:rPr lang="ru-RU" i="1" dirty="0" err="1">
                <a:latin typeface="Bahnschrift SemiBold Condensed" panose="020B0502040204020203" pitchFamily="34" charset="0"/>
              </a:rPr>
              <a:t>менше</a:t>
            </a:r>
            <a:r>
              <a:rPr lang="ru-RU" i="1" dirty="0">
                <a:latin typeface="Bahnschrift SemiBold Condensed" panose="020B0502040204020203" pitchFamily="34" charset="0"/>
              </a:rPr>
              <a:t>, </a:t>
            </a:r>
            <a:r>
              <a:rPr lang="ru-RU" i="1" dirty="0" err="1">
                <a:latin typeface="Bahnschrift SemiBold Condensed" panose="020B0502040204020203" pitchFamily="34" charset="0"/>
              </a:rPr>
              <a:t>ніж</a:t>
            </a:r>
            <a:r>
              <a:rPr lang="ru-RU" i="1" dirty="0">
                <a:latin typeface="Bahnschrift SemiBold Condensed" panose="020B0502040204020203" pitchFamily="34" charset="0"/>
              </a:rPr>
              <a:t> на 1 </a:t>
            </a:r>
            <a:r>
              <a:rPr lang="ru-RU" i="1" dirty="0" smtClean="0">
                <a:latin typeface="Bahnschrift SemiBold Condensed" panose="020B0502040204020203" pitchFamily="34" charset="0"/>
              </a:rPr>
              <a:t>год </a:t>
            </a:r>
            <a:r>
              <a:rPr lang="ru-RU" i="1" dirty="0">
                <a:latin typeface="Bahnschrift SemiBold Condensed" panose="020B0502040204020203" pitchFamily="34" charset="0"/>
              </a:rPr>
              <a:t>– </a:t>
            </a:r>
            <a:r>
              <a:rPr lang="ru-RU" i="1" dirty="0" smtClean="0">
                <a:latin typeface="Bahnschrift SemiBold Condensed" panose="020B0502040204020203" pitchFamily="34" charset="0"/>
              </a:rPr>
              <a:t>1б </a:t>
            </a:r>
          </a:p>
          <a:p>
            <a:pPr lvl="1"/>
            <a:r>
              <a:rPr lang="ru-RU" i="1" dirty="0" smtClean="0">
                <a:latin typeface="Bahnschrift SemiBold Condensed" panose="020B0502040204020203" pitchFamily="34" charset="0"/>
              </a:rPr>
              <a:t>б</a:t>
            </a:r>
            <a:r>
              <a:rPr lang="ru-RU" i="1" dirty="0">
                <a:latin typeface="Bahnschrift SemiBold Condensed" panose="020B0502040204020203" pitchFamily="34" charset="0"/>
              </a:rPr>
              <a:t>) на 1-2 </a:t>
            </a:r>
            <a:r>
              <a:rPr lang="ru-RU" i="1" dirty="0" smtClean="0">
                <a:latin typeface="Bahnschrift SemiBold Condensed" panose="020B0502040204020203" pitchFamily="34" charset="0"/>
              </a:rPr>
              <a:t>год </a:t>
            </a:r>
            <a:r>
              <a:rPr lang="ru-RU" i="1" dirty="0">
                <a:latin typeface="Bahnschrift SemiBold Condensed" panose="020B0502040204020203" pitchFamily="34" charset="0"/>
              </a:rPr>
              <a:t>– </a:t>
            </a:r>
            <a:r>
              <a:rPr lang="ru-RU" i="1" dirty="0" smtClean="0">
                <a:latin typeface="Bahnschrift SemiBold Condensed" panose="020B0502040204020203" pitchFamily="34" charset="0"/>
              </a:rPr>
              <a:t>2б </a:t>
            </a:r>
          </a:p>
          <a:p>
            <a:pPr lvl="1"/>
            <a:r>
              <a:rPr lang="ru-RU" i="1" dirty="0" smtClean="0">
                <a:latin typeface="Bahnschrift SemiBold Condensed" panose="020B0502040204020203" pitchFamily="34" charset="0"/>
              </a:rPr>
              <a:t>г</a:t>
            </a:r>
            <a:r>
              <a:rPr lang="ru-RU" i="1" dirty="0">
                <a:latin typeface="Bahnschrift SemiBold Condensed" panose="020B0502040204020203" pitchFamily="34" charset="0"/>
              </a:rPr>
              <a:t>) як </a:t>
            </a:r>
            <a:r>
              <a:rPr lang="ru-RU" i="1" dirty="0" err="1">
                <a:latin typeface="Bahnschrift SemiBold Condensed" panose="020B0502040204020203" pitchFamily="34" charset="0"/>
              </a:rPr>
              <a:t>завжди</a:t>
            </a:r>
            <a:r>
              <a:rPr lang="ru-RU" i="1" dirty="0">
                <a:latin typeface="Bahnschrift SemiBold Condensed" panose="020B0502040204020203" pitchFamily="34" charset="0"/>
              </a:rPr>
              <a:t> – </a:t>
            </a:r>
            <a:r>
              <a:rPr lang="ru-RU" i="1" dirty="0" smtClean="0">
                <a:latin typeface="Bahnschrift SemiBold Condensed" panose="020B0502040204020203" pitchFamily="34" charset="0"/>
              </a:rPr>
              <a:t>0б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71600" y="4677082"/>
            <a:ext cx="9601200" cy="1538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latin typeface="Bahnschrift SemiBold Condensed" panose="020B0502040204020203" pitchFamily="34" charset="0"/>
              </a:rPr>
              <a:t>Висновки</a:t>
            </a:r>
            <a:r>
              <a:rPr lang="ru-RU" dirty="0">
                <a:latin typeface="Bahnschrift SemiBold Condensed" panose="020B0502040204020203" pitchFamily="34" charset="0"/>
              </a:rPr>
              <a:t>: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/>
            <a:r>
              <a:rPr lang="ru-RU" dirty="0" smtClean="0">
                <a:latin typeface="Bahnschrift SemiBold Condensed" panose="020B0502040204020203" pitchFamily="34" charset="0"/>
              </a:rPr>
              <a:t>0-7 </a:t>
            </a:r>
            <a:r>
              <a:rPr lang="ru-RU" dirty="0" err="1">
                <a:latin typeface="Bahnschrift SemiBold Condensed" panose="020B0502040204020203" pitchFamily="34" charset="0"/>
              </a:rPr>
              <a:t>балів</a:t>
            </a:r>
            <a:r>
              <a:rPr lang="ru-RU" dirty="0">
                <a:latin typeface="Bahnschrift SemiBold Condensed" panose="020B0502040204020203" pitchFamily="34" charset="0"/>
              </a:rPr>
              <a:t> – «</a:t>
            </a:r>
            <a:r>
              <a:rPr lang="ru-RU" dirty="0" err="1">
                <a:latin typeface="Bahnschrift SemiBold Condensed" panose="020B0502040204020203" pitchFamily="34" charset="0"/>
              </a:rPr>
              <a:t>жайворонок</a:t>
            </a:r>
            <a:r>
              <a:rPr lang="ru-RU" dirty="0">
                <a:latin typeface="Bahnschrift SemiBold Condensed" panose="020B0502040204020203" pitchFamily="34" charset="0"/>
              </a:rPr>
              <a:t>»;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/>
            <a:r>
              <a:rPr lang="ru-RU" dirty="0" err="1" smtClean="0">
                <a:latin typeface="Bahnschrift SemiBold Condensed" panose="020B0502040204020203" pitchFamily="34" charset="0"/>
              </a:rPr>
              <a:t>від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8 </a:t>
            </a:r>
            <a:r>
              <a:rPr lang="ru-RU" dirty="0" smtClean="0">
                <a:latin typeface="Bahnschrift SemiBold Condensed" panose="020B0502040204020203" pitchFamily="34" charset="0"/>
              </a:rPr>
              <a:t>до 13 </a:t>
            </a:r>
            <a:r>
              <a:rPr lang="ru-RU" dirty="0" err="1">
                <a:latin typeface="Bahnschrift SemiBold Condensed" panose="020B0502040204020203" pitchFamily="34" charset="0"/>
              </a:rPr>
              <a:t>балів</a:t>
            </a:r>
            <a:r>
              <a:rPr lang="ru-RU" dirty="0">
                <a:latin typeface="Bahnschrift SemiBold Condensed" panose="020B0502040204020203" pitchFamily="34" charset="0"/>
              </a:rPr>
              <a:t> – «</a:t>
            </a:r>
            <a:r>
              <a:rPr lang="ru-RU" dirty="0" err="1">
                <a:latin typeface="Bahnschrift SemiBold Condensed" panose="020B0502040204020203" pitchFamily="34" charset="0"/>
              </a:rPr>
              <a:t>аритмик</a:t>
            </a:r>
            <a:r>
              <a:rPr lang="ru-RU" dirty="0">
                <a:latin typeface="Bahnschrift SemiBold Condensed" panose="020B0502040204020203" pitchFamily="34" charset="0"/>
              </a:rPr>
              <a:t>»;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/>
            <a:r>
              <a:rPr lang="ru-RU" dirty="0" err="1" smtClean="0">
                <a:latin typeface="Bahnschrift SemiBold Condensed" panose="020B0502040204020203" pitchFamily="34" charset="0"/>
              </a:rPr>
              <a:t>від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14 до 20 </a:t>
            </a:r>
            <a:r>
              <a:rPr lang="ru-RU" dirty="0" err="1">
                <a:latin typeface="Bahnschrift SemiBold Condensed" panose="020B0502040204020203" pitchFamily="34" charset="0"/>
              </a:rPr>
              <a:t>балів</a:t>
            </a:r>
            <a:r>
              <a:rPr lang="ru-RU" dirty="0">
                <a:latin typeface="Bahnschrift SemiBold Condensed" panose="020B0502040204020203" pitchFamily="34" charset="0"/>
              </a:rPr>
              <a:t> – «сова».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Bahnschrift SemiBold SemiConden" panose="020B0502040204020203" pitchFamily="34" charset="0"/>
              </a:rPr>
              <a:t>Біоритми людини</a:t>
            </a:r>
            <a:endParaRPr lang="uk-UA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05728"/>
            <a:ext cx="9702800" cy="3320454"/>
          </a:xfrm>
        </p:spPr>
        <p:txBody>
          <a:bodyPr>
            <a:normAutofit/>
          </a:bodyPr>
          <a:lstStyle/>
          <a:p>
            <a:pPr algn="just"/>
            <a:r>
              <a:rPr lang="ru-RU" dirty="0" err="1">
                <a:latin typeface="Bahnschrift SemiBold Condensed" panose="020B0502040204020203" pitchFamily="34" charset="0"/>
              </a:rPr>
              <a:t>Протягом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доби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більшість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фізіологічних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процесів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періодично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коливається</a:t>
            </a:r>
            <a:r>
              <a:rPr lang="ru-RU" dirty="0" smtClean="0">
                <a:latin typeface="Bahnschrift SemiBold Condensed" panose="020B0502040204020203" pitchFamily="34" charset="0"/>
              </a:rPr>
              <a:t>.</a:t>
            </a:r>
          </a:p>
          <a:p>
            <a:pPr algn="just"/>
            <a:r>
              <a:rPr lang="ru-RU" dirty="0">
                <a:latin typeface="Bahnschrift SemiBold Condensed" panose="020B0502040204020203" pitchFamily="34" charset="0"/>
              </a:rPr>
              <a:t>Температура </a:t>
            </a:r>
            <a:r>
              <a:rPr lang="ru-RU" dirty="0" err="1">
                <a:latin typeface="Bahnschrift SemiBold Condensed" panose="020B0502040204020203" pitchFamily="34" charset="0"/>
              </a:rPr>
              <a:t>тіла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людини</a:t>
            </a:r>
            <a:r>
              <a:rPr lang="ru-RU" dirty="0">
                <a:latin typeface="Bahnschrift SemiBold Condensed" panose="020B0502040204020203" pitchFamily="34" charset="0"/>
              </a:rPr>
              <a:t>: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у </a:t>
            </a:r>
            <a:r>
              <a:rPr lang="ru-RU" dirty="0" err="1">
                <a:latin typeface="Bahnschrift SemiBold Condensed" panose="020B0502040204020203" pitchFamily="34" charset="0"/>
              </a:rPr>
              <a:t>денні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години</a:t>
            </a:r>
            <a:r>
              <a:rPr lang="ru-RU" dirty="0">
                <a:latin typeface="Bahnschrift SemiBold Condensed" panose="020B0502040204020203" pitchFamily="34" charset="0"/>
              </a:rPr>
              <a:t> вона </a:t>
            </a:r>
            <a:r>
              <a:rPr lang="ru-RU" dirty="0" err="1">
                <a:latin typeface="Bahnschrift SemiBold Condensed" panose="020B0502040204020203" pitchFamily="34" charset="0"/>
              </a:rPr>
              <a:t>підвищена</a:t>
            </a:r>
            <a:r>
              <a:rPr lang="ru-RU" dirty="0">
                <a:latin typeface="Bahnschrift SemiBold Condensed" panose="020B0502040204020203" pitchFamily="34" charset="0"/>
              </a:rPr>
              <a:t> (мах </a:t>
            </a:r>
            <a:r>
              <a:rPr lang="ru-RU" dirty="0" smtClean="0">
                <a:latin typeface="Bahnschrift SemiBold Condensed" panose="020B0502040204020203" pitchFamily="34" charset="0"/>
              </a:rPr>
              <a:t>у </a:t>
            </a:r>
            <a:r>
              <a:rPr lang="ru-RU" dirty="0">
                <a:latin typeface="Bahnschrift SemiBold Condensed" panose="020B0502040204020203" pitchFamily="34" charset="0"/>
              </a:rPr>
              <a:t>18 </a:t>
            </a:r>
            <a:r>
              <a:rPr lang="ru-RU" dirty="0" smtClean="0">
                <a:latin typeface="Bahnschrift SemiBold Condensed" panose="020B0502040204020203" pitchFamily="34" charset="0"/>
              </a:rPr>
              <a:t>год), </a:t>
            </a:r>
            <a:r>
              <a:rPr lang="ru-RU" dirty="0">
                <a:latin typeface="Bahnschrift SemiBold Condensed" panose="020B0502040204020203" pitchFamily="34" charset="0"/>
              </a:rPr>
              <a:t>а </a:t>
            </a:r>
            <a:r>
              <a:rPr lang="ru-RU" dirty="0" err="1">
                <a:latin typeface="Bahnschrift SemiBold Condensed" panose="020B0502040204020203" pitchFamily="34" charset="0"/>
              </a:rPr>
              <a:t>вночі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знижується</a:t>
            </a:r>
            <a:r>
              <a:rPr lang="ru-RU" dirty="0">
                <a:latin typeface="Bahnschrift SemiBold Condensed" panose="020B0502040204020203" pitchFamily="34" charset="0"/>
              </a:rPr>
              <a:t> (</a:t>
            </a:r>
            <a:r>
              <a:rPr lang="ru-RU" dirty="0" err="1">
                <a:latin typeface="Bahnschrift SemiBold Condensed" panose="020B0502040204020203" pitchFamily="34" charset="0"/>
              </a:rPr>
              <a:t>її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мі</a:t>
            </a:r>
            <a:r>
              <a:rPr lang="en-US" dirty="0">
                <a:latin typeface="Bahnschrift SemiBold Condensed" panose="020B0502040204020203" pitchFamily="34" charset="0"/>
              </a:rPr>
              <a:t>n </a:t>
            </a:r>
            <a:r>
              <a:rPr lang="ru-RU" dirty="0" err="1">
                <a:latin typeface="Bahnschrift SemiBold Condensed" panose="020B0502040204020203" pitchFamily="34" charset="0"/>
              </a:rPr>
              <a:t>між</a:t>
            </a:r>
            <a:r>
              <a:rPr lang="ru-RU" dirty="0">
                <a:latin typeface="Bahnschrift SemiBold Condensed" panose="020B0502040204020203" pitchFamily="34" charset="0"/>
              </a:rPr>
              <a:t> 1 та 5 </a:t>
            </a:r>
            <a:r>
              <a:rPr lang="ru-RU" dirty="0" smtClean="0">
                <a:latin typeface="Bahnschrift SemiBold Condensed" panose="020B0502040204020203" pitchFamily="34" charset="0"/>
              </a:rPr>
              <a:t>год)</a:t>
            </a:r>
          </a:p>
          <a:p>
            <a:pPr algn="just"/>
            <a:r>
              <a:rPr lang="ru-RU" dirty="0" err="1" smtClean="0">
                <a:latin typeface="Bahnschrift SemiBold Condensed" panose="020B0502040204020203" pitchFamily="34" charset="0"/>
              </a:rPr>
              <a:t>Артеріальний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тиску</a:t>
            </a:r>
            <a:r>
              <a:rPr lang="ru-RU" dirty="0">
                <a:latin typeface="Bahnschrift SemiBold Condensed" panose="020B0502040204020203" pitchFamily="34" charset="0"/>
              </a:rPr>
              <a:t>: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вдень </a:t>
            </a:r>
            <a:r>
              <a:rPr lang="ru-RU" dirty="0" err="1">
                <a:latin typeface="Bahnschrift SemiBold Condensed" panose="020B0502040204020203" pitchFamily="34" charset="0"/>
              </a:rPr>
              <a:t>він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підвищується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вночі</a:t>
            </a:r>
            <a:r>
              <a:rPr lang="ru-RU" dirty="0">
                <a:latin typeface="Bahnschrift SemiBold Condensed" panose="020B0502040204020203" pitchFamily="34" charset="0"/>
              </a:rPr>
              <a:t> - </a:t>
            </a:r>
            <a:r>
              <a:rPr lang="ru-RU" dirty="0" err="1">
                <a:latin typeface="Bahnschrift SemiBold Condensed" panose="020B0502040204020203" pitchFamily="34" charset="0"/>
              </a:rPr>
              <a:t>знижується</a:t>
            </a:r>
            <a:r>
              <a:rPr lang="ru-RU" dirty="0" smtClean="0">
                <a:latin typeface="Bahnschrift SemiBold Condensed" panose="020B0502040204020203" pitchFamily="34" charset="0"/>
              </a:rPr>
              <a:t>.</a:t>
            </a:r>
          </a:p>
          <a:p>
            <a:pPr algn="just"/>
            <a:r>
              <a:rPr lang="ru-RU" dirty="0" err="1" smtClean="0">
                <a:latin typeface="Bahnschrift SemiBold Condensed" panose="020B0502040204020203" pitchFamily="34" charset="0"/>
              </a:rPr>
              <a:t>Інтенсивність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більшості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фізіологічних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процесів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підвищується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вранці</a:t>
            </a:r>
            <a:r>
              <a:rPr lang="ru-RU" dirty="0">
                <a:latin typeface="Bahnschrift SemiBold Condensed" panose="020B0502040204020203" pitchFamily="34" charset="0"/>
              </a:rPr>
              <a:t> й </a:t>
            </a:r>
            <a:r>
              <a:rPr lang="ru-RU" dirty="0" err="1">
                <a:latin typeface="Bahnschrift SemiBold Condensed" panose="020B0502040204020203" pitchFamily="34" charset="0"/>
              </a:rPr>
              <a:t>знижується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вночі</a:t>
            </a:r>
            <a:r>
              <a:rPr lang="ru-RU" dirty="0">
                <a:latin typeface="Bahnschrift SemiBold Condensed" panose="020B0502040204020203" pitchFamily="34" charset="0"/>
              </a:rPr>
              <a:t>: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 algn="just"/>
            <a:r>
              <a:rPr lang="ru-RU" dirty="0" err="1" smtClean="0">
                <a:latin typeface="Bahnschrift SemiBold Condensed" panose="020B0502040204020203" pitchFamily="34" charset="0"/>
              </a:rPr>
              <a:t>Це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пов'язано</a:t>
            </a:r>
            <a:r>
              <a:rPr lang="ru-RU" dirty="0">
                <a:latin typeface="Bahnschrift SemiBold Condensed" panose="020B0502040204020203" pitchFamily="34" charset="0"/>
              </a:rPr>
              <a:t> з </a:t>
            </a:r>
            <a:r>
              <a:rPr lang="ru-RU" dirty="0" err="1">
                <a:latin typeface="Bahnschrift SemiBold Condensed" panose="020B0502040204020203" pitchFamily="34" charset="0"/>
              </a:rPr>
              <a:t>тим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що</a:t>
            </a:r>
            <a:r>
              <a:rPr lang="ru-RU" dirty="0">
                <a:latin typeface="Bahnschrift SemiBold Condensed" panose="020B0502040204020203" pitchFamily="34" charset="0"/>
              </a:rPr>
              <a:t> вдень </a:t>
            </a:r>
            <a:r>
              <a:rPr lang="ru-RU" dirty="0" err="1">
                <a:latin typeface="Bahnschrift SemiBold Condensed" panose="020B0502040204020203" pitchFamily="34" charset="0"/>
              </a:rPr>
              <a:t>обмін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речовин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інтенсивніший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що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зумовлює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підвищення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активності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організму</a:t>
            </a:r>
            <a:r>
              <a:rPr lang="ru-RU" dirty="0">
                <a:latin typeface="Bahnschrift SemiBold Condensed" panose="020B0502040204020203" pitchFamily="34" charset="0"/>
              </a:rPr>
              <a:t>.</a:t>
            </a:r>
            <a:endParaRPr lang="ru-RU" dirty="0" smtClean="0">
              <a:latin typeface="Bahnschrift SemiBold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140" y="4625160"/>
            <a:ext cx="2487063" cy="23332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08" y="5061349"/>
            <a:ext cx="1698697" cy="15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Bahnschrift SemiBold SemiConden" panose="020B0502040204020203" pitchFamily="34" charset="0"/>
              </a:rPr>
              <a:t>Біоритми людини</a:t>
            </a:r>
            <a:endParaRPr lang="uk-UA" b="1" dirty="0">
              <a:latin typeface="Bahnschrift SemiBold SemiConden" panose="020B0502040204020203" pitchFamily="34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551541912"/>
              </p:ext>
            </p:extLst>
          </p:nvPr>
        </p:nvGraphicFramePr>
        <p:xfrm>
          <a:off x="2133601" y="1574800"/>
          <a:ext cx="7924799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8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Bahnschrift SemiBold SemiConden" panose="020B0502040204020203" pitchFamily="34" charset="0"/>
              </a:rPr>
              <a:t>Біоритми людини</a:t>
            </a:r>
            <a:endParaRPr lang="uk-UA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05728"/>
            <a:ext cx="9702800" cy="36597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err="1">
                <a:latin typeface="Bahnschrift SemiBold Condensed" panose="020B0502040204020203" pitchFamily="34" charset="0"/>
              </a:rPr>
              <a:t>Фізіологічні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зміни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під</a:t>
            </a:r>
            <a:r>
              <a:rPr lang="ru-RU" dirty="0">
                <a:latin typeface="Bahnschrift SemiBold Condensed" panose="020B0502040204020203" pitchFamily="34" charset="0"/>
              </a:rPr>
              <a:t> час </a:t>
            </a:r>
            <a:r>
              <a:rPr lang="ru-RU" dirty="0" smtClean="0">
                <a:latin typeface="Bahnschrift SemiBold Condensed" panose="020B0502040204020203" pitchFamily="34" charset="0"/>
              </a:rPr>
              <a:t>сну.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972327074"/>
              </p:ext>
            </p:extLst>
          </p:nvPr>
        </p:nvGraphicFramePr>
        <p:xfrm>
          <a:off x="2890981" y="1887256"/>
          <a:ext cx="6558973" cy="480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3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Bahnschrift SemiBold SemiConden" panose="020B0502040204020203" pitchFamily="34" charset="0"/>
              </a:rPr>
              <a:t>висновок</a:t>
            </a:r>
            <a:endParaRPr lang="uk-UA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9399"/>
            <a:ext cx="9601200" cy="1485900"/>
          </a:xfrm>
        </p:spPr>
        <p:txBody>
          <a:bodyPr/>
          <a:lstStyle/>
          <a:p>
            <a:r>
              <a:rPr lang="uk-UA" dirty="0">
                <a:latin typeface="Bahnschrift SemiBold SemiConden" panose="020B0502040204020203" pitchFamily="34" charset="0"/>
              </a:rPr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260757"/>
            <a:ext cx="9601200" cy="1085279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latin typeface="Bahnschrift SemiBold Condensed" panose="020B0502040204020203" pitchFamily="34" charset="0"/>
              </a:rPr>
              <a:t>Таким </a:t>
            </a:r>
            <a:r>
              <a:rPr lang="ru-RU" dirty="0" smtClean="0">
                <a:latin typeface="Bahnschrift SemiBold Condensed" panose="020B0502040204020203" pitchFamily="34" charset="0"/>
              </a:rPr>
              <a:t>чином, </a:t>
            </a:r>
            <a:r>
              <a:rPr lang="ru-RU" dirty="0" err="1">
                <a:latin typeface="Bahnschrift SemiBold Condensed" panose="020B0502040204020203" pitchFamily="34" charset="0"/>
              </a:rPr>
              <a:t>біологічні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ритми</a:t>
            </a:r>
            <a:r>
              <a:rPr lang="ru-RU" dirty="0">
                <a:latin typeface="Bahnschrift SemiBold Condensed" panose="020B0502040204020203" pitchFamily="34" charset="0"/>
              </a:rPr>
              <a:t> є основою </a:t>
            </a:r>
            <a:r>
              <a:rPr lang="ru-RU" dirty="0" err="1">
                <a:latin typeface="Bahnschrift SemiBold Condensed" panose="020B0502040204020203" pitchFamily="34" charset="0"/>
              </a:rPr>
              <a:t>раціональної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регламентації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розпорядку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життя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людини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оскільки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висока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працездатність</a:t>
            </a:r>
            <a:r>
              <a:rPr lang="ru-RU" dirty="0">
                <a:latin typeface="Bahnschrift SemiBold Condensed" panose="020B0502040204020203" pitchFamily="34" charset="0"/>
              </a:rPr>
              <a:t> і </a:t>
            </a:r>
            <a:r>
              <a:rPr lang="ru-RU" dirty="0" err="1">
                <a:latin typeface="Bahnschrift SemiBold Condensed" panose="020B0502040204020203" pitchFamily="34" charset="0"/>
              </a:rPr>
              <a:t>хороше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самопочуття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можуть</a:t>
            </a:r>
            <a:r>
              <a:rPr lang="ru-RU" dirty="0">
                <a:latin typeface="Bahnschrift SemiBold Condensed" panose="020B0502040204020203" pitchFamily="34" charset="0"/>
              </a:rPr>
              <a:t> бути </a:t>
            </a:r>
            <a:r>
              <a:rPr lang="ru-RU" dirty="0" err="1">
                <a:latin typeface="Bahnschrift SemiBold Condensed" panose="020B0502040204020203" pitchFamily="34" charset="0"/>
              </a:rPr>
              <a:t>досягнуті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лише</a:t>
            </a:r>
            <a:r>
              <a:rPr lang="ru-RU" dirty="0">
                <a:latin typeface="Bahnschrift SemiBold Condensed" panose="020B0502040204020203" pitchFamily="34" charset="0"/>
              </a:rPr>
              <a:t> в тому </a:t>
            </a:r>
            <a:r>
              <a:rPr lang="ru-RU" dirty="0" err="1">
                <a:latin typeface="Bahnschrift SemiBold Condensed" panose="020B0502040204020203" pitchFamily="34" charset="0"/>
              </a:rPr>
              <a:t>випадку</a:t>
            </a:r>
            <a:r>
              <a:rPr lang="ru-RU" dirty="0">
                <a:latin typeface="Bahnschrift SemiBold Condensed" panose="020B0502040204020203" pitchFamily="34" charset="0"/>
              </a:rPr>
              <a:t>, коли ритм </a:t>
            </a:r>
            <a:r>
              <a:rPr lang="ru-RU" dirty="0" err="1">
                <a:latin typeface="Bahnschrift SemiBold Condensed" panose="020B0502040204020203" pitchFamily="34" charset="0"/>
              </a:rPr>
              <a:t>життя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відповідає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властивому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організму</a:t>
            </a:r>
            <a:r>
              <a:rPr lang="ru-RU" dirty="0">
                <a:latin typeface="Bahnschrift SemiBold Condensed" panose="020B0502040204020203" pitchFamily="34" charset="0"/>
              </a:rPr>
              <a:t> ритму </a:t>
            </a:r>
            <a:r>
              <a:rPr lang="ru-RU" dirty="0" err="1">
                <a:latin typeface="Bahnschrift SemiBold Condensed" panose="020B0502040204020203" pitchFamily="34" charset="0"/>
              </a:rPr>
              <a:t>фізіологічних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функцій</a:t>
            </a:r>
            <a:r>
              <a:rPr lang="ru-RU" dirty="0">
                <a:latin typeface="Bahnschrift SemiBold Condensed" panose="020B0502040204020203" pitchFamily="34" charset="0"/>
              </a:rPr>
              <a:t>.</a:t>
            </a:r>
            <a:endParaRPr lang="uk-UA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09" y="2411738"/>
            <a:ext cx="4846582" cy="45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Bahnschrift SemiBold SemiConden" panose="020B0502040204020203" pitchFamily="34" charset="0"/>
              </a:rPr>
              <a:t>План</a:t>
            </a:r>
            <a:endParaRPr lang="uk-UA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 smtClean="0">
                <a:latin typeface="Bahnschrift SemiBold Condensed" panose="020B0502040204020203" pitchFamily="34" charset="0"/>
              </a:rPr>
              <a:t>Характеристика біоритму</a:t>
            </a:r>
            <a:endParaRPr lang="uk-UA" sz="2800" dirty="0" smtClean="0">
              <a:latin typeface="Bahnschrift SemiBold Condensed" panose="020B0502040204020203" pitchFamily="34" charset="0"/>
            </a:endParaRPr>
          </a:p>
          <a:p>
            <a:r>
              <a:rPr lang="uk-UA" sz="2800" b="1" dirty="0" smtClean="0">
                <a:latin typeface="Bahnschrift SemiBold Condensed" panose="020B0502040204020203" pitchFamily="34" charset="0"/>
              </a:rPr>
              <a:t>Зовнішні та внутрішні біоритми</a:t>
            </a:r>
            <a:endParaRPr lang="uk-UA" sz="2800" b="1" dirty="0" smtClean="0">
              <a:latin typeface="Bahnschrift SemiBold Condensed" panose="020B0502040204020203" pitchFamily="34" charset="0"/>
            </a:endParaRPr>
          </a:p>
          <a:p>
            <a:r>
              <a:rPr lang="ru-RU" sz="2800" dirty="0" err="1" smtClean="0">
                <a:latin typeface="Bahnschrift SemiBold Condensed" panose="020B0502040204020203" pitchFamily="34" charset="0"/>
              </a:rPr>
              <a:t>Біоритми</a:t>
            </a:r>
            <a:r>
              <a:rPr lang="ru-RU" sz="2800" dirty="0" smtClean="0">
                <a:latin typeface="Bahnschrift SemiBold Condensed" panose="020B0502040204020203" pitchFamily="34" charset="0"/>
              </a:rPr>
              <a:t> </a:t>
            </a:r>
            <a:r>
              <a:rPr lang="ru-RU" sz="2800" dirty="0" err="1" smtClean="0">
                <a:latin typeface="Bahnschrift SemiBold Condensed" panose="020B0502040204020203" pitchFamily="34" charset="0"/>
              </a:rPr>
              <a:t>людини</a:t>
            </a:r>
            <a:endParaRPr lang="ru-RU" sz="2800" dirty="0" smtClean="0">
              <a:latin typeface="Bahnschrift SemiBold Condensed" panose="020B0502040204020203" pitchFamily="34" charset="0"/>
            </a:endParaRPr>
          </a:p>
          <a:p>
            <a:r>
              <a:rPr lang="uk-UA" sz="2800" dirty="0" smtClean="0">
                <a:latin typeface="Bahnschrift SemiBold Condensed" panose="020B0502040204020203" pitchFamily="34" charset="0"/>
              </a:rPr>
              <a:t>Висновок</a:t>
            </a:r>
            <a:endParaRPr lang="uk-UA" sz="2800" dirty="0" smtClean="0">
              <a:latin typeface="Bahnschrift SemiBold Condensed" panose="020B0502040204020203" pitchFamily="34" charset="0"/>
            </a:endParaRPr>
          </a:p>
          <a:p>
            <a:endParaRPr lang="uk-UA" dirty="0" smtClean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uk-UA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latin typeface="Bahnschrift SemiBold SemiConden" panose="020B0502040204020203" pitchFamily="34" charset="0"/>
              </a:rPr>
              <a:t>Дякую за увагу </a:t>
            </a:r>
            <a:r>
              <a:rPr lang="uk-UA" dirty="0" smtClean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</a:t>
            </a:r>
            <a:endParaRPr lang="uk-UA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Bahnschrift SemiBold SemiConden" panose="020B0502040204020203" pitchFamily="34" charset="0"/>
              </a:rPr>
              <a:t>Характеристика біоритму</a:t>
            </a:r>
            <a:endParaRPr lang="uk-UA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latin typeface="Bahnschrift SemiBold SemiConden" panose="020B0502040204020203" pitchFamily="34" charset="0"/>
              </a:rPr>
              <a:t>Характеристска</a:t>
            </a:r>
            <a:r>
              <a:rPr lang="uk-UA" dirty="0" smtClean="0">
                <a:latin typeface="Bahnschrift SemiBold SemiConden" panose="020B0502040204020203" pitchFamily="34" charset="0"/>
              </a:rPr>
              <a:t> б</a:t>
            </a:r>
            <a:r>
              <a:rPr lang="uk-UA" dirty="0" smtClean="0">
                <a:latin typeface="Bahnschrift SemiBold SemiConden" panose="020B0502040204020203" pitchFamily="34" charset="0"/>
              </a:rPr>
              <a:t>іоритму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82249"/>
            <a:ext cx="9601200" cy="1919933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Bahnschrift SemiBold Condensed" panose="020B0502040204020203" pitchFamily="34" charset="0"/>
              </a:rPr>
              <a:t>Одна з </a:t>
            </a:r>
            <a:r>
              <a:rPr lang="ru-RU" dirty="0" err="1">
                <a:latin typeface="Bahnschrift SemiBold Condensed" panose="020B0502040204020203" pitchFamily="34" charset="0"/>
              </a:rPr>
              <a:t>основних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властивостей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усіх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живих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істот</a:t>
            </a:r>
            <a:r>
              <a:rPr lang="ru-RU" dirty="0">
                <a:latin typeface="Bahnschrift SemiBold Condensed" panose="020B0502040204020203" pitchFamily="34" charset="0"/>
              </a:rPr>
              <a:t>.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algn="just"/>
            <a:r>
              <a:rPr lang="ru-RU" dirty="0" smtClean="0">
                <a:latin typeface="Bahnschrift SemiBold Condensed" panose="020B0502040204020203" pitchFamily="34" charset="0"/>
              </a:rPr>
              <a:t>Вона </a:t>
            </a:r>
            <a:r>
              <a:rPr lang="ru-RU" dirty="0">
                <a:latin typeface="Bahnschrift SemiBold Condensed" panose="020B0502040204020203" pitchFamily="34" charset="0"/>
              </a:rPr>
              <a:t>є </a:t>
            </a:r>
            <a:r>
              <a:rPr lang="ru-RU" dirty="0" err="1">
                <a:latin typeface="Bahnschrift SemiBold Condensed" panose="020B0502040204020203" pitchFamily="34" charset="0"/>
              </a:rPr>
              <a:t>важливим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механізмом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регуляції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функцій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що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забезпечує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здатність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організмів</a:t>
            </a:r>
            <a:r>
              <a:rPr lang="ru-RU" dirty="0">
                <a:latin typeface="Bahnschrift SemiBold Condensed" panose="020B0502040204020203" pitchFamily="34" charset="0"/>
              </a:rPr>
              <a:t> до </a:t>
            </a:r>
            <a:r>
              <a:rPr lang="ru-RU" dirty="0" err="1">
                <a:latin typeface="Bahnschrift SemiBold Condensed" panose="020B0502040204020203" pitchFamily="34" charset="0"/>
              </a:rPr>
              <a:t>підтримання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сталості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внутрішнього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середовища</a:t>
            </a:r>
            <a:r>
              <a:rPr lang="ru-RU" dirty="0">
                <a:latin typeface="Bahnschrift SemiBold Condensed" panose="020B0502040204020203" pitchFamily="34" charset="0"/>
              </a:rPr>
              <a:t> і </a:t>
            </a:r>
            <a:r>
              <a:rPr lang="ru-RU" dirty="0" err="1">
                <a:latin typeface="Bahnschrift SemiBold Condensed" panose="020B0502040204020203" pitchFamily="34" charset="0"/>
              </a:rPr>
              <a:t>пристосування</a:t>
            </a:r>
            <a:r>
              <a:rPr lang="ru-RU" dirty="0">
                <a:latin typeface="Bahnschrift SemiBold Condensed" panose="020B0502040204020203" pitchFamily="34" charset="0"/>
              </a:rPr>
              <a:t> до </a:t>
            </a:r>
            <a:r>
              <a:rPr lang="ru-RU" dirty="0" err="1">
                <a:latin typeface="Bahnschrift SemiBold Condensed" panose="020B0502040204020203" pitchFamily="34" charset="0"/>
              </a:rPr>
              <a:t>змін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довкілля</a:t>
            </a:r>
            <a:r>
              <a:rPr lang="ru-RU" dirty="0">
                <a:latin typeface="Bahnschrift SemiBold Condensed" panose="020B0502040204020203" pitchFamily="34" charset="0"/>
              </a:rPr>
              <a:t>.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algn="just"/>
            <a:r>
              <a:rPr lang="ru-RU" dirty="0" err="1" smtClean="0">
                <a:latin typeface="Bahnschrift SemiBold Condensed" panose="020B0502040204020203" pitchFamily="34" charset="0"/>
              </a:rPr>
              <a:t>Протягом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сотень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мільйонів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років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еволюції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тривав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процес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пристосування</a:t>
            </a:r>
            <a:r>
              <a:rPr lang="ru-RU" dirty="0">
                <a:latin typeface="Bahnschrift SemiBold Condensed" panose="020B0502040204020203" pitchFamily="34" charset="0"/>
              </a:rPr>
              <a:t> до них, </a:t>
            </a:r>
            <a:r>
              <a:rPr lang="ru-RU" dirty="0" err="1">
                <a:latin typeface="Bahnschrift SemiBold Condensed" panose="020B0502040204020203" pitchFamily="34" charset="0"/>
              </a:rPr>
              <a:t>вироблялися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ритмічні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процеси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життєдіяльності</a:t>
            </a:r>
            <a:r>
              <a:rPr lang="ru-RU" dirty="0">
                <a:latin typeface="Bahnschrift SemiBold Condensed" panose="020B0502040204020203" pitchFamily="34" charset="0"/>
              </a:rPr>
              <a:t>.</a:t>
            </a:r>
            <a:endParaRPr lang="uk-UA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06" y="3854557"/>
            <a:ext cx="3230989" cy="30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latin typeface="Bahnschrift SemiBold SemiConden" panose="020B0502040204020203" pitchFamily="34" charset="0"/>
              </a:rPr>
              <a:t>Характеристска</a:t>
            </a:r>
            <a:r>
              <a:rPr lang="uk-UA" dirty="0" smtClean="0">
                <a:latin typeface="Bahnschrift SemiBold SemiConden" panose="020B0502040204020203" pitchFamily="34" charset="0"/>
              </a:rPr>
              <a:t> б</a:t>
            </a:r>
            <a:r>
              <a:rPr lang="uk-UA" dirty="0" smtClean="0">
                <a:latin typeface="Bahnschrift SemiBold SemiConden" panose="020B0502040204020203" pitchFamily="34" charset="0"/>
              </a:rPr>
              <a:t>іоритму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3101724"/>
            <a:ext cx="5766173" cy="218778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Bahnschrift SemiBold Condensed" panose="020B0502040204020203" pitchFamily="34" charset="0"/>
              </a:rPr>
              <a:t>1729 року </a:t>
            </a:r>
            <a:r>
              <a:rPr lang="ru-RU" dirty="0" err="1">
                <a:latin typeface="Bahnschrift SemiBold Condensed" panose="020B0502040204020203" pitchFamily="34" charset="0"/>
              </a:rPr>
              <a:t>французький</a:t>
            </a:r>
            <a:r>
              <a:rPr lang="ru-RU" dirty="0">
                <a:latin typeface="Bahnschrift SemiBold Condensed" panose="020B0502040204020203" pitchFamily="34" charset="0"/>
              </a:rPr>
              <a:t> астроном де </a:t>
            </a:r>
            <a:r>
              <a:rPr lang="ru-RU" dirty="0" err="1">
                <a:latin typeface="Bahnschrift SemiBold Condensed" panose="020B0502040204020203" pitchFamily="34" charset="0"/>
              </a:rPr>
              <a:t>Меран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спостерігаючи</a:t>
            </a:r>
            <a:r>
              <a:rPr lang="ru-RU" dirty="0">
                <a:latin typeface="Bahnschrift SemiBold Condensed" panose="020B0502040204020203" pitchFamily="34" charset="0"/>
              </a:rPr>
              <a:t> за </a:t>
            </a:r>
            <a:r>
              <a:rPr lang="ru-RU" dirty="0" err="1">
                <a:latin typeface="Bahnschrift SemiBold Condensed" panose="020B0502040204020203" pitchFamily="34" charset="0"/>
              </a:rPr>
              <a:t>рослинами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відкрив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явище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біологічної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ритмічності</a:t>
            </a:r>
            <a:r>
              <a:rPr lang="ru-RU" dirty="0" smtClean="0">
                <a:latin typeface="Bahnschrift SemiBold Condensed" panose="020B0502040204020203" pitchFamily="34" charset="0"/>
              </a:rPr>
              <a:t>.</a:t>
            </a:r>
          </a:p>
          <a:p>
            <a:pPr algn="just"/>
            <a:r>
              <a:rPr lang="ru-RU" dirty="0" err="1" smtClean="0">
                <a:latin typeface="Bahnschrift SemiBold Condensed" panose="020B0502040204020203" pitchFamily="34" charset="0"/>
              </a:rPr>
              <a:t>Біоритми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- </a:t>
            </a:r>
            <a:r>
              <a:rPr lang="ru-RU" dirty="0" err="1">
                <a:latin typeface="Bahnschrift SemiBold Condensed" panose="020B0502040204020203" pitchFamily="34" charset="0"/>
              </a:rPr>
              <a:t>це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регулярні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кількісні</a:t>
            </a:r>
            <a:r>
              <a:rPr lang="ru-RU" dirty="0">
                <a:latin typeface="Bahnschrift SemiBold Condensed" panose="020B0502040204020203" pitchFamily="34" charset="0"/>
              </a:rPr>
              <a:t> та </a:t>
            </a:r>
            <a:r>
              <a:rPr lang="ru-RU" dirty="0" err="1">
                <a:latin typeface="Bahnschrift SemiBold Condensed" panose="020B0502040204020203" pitchFamily="34" charset="0"/>
              </a:rPr>
              <a:t>якісні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зміни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життєвих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процесів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що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відбуваються</a:t>
            </a:r>
            <a:r>
              <a:rPr lang="ru-RU" dirty="0">
                <a:latin typeface="Bahnschrift SemiBold Condensed" panose="020B0502040204020203" pitchFamily="34" charset="0"/>
              </a:rPr>
              <a:t> на </a:t>
            </a:r>
            <a:r>
              <a:rPr lang="ru-RU" dirty="0" err="1">
                <a:latin typeface="Bahnschrift SemiBold Condensed" panose="020B0502040204020203" pitchFamily="34" charset="0"/>
              </a:rPr>
              <a:t>всіх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рівнях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життя</a:t>
            </a:r>
            <a:r>
              <a:rPr lang="ru-RU" dirty="0">
                <a:latin typeface="Bahnschrift SemiBold Condensed" panose="020B0502040204020203" pitchFamily="34" charset="0"/>
              </a:rPr>
              <a:t> - молекулярному, </a:t>
            </a:r>
            <a:r>
              <a:rPr lang="ru-RU" dirty="0" err="1">
                <a:latin typeface="Bahnschrift SemiBold Condensed" panose="020B0502040204020203" pitchFamily="34" charset="0"/>
              </a:rPr>
              <a:t>клітинному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тканинному</a:t>
            </a:r>
            <a:r>
              <a:rPr lang="ru-RU" dirty="0">
                <a:latin typeface="Bahnschrift SemiBold Condensed" panose="020B0502040204020203" pitchFamily="34" charset="0"/>
              </a:rPr>
              <a:t>, органному, </a:t>
            </a:r>
            <a:r>
              <a:rPr lang="ru-RU" dirty="0" err="1">
                <a:latin typeface="Bahnschrift SemiBold Condensed" panose="020B0502040204020203" pitchFamily="34" charset="0"/>
              </a:rPr>
              <a:t>організмовому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популяційному</a:t>
            </a:r>
            <a:r>
              <a:rPr lang="ru-RU" dirty="0">
                <a:latin typeface="Bahnschrift SemiBold Condensed" panose="020B0502040204020203" pitchFamily="34" charset="0"/>
              </a:rPr>
              <a:t> і </a:t>
            </a:r>
            <a:r>
              <a:rPr lang="ru-RU" dirty="0" err="1">
                <a:latin typeface="Bahnschrift SemiBold Condensed" panose="020B0502040204020203" pitchFamily="34" charset="0"/>
              </a:rPr>
              <a:t>біосферному</a:t>
            </a:r>
            <a:r>
              <a:rPr lang="ru-RU" dirty="0">
                <a:latin typeface="Bahnschrift SemiBold Condensed" panose="020B0502040204020203" pitchFamily="34" charset="0"/>
              </a:rPr>
              <a:t>.</a:t>
            </a:r>
            <a:endParaRPr lang="uk-UA" dirty="0">
              <a:latin typeface="Bahnschrift SemiBold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53" y="1787221"/>
            <a:ext cx="3835027" cy="48167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6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>
                <a:latin typeface="Bahnschrift SemiBold SemiConden" panose="020B0502040204020203" pitchFamily="34" charset="0"/>
              </a:rPr>
              <a:t>Зовнішні</a:t>
            </a:r>
            <a:r>
              <a:rPr lang="ru-RU" b="1" dirty="0" smtClean="0">
                <a:latin typeface="Bahnschrift SemiBold SemiConden" panose="020B0502040204020203" pitchFamily="34" charset="0"/>
              </a:rPr>
              <a:t> та </a:t>
            </a:r>
            <a:r>
              <a:rPr lang="ru-RU" b="1" dirty="0" err="1" smtClean="0">
                <a:latin typeface="Bahnschrift SemiBold SemiConden" panose="020B0502040204020203" pitchFamily="34" charset="0"/>
              </a:rPr>
              <a:t>внутрішні</a:t>
            </a:r>
            <a:r>
              <a:rPr lang="ru-RU" b="1" dirty="0" smtClean="0">
                <a:latin typeface="Bahnschrift SemiBold SemiConden" panose="020B0502040204020203" pitchFamily="34" charset="0"/>
              </a:rPr>
              <a:t> </a:t>
            </a:r>
            <a:r>
              <a:rPr lang="ru-RU" b="1" dirty="0" err="1" smtClean="0">
                <a:latin typeface="Bahnschrift SemiBold SemiConden" panose="020B0502040204020203" pitchFamily="34" charset="0"/>
              </a:rPr>
              <a:t>біоритми</a:t>
            </a:r>
            <a:endParaRPr lang="ru-RU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Bahnschrift SemiBold SemiConden" panose="020B0502040204020203" pitchFamily="34" charset="0"/>
              </a:rPr>
              <a:t>Зовнішні</a:t>
            </a:r>
            <a:r>
              <a:rPr lang="ru-RU" dirty="0" smtClean="0">
                <a:latin typeface="Bahnschrift SemiBold SemiConden" panose="020B0502040204020203" pitchFamily="34" charset="0"/>
              </a:rPr>
              <a:t> та </a:t>
            </a:r>
            <a:r>
              <a:rPr lang="ru-RU" dirty="0" err="1" smtClean="0">
                <a:latin typeface="Bahnschrift SemiBold SemiConden" panose="020B0502040204020203" pitchFamily="34" charset="0"/>
              </a:rPr>
              <a:t>внутрішні</a:t>
            </a:r>
            <a:r>
              <a:rPr lang="ru-RU" dirty="0" smtClean="0">
                <a:latin typeface="Bahnschrift SemiBold SemiConden" panose="020B0502040204020203" pitchFamily="34" charset="0"/>
              </a:rPr>
              <a:t> </a:t>
            </a:r>
            <a:r>
              <a:rPr lang="ru-RU" dirty="0" err="1" smtClean="0">
                <a:latin typeface="Bahnschrift SemiBold SemiConden" panose="020B0502040204020203" pitchFamily="34" charset="0"/>
              </a:rPr>
              <a:t>біоритми</a:t>
            </a:r>
            <a:endParaRPr lang="uk-UA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sz="half" idx="4294967295"/>
          </p:nvPr>
        </p:nvSpPr>
        <p:spPr>
          <a:xfrm>
            <a:off x="1371599" y="1901825"/>
            <a:ext cx="10247745" cy="4956175"/>
          </a:xfrm>
        </p:spPr>
        <p:txBody>
          <a:bodyPr>
            <a:noAutofit/>
          </a:bodyPr>
          <a:lstStyle/>
          <a:p>
            <a:pPr algn="just"/>
            <a:r>
              <a:rPr lang="ru-RU" sz="2800" dirty="0" err="1">
                <a:latin typeface="Bahnschrift SemiBold Condensed" panose="020B0502040204020203" pitchFamily="34" charset="0"/>
              </a:rPr>
              <a:t>Розрізняють</a:t>
            </a:r>
            <a:r>
              <a:rPr lang="ru-RU" sz="2800" dirty="0">
                <a:latin typeface="Bahnschrift SemiBold Condensed" panose="020B0502040204020203" pitchFamily="34" charset="0"/>
              </a:rPr>
              <a:t> </a:t>
            </a:r>
            <a:r>
              <a:rPr lang="ru-RU" sz="2800" dirty="0" err="1">
                <a:latin typeface="Bahnschrift SemiBold Condensed" panose="020B0502040204020203" pitchFamily="34" charset="0"/>
              </a:rPr>
              <a:t>зовнішні</a:t>
            </a:r>
            <a:r>
              <a:rPr lang="ru-RU" sz="2800" dirty="0">
                <a:latin typeface="Bahnschrift SemiBold Condensed" panose="020B0502040204020203" pitchFamily="34" charset="0"/>
              </a:rPr>
              <a:t> та </a:t>
            </a:r>
            <a:r>
              <a:rPr lang="ru-RU" sz="2800" dirty="0" err="1">
                <a:latin typeface="Bahnschrift SemiBold Condensed" panose="020B0502040204020203" pitchFamily="34" charset="0"/>
              </a:rPr>
              <a:t>внутрішні</a:t>
            </a:r>
            <a:r>
              <a:rPr lang="ru-RU" sz="2800" dirty="0">
                <a:latin typeface="Bahnschrift SemiBold Condensed" panose="020B0502040204020203" pitchFamily="34" charset="0"/>
              </a:rPr>
              <a:t> </a:t>
            </a:r>
            <a:r>
              <a:rPr lang="ru-RU" sz="2800" dirty="0" err="1">
                <a:latin typeface="Bahnschrift SemiBold Condensed" panose="020B0502040204020203" pitchFamily="34" charset="0"/>
              </a:rPr>
              <a:t>біоритми</a:t>
            </a:r>
            <a:r>
              <a:rPr lang="ru-RU" sz="2800" dirty="0">
                <a:latin typeface="Bahnschrift SemiBold Condensed" panose="020B0502040204020203" pitchFamily="34" charset="0"/>
              </a:rPr>
              <a:t>. </a:t>
            </a:r>
            <a:endParaRPr lang="ru-RU" sz="2800" dirty="0" smtClean="0">
              <a:latin typeface="Bahnschrift SemiBold Condensed" panose="020B0502040204020203" pitchFamily="34" charset="0"/>
            </a:endParaRP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До </a:t>
            </a:r>
            <a:r>
              <a:rPr lang="ru-RU" dirty="0" err="1">
                <a:latin typeface="Bahnschrift SemiBold Condensed" panose="020B0502040204020203" pitchFamily="34" charset="0"/>
              </a:rPr>
              <a:t>внутрішніх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біоритмів</a:t>
            </a:r>
            <a:r>
              <a:rPr lang="ru-RU" dirty="0" smtClean="0">
                <a:latin typeface="Bahnschrift SemiBold Condensed" panose="020B0502040204020203" pitchFamily="34" charset="0"/>
              </a:rPr>
              <a:t> належать: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SemiBold Condensed" panose="020B0502040204020203" pitchFamily="34" charset="0"/>
              </a:rPr>
              <a:t>ритм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дихання</a:t>
            </a:r>
            <a:r>
              <a:rPr lang="ru-RU" dirty="0">
                <a:latin typeface="Bahnschrift SemiBold Condensed" panose="020B0502040204020203" pitchFamily="34" charset="0"/>
              </a:rPr>
              <a:t>;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серцебиття</a:t>
            </a:r>
            <a:r>
              <a:rPr lang="ru-RU" dirty="0">
                <a:latin typeface="Bahnschrift SemiBold Condensed" panose="020B0502040204020203" pitchFamily="34" charset="0"/>
              </a:rPr>
              <a:t>;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травлення</a:t>
            </a:r>
            <a:r>
              <a:rPr lang="ru-RU" dirty="0">
                <a:latin typeface="Bahnschrift SemiBold Condensed" panose="020B0502040204020203" pitchFamily="34" charset="0"/>
              </a:rPr>
              <a:t>;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виділення</a:t>
            </a:r>
            <a:r>
              <a:rPr lang="ru-RU" dirty="0" smtClean="0">
                <a:latin typeface="Bahnschrift SemiBold Condensed" panose="020B0502040204020203" pitchFamily="34" charset="0"/>
              </a:rPr>
              <a:t>.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Зовнішні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біоритми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пов'язані</a:t>
            </a:r>
            <a:r>
              <a:rPr lang="ru-RU" dirty="0">
                <a:latin typeface="Bahnschrift SemiBold Condensed" panose="020B0502040204020203" pitchFamily="34" charset="0"/>
              </a:rPr>
              <a:t> з: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ahnschrift SemiBold Condensed" panose="020B0502040204020203" pitchFamily="34" charset="0"/>
              </a:rPr>
              <a:t>розташуванням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Землі</a:t>
            </a:r>
            <a:r>
              <a:rPr lang="ru-RU" dirty="0">
                <a:latin typeface="Bahnschrift SemiBold Condensed" panose="020B0502040204020203" pitchFamily="34" charset="0"/>
              </a:rPr>
              <a:t> в </a:t>
            </a:r>
            <a:r>
              <a:rPr lang="ru-RU" dirty="0" err="1">
                <a:latin typeface="Bahnschrift SemiBold Condensed" panose="020B0502040204020203" pitchFamily="34" charset="0"/>
              </a:rPr>
              <a:t>космічному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просторі</a:t>
            </a:r>
            <a:r>
              <a:rPr lang="ru-RU" dirty="0">
                <a:latin typeface="Bahnschrift SemiBold Condensed" panose="020B0502040204020203" pitchFamily="34" charset="0"/>
              </a:rPr>
              <a:t>;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її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обертанням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навколо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своєї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осі</a:t>
            </a:r>
            <a:r>
              <a:rPr lang="ru-RU" dirty="0">
                <a:latin typeface="Bahnschrift SemiBold Condensed" panose="020B0502040204020203" pitchFamily="34" charset="0"/>
              </a:rPr>
              <a:t> (</a:t>
            </a:r>
            <a:r>
              <a:rPr lang="ru-RU" dirty="0" err="1">
                <a:latin typeface="Bahnschrift SemiBold Condensed" panose="020B0502040204020203" pitchFamily="34" charset="0"/>
              </a:rPr>
              <a:t>добовий</a:t>
            </a:r>
            <a:r>
              <a:rPr lang="ru-RU" dirty="0">
                <a:latin typeface="Bahnschrift SemiBold Condensed" panose="020B0502040204020203" pitchFamily="34" charset="0"/>
              </a:rPr>
              <a:t>) та </a:t>
            </a:r>
            <a:r>
              <a:rPr lang="ru-RU" dirty="0" err="1">
                <a:latin typeface="Bahnschrift SemiBold Condensed" panose="020B0502040204020203" pitchFamily="34" charset="0"/>
              </a:rPr>
              <a:t>навколо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Сонця</a:t>
            </a:r>
            <a:r>
              <a:rPr lang="ru-RU" dirty="0">
                <a:latin typeface="Bahnschrift SemiBold Condensed" panose="020B0502040204020203" pitchFamily="34" charset="0"/>
              </a:rPr>
              <a:t> (</a:t>
            </a:r>
            <a:r>
              <a:rPr lang="ru-RU" dirty="0" err="1">
                <a:latin typeface="Bahnschrift SemiBold Condensed" panose="020B0502040204020203" pitchFamily="34" charset="0"/>
              </a:rPr>
              <a:t>річний</a:t>
            </a:r>
            <a:r>
              <a:rPr lang="ru-RU" dirty="0" smtClean="0">
                <a:latin typeface="Bahnschrift SemiBold Condensed" panose="020B0502040204020203" pitchFamily="34" charset="0"/>
              </a:rPr>
              <a:t>);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із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зміною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інтенсивності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сонячної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активності</a:t>
            </a:r>
            <a:r>
              <a:rPr lang="ru-RU" dirty="0">
                <a:latin typeface="Bahnschrift SemiBold Condensed" panose="020B0502040204020203" pitchFamily="34" charset="0"/>
              </a:rPr>
              <a:t> (</a:t>
            </a:r>
            <a:r>
              <a:rPr lang="ru-RU" dirty="0" err="1">
                <a:latin typeface="Bahnschrift SemiBold Condensed" panose="020B0502040204020203" pitchFamily="34" charset="0"/>
              </a:rPr>
              <a:t>сонячні</a:t>
            </a:r>
            <a:r>
              <a:rPr lang="ru-RU" dirty="0" smtClean="0">
                <a:latin typeface="Bahnschrift SemiBold Condensed" panose="020B0502040204020203" pitchFamily="34" charset="0"/>
              </a:rPr>
              <a:t>);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із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обетанням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місяця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навколо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Землі</a:t>
            </a:r>
            <a:r>
              <a:rPr lang="ru-RU" dirty="0">
                <a:latin typeface="Bahnschrift SemiBold Condensed" panose="020B0502040204020203" pitchFamily="34" charset="0"/>
              </a:rPr>
              <a:t> (</a:t>
            </a:r>
            <a:r>
              <a:rPr lang="ru-RU" dirty="0" err="1">
                <a:latin typeface="Bahnschrift SemiBold Condensed" panose="020B0502040204020203" pitchFamily="34" charset="0"/>
              </a:rPr>
              <a:t>місячні</a:t>
            </a:r>
            <a:r>
              <a:rPr lang="ru-RU" dirty="0" smtClean="0">
                <a:latin typeface="Bahnschrift SemiBold Condensed" panose="020B0502040204020203" pitchFamily="34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Bahnschrift SemiBold Condensed" panose="020B0502040204020203" pitchFamily="34" charset="0"/>
              </a:rPr>
              <a:t>Ми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поговоримо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саме</a:t>
            </a:r>
            <a:r>
              <a:rPr lang="ru-RU" dirty="0" smtClean="0">
                <a:latin typeface="Bahnschrift SemiBold Condensed" panose="020B0502040204020203" pitchFamily="34" charset="0"/>
              </a:rPr>
              <a:t> про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внутрішні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біоритми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людини</a:t>
            </a:r>
            <a:r>
              <a:rPr lang="ru-RU" dirty="0" smtClean="0">
                <a:latin typeface="Bahnschrift SemiBold Condensed" panose="020B0502040204020203" pitchFamily="34" charset="0"/>
              </a:rPr>
              <a:t>.</a:t>
            </a:r>
            <a:endParaRPr lang="uk-UA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Bahnschrift SemiBold SemiConden" panose="020B0502040204020203" pitchFamily="34" charset="0"/>
              </a:rPr>
              <a:t>Біоритм</a:t>
            </a:r>
            <a:r>
              <a:rPr lang="ru-RU" dirty="0" smtClean="0">
                <a:latin typeface="Bahnschrift SemiBold SemiConden" panose="020B0502040204020203" pitchFamily="34" charset="0"/>
              </a:rPr>
              <a:t> </a:t>
            </a:r>
            <a:r>
              <a:rPr lang="ru-RU" dirty="0" err="1" smtClean="0">
                <a:latin typeface="Bahnschrift SemiBold SemiConden" panose="020B0502040204020203" pitchFamily="34" charset="0"/>
              </a:rPr>
              <a:t>людини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05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Bahnschrift SemiBold SemiConden" panose="020B0502040204020203" pitchFamily="34" charset="0"/>
              </a:rPr>
              <a:t>Біоритми людини</a:t>
            </a:r>
            <a:endParaRPr lang="uk-UA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05728"/>
            <a:ext cx="9601200" cy="4354927"/>
          </a:xfrm>
        </p:spPr>
        <p:txBody>
          <a:bodyPr>
            <a:normAutofit/>
          </a:bodyPr>
          <a:lstStyle/>
          <a:p>
            <a:pPr algn="just"/>
            <a:r>
              <a:rPr lang="uk-UA" dirty="0" smtClean="0">
                <a:latin typeface="Bahnschrift SemiBold Condensed" panose="020B0502040204020203" pitchFamily="34" charset="0"/>
              </a:rPr>
              <a:t>Характеристика біоритму людини:</a:t>
            </a:r>
          </a:p>
          <a:p>
            <a:pPr lvl="1" algn="just"/>
            <a:r>
              <a:rPr lang="ru-RU" dirty="0" err="1">
                <a:latin typeface="Bahnschrift SemiBold Condensed" panose="020B0502040204020203" pitchFamily="34" charset="0"/>
              </a:rPr>
              <a:t>Найбільше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вивчені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добові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біоритми</a:t>
            </a:r>
            <a:r>
              <a:rPr lang="ru-RU" dirty="0" smtClean="0">
                <a:latin typeface="Bahnschrift SemiBold Condensed" panose="020B0502040204020203" pitchFamily="34" charset="0"/>
              </a:rPr>
              <a:t>;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вони </a:t>
            </a:r>
            <a:r>
              <a:rPr lang="ru-RU" dirty="0" err="1">
                <a:latin typeface="Bahnschrift SemiBold Condensed" panose="020B0502040204020203" pitchFamily="34" charset="0"/>
              </a:rPr>
              <a:t>виникли</a:t>
            </a:r>
            <a:r>
              <a:rPr lang="ru-RU" dirty="0">
                <a:latin typeface="Bahnschrift SemiBold Condensed" panose="020B0502040204020203" pitchFamily="34" charset="0"/>
              </a:rPr>
              <a:t>, як </a:t>
            </a:r>
            <a:r>
              <a:rPr lang="ru-RU" dirty="0" err="1">
                <a:latin typeface="Bahnschrift SemiBold Condensed" panose="020B0502040204020203" pitchFamily="34" charset="0"/>
              </a:rPr>
              <a:t>наслідок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адаптивних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змін</a:t>
            </a:r>
            <a:r>
              <a:rPr lang="ru-RU" dirty="0">
                <a:latin typeface="Bahnschrift SemiBold Condensed" panose="020B0502040204020203" pitchFamily="34" charset="0"/>
              </a:rPr>
              <a:t>, в </a:t>
            </a:r>
            <a:r>
              <a:rPr lang="ru-RU" dirty="0" err="1">
                <a:latin typeface="Bahnschrift SemiBold Condensed" panose="020B0502040204020203" pitchFamily="34" charset="0"/>
              </a:rPr>
              <a:t>процесі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еволюції</a:t>
            </a:r>
            <a:r>
              <a:rPr lang="ru-RU" dirty="0" smtClean="0">
                <a:latin typeface="Bahnschrift SemiBold Condensed" panose="020B0502040204020203" pitchFamily="34" charset="0"/>
              </a:rPr>
              <a:t>;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«Метрономом» </a:t>
            </a:r>
            <a:r>
              <a:rPr lang="ru-RU" dirty="0" err="1">
                <a:latin typeface="Bahnschrift SemiBold Condensed" panose="020B0502040204020203" pitchFamily="34" charset="0"/>
              </a:rPr>
              <a:t>цього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біоритму</a:t>
            </a:r>
            <a:r>
              <a:rPr lang="ru-RU" dirty="0">
                <a:latin typeface="Bahnschrift SemiBold Condensed" panose="020B0502040204020203" pitchFamily="34" charset="0"/>
              </a:rPr>
              <a:t> є </a:t>
            </a:r>
            <a:r>
              <a:rPr lang="ru-RU" dirty="0" err="1">
                <a:latin typeface="Bahnschrift SemiBold Condensed" panose="020B0502040204020203" pitchFamily="34" charset="0"/>
              </a:rPr>
              <a:t>гіпоталамус</a:t>
            </a:r>
            <a:r>
              <a:rPr lang="ru-RU" dirty="0">
                <a:latin typeface="Bahnschrift SemiBold Condensed" panose="020B0502040204020203" pitchFamily="34" charset="0"/>
              </a:rPr>
              <a:t> - </a:t>
            </a:r>
            <a:r>
              <a:rPr lang="ru-RU" dirty="0" err="1">
                <a:latin typeface="Bahnschrift SemiBold Condensed" panose="020B0502040204020203" pitchFamily="34" charset="0"/>
              </a:rPr>
              <a:t>відділ</a:t>
            </a:r>
            <a:r>
              <a:rPr lang="ru-RU" dirty="0">
                <a:latin typeface="Bahnschrift SemiBold Condensed" panose="020B0502040204020203" pitchFamily="34" charset="0"/>
              </a:rPr>
              <a:t> головного </a:t>
            </a:r>
            <a:r>
              <a:rPr lang="ru-RU" dirty="0" err="1">
                <a:latin typeface="Bahnschrift SemiBold Condensed" panose="020B0502040204020203" pitchFamily="34" charset="0"/>
              </a:rPr>
              <a:t>мозку</a:t>
            </a:r>
            <a:r>
              <a:rPr lang="ru-RU" dirty="0">
                <a:latin typeface="Bahnschrift SemiBold Condensed" panose="020B0502040204020203" pitchFamily="34" charset="0"/>
              </a:rPr>
              <a:t>, </a:t>
            </a:r>
            <a:r>
              <a:rPr lang="ru-RU" dirty="0" err="1">
                <a:latin typeface="Bahnschrift SemiBold Condensed" panose="020B0502040204020203" pitchFamily="34" charset="0"/>
              </a:rPr>
              <a:t>який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регулює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життєво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важливі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процеси</a:t>
            </a:r>
            <a:r>
              <a:rPr lang="ru-RU" dirty="0">
                <a:latin typeface="Bahnschrift SemiBold Condensed" panose="020B0502040204020203" pitchFamily="34" charset="0"/>
              </a:rPr>
              <a:t>.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algn="just"/>
            <a:r>
              <a:rPr lang="ru-RU" dirty="0" err="1" smtClean="0">
                <a:latin typeface="Bahnschrift SemiBold Condensed" panose="020B0502040204020203" pitchFamily="34" charset="0"/>
              </a:rPr>
              <a:t>Коливання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рівнів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процесів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життєдіяльності</a:t>
            </a:r>
            <a:r>
              <a:rPr lang="ru-RU" dirty="0">
                <a:latin typeface="Bahnschrift SemiBold Condensed" panose="020B0502040204020203" pitchFamily="34" charset="0"/>
              </a:rPr>
              <a:t>: </a:t>
            </a:r>
            <a:endParaRPr lang="ru-RU" dirty="0" smtClean="0">
              <a:latin typeface="Bahnschrift SemiBold Condensed" panose="020B0502040204020203" pitchFamily="34" charset="0"/>
            </a:endParaRP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максимальна </a:t>
            </a:r>
            <a:r>
              <a:rPr lang="ru-RU" dirty="0" err="1">
                <a:latin typeface="Bahnschrift SemiBold Condensed" panose="020B0502040204020203" pitchFamily="34" charset="0"/>
              </a:rPr>
              <a:t>активність</a:t>
            </a:r>
            <a:r>
              <a:rPr lang="ru-RU" dirty="0">
                <a:latin typeface="Bahnschrift SemiBold Condensed" panose="020B0502040204020203" pitchFamily="34" charset="0"/>
              </a:rPr>
              <a:t> і </a:t>
            </a:r>
            <a:r>
              <a:rPr lang="ru-RU" dirty="0" err="1">
                <a:latin typeface="Bahnschrift SemiBold Condensed" panose="020B0502040204020203" pitchFamily="34" charset="0"/>
              </a:rPr>
              <a:t>працездатність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уранці</a:t>
            </a:r>
            <a:r>
              <a:rPr lang="ru-RU" dirty="0">
                <a:latin typeface="Bahnschrift SemiBold Condensed" panose="020B0502040204020203" pitchFamily="34" charset="0"/>
              </a:rPr>
              <a:t> (8 – 12 </a:t>
            </a:r>
            <a:r>
              <a:rPr lang="ru-RU" dirty="0" smtClean="0">
                <a:latin typeface="Bahnschrift SemiBold Condensed" panose="020B0502040204020203" pitchFamily="34" charset="0"/>
              </a:rPr>
              <a:t>год);</a:t>
            </a:r>
          </a:p>
          <a:p>
            <a:pPr lvl="1" algn="just"/>
            <a:r>
              <a:rPr lang="ru-RU" dirty="0" err="1" smtClean="0">
                <a:latin typeface="Bahnschrift SemiBold Condensed" panose="020B0502040204020203" pitchFamily="34" charset="0"/>
              </a:rPr>
              <a:t>мінімальні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- у </a:t>
            </a:r>
            <a:r>
              <a:rPr lang="ru-RU" dirty="0" err="1">
                <a:latin typeface="Bahnschrift SemiBold Condensed" panose="020B0502040204020203" pitchFamily="34" charset="0"/>
              </a:rPr>
              <a:t>середині</a:t>
            </a:r>
            <a:r>
              <a:rPr lang="ru-RU" dirty="0">
                <a:latin typeface="Bahnschrift SemiBold Condensed" panose="020B0502040204020203" pitchFamily="34" charset="0"/>
              </a:rPr>
              <a:t> дня (12 - 16 </a:t>
            </a:r>
            <a:r>
              <a:rPr lang="ru-RU" dirty="0" smtClean="0">
                <a:latin typeface="Bahnschrift SemiBold Condensed" panose="020B0502040204020203" pitchFamily="34" charset="0"/>
              </a:rPr>
              <a:t>год); </a:t>
            </a:r>
          </a:p>
          <a:p>
            <a:pPr lvl="1" algn="just"/>
            <a:r>
              <a:rPr lang="ru-RU" dirty="0" err="1" smtClean="0">
                <a:latin typeface="Bahnschrift SemiBold Condensed" panose="020B0502040204020203" pitchFamily="34" charset="0"/>
              </a:rPr>
              <a:t>другий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максимум - </a:t>
            </a:r>
            <a:r>
              <a:rPr lang="ru-RU" dirty="0" err="1">
                <a:latin typeface="Bahnschrift SemiBold Condensed" panose="020B0502040204020203" pitchFamily="34" charset="0"/>
              </a:rPr>
              <a:t>увечері</a:t>
            </a:r>
            <a:r>
              <a:rPr lang="ru-RU" dirty="0">
                <a:latin typeface="Bahnschrift SemiBold Condensed" panose="020B0502040204020203" pitchFamily="34" charset="0"/>
              </a:rPr>
              <a:t> (16 -22 </a:t>
            </a:r>
            <a:r>
              <a:rPr lang="ru-RU" dirty="0" smtClean="0">
                <a:latin typeface="Bahnschrift SemiBold Condensed" panose="020B0502040204020203" pitchFamily="34" charset="0"/>
              </a:rPr>
              <a:t>год);</a:t>
            </a:r>
          </a:p>
          <a:p>
            <a:pPr lvl="1" algn="just"/>
            <a:r>
              <a:rPr lang="ru-RU" dirty="0" smtClean="0">
                <a:latin typeface="Bahnschrift SemiBold Condensed" panose="020B0502040204020203" pitchFamily="34" charset="0"/>
              </a:rPr>
              <a:t>а </a:t>
            </a:r>
            <a:r>
              <a:rPr lang="ru-RU" dirty="0" err="1">
                <a:latin typeface="Bahnschrift SemiBold Condensed" panose="020B0502040204020203" pitchFamily="34" charset="0"/>
              </a:rPr>
              <a:t>найвираженіша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мінімальна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err="1">
                <a:latin typeface="Bahnschrift SemiBold Condensed" panose="020B0502040204020203" pitchFamily="34" charset="0"/>
              </a:rPr>
              <a:t>активність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  <a:r>
              <a:rPr lang="ru-RU" dirty="0" smtClean="0">
                <a:latin typeface="Bahnschrift SemiBold Condensed" panose="020B0502040204020203" pitchFamily="34" charset="0"/>
              </a:rPr>
              <a:t>- </a:t>
            </a:r>
            <a:r>
              <a:rPr lang="ru-RU" dirty="0" err="1" smtClean="0">
                <a:latin typeface="Bahnschrift SemiBold Condensed" panose="020B0502040204020203" pitchFamily="34" charset="0"/>
              </a:rPr>
              <a:t>уночі</a:t>
            </a:r>
            <a:r>
              <a:rPr lang="ru-RU" dirty="0" smtClean="0">
                <a:latin typeface="Bahnschrift SemiBold Condensed" panose="020B0502040204020203" pitchFamily="34" charset="0"/>
              </a:rPr>
              <a:t> </a:t>
            </a:r>
            <a:r>
              <a:rPr lang="ru-RU" dirty="0">
                <a:latin typeface="Bahnschrift SemiBold Condensed" panose="020B0502040204020203" pitchFamily="34" charset="0"/>
              </a:rPr>
              <a:t>й на початку ранку (22 - 8 </a:t>
            </a:r>
            <a:r>
              <a:rPr lang="ru-RU" dirty="0" smtClean="0">
                <a:latin typeface="Bahnschrift SemiBold Condensed" panose="020B0502040204020203" pitchFamily="34" charset="0"/>
              </a:rPr>
              <a:t>год).</a:t>
            </a:r>
            <a:endParaRPr lang="uk-UA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853</TotalTime>
  <Words>892</Words>
  <Application>Microsoft Office PowerPoint</Application>
  <PresentationFormat>Широкоэкранный</PresentationFormat>
  <Paragraphs>108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Bahnschrift SemiBold Condensed</vt:lpstr>
      <vt:lpstr>Bahnschrift SemiBold SemiConden</vt:lpstr>
      <vt:lpstr>Bahnschrift SemiLight</vt:lpstr>
      <vt:lpstr>Franklin Gothic Book</vt:lpstr>
      <vt:lpstr>Wingdings</vt:lpstr>
      <vt:lpstr>Crop</vt:lpstr>
      <vt:lpstr>Добові біоритми людини</vt:lpstr>
      <vt:lpstr>План</vt:lpstr>
      <vt:lpstr>Характеристика біоритму</vt:lpstr>
      <vt:lpstr>Характеристска біоритму </vt:lpstr>
      <vt:lpstr>Характеристска біоритму </vt:lpstr>
      <vt:lpstr>Зовнішні та внутрішні біоритми</vt:lpstr>
      <vt:lpstr>Зовнішні та внутрішні біоритми</vt:lpstr>
      <vt:lpstr>Біоритм людини</vt:lpstr>
      <vt:lpstr>Біоритми людини</vt:lpstr>
      <vt:lpstr>Біоритми людини</vt:lpstr>
      <vt:lpstr>Біоритми людини</vt:lpstr>
      <vt:lpstr>Біоритми людини</vt:lpstr>
      <vt:lpstr>Тест</vt:lpstr>
      <vt:lpstr>Тест</vt:lpstr>
      <vt:lpstr>Біоритми людини</vt:lpstr>
      <vt:lpstr>Біоритми людини</vt:lpstr>
      <vt:lpstr>Біоритми людини</vt:lpstr>
      <vt:lpstr>висновок</vt:lpstr>
      <vt:lpstr>ВИСНОВОК</vt:lpstr>
      <vt:lpstr>Дякую за увагу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Друга світова війна в історичній пам'яті українців та інших європеїців</dc:title>
  <dc:creator>Антон Богачук</dc:creator>
  <cp:lastModifiedBy>Антон Богачук</cp:lastModifiedBy>
  <cp:revision>59</cp:revision>
  <dcterms:created xsi:type="dcterms:W3CDTF">2019-09-04T13:54:49Z</dcterms:created>
  <dcterms:modified xsi:type="dcterms:W3CDTF">2019-11-14T21:49:49Z</dcterms:modified>
</cp:coreProperties>
</file>