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02800-616A-4B17-8803-3BC01C82209B}" type="datetimeFigureOut">
              <a:rPr lang="en-NZ" smtClean="0"/>
              <a:t>27/02/2022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23771-17FC-4008-A4D8-5CE24CB918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34939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F16F-7DA7-4340-AF0A-D7E1257177DF}" type="datetimeFigureOut">
              <a:rPr lang="en-NZ" smtClean="0"/>
              <a:t>27/02/2022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7615-0368-49E0-9E65-FF5969A9ADE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5591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F16F-7DA7-4340-AF0A-D7E1257177DF}" type="datetimeFigureOut">
              <a:rPr lang="en-NZ" smtClean="0"/>
              <a:t>27/02/2022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7615-0368-49E0-9E65-FF5969A9ADE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7032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F16F-7DA7-4340-AF0A-D7E1257177DF}" type="datetimeFigureOut">
              <a:rPr lang="en-NZ" smtClean="0"/>
              <a:t>27/02/2022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7615-0368-49E0-9E65-FF5969A9ADE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6131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F16F-7DA7-4340-AF0A-D7E1257177DF}" type="datetimeFigureOut">
              <a:rPr lang="en-NZ" smtClean="0"/>
              <a:t>27/02/2022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7615-0368-49E0-9E65-FF5969A9ADE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224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F16F-7DA7-4340-AF0A-D7E1257177DF}" type="datetimeFigureOut">
              <a:rPr lang="en-NZ" smtClean="0"/>
              <a:t>27/02/2022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7615-0368-49E0-9E65-FF5969A9ADE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52151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F16F-7DA7-4340-AF0A-D7E1257177DF}" type="datetimeFigureOut">
              <a:rPr lang="en-NZ" smtClean="0"/>
              <a:t>27/02/2022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7615-0368-49E0-9E65-FF5969A9ADE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8803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F16F-7DA7-4340-AF0A-D7E1257177DF}" type="datetimeFigureOut">
              <a:rPr lang="en-NZ" smtClean="0"/>
              <a:t>27/02/2022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7615-0368-49E0-9E65-FF5969A9ADE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27730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F16F-7DA7-4340-AF0A-D7E1257177DF}" type="datetimeFigureOut">
              <a:rPr lang="en-NZ" smtClean="0"/>
              <a:t>27/02/2022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7615-0368-49E0-9E65-FF5969A9ADE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23445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F16F-7DA7-4340-AF0A-D7E1257177DF}" type="datetimeFigureOut">
              <a:rPr lang="en-NZ" smtClean="0"/>
              <a:t>27/02/2022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7615-0368-49E0-9E65-FF5969A9ADE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3697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F16F-7DA7-4340-AF0A-D7E1257177DF}" type="datetimeFigureOut">
              <a:rPr lang="en-NZ" smtClean="0"/>
              <a:t>27/02/2022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7615-0368-49E0-9E65-FF5969A9ADE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181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F16F-7DA7-4340-AF0A-D7E1257177DF}" type="datetimeFigureOut">
              <a:rPr lang="en-NZ" smtClean="0"/>
              <a:t>27/02/2022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7615-0368-49E0-9E65-FF5969A9ADE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2757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9F16F-7DA7-4340-AF0A-D7E1257177DF}" type="datetimeFigureOut">
              <a:rPr lang="en-NZ" smtClean="0"/>
              <a:t>27/02/2022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C7615-0368-49E0-9E65-FF5969A9ADE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28086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gif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95" y="-5687"/>
            <a:ext cx="6851177" cy="685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0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90" y="962292"/>
            <a:ext cx="3081227" cy="19232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43155" y="210487"/>
            <a:ext cx="25587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Problem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35734" b="6826"/>
          <a:stretch/>
        </p:blipFill>
        <p:spPr>
          <a:xfrm>
            <a:off x="8772158" y="102358"/>
            <a:ext cx="2995205" cy="257942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322817" y="1281818"/>
            <a:ext cx="5227983" cy="110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111" y="2822170"/>
            <a:ext cx="2576252" cy="25762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2179" y="5634342"/>
            <a:ext cx="3937857" cy="5452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945" y="3732745"/>
            <a:ext cx="4518475" cy="1258754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3657600" y="1923933"/>
            <a:ext cx="5114558" cy="2186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089" y="5127386"/>
            <a:ext cx="6390469" cy="139727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38817" y="30335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dirty="0" smtClean="0"/>
              <a:t>https://www.thenewshouse.com/life-and-style/how-covid-19-has-changed-student-spending-habits/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8482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1814" y="2494383"/>
            <a:ext cx="44299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 smtClean="0"/>
              <a:t>https://theconversation.com/why-community-college-students-quit-despite-being-almost-finished-175420</a:t>
            </a:r>
            <a:endParaRPr lang="en-NZ" dirty="0"/>
          </a:p>
        </p:txBody>
      </p:sp>
      <p:sp>
        <p:nvSpPr>
          <p:cNvPr id="3" name="Rectangle 2"/>
          <p:cNvSpPr/>
          <p:nvPr/>
        </p:nvSpPr>
        <p:spPr>
          <a:xfrm>
            <a:off x="3943155" y="210487"/>
            <a:ext cx="25587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Problem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07" y="1277856"/>
            <a:ext cx="4097741" cy="9664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2231"/>
            <a:ext cx="4384344" cy="149277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68894" y="1444768"/>
            <a:ext cx="5967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 smtClean="0"/>
              <a:t>https://admissionsly.com/college-student-spending-statistics/</a:t>
            </a:r>
            <a:endParaRPr lang="en-N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8702" y="1814100"/>
            <a:ext cx="4050641" cy="23139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 flipH="1" flipV="1">
            <a:off x="5665192" y="4298620"/>
            <a:ext cx="6184920" cy="131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296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90815" y="442500"/>
            <a:ext cx="2510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Solution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16" y="2145684"/>
            <a:ext cx="3463702" cy="202951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16854" y="1365830"/>
            <a:ext cx="61225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Transaction Recorder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68" y="4509389"/>
            <a:ext cx="2556680" cy="19175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266" y="3143916"/>
            <a:ext cx="2785564" cy="371408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108766" y="2770513"/>
            <a:ext cx="7853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vs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045" y="2289160"/>
            <a:ext cx="3684834" cy="24240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225" y="4940486"/>
            <a:ext cx="3097416" cy="186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92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6912" y="-35180"/>
            <a:ext cx="25106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Solution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786717" y="770036"/>
            <a:ext cx="46185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Financial Planer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1887222"/>
            <a:ext cx="706755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81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81289" y="0"/>
            <a:ext cx="2911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Customer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8597" y="1083944"/>
            <a:ext cx="12811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B2C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80751" y="923330"/>
            <a:ext cx="12891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B2B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04835" y="923330"/>
            <a:ext cx="20088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B2B2C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125" y="2142699"/>
            <a:ext cx="28523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Students within university – we charge a small fee for managing budget through bank</a:t>
            </a:r>
          </a:p>
          <a:p>
            <a:r>
              <a:rPr lang="en-US" dirty="0" smtClean="0"/>
              <a:t>Small fee to lock bank account when spending too much </a:t>
            </a:r>
          </a:p>
          <a:p>
            <a:r>
              <a:rPr lang="en-US" dirty="0" smtClean="0"/>
              <a:t>Small fee for successful financial planning goal</a:t>
            </a:r>
            <a:endParaRPr lang="en-NZ" dirty="0"/>
          </a:p>
        </p:txBody>
      </p:sp>
      <p:sp>
        <p:nvSpPr>
          <p:cNvPr id="9" name="TextBox 8"/>
          <p:cNvSpPr txBox="1"/>
          <p:nvPr/>
        </p:nvSpPr>
        <p:spPr>
          <a:xfrm>
            <a:off x="4301319" y="2142698"/>
            <a:ext cx="2852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 for small start up from student to help with financial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339618" y="2142699"/>
            <a:ext cx="2852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 for company to help with student advice, student services.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20527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96696" y="0"/>
            <a:ext cx="30526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Road Map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6603" y="1583140"/>
            <a:ext cx="3002507" cy="1760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Application with transaction viewer</a:t>
            </a:r>
          </a:p>
          <a:p>
            <a:r>
              <a:rPr lang="en-US" dirty="0" smtClean="0"/>
              <a:t>Graphical of the money spending based on categories </a:t>
            </a:r>
            <a:endParaRPr lang="en-NZ" dirty="0"/>
          </a:p>
        </p:txBody>
      </p:sp>
      <p:cxnSp>
        <p:nvCxnSpPr>
          <p:cNvPr id="5" name="Straight Arrow Connector 4"/>
          <p:cNvCxnSpPr>
            <a:stCxn id="3" idx="3"/>
          </p:cNvCxnSpPr>
          <p:nvPr/>
        </p:nvCxnSpPr>
        <p:spPr>
          <a:xfrm flipV="1">
            <a:off x="3289110" y="2320119"/>
            <a:ext cx="1542197" cy="143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831307" y="1378424"/>
            <a:ext cx="2715905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Test and prototype with the students about what to see and how to use</a:t>
            </a:r>
          </a:p>
          <a:p>
            <a:r>
              <a:rPr lang="en-US" dirty="0" smtClean="0"/>
              <a:t>Get user feedback </a:t>
            </a:r>
            <a:endParaRPr lang="en-NZ" dirty="0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7547212" y="2129051"/>
            <a:ext cx="1216925" cy="16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764137" y="1378424"/>
            <a:ext cx="2715905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Implement the feature to plan budget – financial planning </a:t>
            </a:r>
            <a:endParaRPr lang="en-NZ" dirty="0"/>
          </a:p>
        </p:txBody>
      </p:sp>
      <p:cxnSp>
        <p:nvCxnSpPr>
          <p:cNvPr id="12" name="Straight Arrow Connector 11"/>
          <p:cNvCxnSpPr>
            <a:stCxn id="9" idx="2"/>
          </p:cNvCxnSpPr>
          <p:nvPr/>
        </p:nvCxnSpPr>
        <p:spPr>
          <a:xfrm flipH="1">
            <a:off x="9635319" y="3207224"/>
            <a:ext cx="486771" cy="171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155674" y="4926842"/>
            <a:ext cx="2715905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Test and prototype with the students about what to see and how to use</a:t>
            </a:r>
          </a:p>
          <a:p>
            <a:r>
              <a:rPr lang="en-US" dirty="0" smtClean="0"/>
              <a:t>Get user feedback </a:t>
            </a:r>
            <a:endParaRPr lang="en-NZ" dirty="0"/>
          </a:p>
        </p:txBody>
      </p:sp>
      <p:cxnSp>
        <p:nvCxnSpPr>
          <p:cNvPr id="15" name="Straight Arrow Connector 14"/>
          <p:cNvCxnSpPr>
            <a:stCxn id="13" idx="1"/>
          </p:cNvCxnSpPr>
          <p:nvPr/>
        </p:nvCxnSpPr>
        <p:spPr>
          <a:xfrm flipH="1">
            <a:off x="5513696" y="5841242"/>
            <a:ext cx="26419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760828" y="4949420"/>
            <a:ext cx="2715905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Implement user feedback</a:t>
            </a:r>
          </a:p>
          <a:p>
            <a:r>
              <a:rPr lang="en-US" dirty="0" smtClean="0"/>
              <a:t>Marketing campaign </a:t>
            </a:r>
            <a:endParaRPr lang="en-NZ" dirty="0"/>
          </a:p>
        </p:txBody>
      </p:sp>
      <p:sp>
        <p:nvSpPr>
          <p:cNvPr id="17" name="TextBox 16"/>
          <p:cNvSpPr txBox="1"/>
          <p:nvPr/>
        </p:nvSpPr>
        <p:spPr>
          <a:xfrm>
            <a:off x="3534770" y="1760561"/>
            <a:ext cx="1146412" cy="368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month</a:t>
            </a:r>
            <a:endParaRPr lang="en-NZ" dirty="0"/>
          </a:p>
        </p:txBody>
      </p:sp>
      <p:sp>
        <p:nvSpPr>
          <p:cNvPr id="18" name="TextBox 17"/>
          <p:cNvSpPr txBox="1"/>
          <p:nvPr/>
        </p:nvSpPr>
        <p:spPr>
          <a:xfrm>
            <a:off x="477672" y="1132764"/>
            <a:ext cx="271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are here</a:t>
            </a:r>
            <a:endParaRPr lang="en-NZ" dirty="0"/>
          </a:p>
        </p:txBody>
      </p:sp>
      <p:sp>
        <p:nvSpPr>
          <p:cNvPr id="19" name="TextBox 18"/>
          <p:cNvSpPr txBox="1"/>
          <p:nvPr/>
        </p:nvSpPr>
        <p:spPr>
          <a:xfrm>
            <a:off x="7697337" y="1760561"/>
            <a:ext cx="1146412" cy="368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 month</a:t>
            </a:r>
            <a:endParaRPr lang="en-NZ" dirty="0"/>
          </a:p>
        </p:txBody>
      </p:sp>
      <p:sp>
        <p:nvSpPr>
          <p:cNvPr id="20" name="TextBox 19"/>
          <p:cNvSpPr txBox="1"/>
          <p:nvPr/>
        </p:nvSpPr>
        <p:spPr>
          <a:xfrm>
            <a:off x="8764137" y="3664424"/>
            <a:ext cx="1146412" cy="368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 month</a:t>
            </a:r>
            <a:endParaRPr lang="en-NZ" dirty="0"/>
          </a:p>
        </p:txBody>
      </p:sp>
      <p:sp>
        <p:nvSpPr>
          <p:cNvPr id="21" name="TextBox 20"/>
          <p:cNvSpPr txBox="1"/>
          <p:nvPr/>
        </p:nvSpPr>
        <p:spPr>
          <a:xfrm>
            <a:off x="6261479" y="5199797"/>
            <a:ext cx="1146412" cy="368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month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08011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151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OEM</dc:creator>
  <cp:lastModifiedBy>OEM</cp:lastModifiedBy>
  <cp:revision>6</cp:revision>
  <dcterms:created xsi:type="dcterms:W3CDTF">2022-02-27T02:35:40Z</dcterms:created>
  <dcterms:modified xsi:type="dcterms:W3CDTF">2022-02-27T03:48:06Z</dcterms:modified>
</cp:coreProperties>
</file>