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40A3-BBB8-4C96-9C0C-533F458B6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B3751-85C1-475A-84C4-26DD038ED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599F0-A4EB-41B6-B4BC-BB00F831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32D-9008-47BA-8DE3-DD26012BA708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5FE63-2DA1-46EC-B1D7-970B12084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3EE6E-89B9-435C-A119-233F0AEF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245F-9863-4A8C-966A-4F7B49F2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6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D610-3E93-4015-9DE0-474D2B3A9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347F1-6AF2-4D86-9B08-49A56FB18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A60D0-2D16-4683-9034-16659EB8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32D-9008-47BA-8DE3-DD26012BA708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80E0F-2C6E-4F08-A2CE-53951EC8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CB2F0-27C6-453C-923F-E38D029D5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245F-9863-4A8C-966A-4F7B49F2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5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A289A7-3634-4A1A-9117-428CCF330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F2015-D6F4-41C7-91D0-117C47563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341B5-335D-4A56-9959-992B041A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32D-9008-47BA-8DE3-DD26012BA708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648CF-1DBC-4707-A0EC-FF70DE61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CB52A-91A7-4F62-9838-B1E94C78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245F-9863-4A8C-966A-4F7B49F2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5135-8159-40BF-A9DA-82CEB01A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E8D3-712B-4801-83B5-23D44B6A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BA9AC-E385-4B12-BBF2-59AB0BAD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32D-9008-47BA-8DE3-DD26012BA708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689A1-78BD-4197-AB04-0610930D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E1F87-B97B-4649-AF70-7AA1430B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245F-9863-4A8C-966A-4F7B49F2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9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9E42-19B1-4FE4-A518-9C4FC742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F75A0-0D93-463A-A590-DD18C7719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FE916-A387-4CBD-8280-CD8D9FE0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32D-9008-47BA-8DE3-DD26012BA708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7B32A-3F18-481D-A936-EFABE6B3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3341A-9769-4757-ACE3-4AB314D3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245F-9863-4A8C-966A-4F7B49F2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1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AB74-2AAD-4B8E-B7E5-0589A2F8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86147-F414-4E40-A4C4-E4BDBE0FE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AD06C-04F1-4D36-AC68-965BE7050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1BE76-9697-4C71-8BCD-1F112FED5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32D-9008-47BA-8DE3-DD26012BA708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1C517-FEF9-4E21-83DB-DA9CA5CA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E28F0-9BBC-4EA3-AD45-C1BBE5A5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245F-9863-4A8C-966A-4F7B49F2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B865-D46E-4614-A6BB-540CCBEF5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02BB4-4D59-4771-82E5-8B405327F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899DE-1FD3-4F5A-B720-848F8A66F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5FCF26-D0A4-4EBD-9618-2855C992B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BBCD1-6116-4C8B-B1AA-0299FF8F2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C9128-11F6-43E7-A72C-A4F0D464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32D-9008-47BA-8DE3-DD26012BA708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8DC55-7134-474F-AC33-7F208F7E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6FA4D6-0629-441E-B1A5-028ECA41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245F-9863-4A8C-966A-4F7B49F2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89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00912-7C4D-4FC7-AE76-B4D984DA7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113055-3089-4869-9C1C-B8448CC1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32D-9008-47BA-8DE3-DD26012BA708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EDEDE-9C8B-46B2-9230-9DC95315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6AB66-61A1-42C9-9DD0-9085F6CA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245F-9863-4A8C-966A-4F7B49F2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4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1351F-C68A-4593-B478-41D52734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32D-9008-47BA-8DE3-DD26012BA708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3119F3-CFC5-4019-B9CE-C53A1886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21519-B3B5-4C54-99B5-1D1737AB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245F-9863-4A8C-966A-4F7B49F2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7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1044D-B72A-47E2-A958-BF583496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E8C00-D81D-4312-B7E1-1E25F028F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7EE42-F1AB-4970-A9CA-98AC80986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B1834-B9D9-4C6C-AE7E-4B99EB55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32D-9008-47BA-8DE3-DD26012BA708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B8F2C-A564-4C46-8047-B548B51F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EB79F-D4B9-427D-A809-81003130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245F-9863-4A8C-966A-4F7B49F2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5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C18D-6ABC-46F5-946C-7B2BFDB36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1C47D2-AE3F-46B2-BF4B-6DE1493E1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11787-092E-4FD9-ACAF-996973BB7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5FF74-B834-4C4D-847D-4E76ABC7E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32D-9008-47BA-8DE3-DD26012BA708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432D9-78F7-4C92-80B7-FB1DB3803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20AB3-6CF5-442E-84CB-EFEAF426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245F-9863-4A8C-966A-4F7B49F2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0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94D67-9F97-4DF1-9DB1-47611ECD4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0A561-6DD7-4D36-A876-5E408AD00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19A13-4E6F-4D7A-9DD7-DF764DDE1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4C32D-9008-47BA-8DE3-DD26012BA708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7EEA0-53F0-43D0-8717-E03733EEA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3DF7D-7D4D-4CF2-8736-47F6AA6CC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1245F-9863-4A8C-966A-4F7B49F2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3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DDFCEC6-4796-4576-BCDC-1E2E4E9F29A6}"/>
              </a:ext>
            </a:extLst>
          </p:cNvPr>
          <p:cNvGrpSpPr/>
          <p:nvPr/>
        </p:nvGrpSpPr>
        <p:grpSpPr>
          <a:xfrm>
            <a:off x="399095" y="2152075"/>
            <a:ext cx="2989800" cy="1121790"/>
            <a:chOff x="659226" y="433633"/>
            <a:chExt cx="2989800" cy="112179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DFF4B46-DEBA-4CA9-82C4-D29473869299}"/>
                </a:ext>
              </a:extLst>
            </p:cNvPr>
            <p:cNvSpPr/>
            <p:nvPr/>
          </p:nvSpPr>
          <p:spPr>
            <a:xfrm>
              <a:off x="659226" y="433633"/>
              <a:ext cx="2790334" cy="11217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E4CDF9-4799-4C27-98A7-E3329B3580F7}"/>
                </a:ext>
              </a:extLst>
            </p:cNvPr>
            <p:cNvSpPr txBox="1"/>
            <p:nvPr/>
          </p:nvSpPr>
          <p:spPr>
            <a:xfrm>
              <a:off x="1654688" y="748863"/>
              <a:ext cx="1994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Guest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4636442-4749-4D63-8BDB-0913171BB8E8}"/>
              </a:ext>
            </a:extLst>
          </p:cNvPr>
          <p:cNvGrpSpPr/>
          <p:nvPr/>
        </p:nvGrpSpPr>
        <p:grpSpPr>
          <a:xfrm>
            <a:off x="4601100" y="2091076"/>
            <a:ext cx="2989800" cy="1121790"/>
            <a:chOff x="659226" y="433633"/>
            <a:chExt cx="2989800" cy="112179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82812B7-6578-41CF-9D20-23CF7B7E14FD}"/>
                </a:ext>
              </a:extLst>
            </p:cNvPr>
            <p:cNvSpPr/>
            <p:nvPr/>
          </p:nvSpPr>
          <p:spPr>
            <a:xfrm>
              <a:off x="659226" y="433633"/>
              <a:ext cx="2790334" cy="11217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1E0EA8-AB3B-4242-9281-C8FFFD8BB279}"/>
                </a:ext>
              </a:extLst>
            </p:cNvPr>
            <p:cNvSpPr txBox="1"/>
            <p:nvPr/>
          </p:nvSpPr>
          <p:spPr>
            <a:xfrm>
              <a:off x="1654688" y="748863"/>
              <a:ext cx="1994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Member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B383AB-769F-4A6D-B15E-BD170DBD395C}"/>
              </a:ext>
            </a:extLst>
          </p:cNvPr>
          <p:cNvGrpSpPr/>
          <p:nvPr/>
        </p:nvGrpSpPr>
        <p:grpSpPr>
          <a:xfrm>
            <a:off x="8803105" y="2091076"/>
            <a:ext cx="2989800" cy="1121790"/>
            <a:chOff x="659226" y="433633"/>
            <a:chExt cx="2989800" cy="11217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0C6A62-C7D0-4299-856D-A6C58E5B5D11}"/>
                </a:ext>
              </a:extLst>
            </p:cNvPr>
            <p:cNvSpPr/>
            <p:nvPr/>
          </p:nvSpPr>
          <p:spPr>
            <a:xfrm>
              <a:off x="659226" y="433633"/>
              <a:ext cx="2790334" cy="11217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8261F7-B908-419E-BA54-4AA58EA0B643}"/>
                </a:ext>
              </a:extLst>
            </p:cNvPr>
            <p:cNvSpPr txBox="1"/>
            <p:nvPr/>
          </p:nvSpPr>
          <p:spPr>
            <a:xfrm>
              <a:off x="1654688" y="748863"/>
              <a:ext cx="1994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Admin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813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4DE8-C94B-4E2F-8BF1-C1855AF6B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350" y="1864948"/>
            <a:ext cx="13813221" cy="1741251"/>
          </a:xfrm>
        </p:spPr>
        <p:txBody>
          <a:bodyPr>
            <a:normAutofit/>
          </a:bodyPr>
          <a:lstStyle/>
          <a:p>
            <a:r>
              <a:rPr lang="en-US" sz="8800" dirty="0"/>
              <a:t>GUEST BRANCH</a:t>
            </a:r>
          </a:p>
        </p:txBody>
      </p:sp>
    </p:spTree>
    <p:extLst>
      <p:ext uri="{BB962C8B-B14F-4D97-AF65-F5344CB8AC3E}">
        <p14:creationId xmlns:p14="http://schemas.microsoft.com/office/powerpoint/2010/main" val="396680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7A26B8-38FA-44BB-BC21-DC3B23947C3D}"/>
              </a:ext>
            </a:extLst>
          </p:cNvPr>
          <p:cNvGrpSpPr/>
          <p:nvPr/>
        </p:nvGrpSpPr>
        <p:grpSpPr>
          <a:xfrm>
            <a:off x="4364617" y="543992"/>
            <a:ext cx="2989800" cy="1121790"/>
            <a:chOff x="659226" y="433633"/>
            <a:chExt cx="2989800" cy="11217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F9AEC3E-A86D-4CAA-BEC2-D9B3C9726C0A}"/>
                </a:ext>
              </a:extLst>
            </p:cNvPr>
            <p:cNvSpPr/>
            <p:nvPr/>
          </p:nvSpPr>
          <p:spPr>
            <a:xfrm>
              <a:off x="659226" y="433633"/>
              <a:ext cx="2790334" cy="11217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869FC8-CD42-4025-B0B4-922415C92A2B}"/>
                </a:ext>
              </a:extLst>
            </p:cNvPr>
            <p:cNvSpPr txBox="1"/>
            <p:nvPr/>
          </p:nvSpPr>
          <p:spPr>
            <a:xfrm>
              <a:off x="1654688" y="748863"/>
              <a:ext cx="1994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Guest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3A5FEB4-067D-4A2E-9AC2-05DAEA0DFB71}"/>
              </a:ext>
            </a:extLst>
          </p:cNvPr>
          <p:cNvGrpSpPr/>
          <p:nvPr/>
        </p:nvGrpSpPr>
        <p:grpSpPr>
          <a:xfrm>
            <a:off x="1635996" y="2835901"/>
            <a:ext cx="2557631" cy="680518"/>
            <a:chOff x="659226" y="433633"/>
            <a:chExt cx="3155112" cy="11217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C09B47C-DD36-4B14-BD35-DB63D4347B41}"/>
                </a:ext>
              </a:extLst>
            </p:cNvPr>
            <p:cNvSpPr/>
            <p:nvPr/>
          </p:nvSpPr>
          <p:spPr>
            <a:xfrm>
              <a:off x="659226" y="433633"/>
              <a:ext cx="2790334" cy="11217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E98579-F240-4F76-9A60-03C6DB706E37}"/>
                </a:ext>
              </a:extLst>
            </p:cNvPr>
            <p:cNvSpPr txBox="1"/>
            <p:nvPr/>
          </p:nvSpPr>
          <p:spPr>
            <a:xfrm>
              <a:off x="794669" y="690118"/>
              <a:ext cx="3019669" cy="608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Show info(shortened)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6525E6-2D63-486F-BBA4-0A0B5F583970}"/>
              </a:ext>
            </a:extLst>
          </p:cNvPr>
          <p:cNvGrpSpPr/>
          <p:nvPr/>
        </p:nvGrpSpPr>
        <p:grpSpPr>
          <a:xfrm>
            <a:off x="7620565" y="2835901"/>
            <a:ext cx="2557631" cy="680518"/>
            <a:chOff x="659226" y="433633"/>
            <a:chExt cx="3155112" cy="112179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1BB724-D9E4-4522-B0B5-4F25A41ADDD9}"/>
                </a:ext>
              </a:extLst>
            </p:cNvPr>
            <p:cNvSpPr/>
            <p:nvPr/>
          </p:nvSpPr>
          <p:spPr>
            <a:xfrm>
              <a:off x="659226" y="433633"/>
              <a:ext cx="2790334" cy="11217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483B72-89C0-4D4F-A077-C898A470FA2B}"/>
                </a:ext>
              </a:extLst>
            </p:cNvPr>
            <p:cNvSpPr txBox="1"/>
            <p:nvPr/>
          </p:nvSpPr>
          <p:spPr>
            <a:xfrm>
              <a:off x="794669" y="690118"/>
              <a:ext cx="3019669" cy="608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register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C534C4-9715-470E-80A1-AB82410735AD}"/>
              </a:ext>
            </a:extLst>
          </p:cNvPr>
          <p:cNvGrpSpPr/>
          <p:nvPr/>
        </p:nvGrpSpPr>
        <p:grpSpPr>
          <a:xfrm>
            <a:off x="1498952" y="4830238"/>
            <a:ext cx="2536017" cy="680518"/>
            <a:chOff x="659226" y="433633"/>
            <a:chExt cx="3128448" cy="11217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24A5CD-5D89-45E9-B90B-A240B621B784}"/>
                </a:ext>
              </a:extLst>
            </p:cNvPr>
            <p:cNvSpPr/>
            <p:nvPr/>
          </p:nvSpPr>
          <p:spPr>
            <a:xfrm>
              <a:off x="659226" y="433633"/>
              <a:ext cx="2790334" cy="11217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641E60-872A-487E-B57A-2BCDBDE8D96D}"/>
                </a:ext>
              </a:extLst>
            </p:cNvPr>
            <p:cNvSpPr txBox="1"/>
            <p:nvPr/>
          </p:nvSpPr>
          <p:spPr>
            <a:xfrm>
              <a:off x="768005" y="767107"/>
              <a:ext cx="3019669" cy="608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EXIT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2CBFFE-BA4B-4D3A-96D8-CF54238E6743}"/>
              </a:ext>
            </a:extLst>
          </p:cNvPr>
          <p:cNvGrpSpPr/>
          <p:nvPr/>
        </p:nvGrpSpPr>
        <p:grpSpPr>
          <a:xfrm>
            <a:off x="7642179" y="4876942"/>
            <a:ext cx="2536017" cy="680518"/>
            <a:chOff x="659226" y="433633"/>
            <a:chExt cx="3128448" cy="112179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C8B1B5-A689-4EC0-814E-C272C9188D39}"/>
                </a:ext>
              </a:extLst>
            </p:cNvPr>
            <p:cNvSpPr/>
            <p:nvPr/>
          </p:nvSpPr>
          <p:spPr>
            <a:xfrm>
              <a:off x="659226" y="433633"/>
              <a:ext cx="2790334" cy="11217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9F7C23E-446F-44EB-9A75-A26D2FACE8CF}"/>
                </a:ext>
              </a:extLst>
            </p:cNvPr>
            <p:cNvSpPr txBox="1"/>
            <p:nvPr/>
          </p:nvSpPr>
          <p:spPr>
            <a:xfrm>
              <a:off x="768005" y="767107"/>
              <a:ext cx="3019669" cy="608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MEMBER BRANCH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994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4DE8-C94B-4E2F-8BF1-C1855AF6B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350" y="1864948"/>
            <a:ext cx="13813221" cy="1741251"/>
          </a:xfrm>
        </p:spPr>
        <p:txBody>
          <a:bodyPr>
            <a:normAutofit/>
          </a:bodyPr>
          <a:lstStyle/>
          <a:p>
            <a:r>
              <a:rPr lang="en-US" sz="8800" dirty="0"/>
              <a:t>ADMIN BRANCH</a:t>
            </a:r>
          </a:p>
        </p:txBody>
      </p:sp>
    </p:spTree>
    <p:extLst>
      <p:ext uri="{BB962C8B-B14F-4D97-AF65-F5344CB8AC3E}">
        <p14:creationId xmlns:p14="http://schemas.microsoft.com/office/powerpoint/2010/main" val="300102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7A26B8-38FA-44BB-BC21-DC3B23947C3D}"/>
              </a:ext>
            </a:extLst>
          </p:cNvPr>
          <p:cNvGrpSpPr/>
          <p:nvPr/>
        </p:nvGrpSpPr>
        <p:grpSpPr>
          <a:xfrm>
            <a:off x="4364617" y="543992"/>
            <a:ext cx="2989800" cy="1121790"/>
            <a:chOff x="659226" y="433633"/>
            <a:chExt cx="2989800" cy="11217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F9AEC3E-A86D-4CAA-BEC2-D9B3C9726C0A}"/>
                </a:ext>
              </a:extLst>
            </p:cNvPr>
            <p:cNvSpPr/>
            <p:nvPr/>
          </p:nvSpPr>
          <p:spPr>
            <a:xfrm>
              <a:off x="659226" y="433633"/>
              <a:ext cx="2790334" cy="11217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869FC8-CD42-4025-B0B4-922415C92A2B}"/>
                </a:ext>
              </a:extLst>
            </p:cNvPr>
            <p:cNvSpPr txBox="1"/>
            <p:nvPr/>
          </p:nvSpPr>
          <p:spPr>
            <a:xfrm>
              <a:off x="1654688" y="748863"/>
              <a:ext cx="1994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Admin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3A5FEB4-067D-4A2E-9AC2-05DAEA0DFB71}"/>
              </a:ext>
            </a:extLst>
          </p:cNvPr>
          <p:cNvGrpSpPr/>
          <p:nvPr/>
        </p:nvGrpSpPr>
        <p:grpSpPr>
          <a:xfrm>
            <a:off x="4221541" y="2495642"/>
            <a:ext cx="2557631" cy="680518"/>
            <a:chOff x="659226" y="433633"/>
            <a:chExt cx="3155112" cy="11217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C09B47C-DD36-4B14-BD35-DB63D4347B41}"/>
                </a:ext>
              </a:extLst>
            </p:cNvPr>
            <p:cNvSpPr/>
            <p:nvPr/>
          </p:nvSpPr>
          <p:spPr>
            <a:xfrm>
              <a:off x="659226" y="433633"/>
              <a:ext cx="2790334" cy="11217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E98579-F240-4F76-9A60-03C6DB706E37}"/>
                </a:ext>
              </a:extLst>
            </p:cNvPr>
            <p:cNvSpPr txBox="1"/>
            <p:nvPr/>
          </p:nvSpPr>
          <p:spPr>
            <a:xfrm>
              <a:off x="794669" y="690118"/>
              <a:ext cx="3019669" cy="608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Show info (All)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6525E6-2D63-486F-BBA4-0A0B5F583970}"/>
              </a:ext>
            </a:extLst>
          </p:cNvPr>
          <p:cNvGrpSpPr/>
          <p:nvPr/>
        </p:nvGrpSpPr>
        <p:grpSpPr>
          <a:xfrm>
            <a:off x="4276437" y="4081376"/>
            <a:ext cx="2536017" cy="680518"/>
            <a:chOff x="659226" y="433633"/>
            <a:chExt cx="3128448" cy="112179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1BB724-D9E4-4522-B0B5-4F25A41ADDD9}"/>
                </a:ext>
              </a:extLst>
            </p:cNvPr>
            <p:cNvSpPr/>
            <p:nvPr/>
          </p:nvSpPr>
          <p:spPr>
            <a:xfrm>
              <a:off x="659226" y="433633"/>
              <a:ext cx="2790334" cy="11217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483B72-89C0-4D4F-A077-C898A470FA2B}"/>
                </a:ext>
              </a:extLst>
            </p:cNvPr>
            <p:cNvSpPr txBox="1"/>
            <p:nvPr/>
          </p:nvSpPr>
          <p:spPr>
            <a:xfrm>
              <a:off x="768005" y="767107"/>
              <a:ext cx="3019669" cy="608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940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4DE8-C94B-4E2F-8BF1-C1855AF6B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350" y="1864948"/>
            <a:ext cx="13813221" cy="1741251"/>
          </a:xfrm>
        </p:spPr>
        <p:txBody>
          <a:bodyPr>
            <a:normAutofit/>
          </a:bodyPr>
          <a:lstStyle/>
          <a:p>
            <a:r>
              <a:rPr lang="en-US" sz="8800" dirty="0"/>
              <a:t>MEMBER BRANCH</a:t>
            </a:r>
          </a:p>
        </p:txBody>
      </p:sp>
    </p:spTree>
    <p:extLst>
      <p:ext uri="{BB962C8B-B14F-4D97-AF65-F5344CB8AC3E}">
        <p14:creationId xmlns:p14="http://schemas.microsoft.com/office/powerpoint/2010/main" val="214569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7A26B8-38FA-44BB-BC21-DC3B23947C3D}"/>
              </a:ext>
            </a:extLst>
          </p:cNvPr>
          <p:cNvGrpSpPr/>
          <p:nvPr/>
        </p:nvGrpSpPr>
        <p:grpSpPr>
          <a:xfrm>
            <a:off x="4063383" y="396499"/>
            <a:ext cx="2989800" cy="1121790"/>
            <a:chOff x="659226" y="433633"/>
            <a:chExt cx="2989800" cy="11217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F9AEC3E-A86D-4CAA-BEC2-D9B3C9726C0A}"/>
                </a:ext>
              </a:extLst>
            </p:cNvPr>
            <p:cNvSpPr/>
            <p:nvPr/>
          </p:nvSpPr>
          <p:spPr>
            <a:xfrm>
              <a:off x="659226" y="433633"/>
              <a:ext cx="2790334" cy="11217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869FC8-CD42-4025-B0B4-922415C92A2B}"/>
                </a:ext>
              </a:extLst>
            </p:cNvPr>
            <p:cNvSpPr txBox="1"/>
            <p:nvPr/>
          </p:nvSpPr>
          <p:spPr>
            <a:xfrm>
              <a:off x="1654688" y="748863"/>
              <a:ext cx="1994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MEMBER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3A5FEB4-067D-4A2E-9AC2-05DAEA0DFB71}"/>
              </a:ext>
            </a:extLst>
          </p:cNvPr>
          <p:cNvGrpSpPr/>
          <p:nvPr/>
        </p:nvGrpSpPr>
        <p:grpSpPr>
          <a:xfrm>
            <a:off x="161378" y="2705257"/>
            <a:ext cx="2557631" cy="680518"/>
            <a:chOff x="659226" y="433633"/>
            <a:chExt cx="3155112" cy="11217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C09B47C-DD36-4B14-BD35-DB63D4347B41}"/>
                </a:ext>
              </a:extLst>
            </p:cNvPr>
            <p:cNvSpPr/>
            <p:nvPr/>
          </p:nvSpPr>
          <p:spPr>
            <a:xfrm>
              <a:off x="659226" y="433633"/>
              <a:ext cx="2790334" cy="11217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E98579-F240-4F76-9A60-03C6DB706E37}"/>
                </a:ext>
              </a:extLst>
            </p:cNvPr>
            <p:cNvSpPr txBox="1"/>
            <p:nvPr/>
          </p:nvSpPr>
          <p:spPr>
            <a:xfrm>
              <a:off x="794669" y="690118"/>
              <a:ext cx="3019669" cy="608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Show info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6525E6-2D63-486F-BBA4-0A0B5F583970}"/>
              </a:ext>
            </a:extLst>
          </p:cNvPr>
          <p:cNvGrpSpPr/>
          <p:nvPr/>
        </p:nvGrpSpPr>
        <p:grpSpPr>
          <a:xfrm>
            <a:off x="6040820" y="3472369"/>
            <a:ext cx="2536017" cy="680518"/>
            <a:chOff x="659226" y="433633"/>
            <a:chExt cx="3128448" cy="112179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1BB724-D9E4-4522-B0B5-4F25A41ADDD9}"/>
                </a:ext>
              </a:extLst>
            </p:cNvPr>
            <p:cNvSpPr/>
            <p:nvPr/>
          </p:nvSpPr>
          <p:spPr>
            <a:xfrm>
              <a:off x="659226" y="433633"/>
              <a:ext cx="2790334" cy="11217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483B72-89C0-4D4F-A077-C898A470FA2B}"/>
                </a:ext>
              </a:extLst>
            </p:cNvPr>
            <p:cNvSpPr txBox="1"/>
            <p:nvPr/>
          </p:nvSpPr>
          <p:spPr>
            <a:xfrm>
              <a:off x="768005" y="767107"/>
              <a:ext cx="3019669" cy="608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EXIT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C190A2-E113-4762-88BC-F7542DD695BD}"/>
              </a:ext>
            </a:extLst>
          </p:cNvPr>
          <p:cNvGrpSpPr/>
          <p:nvPr/>
        </p:nvGrpSpPr>
        <p:grpSpPr>
          <a:xfrm>
            <a:off x="6040820" y="2180332"/>
            <a:ext cx="2557631" cy="680518"/>
            <a:chOff x="659226" y="433633"/>
            <a:chExt cx="3155112" cy="11217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151E7C-27BC-4708-B467-A3EB38C12D96}"/>
                </a:ext>
              </a:extLst>
            </p:cNvPr>
            <p:cNvSpPr/>
            <p:nvPr/>
          </p:nvSpPr>
          <p:spPr>
            <a:xfrm>
              <a:off x="659226" y="433633"/>
              <a:ext cx="2790334" cy="11217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D369E26-C780-41B1-9E5B-F8391337FCA4}"/>
                </a:ext>
              </a:extLst>
            </p:cNvPr>
            <p:cNvSpPr txBox="1"/>
            <p:nvPr/>
          </p:nvSpPr>
          <p:spPr>
            <a:xfrm>
              <a:off x="794669" y="690118"/>
              <a:ext cx="3019669" cy="608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List house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B982EA-FCDE-417A-B73B-28BC2D59D987}"/>
              </a:ext>
            </a:extLst>
          </p:cNvPr>
          <p:cNvGrpSpPr/>
          <p:nvPr/>
        </p:nvGrpSpPr>
        <p:grpSpPr>
          <a:xfrm>
            <a:off x="8980213" y="2180332"/>
            <a:ext cx="2557631" cy="680518"/>
            <a:chOff x="659226" y="433633"/>
            <a:chExt cx="3155112" cy="112179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6938A7-339B-43E8-87A5-200A9CDD4CE7}"/>
                </a:ext>
              </a:extLst>
            </p:cNvPr>
            <p:cNvSpPr/>
            <p:nvPr/>
          </p:nvSpPr>
          <p:spPr>
            <a:xfrm>
              <a:off x="659226" y="433633"/>
              <a:ext cx="2790334" cy="11217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3EAEAB-2105-4216-AB12-16466A84151A}"/>
                </a:ext>
              </a:extLst>
            </p:cNvPr>
            <p:cNvSpPr txBox="1"/>
            <p:nvPr/>
          </p:nvSpPr>
          <p:spPr>
            <a:xfrm>
              <a:off x="794669" y="690118"/>
              <a:ext cx="3019669" cy="608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Find House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E461196-C010-46BA-B43A-003F1C823AAD}"/>
              </a:ext>
            </a:extLst>
          </p:cNvPr>
          <p:cNvGrpSpPr/>
          <p:nvPr/>
        </p:nvGrpSpPr>
        <p:grpSpPr>
          <a:xfrm>
            <a:off x="8945712" y="3414463"/>
            <a:ext cx="2557631" cy="680518"/>
            <a:chOff x="659226" y="433633"/>
            <a:chExt cx="3155112" cy="112179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2B0516-CE61-47E3-B8C7-D9E89BEE000C}"/>
                </a:ext>
              </a:extLst>
            </p:cNvPr>
            <p:cNvSpPr/>
            <p:nvPr/>
          </p:nvSpPr>
          <p:spPr>
            <a:xfrm>
              <a:off x="659226" y="433633"/>
              <a:ext cx="2790334" cy="11217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761003-B724-4203-A674-C6A70DBC5E65}"/>
                </a:ext>
              </a:extLst>
            </p:cNvPr>
            <p:cNvSpPr txBox="1"/>
            <p:nvPr/>
          </p:nvSpPr>
          <p:spPr>
            <a:xfrm>
              <a:off x="794669" y="690118"/>
              <a:ext cx="3019669" cy="608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Choose House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FD77D8E-9C16-40DE-A225-738F3FEA1B2F}"/>
              </a:ext>
            </a:extLst>
          </p:cNvPr>
          <p:cNvGrpSpPr/>
          <p:nvPr/>
        </p:nvGrpSpPr>
        <p:grpSpPr>
          <a:xfrm>
            <a:off x="8943144" y="4493002"/>
            <a:ext cx="2540171" cy="680518"/>
            <a:chOff x="659226" y="433633"/>
            <a:chExt cx="3133573" cy="11217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EE6492B-3E14-4E8D-A5BC-42786559A670}"/>
                </a:ext>
              </a:extLst>
            </p:cNvPr>
            <p:cNvSpPr/>
            <p:nvPr/>
          </p:nvSpPr>
          <p:spPr>
            <a:xfrm>
              <a:off x="659226" y="433633"/>
              <a:ext cx="2790334" cy="11217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2C4654-ABE5-4BB5-A7B6-D3E8121822AC}"/>
                </a:ext>
              </a:extLst>
            </p:cNvPr>
            <p:cNvSpPr txBox="1"/>
            <p:nvPr/>
          </p:nvSpPr>
          <p:spPr>
            <a:xfrm>
              <a:off x="773130" y="690118"/>
              <a:ext cx="3019669" cy="608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Send Request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D2F7637-CCA6-478E-9126-AE021935CE77}"/>
              </a:ext>
            </a:extLst>
          </p:cNvPr>
          <p:cNvGrpSpPr/>
          <p:nvPr/>
        </p:nvGrpSpPr>
        <p:grpSpPr>
          <a:xfrm>
            <a:off x="3003873" y="2180332"/>
            <a:ext cx="2540171" cy="680518"/>
            <a:chOff x="659226" y="433633"/>
            <a:chExt cx="3133573" cy="112179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9259240-CEE8-4D49-B560-A0861A5EF994}"/>
                </a:ext>
              </a:extLst>
            </p:cNvPr>
            <p:cNvSpPr/>
            <p:nvPr/>
          </p:nvSpPr>
          <p:spPr>
            <a:xfrm>
              <a:off x="659226" y="433633"/>
              <a:ext cx="2790334" cy="11217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BA7205-9E3B-4F1B-A4CC-D14278F0D463}"/>
                </a:ext>
              </a:extLst>
            </p:cNvPr>
            <p:cNvSpPr txBox="1"/>
            <p:nvPr/>
          </p:nvSpPr>
          <p:spPr>
            <a:xfrm>
              <a:off x="773130" y="690118"/>
              <a:ext cx="3019669" cy="608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Accept request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086CFF4-5BBA-4357-9B19-EB918A49C4A4}"/>
              </a:ext>
            </a:extLst>
          </p:cNvPr>
          <p:cNvGrpSpPr/>
          <p:nvPr/>
        </p:nvGrpSpPr>
        <p:grpSpPr>
          <a:xfrm>
            <a:off x="3022266" y="3429000"/>
            <a:ext cx="2536017" cy="680518"/>
            <a:chOff x="659226" y="433633"/>
            <a:chExt cx="3128448" cy="11217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AE4D44-B51A-49BD-A9B0-3AC41AD524FA}"/>
                </a:ext>
              </a:extLst>
            </p:cNvPr>
            <p:cNvSpPr/>
            <p:nvPr/>
          </p:nvSpPr>
          <p:spPr>
            <a:xfrm>
              <a:off x="659226" y="433633"/>
              <a:ext cx="2790334" cy="11217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1E84F2-8231-4418-BB07-CF8764693BEA}"/>
                </a:ext>
              </a:extLst>
            </p:cNvPr>
            <p:cNvSpPr txBox="1"/>
            <p:nvPr/>
          </p:nvSpPr>
          <p:spPr>
            <a:xfrm>
              <a:off x="768005" y="767107"/>
              <a:ext cx="3019669" cy="608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EXIT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70CC023-E0FA-4FA1-830E-1E10E84A7DDF}"/>
              </a:ext>
            </a:extLst>
          </p:cNvPr>
          <p:cNvSpPr/>
          <p:nvPr/>
        </p:nvSpPr>
        <p:spPr>
          <a:xfrm>
            <a:off x="2806262" y="1781503"/>
            <a:ext cx="9026749" cy="4280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6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41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GUEST BRANCH</vt:lpstr>
      <vt:lpstr>PowerPoint Presentation</vt:lpstr>
      <vt:lpstr>ADMIN BRANCH</vt:lpstr>
      <vt:lpstr>PowerPoint Presentation</vt:lpstr>
      <vt:lpstr>MEMBER BRANCH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Vũ An</dc:creator>
  <cp:lastModifiedBy>Vũ An</cp:lastModifiedBy>
  <cp:revision>2</cp:revision>
  <dcterms:created xsi:type="dcterms:W3CDTF">2022-05-16T13:32:04Z</dcterms:created>
  <dcterms:modified xsi:type="dcterms:W3CDTF">2022-05-16T15:17:39Z</dcterms:modified>
</cp:coreProperties>
</file>