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FFB"/>
    <a:srgbClr val="4C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>
        <p:scale>
          <a:sx n="66" d="100"/>
          <a:sy n="66" d="100"/>
        </p:scale>
        <p:origin x="79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9385-79DF-4C4B-BDEB-7D28951D9E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8B422-F7F4-4EBC-A9D2-B4EFFE97C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3B4C9514-5F50-5719-391F-33E07763B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658"/>
            <a:ext cx="2407534" cy="10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5810203" y="1483473"/>
            <a:ext cx="6547968" cy="5997610"/>
            <a:chOff x="5810203" y="1537749"/>
            <a:chExt cx="6547968" cy="5997610"/>
          </a:xfr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</p:grpSpPr>
        <p:sp>
          <p:nvSpPr>
            <p:cNvPr id="6" name="Hexagon 5"/>
            <p:cNvSpPr/>
            <p:nvPr/>
          </p:nvSpPr>
          <p:spPr>
            <a:xfrm>
              <a:off x="7639291" y="303256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7639291" y="201592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8553835" y="658478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639291" y="608249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7639291" y="404920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7639291" y="506585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8553835" y="558020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8553835" y="45756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8553835" y="357103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>
              <a:off x="8553835" y="256644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9468379" y="3061770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9468379" y="2045128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9468379" y="6111696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468379" y="4078412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9468379" y="5095054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10382923" y="357103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10382923" y="255439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10382923" y="662095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10382923" y="458767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10382923" y="56043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11297467" y="3061770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11297467" y="2045128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11297467" y="6111696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11297467" y="4078412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11297467" y="5095054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6737142" y="659684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6737142" y="456355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6737142" y="558020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5810203" y="608249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5810203" y="506585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10382923" y="153774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37142" y="35469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6046" y="-59515"/>
            <a:ext cx="9144000" cy="1195025"/>
          </a:xfrm>
        </p:spPr>
        <p:txBody>
          <a:bodyPr/>
          <a:lstStyle/>
          <a:p>
            <a:r>
              <a:rPr lang="en-US" b="1" smtClean="0">
                <a:latin typeface="+mn-lt"/>
              </a:rPr>
              <a:t>PHÁT TRIỂN ỨNG DỤNG</a:t>
            </a:r>
            <a:endParaRPr lang="en-US" b="1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625" y="1225407"/>
            <a:ext cx="8974695" cy="1126146"/>
          </a:xfrm>
        </p:spPr>
        <p:txBody>
          <a:bodyPr>
            <a:normAutofit/>
          </a:bodyPr>
          <a:lstStyle/>
          <a:p>
            <a:r>
              <a:rPr lang="en-US" sz="3000" b="1" smtClean="0"/>
              <a:t>ĐỀ TÀI: CHƯƠNG TRÌNH QUẢN LÝ LƯƠNG SẢN PHẨM</a:t>
            </a:r>
            <a:endParaRPr lang="en-US" sz="3000" b="1"/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938954" y="2534123"/>
            <a:ext cx="56310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Lớp học phần: </a:t>
            </a:r>
            <a:r>
              <a:rPr lang="en-US"/>
              <a:t>DHKTPM17B</a:t>
            </a:r>
            <a:endParaRPr lang="en-US" smtClean="0"/>
          </a:p>
          <a:p>
            <a:pPr algn="l"/>
            <a:r>
              <a:rPr lang="en-US" smtClean="0"/>
              <a:t>Nhóm: 07</a:t>
            </a:r>
          </a:p>
          <a:p>
            <a:pPr algn="l"/>
            <a:r>
              <a:rPr lang="en-US" smtClean="0"/>
              <a:t>GVHD: ThS Trần Thị Anh Thi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8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4000" r="-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Nội Dung Chính</a:t>
            </a:r>
            <a:endParaRPr lang="en-US" b="1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4" name="Half Frame 3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12"/>
          <p:cNvSpPr/>
          <p:nvPr/>
        </p:nvSpPr>
        <p:spPr>
          <a:xfrm>
            <a:off x="916811" y="144837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GIỚI THIỆU</a:t>
            </a:r>
            <a:endParaRPr lang="en-US" sz="2200"/>
          </a:p>
        </p:txBody>
      </p:sp>
      <p:sp>
        <p:nvSpPr>
          <p:cNvPr id="17" name="Pentagon 16"/>
          <p:cNvSpPr/>
          <p:nvPr/>
        </p:nvSpPr>
        <p:spPr>
          <a:xfrm>
            <a:off x="916810" y="202340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KẾ HOẠCH THỰC HIỆN</a:t>
            </a:r>
            <a:endParaRPr lang="en-US" sz="2200"/>
          </a:p>
        </p:txBody>
      </p:sp>
      <p:sp>
        <p:nvSpPr>
          <p:cNvPr id="18" name="Pentagon 17"/>
          <p:cNvSpPr/>
          <p:nvPr/>
        </p:nvSpPr>
        <p:spPr>
          <a:xfrm>
            <a:off x="916809" y="259843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PHÂN TÍCH</a:t>
            </a:r>
            <a:endParaRPr lang="en-US" sz="2200"/>
          </a:p>
        </p:txBody>
      </p:sp>
      <p:sp>
        <p:nvSpPr>
          <p:cNvPr id="19" name="Pentagon 18"/>
          <p:cNvSpPr/>
          <p:nvPr/>
        </p:nvSpPr>
        <p:spPr>
          <a:xfrm>
            <a:off x="916808" y="317346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THIẾT KẾ</a:t>
            </a:r>
            <a:endParaRPr lang="en-US" sz="2200"/>
          </a:p>
        </p:txBody>
      </p:sp>
      <p:sp>
        <p:nvSpPr>
          <p:cNvPr id="20" name="Pentagon 19"/>
          <p:cNvSpPr/>
          <p:nvPr/>
        </p:nvSpPr>
        <p:spPr>
          <a:xfrm>
            <a:off x="916807" y="374849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HIỆN THỰC ỨNG DỤNG</a:t>
            </a:r>
            <a:endParaRPr lang="en-US" sz="2200"/>
          </a:p>
        </p:txBody>
      </p:sp>
      <p:sp>
        <p:nvSpPr>
          <p:cNvPr id="21" name="Pentagon 20"/>
          <p:cNvSpPr/>
          <p:nvPr/>
        </p:nvSpPr>
        <p:spPr>
          <a:xfrm>
            <a:off x="916806" y="432352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KIỂM THỬ</a:t>
            </a:r>
            <a:endParaRPr lang="en-US" sz="2200"/>
          </a:p>
        </p:txBody>
      </p:sp>
      <p:sp>
        <p:nvSpPr>
          <p:cNvPr id="22" name="Pentagon 21"/>
          <p:cNvSpPr/>
          <p:nvPr/>
        </p:nvSpPr>
        <p:spPr>
          <a:xfrm>
            <a:off x="916805" y="489855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KẾT LUẬN</a:t>
            </a:r>
            <a:endParaRPr lang="en-US" sz="2200"/>
          </a:p>
        </p:txBody>
      </p:sp>
      <p:sp>
        <p:nvSpPr>
          <p:cNvPr id="23" name="Pentagon 22"/>
          <p:cNvSpPr/>
          <p:nvPr/>
        </p:nvSpPr>
        <p:spPr>
          <a:xfrm>
            <a:off x="916804" y="547358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KHỞI NGHIỆP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0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6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5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4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4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63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PHÁT TRIỂN ỨNG DỤNG</vt:lpstr>
      <vt:lpstr>Nội Dung Chính</vt:lpstr>
      <vt:lpstr>gt</vt:lpstr>
      <vt:lpstr>kh</vt:lpstr>
      <vt:lpstr>pt</vt:lpstr>
      <vt:lpstr>tk</vt:lpstr>
      <vt:lpstr>demo</vt:lpstr>
      <vt:lpstr>kt</vt:lpstr>
      <vt:lpstr>kl</vt:lpstr>
      <vt:lpstr>kn</vt:lpstr>
      <vt:lpstr>kn</vt:lpstr>
      <vt:lpstr>kn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2023-12-12T09:08:27Z</dcterms:created>
  <dcterms:modified xsi:type="dcterms:W3CDTF">2023-12-12T11:05:32Z</dcterms:modified>
</cp:coreProperties>
</file>