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46"/>
  </p:notesMasterIdLst>
  <p:sldIdLst>
    <p:sldId id="256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5" r:id="rId40"/>
    <p:sldId id="327" r:id="rId41"/>
    <p:sldId id="328" r:id="rId42"/>
    <p:sldId id="329" r:id="rId43"/>
    <p:sldId id="330" r:id="rId44"/>
    <p:sldId id="33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CE12E-4885-4850-A0BA-EBAC428B20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FC436-8053-4F56-ABDD-8459BA07D729}">
      <dgm:prSet phldrT="[Text]"/>
      <dgm:spPr/>
      <dgm:t>
        <a:bodyPr/>
        <a:lstStyle/>
        <a:p>
          <a:r>
            <a:rPr lang="en-US" dirty="0" smtClean="0"/>
            <a:t>PCIe Errors</a:t>
          </a:r>
          <a:endParaRPr lang="en-US" dirty="0"/>
        </a:p>
      </dgm:t>
    </dgm:pt>
    <dgm:pt modelId="{A678C0F9-EDD5-4D39-BAB8-BCEAFEFDFD91}" type="parTrans" cxnId="{FBA9DB7E-10BC-4766-A84C-D9E828249993}">
      <dgm:prSet/>
      <dgm:spPr/>
      <dgm:t>
        <a:bodyPr/>
        <a:lstStyle/>
        <a:p>
          <a:endParaRPr lang="en-US"/>
        </a:p>
      </dgm:t>
    </dgm:pt>
    <dgm:pt modelId="{DB31FF1D-A5E3-442A-884D-BDC5D7086175}" type="sibTrans" cxnId="{FBA9DB7E-10BC-4766-A84C-D9E828249993}">
      <dgm:prSet/>
      <dgm:spPr/>
      <dgm:t>
        <a:bodyPr/>
        <a:lstStyle/>
        <a:p>
          <a:endParaRPr lang="en-US"/>
        </a:p>
      </dgm:t>
    </dgm:pt>
    <dgm:pt modelId="{164652C5-DFA8-466B-9FB4-183296AC1A70}">
      <dgm:prSet phldrT="[Text]"/>
      <dgm:spPr/>
      <dgm:t>
        <a:bodyPr/>
        <a:lstStyle/>
        <a:p>
          <a:r>
            <a:rPr lang="en-US" dirty="0" smtClean="0"/>
            <a:t>Correctable Errors</a:t>
          </a:r>
          <a:endParaRPr lang="en-US" dirty="0"/>
        </a:p>
      </dgm:t>
    </dgm:pt>
    <dgm:pt modelId="{CBE50543-FB3C-4167-997C-264B0480C498}" type="parTrans" cxnId="{73EE5A35-908C-4691-8D01-616BCC147F0D}">
      <dgm:prSet/>
      <dgm:spPr/>
      <dgm:t>
        <a:bodyPr/>
        <a:lstStyle/>
        <a:p>
          <a:endParaRPr lang="en-US"/>
        </a:p>
      </dgm:t>
    </dgm:pt>
    <dgm:pt modelId="{27A44605-B1C5-4E84-A79C-FF268F6032C8}" type="sibTrans" cxnId="{73EE5A35-908C-4691-8D01-616BCC147F0D}">
      <dgm:prSet/>
      <dgm:spPr/>
      <dgm:t>
        <a:bodyPr/>
        <a:lstStyle/>
        <a:p>
          <a:endParaRPr lang="en-US"/>
        </a:p>
      </dgm:t>
    </dgm:pt>
    <dgm:pt modelId="{2889F8D8-2B9A-4126-8289-11147F57E4E6}">
      <dgm:prSet phldrT="[Text]"/>
      <dgm:spPr/>
      <dgm:t>
        <a:bodyPr/>
        <a:lstStyle/>
        <a:p>
          <a:r>
            <a:rPr lang="en-US" dirty="0" smtClean="0"/>
            <a:t>Uncorrectable Errors</a:t>
          </a:r>
          <a:endParaRPr lang="en-US" dirty="0"/>
        </a:p>
      </dgm:t>
    </dgm:pt>
    <dgm:pt modelId="{C0B5AA8D-973D-45DD-94C1-39BDEDAF4056}" type="parTrans" cxnId="{77AA5F8C-A885-4AFF-8EF0-79BC44A30111}">
      <dgm:prSet/>
      <dgm:spPr/>
      <dgm:t>
        <a:bodyPr/>
        <a:lstStyle/>
        <a:p>
          <a:endParaRPr lang="en-US"/>
        </a:p>
      </dgm:t>
    </dgm:pt>
    <dgm:pt modelId="{F8570143-DE8D-4FFF-8635-12345A9FD8EB}" type="sibTrans" cxnId="{77AA5F8C-A885-4AFF-8EF0-79BC44A30111}">
      <dgm:prSet/>
      <dgm:spPr/>
      <dgm:t>
        <a:bodyPr/>
        <a:lstStyle/>
        <a:p>
          <a:endParaRPr lang="en-US"/>
        </a:p>
      </dgm:t>
    </dgm:pt>
    <dgm:pt modelId="{9E6B0395-446E-49D7-9A49-97DD50965C7E}">
      <dgm:prSet phldrT="[Text]"/>
      <dgm:spPr/>
      <dgm:t>
        <a:bodyPr/>
        <a:lstStyle/>
        <a:p>
          <a:r>
            <a:rPr lang="en-US" dirty="0" smtClean="0"/>
            <a:t>Fatal</a:t>
          </a:r>
          <a:r>
            <a:rPr lang="en-US" baseline="0" dirty="0" smtClean="0"/>
            <a:t> Errors</a:t>
          </a:r>
          <a:endParaRPr lang="en-US" dirty="0"/>
        </a:p>
      </dgm:t>
    </dgm:pt>
    <dgm:pt modelId="{746825F0-A571-4B83-B0DE-865D5FAF6242}" type="parTrans" cxnId="{8C2DBFBB-3617-4FAA-9F59-E384191A05C4}">
      <dgm:prSet/>
      <dgm:spPr/>
      <dgm:t>
        <a:bodyPr/>
        <a:lstStyle/>
        <a:p>
          <a:endParaRPr lang="en-US"/>
        </a:p>
      </dgm:t>
    </dgm:pt>
    <dgm:pt modelId="{AE7CEC4D-29F3-48A3-9545-191FCACBC855}" type="sibTrans" cxnId="{8C2DBFBB-3617-4FAA-9F59-E384191A05C4}">
      <dgm:prSet/>
      <dgm:spPr/>
      <dgm:t>
        <a:bodyPr/>
        <a:lstStyle/>
        <a:p>
          <a:endParaRPr lang="en-US"/>
        </a:p>
      </dgm:t>
    </dgm:pt>
    <dgm:pt modelId="{53495FFB-943E-4AB9-9AC6-1FF9FC55BD17}">
      <dgm:prSet/>
      <dgm:spPr/>
      <dgm:t>
        <a:bodyPr/>
        <a:lstStyle/>
        <a:p>
          <a:r>
            <a:rPr lang="en-US" dirty="0" smtClean="0"/>
            <a:t>Non-Fatal Errors</a:t>
          </a:r>
          <a:endParaRPr lang="en-US" dirty="0"/>
        </a:p>
      </dgm:t>
    </dgm:pt>
    <dgm:pt modelId="{BB1D49F3-B041-40A4-9ECD-2E471875DC7C}" type="parTrans" cxnId="{7627B989-B9B5-4ED7-9521-533CA2D418C7}">
      <dgm:prSet/>
      <dgm:spPr/>
      <dgm:t>
        <a:bodyPr/>
        <a:lstStyle/>
        <a:p>
          <a:endParaRPr lang="en-US"/>
        </a:p>
      </dgm:t>
    </dgm:pt>
    <dgm:pt modelId="{B406D6A4-935E-4841-8ECE-6C61E3478AD7}" type="sibTrans" cxnId="{7627B989-B9B5-4ED7-9521-533CA2D418C7}">
      <dgm:prSet/>
      <dgm:spPr/>
      <dgm:t>
        <a:bodyPr/>
        <a:lstStyle/>
        <a:p>
          <a:endParaRPr lang="en-US"/>
        </a:p>
      </dgm:t>
    </dgm:pt>
    <dgm:pt modelId="{5F6FA06F-FD6D-40D3-9D2C-DAB04C409181}" type="pres">
      <dgm:prSet presAssocID="{5B3CE12E-4885-4850-A0BA-EBAC428B20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C2239-EDFB-4B32-AB7D-7CFFE2DD9645}" type="pres">
      <dgm:prSet presAssocID="{5B3CE12E-4885-4850-A0BA-EBAC428B2049}" presName="hierFlow" presStyleCnt="0"/>
      <dgm:spPr/>
    </dgm:pt>
    <dgm:pt modelId="{177E8600-A2F9-4914-B4CA-28ADDF6F41C3}" type="pres">
      <dgm:prSet presAssocID="{5B3CE12E-4885-4850-A0BA-EBAC428B20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37DE2EB-335C-45DE-89C3-80E02220017C}" type="pres">
      <dgm:prSet presAssocID="{192FC436-8053-4F56-ABDD-8459BA07D729}" presName="Name14" presStyleCnt="0"/>
      <dgm:spPr/>
    </dgm:pt>
    <dgm:pt modelId="{E1D9A5AE-747A-4356-8E03-68D11F28451F}" type="pres">
      <dgm:prSet presAssocID="{192FC436-8053-4F56-ABDD-8459BA07D72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47BAF-C840-41A5-B1E4-2EBB4F51AE67}" type="pres">
      <dgm:prSet presAssocID="{192FC436-8053-4F56-ABDD-8459BA07D729}" presName="hierChild2" presStyleCnt="0"/>
      <dgm:spPr/>
    </dgm:pt>
    <dgm:pt modelId="{A2A12E52-2815-4D68-A8D1-8891577072E6}" type="pres">
      <dgm:prSet presAssocID="{CBE50543-FB3C-4167-997C-264B0480C49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27CD987-0EAB-45AE-B058-34854799D46C}" type="pres">
      <dgm:prSet presAssocID="{164652C5-DFA8-466B-9FB4-183296AC1A70}" presName="Name21" presStyleCnt="0"/>
      <dgm:spPr/>
    </dgm:pt>
    <dgm:pt modelId="{41078563-57BC-44F0-893D-A05B1CCBB25D}" type="pres">
      <dgm:prSet presAssocID="{164652C5-DFA8-466B-9FB4-183296AC1A70}" presName="level2Shape" presStyleLbl="node2" presStyleIdx="0" presStyleCnt="2"/>
      <dgm:spPr/>
      <dgm:t>
        <a:bodyPr/>
        <a:lstStyle/>
        <a:p>
          <a:endParaRPr lang="en-US"/>
        </a:p>
      </dgm:t>
    </dgm:pt>
    <dgm:pt modelId="{4CC2A1B7-1319-4C24-9182-E042AF707314}" type="pres">
      <dgm:prSet presAssocID="{164652C5-DFA8-466B-9FB4-183296AC1A70}" presName="hierChild3" presStyleCnt="0"/>
      <dgm:spPr/>
    </dgm:pt>
    <dgm:pt modelId="{5F19208E-D3AA-47B5-B5CA-1ADF42881DF0}" type="pres">
      <dgm:prSet presAssocID="{C0B5AA8D-973D-45DD-94C1-39BDEDAF405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7135084-22C1-4261-B063-9AF1C1B63F53}" type="pres">
      <dgm:prSet presAssocID="{2889F8D8-2B9A-4126-8289-11147F57E4E6}" presName="Name21" presStyleCnt="0"/>
      <dgm:spPr/>
    </dgm:pt>
    <dgm:pt modelId="{6FEB32BB-F9B5-4AA2-8C48-9ACD30D28C25}" type="pres">
      <dgm:prSet presAssocID="{2889F8D8-2B9A-4126-8289-11147F57E4E6}" presName="level2Shape" presStyleLbl="node2" presStyleIdx="1" presStyleCnt="2"/>
      <dgm:spPr/>
      <dgm:t>
        <a:bodyPr/>
        <a:lstStyle/>
        <a:p>
          <a:endParaRPr lang="en-US"/>
        </a:p>
      </dgm:t>
    </dgm:pt>
    <dgm:pt modelId="{4EA62322-9448-48F9-9E72-CBB4A232BF19}" type="pres">
      <dgm:prSet presAssocID="{2889F8D8-2B9A-4126-8289-11147F57E4E6}" presName="hierChild3" presStyleCnt="0"/>
      <dgm:spPr/>
    </dgm:pt>
    <dgm:pt modelId="{43663E31-BE7E-422F-BFA3-329AF26E9E01}" type="pres">
      <dgm:prSet presAssocID="{746825F0-A571-4B83-B0DE-865D5FAF6242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7D71CB7-CCF9-4B17-BC04-84A7750F767F}" type="pres">
      <dgm:prSet presAssocID="{9E6B0395-446E-49D7-9A49-97DD50965C7E}" presName="Name21" presStyleCnt="0"/>
      <dgm:spPr/>
    </dgm:pt>
    <dgm:pt modelId="{83D0E3AD-3CAE-4F96-9DC5-738FE1221F6B}" type="pres">
      <dgm:prSet presAssocID="{9E6B0395-446E-49D7-9A49-97DD50965C7E}" presName="level2Shape" presStyleLbl="node3" presStyleIdx="0" presStyleCnt="2"/>
      <dgm:spPr/>
      <dgm:t>
        <a:bodyPr/>
        <a:lstStyle/>
        <a:p>
          <a:endParaRPr lang="en-US"/>
        </a:p>
      </dgm:t>
    </dgm:pt>
    <dgm:pt modelId="{6CA604DF-D0B5-4F66-9A1E-1C5746C00482}" type="pres">
      <dgm:prSet presAssocID="{9E6B0395-446E-49D7-9A49-97DD50965C7E}" presName="hierChild3" presStyleCnt="0"/>
      <dgm:spPr/>
    </dgm:pt>
    <dgm:pt modelId="{A917CAE2-ADFF-4511-B7B3-A590CF224B6C}" type="pres">
      <dgm:prSet presAssocID="{BB1D49F3-B041-40A4-9ECD-2E471875DC7C}" presName="Name19" presStyleLbl="parChTrans1D3" presStyleIdx="1" presStyleCnt="2"/>
      <dgm:spPr/>
      <dgm:t>
        <a:bodyPr/>
        <a:lstStyle/>
        <a:p>
          <a:endParaRPr lang="en-US"/>
        </a:p>
      </dgm:t>
    </dgm:pt>
    <dgm:pt modelId="{9459D31C-C738-4846-BB6A-74CBD33EF668}" type="pres">
      <dgm:prSet presAssocID="{53495FFB-943E-4AB9-9AC6-1FF9FC55BD17}" presName="Name21" presStyleCnt="0"/>
      <dgm:spPr/>
    </dgm:pt>
    <dgm:pt modelId="{1FD9F22E-25EF-416B-8542-0012EA3797E5}" type="pres">
      <dgm:prSet presAssocID="{53495FFB-943E-4AB9-9AC6-1FF9FC55BD17}" presName="level2Shape" presStyleLbl="node3" presStyleIdx="1" presStyleCnt="2"/>
      <dgm:spPr/>
      <dgm:t>
        <a:bodyPr/>
        <a:lstStyle/>
        <a:p>
          <a:endParaRPr lang="en-US"/>
        </a:p>
      </dgm:t>
    </dgm:pt>
    <dgm:pt modelId="{6E27B089-E702-4C85-9E1A-10FE1C3302CF}" type="pres">
      <dgm:prSet presAssocID="{53495FFB-943E-4AB9-9AC6-1FF9FC55BD17}" presName="hierChild3" presStyleCnt="0"/>
      <dgm:spPr/>
    </dgm:pt>
    <dgm:pt modelId="{C749009B-3D2D-43C9-965F-E1F4F6C7A787}" type="pres">
      <dgm:prSet presAssocID="{5B3CE12E-4885-4850-A0BA-EBAC428B2049}" presName="bgShapesFlow" presStyleCnt="0"/>
      <dgm:spPr/>
    </dgm:pt>
  </dgm:ptLst>
  <dgm:cxnLst>
    <dgm:cxn modelId="{3532583A-1667-CB49-9284-7E471E6C07AF}" type="presOf" srcId="{746825F0-A571-4B83-B0DE-865D5FAF6242}" destId="{43663E31-BE7E-422F-BFA3-329AF26E9E01}" srcOrd="0" destOrd="0" presId="urn:microsoft.com/office/officeart/2005/8/layout/hierarchy6"/>
    <dgm:cxn modelId="{9143ABCE-81E8-4C44-84CF-083D84BE3B41}" type="presOf" srcId="{CBE50543-FB3C-4167-997C-264B0480C498}" destId="{A2A12E52-2815-4D68-A8D1-8891577072E6}" srcOrd="0" destOrd="0" presId="urn:microsoft.com/office/officeart/2005/8/layout/hierarchy6"/>
    <dgm:cxn modelId="{23F1B4C7-2CE2-BD4B-B59F-0152C847B7EE}" type="presOf" srcId="{C0B5AA8D-973D-45DD-94C1-39BDEDAF4056}" destId="{5F19208E-D3AA-47B5-B5CA-1ADF42881DF0}" srcOrd="0" destOrd="0" presId="urn:microsoft.com/office/officeart/2005/8/layout/hierarchy6"/>
    <dgm:cxn modelId="{6F467956-DEDC-EA4B-A7E3-32D556F2820E}" type="presOf" srcId="{2889F8D8-2B9A-4126-8289-11147F57E4E6}" destId="{6FEB32BB-F9B5-4AA2-8C48-9ACD30D28C25}" srcOrd="0" destOrd="0" presId="urn:microsoft.com/office/officeart/2005/8/layout/hierarchy6"/>
    <dgm:cxn modelId="{7627B989-B9B5-4ED7-9521-533CA2D418C7}" srcId="{2889F8D8-2B9A-4126-8289-11147F57E4E6}" destId="{53495FFB-943E-4AB9-9AC6-1FF9FC55BD17}" srcOrd="1" destOrd="0" parTransId="{BB1D49F3-B041-40A4-9ECD-2E471875DC7C}" sibTransId="{B406D6A4-935E-4841-8ECE-6C61E3478AD7}"/>
    <dgm:cxn modelId="{6583480C-C2A9-6B4D-8396-0FA191E74E9D}" type="presOf" srcId="{192FC436-8053-4F56-ABDD-8459BA07D729}" destId="{E1D9A5AE-747A-4356-8E03-68D11F28451F}" srcOrd="0" destOrd="0" presId="urn:microsoft.com/office/officeart/2005/8/layout/hierarchy6"/>
    <dgm:cxn modelId="{19AD1657-F5A5-D547-BED5-51C894300A60}" type="presOf" srcId="{164652C5-DFA8-466B-9FB4-183296AC1A70}" destId="{41078563-57BC-44F0-893D-A05B1CCBB25D}" srcOrd="0" destOrd="0" presId="urn:microsoft.com/office/officeart/2005/8/layout/hierarchy6"/>
    <dgm:cxn modelId="{77AA5F8C-A885-4AFF-8EF0-79BC44A30111}" srcId="{192FC436-8053-4F56-ABDD-8459BA07D729}" destId="{2889F8D8-2B9A-4126-8289-11147F57E4E6}" srcOrd="1" destOrd="0" parTransId="{C0B5AA8D-973D-45DD-94C1-39BDEDAF4056}" sibTransId="{F8570143-DE8D-4FFF-8635-12345A9FD8EB}"/>
    <dgm:cxn modelId="{8C2DBFBB-3617-4FAA-9F59-E384191A05C4}" srcId="{2889F8D8-2B9A-4126-8289-11147F57E4E6}" destId="{9E6B0395-446E-49D7-9A49-97DD50965C7E}" srcOrd="0" destOrd="0" parTransId="{746825F0-A571-4B83-B0DE-865D5FAF6242}" sibTransId="{AE7CEC4D-29F3-48A3-9545-191FCACBC855}"/>
    <dgm:cxn modelId="{5EBF7BDB-AFF1-CC47-8409-D430B93620DB}" type="presOf" srcId="{BB1D49F3-B041-40A4-9ECD-2E471875DC7C}" destId="{A917CAE2-ADFF-4511-B7B3-A590CF224B6C}" srcOrd="0" destOrd="0" presId="urn:microsoft.com/office/officeart/2005/8/layout/hierarchy6"/>
    <dgm:cxn modelId="{FBA9DB7E-10BC-4766-A84C-D9E828249993}" srcId="{5B3CE12E-4885-4850-A0BA-EBAC428B2049}" destId="{192FC436-8053-4F56-ABDD-8459BA07D729}" srcOrd="0" destOrd="0" parTransId="{A678C0F9-EDD5-4D39-BAB8-BCEAFEFDFD91}" sibTransId="{DB31FF1D-A5E3-442A-884D-BDC5D7086175}"/>
    <dgm:cxn modelId="{73EE5A35-908C-4691-8D01-616BCC147F0D}" srcId="{192FC436-8053-4F56-ABDD-8459BA07D729}" destId="{164652C5-DFA8-466B-9FB4-183296AC1A70}" srcOrd="0" destOrd="0" parTransId="{CBE50543-FB3C-4167-997C-264B0480C498}" sibTransId="{27A44605-B1C5-4E84-A79C-FF268F6032C8}"/>
    <dgm:cxn modelId="{E9A1624D-690E-344B-BEE4-370F367A6C01}" type="presOf" srcId="{5B3CE12E-4885-4850-A0BA-EBAC428B2049}" destId="{5F6FA06F-FD6D-40D3-9D2C-DAB04C409181}" srcOrd="0" destOrd="0" presId="urn:microsoft.com/office/officeart/2005/8/layout/hierarchy6"/>
    <dgm:cxn modelId="{BA0248A0-603B-3449-818B-C14B30FFD244}" type="presOf" srcId="{9E6B0395-446E-49D7-9A49-97DD50965C7E}" destId="{83D0E3AD-3CAE-4F96-9DC5-738FE1221F6B}" srcOrd="0" destOrd="0" presId="urn:microsoft.com/office/officeart/2005/8/layout/hierarchy6"/>
    <dgm:cxn modelId="{548FB677-3DE1-6249-BF1F-656E85C3204C}" type="presOf" srcId="{53495FFB-943E-4AB9-9AC6-1FF9FC55BD17}" destId="{1FD9F22E-25EF-416B-8542-0012EA3797E5}" srcOrd="0" destOrd="0" presId="urn:microsoft.com/office/officeart/2005/8/layout/hierarchy6"/>
    <dgm:cxn modelId="{D627548D-502B-2F45-9A13-3DE392640A55}" type="presParOf" srcId="{5F6FA06F-FD6D-40D3-9D2C-DAB04C409181}" destId="{C8CC2239-EDFB-4B32-AB7D-7CFFE2DD9645}" srcOrd="0" destOrd="0" presId="urn:microsoft.com/office/officeart/2005/8/layout/hierarchy6"/>
    <dgm:cxn modelId="{429EB2F9-6F53-5B41-B8A5-97388A50BCDA}" type="presParOf" srcId="{C8CC2239-EDFB-4B32-AB7D-7CFFE2DD9645}" destId="{177E8600-A2F9-4914-B4CA-28ADDF6F41C3}" srcOrd="0" destOrd="0" presId="urn:microsoft.com/office/officeart/2005/8/layout/hierarchy6"/>
    <dgm:cxn modelId="{E4C802E9-8206-6446-BC9D-C01242DB951A}" type="presParOf" srcId="{177E8600-A2F9-4914-B4CA-28ADDF6F41C3}" destId="{D37DE2EB-335C-45DE-89C3-80E02220017C}" srcOrd="0" destOrd="0" presId="urn:microsoft.com/office/officeart/2005/8/layout/hierarchy6"/>
    <dgm:cxn modelId="{308F4530-BF71-C543-91FA-44CDA7D805F3}" type="presParOf" srcId="{D37DE2EB-335C-45DE-89C3-80E02220017C}" destId="{E1D9A5AE-747A-4356-8E03-68D11F28451F}" srcOrd="0" destOrd="0" presId="urn:microsoft.com/office/officeart/2005/8/layout/hierarchy6"/>
    <dgm:cxn modelId="{4299C97E-DFB8-B649-A849-6EFB5F4F8AFA}" type="presParOf" srcId="{D37DE2EB-335C-45DE-89C3-80E02220017C}" destId="{79D47BAF-C840-41A5-B1E4-2EBB4F51AE67}" srcOrd="1" destOrd="0" presId="urn:microsoft.com/office/officeart/2005/8/layout/hierarchy6"/>
    <dgm:cxn modelId="{7D2C844C-AC00-A64A-88EF-F5C9C4F90835}" type="presParOf" srcId="{79D47BAF-C840-41A5-B1E4-2EBB4F51AE67}" destId="{A2A12E52-2815-4D68-A8D1-8891577072E6}" srcOrd="0" destOrd="0" presId="urn:microsoft.com/office/officeart/2005/8/layout/hierarchy6"/>
    <dgm:cxn modelId="{615F6BEF-21B4-C64F-9C97-11E1E1A36621}" type="presParOf" srcId="{79D47BAF-C840-41A5-B1E4-2EBB4F51AE67}" destId="{B27CD987-0EAB-45AE-B058-34854799D46C}" srcOrd="1" destOrd="0" presId="urn:microsoft.com/office/officeart/2005/8/layout/hierarchy6"/>
    <dgm:cxn modelId="{D978943E-8413-9142-8B2B-F357B98CCF5E}" type="presParOf" srcId="{B27CD987-0EAB-45AE-B058-34854799D46C}" destId="{41078563-57BC-44F0-893D-A05B1CCBB25D}" srcOrd="0" destOrd="0" presId="urn:microsoft.com/office/officeart/2005/8/layout/hierarchy6"/>
    <dgm:cxn modelId="{BF29E2DA-E80C-9C4F-83CC-CD3673C60C72}" type="presParOf" srcId="{B27CD987-0EAB-45AE-B058-34854799D46C}" destId="{4CC2A1B7-1319-4C24-9182-E042AF707314}" srcOrd="1" destOrd="0" presId="urn:microsoft.com/office/officeart/2005/8/layout/hierarchy6"/>
    <dgm:cxn modelId="{643EF9E9-A463-3842-8AEC-CBEB46DCF609}" type="presParOf" srcId="{79D47BAF-C840-41A5-B1E4-2EBB4F51AE67}" destId="{5F19208E-D3AA-47B5-B5CA-1ADF42881DF0}" srcOrd="2" destOrd="0" presId="urn:microsoft.com/office/officeart/2005/8/layout/hierarchy6"/>
    <dgm:cxn modelId="{87CB8E43-567B-7F43-96F0-CE9DE23BB307}" type="presParOf" srcId="{79D47BAF-C840-41A5-B1E4-2EBB4F51AE67}" destId="{C7135084-22C1-4261-B063-9AF1C1B63F53}" srcOrd="3" destOrd="0" presId="urn:microsoft.com/office/officeart/2005/8/layout/hierarchy6"/>
    <dgm:cxn modelId="{C05BE92B-B0B2-7A43-AA86-761409C8A3AD}" type="presParOf" srcId="{C7135084-22C1-4261-B063-9AF1C1B63F53}" destId="{6FEB32BB-F9B5-4AA2-8C48-9ACD30D28C25}" srcOrd="0" destOrd="0" presId="urn:microsoft.com/office/officeart/2005/8/layout/hierarchy6"/>
    <dgm:cxn modelId="{F9038F06-82F5-C247-994E-60C7B81CE53A}" type="presParOf" srcId="{C7135084-22C1-4261-B063-9AF1C1B63F53}" destId="{4EA62322-9448-48F9-9E72-CBB4A232BF19}" srcOrd="1" destOrd="0" presId="urn:microsoft.com/office/officeart/2005/8/layout/hierarchy6"/>
    <dgm:cxn modelId="{08F19724-5BA8-9044-B874-D70973BCC973}" type="presParOf" srcId="{4EA62322-9448-48F9-9E72-CBB4A232BF19}" destId="{43663E31-BE7E-422F-BFA3-329AF26E9E01}" srcOrd="0" destOrd="0" presId="urn:microsoft.com/office/officeart/2005/8/layout/hierarchy6"/>
    <dgm:cxn modelId="{30DB0336-D7A7-824C-B2CC-2367EA1A0260}" type="presParOf" srcId="{4EA62322-9448-48F9-9E72-CBB4A232BF19}" destId="{47D71CB7-CCF9-4B17-BC04-84A7750F767F}" srcOrd="1" destOrd="0" presId="urn:microsoft.com/office/officeart/2005/8/layout/hierarchy6"/>
    <dgm:cxn modelId="{3B61534A-23BA-AA4F-B896-72D14A086B17}" type="presParOf" srcId="{47D71CB7-CCF9-4B17-BC04-84A7750F767F}" destId="{83D0E3AD-3CAE-4F96-9DC5-738FE1221F6B}" srcOrd="0" destOrd="0" presId="urn:microsoft.com/office/officeart/2005/8/layout/hierarchy6"/>
    <dgm:cxn modelId="{1B44C203-A9A7-2541-BF73-1652BE373E11}" type="presParOf" srcId="{47D71CB7-CCF9-4B17-BC04-84A7750F767F}" destId="{6CA604DF-D0B5-4F66-9A1E-1C5746C00482}" srcOrd="1" destOrd="0" presId="urn:microsoft.com/office/officeart/2005/8/layout/hierarchy6"/>
    <dgm:cxn modelId="{54DAE734-910D-2349-9321-F95BFF7B6236}" type="presParOf" srcId="{4EA62322-9448-48F9-9E72-CBB4A232BF19}" destId="{A917CAE2-ADFF-4511-B7B3-A590CF224B6C}" srcOrd="2" destOrd="0" presId="urn:microsoft.com/office/officeart/2005/8/layout/hierarchy6"/>
    <dgm:cxn modelId="{4E7F05DE-2355-BA41-832B-870BF56E1A48}" type="presParOf" srcId="{4EA62322-9448-48F9-9E72-CBB4A232BF19}" destId="{9459D31C-C738-4846-BB6A-74CBD33EF668}" srcOrd="3" destOrd="0" presId="urn:microsoft.com/office/officeart/2005/8/layout/hierarchy6"/>
    <dgm:cxn modelId="{5A69E753-4CB9-E043-B2AD-986F254F2FAE}" type="presParOf" srcId="{9459D31C-C738-4846-BB6A-74CBD33EF668}" destId="{1FD9F22E-25EF-416B-8542-0012EA3797E5}" srcOrd="0" destOrd="0" presId="urn:microsoft.com/office/officeart/2005/8/layout/hierarchy6"/>
    <dgm:cxn modelId="{8661DFF5-73F3-404F-9957-EEC07F276CF4}" type="presParOf" srcId="{9459D31C-C738-4846-BB6A-74CBD33EF668}" destId="{6E27B089-E702-4C85-9E1A-10FE1C3302CF}" srcOrd="1" destOrd="0" presId="urn:microsoft.com/office/officeart/2005/8/layout/hierarchy6"/>
    <dgm:cxn modelId="{80A65AE8-E7B3-FB4B-B183-89A8BAF7FD17}" type="presParOf" srcId="{5F6FA06F-FD6D-40D3-9D2C-DAB04C409181}" destId="{C749009B-3D2D-43C9-965F-E1F4F6C7A7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3CE12E-4885-4850-A0BA-EBAC428B20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FC436-8053-4F56-ABDD-8459BA07D729}">
      <dgm:prSet phldrT="[Text]"/>
      <dgm:spPr/>
      <dgm:t>
        <a:bodyPr/>
        <a:lstStyle/>
        <a:p>
          <a:r>
            <a:rPr lang="en-US" dirty="0" smtClean="0"/>
            <a:t>PCI Config Space</a:t>
          </a:r>
          <a:endParaRPr lang="en-US" dirty="0"/>
        </a:p>
      </dgm:t>
    </dgm:pt>
    <dgm:pt modelId="{A678C0F9-EDD5-4D39-BAB8-BCEAFEFDFD91}" type="parTrans" cxnId="{FBA9DB7E-10BC-4766-A84C-D9E828249993}">
      <dgm:prSet/>
      <dgm:spPr/>
      <dgm:t>
        <a:bodyPr/>
        <a:lstStyle/>
        <a:p>
          <a:endParaRPr lang="en-US"/>
        </a:p>
      </dgm:t>
    </dgm:pt>
    <dgm:pt modelId="{DB31FF1D-A5E3-442A-884D-BDC5D7086175}" type="sibTrans" cxnId="{FBA9DB7E-10BC-4766-A84C-D9E828249993}">
      <dgm:prSet/>
      <dgm:spPr/>
      <dgm:t>
        <a:bodyPr/>
        <a:lstStyle/>
        <a:p>
          <a:endParaRPr lang="en-US"/>
        </a:p>
      </dgm:t>
    </dgm:pt>
    <dgm:pt modelId="{164652C5-DFA8-466B-9FB4-183296AC1A70}">
      <dgm:prSet phldrT="[Text]"/>
      <dgm:spPr/>
      <dgm:t>
        <a:bodyPr/>
        <a:lstStyle/>
        <a:p>
          <a:r>
            <a:rPr lang="en-US" dirty="0" smtClean="0"/>
            <a:t>Legacy PCI</a:t>
          </a:r>
          <a:endParaRPr lang="en-US" dirty="0"/>
        </a:p>
      </dgm:t>
    </dgm:pt>
    <dgm:pt modelId="{CBE50543-FB3C-4167-997C-264B0480C498}" type="parTrans" cxnId="{73EE5A35-908C-4691-8D01-616BCC147F0D}">
      <dgm:prSet/>
      <dgm:spPr/>
      <dgm:t>
        <a:bodyPr/>
        <a:lstStyle/>
        <a:p>
          <a:endParaRPr lang="en-US"/>
        </a:p>
      </dgm:t>
    </dgm:pt>
    <dgm:pt modelId="{27A44605-B1C5-4E84-A79C-FF268F6032C8}" type="sibTrans" cxnId="{73EE5A35-908C-4691-8D01-616BCC147F0D}">
      <dgm:prSet/>
      <dgm:spPr/>
      <dgm:t>
        <a:bodyPr/>
        <a:lstStyle/>
        <a:p>
          <a:endParaRPr lang="en-US"/>
        </a:p>
      </dgm:t>
    </dgm:pt>
    <dgm:pt modelId="{2889F8D8-2B9A-4126-8289-11147F57E4E6}">
      <dgm:prSet phldrT="[Text]"/>
      <dgm:spPr/>
      <dgm:t>
        <a:bodyPr/>
        <a:lstStyle/>
        <a:p>
          <a:r>
            <a:rPr lang="en-US" dirty="0" smtClean="0"/>
            <a:t>PCIe AER</a:t>
          </a:r>
          <a:endParaRPr lang="en-US" dirty="0"/>
        </a:p>
      </dgm:t>
    </dgm:pt>
    <dgm:pt modelId="{C0B5AA8D-973D-45DD-94C1-39BDEDAF4056}" type="parTrans" cxnId="{77AA5F8C-A885-4AFF-8EF0-79BC44A30111}">
      <dgm:prSet/>
      <dgm:spPr/>
      <dgm:t>
        <a:bodyPr/>
        <a:lstStyle/>
        <a:p>
          <a:endParaRPr lang="en-US"/>
        </a:p>
      </dgm:t>
    </dgm:pt>
    <dgm:pt modelId="{F8570143-DE8D-4FFF-8635-12345A9FD8EB}" type="sibTrans" cxnId="{77AA5F8C-A885-4AFF-8EF0-79BC44A30111}">
      <dgm:prSet/>
      <dgm:spPr/>
      <dgm:t>
        <a:bodyPr/>
        <a:lstStyle/>
        <a:p>
          <a:endParaRPr lang="en-US"/>
        </a:p>
      </dgm:t>
    </dgm:pt>
    <dgm:pt modelId="{9E6B0395-446E-49D7-9A49-97DD50965C7E}">
      <dgm:prSet phldrT="[Text]"/>
      <dgm:spPr/>
      <dgm:t>
        <a:bodyPr/>
        <a:lstStyle/>
        <a:p>
          <a:r>
            <a:rPr lang="en-US" dirty="0" smtClean="0"/>
            <a:t>CE Status</a:t>
          </a:r>
          <a:endParaRPr lang="en-US" dirty="0"/>
        </a:p>
      </dgm:t>
    </dgm:pt>
    <dgm:pt modelId="{746825F0-A571-4B83-B0DE-865D5FAF6242}" type="parTrans" cxnId="{8C2DBFBB-3617-4FAA-9F59-E384191A05C4}">
      <dgm:prSet/>
      <dgm:spPr/>
      <dgm:t>
        <a:bodyPr/>
        <a:lstStyle/>
        <a:p>
          <a:endParaRPr lang="en-US"/>
        </a:p>
      </dgm:t>
    </dgm:pt>
    <dgm:pt modelId="{AE7CEC4D-29F3-48A3-9545-191FCACBC855}" type="sibTrans" cxnId="{8C2DBFBB-3617-4FAA-9F59-E384191A05C4}">
      <dgm:prSet/>
      <dgm:spPr/>
      <dgm:t>
        <a:bodyPr/>
        <a:lstStyle/>
        <a:p>
          <a:endParaRPr lang="en-US"/>
        </a:p>
      </dgm:t>
    </dgm:pt>
    <dgm:pt modelId="{53495FFB-943E-4AB9-9AC6-1FF9FC55BD17}">
      <dgm:prSet/>
      <dgm:spPr/>
      <dgm:t>
        <a:bodyPr/>
        <a:lstStyle/>
        <a:p>
          <a:r>
            <a:rPr lang="en-US" dirty="0" smtClean="0"/>
            <a:t>UE Status</a:t>
          </a:r>
          <a:endParaRPr lang="en-US" dirty="0"/>
        </a:p>
      </dgm:t>
    </dgm:pt>
    <dgm:pt modelId="{BB1D49F3-B041-40A4-9ECD-2E471875DC7C}" type="parTrans" cxnId="{7627B989-B9B5-4ED7-9521-533CA2D418C7}">
      <dgm:prSet/>
      <dgm:spPr/>
      <dgm:t>
        <a:bodyPr/>
        <a:lstStyle/>
        <a:p>
          <a:endParaRPr lang="en-US"/>
        </a:p>
      </dgm:t>
    </dgm:pt>
    <dgm:pt modelId="{B406D6A4-935E-4841-8ECE-6C61E3478AD7}" type="sibTrans" cxnId="{7627B989-B9B5-4ED7-9521-533CA2D418C7}">
      <dgm:prSet/>
      <dgm:spPr/>
      <dgm:t>
        <a:bodyPr/>
        <a:lstStyle/>
        <a:p>
          <a:endParaRPr lang="en-US"/>
        </a:p>
      </dgm:t>
    </dgm:pt>
    <dgm:pt modelId="{82ED7439-AE91-4FAE-AA8E-BE81B3C7C333}">
      <dgm:prSet/>
      <dgm:spPr/>
      <dgm:t>
        <a:bodyPr/>
        <a:lstStyle/>
        <a:p>
          <a:r>
            <a:rPr lang="en-US" dirty="0" smtClean="0"/>
            <a:t>Device Specific</a:t>
          </a:r>
          <a:endParaRPr lang="en-US" dirty="0"/>
        </a:p>
      </dgm:t>
    </dgm:pt>
    <dgm:pt modelId="{E7966A57-79A0-4E4C-9E29-CECE0E0DFBD3}" type="parTrans" cxnId="{0F85C912-8C47-4D3F-A765-16ED152ED90F}">
      <dgm:prSet/>
      <dgm:spPr/>
      <dgm:t>
        <a:bodyPr/>
        <a:lstStyle/>
        <a:p>
          <a:endParaRPr lang="en-US"/>
        </a:p>
      </dgm:t>
    </dgm:pt>
    <dgm:pt modelId="{0AFDDBF4-785C-4A98-8DA2-4EFA32CE7025}" type="sibTrans" cxnId="{0F85C912-8C47-4D3F-A765-16ED152ED90F}">
      <dgm:prSet/>
      <dgm:spPr/>
      <dgm:t>
        <a:bodyPr/>
        <a:lstStyle/>
        <a:p>
          <a:endParaRPr lang="en-US"/>
        </a:p>
      </dgm:t>
    </dgm:pt>
    <dgm:pt modelId="{5AA12C23-C8E3-47F6-B102-FDF98BBFA303}">
      <dgm:prSet/>
      <dgm:spPr/>
      <dgm:t>
        <a:bodyPr/>
        <a:lstStyle/>
        <a:p>
          <a:r>
            <a:rPr lang="en-US" dirty="0" smtClean="0"/>
            <a:t>Device Status</a:t>
          </a:r>
          <a:endParaRPr lang="en-US" dirty="0"/>
        </a:p>
      </dgm:t>
    </dgm:pt>
    <dgm:pt modelId="{F2F54970-0670-4203-9BEC-689A86D27659}" type="parTrans" cxnId="{F8068CA2-44BA-45D7-A4F6-01BD29F1F367}">
      <dgm:prSet/>
      <dgm:spPr/>
      <dgm:t>
        <a:bodyPr/>
        <a:lstStyle/>
        <a:p>
          <a:endParaRPr lang="en-US"/>
        </a:p>
      </dgm:t>
    </dgm:pt>
    <dgm:pt modelId="{D5FFF894-540B-4082-8841-9112182C8A45}" type="sibTrans" cxnId="{F8068CA2-44BA-45D7-A4F6-01BD29F1F367}">
      <dgm:prSet/>
      <dgm:spPr/>
      <dgm:t>
        <a:bodyPr/>
        <a:lstStyle/>
        <a:p>
          <a:endParaRPr lang="en-US"/>
        </a:p>
      </dgm:t>
    </dgm:pt>
    <dgm:pt modelId="{46DB074C-C0C3-456B-A695-B1537DC43755}">
      <dgm:prSet/>
      <dgm:spPr/>
      <dgm:t>
        <a:bodyPr/>
        <a:lstStyle/>
        <a:p>
          <a:r>
            <a:rPr lang="en-US" dirty="0" smtClean="0"/>
            <a:t>Secondary Status(Bridge only)</a:t>
          </a:r>
          <a:endParaRPr lang="en-US" dirty="0"/>
        </a:p>
      </dgm:t>
    </dgm:pt>
    <dgm:pt modelId="{5EE166A4-4858-4500-A033-BF9C7F70B7FE}" type="parTrans" cxnId="{DE78CA2B-08D7-4877-B05F-D2D260A808D5}">
      <dgm:prSet/>
      <dgm:spPr/>
      <dgm:t>
        <a:bodyPr/>
        <a:lstStyle/>
        <a:p>
          <a:endParaRPr lang="en-US"/>
        </a:p>
      </dgm:t>
    </dgm:pt>
    <dgm:pt modelId="{000A36FC-941A-495A-BA65-BF6C6EA6D183}" type="sibTrans" cxnId="{DE78CA2B-08D7-4877-B05F-D2D260A808D5}">
      <dgm:prSet/>
      <dgm:spPr/>
      <dgm:t>
        <a:bodyPr/>
        <a:lstStyle/>
        <a:p>
          <a:endParaRPr lang="en-US"/>
        </a:p>
      </dgm:t>
    </dgm:pt>
    <dgm:pt modelId="{5F6FA06F-FD6D-40D3-9D2C-DAB04C409181}" type="pres">
      <dgm:prSet presAssocID="{5B3CE12E-4885-4850-A0BA-EBAC428B20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C2239-EDFB-4B32-AB7D-7CFFE2DD9645}" type="pres">
      <dgm:prSet presAssocID="{5B3CE12E-4885-4850-A0BA-EBAC428B2049}" presName="hierFlow" presStyleCnt="0"/>
      <dgm:spPr/>
    </dgm:pt>
    <dgm:pt modelId="{177E8600-A2F9-4914-B4CA-28ADDF6F41C3}" type="pres">
      <dgm:prSet presAssocID="{5B3CE12E-4885-4850-A0BA-EBAC428B20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37DE2EB-335C-45DE-89C3-80E02220017C}" type="pres">
      <dgm:prSet presAssocID="{192FC436-8053-4F56-ABDD-8459BA07D729}" presName="Name14" presStyleCnt="0"/>
      <dgm:spPr/>
    </dgm:pt>
    <dgm:pt modelId="{E1D9A5AE-747A-4356-8E03-68D11F28451F}" type="pres">
      <dgm:prSet presAssocID="{192FC436-8053-4F56-ABDD-8459BA07D72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47BAF-C840-41A5-B1E4-2EBB4F51AE67}" type="pres">
      <dgm:prSet presAssocID="{192FC436-8053-4F56-ABDD-8459BA07D729}" presName="hierChild2" presStyleCnt="0"/>
      <dgm:spPr/>
    </dgm:pt>
    <dgm:pt modelId="{A2A12E52-2815-4D68-A8D1-8891577072E6}" type="pres">
      <dgm:prSet presAssocID="{CBE50543-FB3C-4167-997C-264B0480C498}" presName="Name19" presStyleLbl="parChTrans1D2" presStyleIdx="0" presStyleCnt="3"/>
      <dgm:spPr/>
      <dgm:t>
        <a:bodyPr/>
        <a:lstStyle/>
        <a:p>
          <a:endParaRPr lang="en-US"/>
        </a:p>
      </dgm:t>
    </dgm:pt>
    <dgm:pt modelId="{B27CD987-0EAB-45AE-B058-34854799D46C}" type="pres">
      <dgm:prSet presAssocID="{164652C5-DFA8-466B-9FB4-183296AC1A70}" presName="Name21" presStyleCnt="0"/>
      <dgm:spPr/>
    </dgm:pt>
    <dgm:pt modelId="{41078563-57BC-44F0-893D-A05B1CCBB25D}" type="pres">
      <dgm:prSet presAssocID="{164652C5-DFA8-466B-9FB4-183296AC1A70}" presName="level2Shape" presStyleLbl="node2" presStyleIdx="0" presStyleCnt="3"/>
      <dgm:spPr/>
      <dgm:t>
        <a:bodyPr/>
        <a:lstStyle/>
        <a:p>
          <a:endParaRPr lang="en-US"/>
        </a:p>
      </dgm:t>
    </dgm:pt>
    <dgm:pt modelId="{4CC2A1B7-1319-4C24-9182-E042AF707314}" type="pres">
      <dgm:prSet presAssocID="{164652C5-DFA8-466B-9FB4-183296AC1A70}" presName="hierChild3" presStyleCnt="0"/>
      <dgm:spPr/>
    </dgm:pt>
    <dgm:pt modelId="{3B26A458-9343-422F-BD77-52C9050E03B8}" type="pres">
      <dgm:prSet presAssocID="{F2F54970-0670-4203-9BEC-689A86D27659}" presName="Name19" presStyleLbl="parChTrans1D3" presStyleIdx="0" presStyleCnt="4"/>
      <dgm:spPr/>
      <dgm:t>
        <a:bodyPr/>
        <a:lstStyle/>
        <a:p>
          <a:endParaRPr lang="en-US"/>
        </a:p>
      </dgm:t>
    </dgm:pt>
    <dgm:pt modelId="{AA465E5E-AC7E-45F4-91FF-4251AC943DAE}" type="pres">
      <dgm:prSet presAssocID="{5AA12C23-C8E3-47F6-B102-FDF98BBFA303}" presName="Name21" presStyleCnt="0"/>
      <dgm:spPr/>
    </dgm:pt>
    <dgm:pt modelId="{4B8D324F-AEE3-447F-9688-9E15E8A59F5B}" type="pres">
      <dgm:prSet presAssocID="{5AA12C23-C8E3-47F6-B102-FDF98BBFA303}" presName="level2Shape" presStyleLbl="node3" presStyleIdx="0" presStyleCnt="4"/>
      <dgm:spPr/>
      <dgm:t>
        <a:bodyPr/>
        <a:lstStyle/>
        <a:p>
          <a:endParaRPr lang="en-US"/>
        </a:p>
      </dgm:t>
    </dgm:pt>
    <dgm:pt modelId="{981B37AC-59EF-40EB-9E37-9FB62F453A4A}" type="pres">
      <dgm:prSet presAssocID="{5AA12C23-C8E3-47F6-B102-FDF98BBFA303}" presName="hierChild3" presStyleCnt="0"/>
      <dgm:spPr/>
    </dgm:pt>
    <dgm:pt modelId="{DB4CF4EC-56E9-4DD3-8383-6BBDDADB1843}" type="pres">
      <dgm:prSet presAssocID="{5EE166A4-4858-4500-A033-BF9C7F70B7FE}" presName="Name19" presStyleLbl="parChTrans1D3" presStyleIdx="1" presStyleCnt="4"/>
      <dgm:spPr/>
      <dgm:t>
        <a:bodyPr/>
        <a:lstStyle/>
        <a:p>
          <a:endParaRPr lang="en-US"/>
        </a:p>
      </dgm:t>
    </dgm:pt>
    <dgm:pt modelId="{B782A1A8-5713-4DAF-A05A-DA4F4C6DF4C0}" type="pres">
      <dgm:prSet presAssocID="{46DB074C-C0C3-456B-A695-B1537DC43755}" presName="Name21" presStyleCnt="0"/>
      <dgm:spPr/>
    </dgm:pt>
    <dgm:pt modelId="{18DF4AF4-1840-43C7-95EA-2B1B28FBFC8E}" type="pres">
      <dgm:prSet presAssocID="{46DB074C-C0C3-456B-A695-B1537DC43755}" presName="level2Shape" presStyleLbl="node3" presStyleIdx="1" presStyleCnt="4"/>
      <dgm:spPr/>
      <dgm:t>
        <a:bodyPr/>
        <a:lstStyle/>
        <a:p>
          <a:endParaRPr lang="en-US"/>
        </a:p>
      </dgm:t>
    </dgm:pt>
    <dgm:pt modelId="{A68E83AA-2C39-4599-B88A-4713BAE17CE4}" type="pres">
      <dgm:prSet presAssocID="{46DB074C-C0C3-456B-A695-B1537DC43755}" presName="hierChild3" presStyleCnt="0"/>
      <dgm:spPr/>
    </dgm:pt>
    <dgm:pt modelId="{5F19208E-D3AA-47B5-B5CA-1ADF42881DF0}" type="pres">
      <dgm:prSet presAssocID="{C0B5AA8D-973D-45DD-94C1-39BDEDAF4056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7135084-22C1-4261-B063-9AF1C1B63F53}" type="pres">
      <dgm:prSet presAssocID="{2889F8D8-2B9A-4126-8289-11147F57E4E6}" presName="Name21" presStyleCnt="0"/>
      <dgm:spPr/>
    </dgm:pt>
    <dgm:pt modelId="{6FEB32BB-F9B5-4AA2-8C48-9ACD30D28C25}" type="pres">
      <dgm:prSet presAssocID="{2889F8D8-2B9A-4126-8289-11147F57E4E6}" presName="level2Shape" presStyleLbl="node2" presStyleIdx="1" presStyleCnt="3"/>
      <dgm:spPr/>
      <dgm:t>
        <a:bodyPr/>
        <a:lstStyle/>
        <a:p>
          <a:endParaRPr lang="en-US"/>
        </a:p>
      </dgm:t>
    </dgm:pt>
    <dgm:pt modelId="{4EA62322-9448-48F9-9E72-CBB4A232BF19}" type="pres">
      <dgm:prSet presAssocID="{2889F8D8-2B9A-4126-8289-11147F57E4E6}" presName="hierChild3" presStyleCnt="0"/>
      <dgm:spPr/>
    </dgm:pt>
    <dgm:pt modelId="{43663E31-BE7E-422F-BFA3-329AF26E9E01}" type="pres">
      <dgm:prSet presAssocID="{746825F0-A571-4B83-B0DE-865D5FAF6242}" presName="Name19" presStyleLbl="parChTrans1D3" presStyleIdx="2" presStyleCnt="4"/>
      <dgm:spPr/>
      <dgm:t>
        <a:bodyPr/>
        <a:lstStyle/>
        <a:p>
          <a:endParaRPr lang="en-US"/>
        </a:p>
      </dgm:t>
    </dgm:pt>
    <dgm:pt modelId="{47D71CB7-CCF9-4B17-BC04-84A7750F767F}" type="pres">
      <dgm:prSet presAssocID="{9E6B0395-446E-49D7-9A49-97DD50965C7E}" presName="Name21" presStyleCnt="0"/>
      <dgm:spPr/>
    </dgm:pt>
    <dgm:pt modelId="{83D0E3AD-3CAE-4F96-9DC5-738FE1221F6B}" type="pres">
      <dgm:prSet presAssocID="{9E6B0395-446E-49D7-9A49-97DD50965C7E}" presName="level2Shape" presStyleLbl="node3" presStyleIdx="2" presStyleCnt="4"/>
      <dgm:spPr/>
      <dgm:t>
        <a:bodyPr/>
        <a:lstStyle/>
        <a:p>
          <a:endParaRPr lang="en-US"/>
        </a:p>
      </dgm:t>
    </dgm:pt>
    <dgm:pt modelId="{6CA604DF-D0B5-4F66-9A1E-1C5746C00482}" type="pres">
      <dgm:prSet presAssocID="{9E6B0395-446E-49D7-9A49-97DD50965C7E}" presName="hierChild3" presStyleCnt="0"/>
      <dgm:spPr/>
    </dgm:pt>
    <dgm:pt modelId="{A917CAE2-ADFF-4511-B7B3-A590CF224B6C}" type="pres">
      <dgm:prSet presAssocID="{BB1D49F3-B041-40A4-9ECD-2E471875DC7C}" presName="Name19" presStyleLbl="parChTrans1D3" presStyleIdx="3" presStyleCnt="4"/>
      <dgm:spPr/>
      <dgm:t>
        <a:bodyPr/>
        <a:lstStyle/>
        <a:p>
          <a:endParaRPr lang="en-US"/>
        </a:p>
      </dgm:t>
    </dgm:pt>
    <dgm:pt modelId="{9459D31C-C738-4846-BB6A-74CBD33EF668}" type="pres">
      <dgm:prSet presAssocID="{53495FFB-943E-4AB9-9AC6-1FF9FC55BD17}" presName="Name21" presStyleCnt="0"/>
      <dgm:spPr/>
    </dgm:pt>
    <dgm:pt modelId="{1FD9F22E-25EF-416B-8542-0012EA3797E5}" type="pres">
      <dgm:prSet presAssocID="{53495FFB-943E-4AB9-9AC6-1FF9FC55BD17}" presName="level2Shape" presStyleLbl="node3" presStyleIdx="3" presStyleCnt="4"/>
      <dgm:spPr/>
      <dgm:t>
        <a:bodyPr/>
        <a:lstStyle/>
        <a:p>
          <a:endParaRPr lang="en-US"/>
        </a:p>
      </dgm:t>
    </dgm:pt>
    <dgm:pt modelId="{6E27B089-E702-4C85-9E1A-10FE1C3302CF}" type="pres">
      <dgm:prSet presAssocID="{53495FFB-943E-4AB9-9AC6-1FF9FC55BD17}" presName="hierChild3" presStyleCnt="0"/>
      <dgm:spPr/>
    </dgm:pt>
    <dgm:pt modelId="{EAEC3744-E339-4361-AFAB-87B68565008D}" type="pres">
      <dgm:prSet presAssocID="{E7966A57-79A0-4E4C-9E29-CECE0E0DFBD3}" presName="Name19" presStyleLbl="parChTrans1D2" presStyleIdx="2" presStyleCnt="3"/>
      <dgm:spPr/>
      <dgm:t>
        <a:bodyPr/>
        <a:lstStyle/>
        <a:p>
          <a:endParaRPr lang="en-US"/>
        </a:p>
      </dgm:t>
    </dgm:pt>
    <dgm:pt modelId="{AB6949F5-1135-4FDB-B813-5E465301CD43}" type="pres">
      <dgm:prSet presAssocID="{82ED7439-AE91-4FAE-AA8E-BE81B3C7C333}" presName="Name21" presStyleCnt="0"/>
      <dgm:spPr/>
    </dgm:pt>
    <dgm:pt modelId="{D5047FA5-6155-4FB5-97B0-2B0235C4BA01}" type="pres">
      <dgm:prSet presAssocID="{82ED7439-AE91-4FAE-AA8E-BE81B3C7C333}" presName="level2Shape" presStyleLbl="node2" presStyleIdx="2" presStyleCnt="3"/>
      <dgm:spPr/>
      <dgm:t>
        <a:bodyPr/>
        <a:lstStyle/>
        <a:p>
          <a:endParaRPr lang="en-US"/>
        </a:p>
      </dgm:t>
    </dgm:pt>
    <dgm:pt modelId="{08F6491B-13AD-4805-AABE-735F212A5FAC}" type="pres">
      <dgm:prSet presAssocID="{82ED7439-AE91-4FAE-AA8E-BE81B3C7C333}" presName="hierChild3" presStyleCnt="0"/>
      <dgm:spPr/>
    </dgm:pt>
    <dgm:pt modelId="{C749009B-3D2D-43C9-965F-E1F4F6C7A787}" type="pres">
      <dgm:prSet presAssocID="{5B3CE12E-4885-4850-A0BA-EBAC428B2049}" presName="bgShapesFlow" presStyleCnt="0"/>
      <dgm:spPr/>
    </dgm:pt>
  </dgm:ptLst>
  <dgm:cxnLst>
    <dgm:cxn modelId="{7627B989-B9B5-4ED7-9521-533CA2D418C7}" srcId="{2889F8D8-2B9A-4126-8289-11147F57E4E6}" destId="{53495FFB-943E-4AB9-9AC6-1FF9FC55BD17}" srcOrd="1" destOrd="0" parTransId="{BB1D49F3-B041-40A4-9ECD-2E471875DC7C}" sibTransId="{B406D6A4-935E-4841-8ECE-6C61E3478AD7}"/>
    <dgm:cxn modelId="{67EE1097-EA32-464A-9FC0-09F041C9F4F1}" type="presOf" srcId="{CBE50543-FB3C-4167-997C-264B0480C498}" destId="{A2A12E52-2815-4D68-A8D1-8891577072E6}" srcOrd="0" destOrd="0" presId="urn:microsoft.com/office/officeart/2005/8/layout/hierarchy6"/>
    <dgm:cxn modelId="{89DA1D1A-0E2B-F04A-BEC6-B70B5F0C3F61}" type="presOf" srcId="{C0B5AA8D-973D-45DD-94C1-39BDEDAF4056}" destId="{5F19208E-D3AA-47B5-B5CA-1ADF42881DF0}" srcOrd="0" destOrd="0" presId="urn:microsoft.com/office/officeart/2005/8/layout/hierarchy6"/>
    <dgm:cxn modelId="{68224929-9E14-A64E-B4C8-9916D77E70E7}" type="presOf" srcId="{82ED7439-AE91-4FAE-AA8E-BE81B3C7C333}" destId="{D5047FA5-6155-4FB5-97B0-2B0235C4BA01}" srcOrd="0" destOrd="0" presId="urn:microsoft.com/office/officeart/2005/8/layout/hierarchy6"/>
    <dgm:cxn modelId="{73EE5A35-908C-4691-8D01-616BCC147F0D}" srcId="{192FC436-8053-4F56-ABDD-8459BA07D729}" destId="{164652C5-DFA8-466B-9FB4-183296AC1A70}" srcOrd="0" destOrd="0" parTransId="{CBE50543-FB3C-4167-997C-264B0480C498}" sibTransId="{27A44605-B1C5-4E84-A79C-FF268F6032C8}"/>
    <dgm:cxn modelId="{92E2BB9D-7AC1-154A-96DC-5C5D8B2F60D7}" type="presOf" srcId="{192FC436-8053-4F56-ABDD-8459BA07D729}" destId="{E1D9A5AE-747A-4356-8E03-68D11F28451F}" srcOrd="0" destOrd="0" presId="urn:microsoft.com/office/officeart/2005/8/layout/hierarchy6"/>
    <dgm:cxn modelId="{4064ABE9-E2F1-DC4B-98A0-A47F2762F3E5}" type="presOf" srcId="{746825F0-A571-4B83-B0DE-865D5FAF6242}" destId="{43663E31-BE7E-422F-BFA3-329AF26E9E01}" srcOrd="0" destOrd="0" presId="urn:microsoft.com/office/officeart/2005/8/layout/hierarchy6"/>
    <dgm:cxn modelId="{DE78CA2B-08D7-4877-B05F-D2D260A808D5}" srcId="{164652C5-DFA8-466B-9FB4-183296AC1A70}" destId="{46DB074C-C0C3-456B-A695-B1537DC43755}" srcOrd="1" destOrd="0" parTransId="{5EE166A4-4858-4500-A033-BF9C7F70B7FE}" sibTransId="{000A36FC-941A-495A-BA65-BF6C6EA6D183}"/>
    <dgm:cxn modelId="{E910F096-363E-8F40-9FBA-B76C43397F6B}" type="presOf" srcId="{46DB074C-C0C3-456B-A695-B1537DC43755}" destId="{18DF4AF4-1840-43C7-95EA-2B1B28FBFC8E}" srcOrd="0" destOrd="0" presId="urn:microsoft.com/office/officeart/2005/8/layout/hierarchy6"/>
    <dgm:cxn modelId="{9BCE41CC-CCF7-1E46-B567-6A5624A88AA1}" type="presOf" srcId="{5AA12C23-C8E3-47F6-B102-FDF98BBFA303}" destId="{4B8D324F-AEE3-447F-9688-9E15E8A59F5B}" srcOrd="0" destOrd="0" presId="urn:microsoft.com/office/officeart/2005/8/layout/hierarchy6"/>
    <dgm:cxn modelId="{8C2DBFBB-3617-4FAA-9F59-E384191A05C4}" srcId="{2889F8D8-2B9A-4126-8289-11147F57E4E6}" destId="{9E6B0395-446E-49D7-9A49-97DD50965C7E}" srcOrd="0" destOrd="0" parTransId="{746825F0-A571-4B83-B0DE-865D5FAF6242}" sibTransId="{AE7CEC4D-29F3-48A3-9545-191FCACBC855}"/>
    <dgm:cxn modelId="{FBA9DB7E-10BC-4766-A84C-D9E828249993}" srcId="{5B3CE12E-4885-4850-A0BA-EBAC428B2049}" destId="{192FC436-8053-4F56-ABDD-8459BA07D729}" srcOrd="0" destOrd="0" parTransId="{A678C0F9-EDD5-4D39-BAB8-BCEAFEFDFD91}" sibTransId="{DB31FF1D-A5E3-442A-884D-BDC5D7086175}"/>
    <dgm:cxn modelId="{C515BC89-8997-5A42-A6D1-321D8611AFF1}" type="presOf" srcId="{53495FFB-943E-4AB9-9AC6-1FF9FC55BD17}" destId="{1FD9F22E-25EF-416B-8542-0012EA3797E5}" srcOrd="0" destOrd="0" presId="urn:microsoft.com/office/officeart/2005/8/layout/hierarchy6"/>
    <dgm:cxn modelId="{C04B2C90-9F5D-DD4F-9B1D-6ADE2D861C24}" type="presOf" srcId="{5B3CE12E-4885-4850-A0BA-EBAC428B2049}" destId="{5F6FA06F-FD6D-40D3-9D2C-DAB04C409181}" srcOrd="0" destOrd="0" presId="urn:microsoft.com/office/officeart/2005/8/layout/hierarchy6"/>
    <dgm:cxn modelId="{557BF7B2-DEE2-134A-9839-32C6E58BE3B8}" type="presOf" srcId="{9E6B0395-446E-49D7-9A49-97DD50965C7E}" destId="{83D0E3AD-3CAE-4F96-9DC5-738FE1221F6B}" srcOrd="0" destOrd="0" presId="urn:microsoft.com/office/officeart/2005/8/layout/hierarchy6"/>
    <dgm:cxn modelId="{E41ED0E7-9E59-B447-8D12-2A0F0E9168E8}" type="presOf" srcId="{164652C5-DFA8-466B-9FB4-183296AC1A70}" destId="{41078563-57BC-44F0-893D-A05B1CCBB25D}" srcOrd="0" destOrd="0" presId="urn:microsoft.com/office/officeart/2005/8/layout/hierarchy6"/>
    <dgm:cxn modelId="{27BB5C5C-8B2C-F643-81FB-1425D85A7C29}" type="presOf" srcId="{2889F8D8-2B9A-4126-8289-11147F57E4E6}" destId="{6FEB32BB-F9B5-4AA2-8C48-9ACD30D28C25}" srcOrd="0" destOrd="0" presId="urn:microsoft.com/office/officeart/2005/8/layout/hierarchy6"/>
    <dgm:cxn modelId="{33F3EE38-8A14-AB4E-B923-10EEED2C50A3}" type="presOf" srcId="{5EE166A4-4858-4500-A033-BF9C7F70B7FE}" destId="{DB4CF4EC-56E9-4DD3-8383-6BBDDADB1843}" srcOrd="0" destOrd="0" presId="urn:microsoft.com/office/officeart/2005/8/layout/hierarchy6"/>
    <dgm:cxn modelId="{0F85C912-8C47-4D3F-A765-16ED152ED90F}" srcId="{192FC436-8053-4F56-ABDD-8459BA07D729}" destId="{82ED7439-AE91-4FAE-AA8E-BE81B3C7C333}" srcOrd="2" destOrd="0" parTransId="{E7966A57-79A0-4E4C-9E29-CECE0E0DFBD3}" sibTransId="{0AFDDBF4-785C-4A98-8DA2-4EFA32CE7025}"/>
    <dgm:cxn modelId="{610D9A3B-BAE6-4A43-87E9-2E14D0101AE4}" type="presOf" srcId="{BB1D49F3-B041-40A4-9ECD-2E471875DC7C}" destId="{A917CAE2-ADFF-4511-B7B3-A590CF224B6C}" srcOrd="0" destOrd="0" presId="urn:microsoft.com/office/officeart/2005/8/layout/hierarchy6"/>
    <dgm:cxn modelId="{48A4C88F-E84C-814E-9A13-FC264F6BC494}" type="presOf" srcId="{E7966A57-79A0-4E4C-9E29-CECE0E0DFBD3}" destId="{EAEC3744-E339-4361-AFAB-87B68565008D}" srcOrd="0" destOrd="0" presId="urn:microsoft.com/office/officeart/2005/8/layout/hierarchy6"/>
    <dgm:cxn modelId="{77AA5F8C-A885-4AFF-8EF0-79BC44A30111}" srcId="{192FC436-8053-4F56-ABDD-8459BA07D729}" destId="{2889F8D8-2B9A-4126-8289-11147F57E4E6}" srcOrd="1" destOrd="0" parTransId="{C0B5AA8D-973D-45DD-94C1-39BDEDAF4056}" sibTransId="{F8570143-DE8D-4FFF-8635-12345A9FD8EB}"/>
    <dgm:cxn modelId="{F8068CA2-44BA-45D7-A4F6-01BD29F1F367}" srcId="{164652C5-DFA8-466B-9FB4-183296AC1A70}" destId="{5AA12C23-C8E3-47F6-B102-FDF98BBFA303}" srcOrd="0" destOrd="0" parTransId="{F2F54970-0670-4203-9BEC-689A86D27659}" sibTransId="{D5FFF894-540B-4082-8841-9112182C8A45}"/>
    <dgm:cxn modelId="{78DB96CB-05E9-F046-9BA9-82DBD447BD54}" type="presOf" srcId="{F2F54970-0670-4203-9BEC-689A86D27659}" destId="{3B26A458-9343-422F-BD77-52C9050E03B8}" srcOrd="0" destOrd="0" presId="urn:microsoft.com/office/officeart/2005/8/layout/hierarchy6"/>
    <dgm:cxn modelId="{EB2F628A-50AD-CE4C-9DA3-D7DFDCD52BB0}" type="presParOf" srcId="{5F6FA06F-FD6D-40D3-9D2C-DAB04C409181}" destId="{C8CC2239-EDFB-4B32-AB7D-7CFFE2DD9645}" srcOrd="0" destOrd="0" presId="urn:microsoft.com/office/officeart/2005/8/layout/hierarchy6"/>
    <dgm:cxn modelId="{AD72E84F-11FB-2D40-AEB9-B08C6A7FD816}" type="presParOf" srcId="{C8CC2239-EDFB-4B32-AB7D-7CFFE2DD9645}" destId="{177E8600-A2F9-4914-B4CA-28ADDF6F41C3}" srcOrd="0" destOrd="0" presId="urn:microsoft.com/office/officeart/2005/8/layout/hierarchy6"/>
    <dgm:cxn modelId="{89B54DD8-B657-FC46-B84E-2B2506298E77}" type="presParOf" srcId="{177E8600-A2F9-4914-B4CA-28ADDF6F41C3}" destId="{D37DE2EB-335C-45DE-89C3-80E02220017C}" srcOrd="0" destOrd="0" presId="urn:microsoft.com/office/officeart/2005/8/layout/hierarchy6"/>
    <dgm:cxn modelId="{6047E21E-6866-9942-B71C-E550DD82F608}" type="presParOf" srcId="{D37DE2EB-335C-45DE-89C3-80E02220017C}" destId="{E1D9A5AE-747A-4356-8E03-68D11F28451F}" srcOrd="0" destOrd="0" presId="urn:microsoft.com/office/officeart/2005/8/layout/hierarchy6"/>
    <dgm:cxn modelId="{E434E02B-C71D-B54A-B2F9-F5F3A23BE0B0}" type="presParOf" srcId="{D37DE2EB-335C-45DE-89C3-80E02220017C}" destId="{79D47BAF-C840-41A5-B1E4-2EBB4F51AE67}" srcOrd="1" destOrd="0" presId="urn:microsoft.com/office/officeart/2005/8/layout/hierarchy6"/>
    <dgm:cxn modelId="{1BD6C70D-0447-3E47-8C1A-5131B8A345E8}" type="presParOf" srcId="{79D47BAF-C840-41A5-B1E4-2EBB4F51AE67}" destId="{A2A12E52-2815-4D68-A8D1-8891577072E6}" srcOrd="0" destOrd="0" presId="urn:microsoft.com/office/officeart/2005/8/layout/hierarchy6"/>
    <dgm:cxn modelId="{739CFD2C-8DF6-5C4E-8EF1-4838AE2BD858}" type="presParOf" srcId="{79D47BAF-C840-41A5-B1E4-2EBB4F51AE67}" destId="{B27CD987-0EAB-45AE-B058-34854799D46C}" srcOrd="1" destOrd="0" presId="urn:microsoft.com/office/officeart/2005/8/layout/hierarchy6"/>
    <dgm:cxn modelId="{E6D52D5F-82C2-A545-9226-142E05190BB2}" type="presParOf" srcId="{B27CD987-0EAB-45AE-B058-34854799D46C}" destId="{41078563-57BC-44F0-893D-A05B1CCBB25D}" srcOrd="0" destOrd="0" presId="urn:microsoft.com/office/officeart/2005/8/layout/hierarchy6"/>
    <dgm:cxn modelId="{204E4D8C-475B-8B41-9597-8E8D5FFCBA13}" type="presParOf" srcId="{B27CD987-0EAB-45AE-B058-34854799D46C}" destId="{4CC2A1B7-1319-4C24-9182-E042AF707314}" srcOrd="1" destOrd="0" presId="urn:microsoft.com/office/officeart/2005/8/layout/hierarchy6"/>
    <dgm:cxn modelId="{81D49CF2-EF65-F14B-85B9-BB9D9171F1CE}" type="presParOf" srcId="{4CC2A1B7-1319-4C24-9182-E042AF707314}" destId="{3B26A458-9343-422F-BD77-52C9050E03B8}" srcOrd="0" destOrd="0" presId="urn:microsoft.com/office/officeart/2005/8/layout/hierarchy6"/>
    <dgm:cxn modelId="{4C3CBF26-1C57-6D47-9629-E24625C4CE2E}" type="presParOf" srcId="{4CC2A1B7-1319-4C24-9182-E042AF707314}" destId="{AA465E5E-AC7E-45F4-91FF-4251AC943DAE}" srcOrd="1" destOrd="0" presId="urn:microsoft.com/office/officeart/2005/8/layout/hierarchy6"/>
    <dgm:cxn modelId="{5AEADFF9-C10B-844C-A368-CA2B7EF32A2D}" type="presParOf" srcId="{AA465E5E-AC7E-45F4-91FF-4251AC943DAE}" destId="{4B8D324F-AEE3-447F-9688-9E15E8A59F5B}" srcOrd="0" destOrd="0" presId="urn:microsoft.com/office/officeart/2005/8/layout/hierarchy6"/>
    <dgm:cxn modelId="{E646B3D9-B232-A749-9C8C-CF9C47983ED2}" type="presParOf" srcId="{AA465E5E-AC7E-45F4-91FF-4251AC943DAE}" destId="{981B37AC-59EF-40EB-9E37-9FB62F453A4A}" srcOrd="1" destOrd="0" presId="urn:microsoft.com/office/officeart/2005/8/layout/hierarchy6"/>
    <dgm:cxn modelId="{F6F28211-8EE7-9244-9D29-355830E7DD78}" type="presParOf" srcId="{4CC2A1B7-1319-4C24-9182-E042AF707314}" destId="{DB4CF4EC-56E9-4DD3-8383-6BBDDADB1843}" srcOrd="2" destOrd="0" presId="urn:microsoft.com/office/officeart/2005/8/layout/hierarchy6"/>
    <dgm:cxn modelId="{1E90F9AE-84B3-7843-A1EE-22DE261B99C3}" type="presParOf" srcId="{4CC2A1B7-1319-4C24-9182-E042AF707314}" destId="{B782A1A8-5713-4DAF-A05A-DA4F4C6DF4C0}" srcOrd="3" destOrd="0" presId="urn:microsoft.com/office/officeart/2005/8/layout/hierarchy6"/>
    <dgm:cxn modelId="{24002CC9-C165-0C46-BFE5-C1C581592B58}" type="presParOf" srcId="{B782A1A8-5713-4DAF-A05A-DA4F4C6DF4C0}" destId="{18DF4AF4-1840-43C7-95EA-2B1B28FBFC8E}" srcOrd="0" destOrd="0" presId="urn:microsoft.com/office/officeart/2005/8/layout/hierarchy6"/>
    <dgm:cxn modelId="{B6756305-4CC6-D24A-8961-F2F5BECC83EF}" type="presParOf" srcId="{B782A1A8-5713-4DAF-A05A-DA4F4C6DF4C0}" destId="{A68E83AA-2C39-4599-B88A-4713BAE17CE4}" srcOrd="1" destOrd="0" presId="urn:microsoft.com/office/officeart/2005/8/layout/hierarchy6"/>
    <dgm:cxn modelId="{515879FE-C4BB-524E-8AF7-CDC86532BCEB}" type="presParOf" srcId="{79D47BAF-C840-41A5-B1E4-2EBB4F51AE67}" destId="{5F19208E-D3AA-47B5-B5CA-1ADF42881DF0}" srcOrd="2" destOrd="0" presId="urn:microsoft.com/office/officeart/2005/8/layout/hierarchy6"/>
    <dgm:cxn modelId="{91C1299B-03D0-C947-ABAC-8361D72B5B0E}" type="presParOf" srcId="{79D47BAF-C840-41A5-B1E4-2EBB4F51AE67}" destId="{C7135084-22C1-4261-B063-9AF1C1B63F53}" srcOrd="3" destOrd="0" presId="urn:microsoft.com/office/officeart/2005/8/layout/hierarchy6"/>
    <dgm:cxn modelId="{85A746D6-CECA-2C45-B35B-2FB3E80FDB89}" type="presParOf" srcId="{C7135084-22C1-4261-B063-9AF1C1B63F53}" destId="{6FEB32BB-F9B5-4AA2-8C48-9ACD30D28C25}" srcOrd="0" destOrd="0" presId="urn:microsoft.com/office/officeart/2005/8/layout/hierarchy6"/>
    <dgm:cxn modelId="{2AABABC4-9039-914F-B8AE-DFE470B44C0A}" type="presParOf" srcId="{C7135084-22C1-4261-B063-9AF1C1B63F53}" destId="{4EA62322-9448-48F9-9E72-CBB4A232BF19}" srcOrd="1" destOrd="0" presId="urn:microsoft.com/office/officeart/2005/8/layout/hierarchy6"/>
    <dgm:cxn modelId="{56D41847-D6BA-C04C-8593-9B194D45EBAC}" type="presParOf" srcId="{4EA62322-9448-48F9-9E72-CBB4A232BF19}" destId="{43663E31-BE7E-422F-BFA3-329AF26E9E01}" srcOrd="0" destOrd="0" presId="urn:microsoft.com/office/officeart/2005/8/layout/hierarchy6"/>
    <dgm:cxn modelId="{DC319A42-25CC-2A45-B586-730A4D9EFD6C}" type="presParOf" srcId="{4EA62322-9448-48F9-9E72-CBB4A232BF19}" destId="{47D71CB7-CCF9-4B17-BC04-84A7750F767F}" srcOrd="1" destOrd="0" presId="urn:microsoft.com/office/officeart/2005/8/layout/hierarchy6"/>
    <dgm:cxn modelId="{1121E583-D548-D248-BA26-374BF00ACAE5}" type="presParOf" srcId="{47D71CB7-CCF9-4B17-BC04-84A7750F767F}" destId="{83D0E3AD-3CAE-4F96-9DC5-738FE1221F6B}" srcOrd="0" destOrd="0" presId="urn:microsoft.com/office/officeart/2005/8/layout/hierarchy6"/>
    <dgm:cxn modelId="{6D2F0303-01E2-3243-8C23-55CC0A05D0F8}" type="presParOf" srcId="{47D71CB7-CCF9-4B17-BC04-84A7750F767F}" destId="{6CA604DF-D0B5-4F66-9A1E-1C5746C00482}" srcOrd="1" destOrd="0" presId="urn:microsoft.com/office/officeart/2005/8/layout/hierarchy6"/>
    <dgm:cxn modelId="{635F9137-3006-6544-A033-A2ABCC0B83FE}" type="presParOf" srcId="{4EA62322-9448-48F9-9E72-CBB4A232BF19}" destId="{A917CAE2-ADFF-4511-B7B3-A590CF224B6C}" srcOrd="2" destOrd="0" presId="urn:microsoft.com/office/officeart/2005/8/layout/hierarchy6"/>
    <dgm:cxn modelId="{3FEBE711-39C1-4342-A1A2-76698C14AA6B}" type="presParOf" srcId="{4EA62322-9448-48F9-9E72-CBB4A232BF19}" destId="{9459D31C-C738-4846-BB6A-74CBD33EF668}" srcOrd="3" destOrd="0" presId="urn:microsoft.com/office/officeart/2005/8/layout/hierarchy6"/>
    <dgm:cxn modelId="{678C4A43-1D73-3B48-A4C0-EC719E8CE9F8}" type="presParOf" srcId="{9459D31C-C738-4846-BB6A-74CBD33EF668}" destId="{1FD9F22E-25EF-416B-8542-0012EA3797E5}" srcOrd="0" destOrd="0" presId="urn:microsoft.com/office/officeart/2005/8/layout/hierarchy6"/>
    <dgm:cxn modelId="{76AA3553-E6CC-074D-8FFF-8A60F45A6F72}" type="presParOf" srcId="{9459D31C-C738-4846-BB6A-74CBD33EF668}" destId="{6E27B089-E702-4C85-9E1A-10FE1C3302CF}" srcOrd="1" destOrd="0" presId="urn:microsoft.com/office/officeart/2005/8/layout/hierarchy6"/>
    <dgm:cxn modelId="{4BF78BDB-D036-624B-8720-3683AD5E5B0C}" type="presParOf" srcId="{79D47BAF-C840-41A5-B1E4-2EBB4F51AE67}" destId="{EAEC3744-E339-4361-AFAB-87B68565008D}" srcOrd="4" destOrd="0" presId="urn:microsoft.com/office/officeart/2005/8/layout/hierarchy6"/>
    <dgm:cxn modelId="{BDAA383A-D8F4-A94D-94EE-52F4C6C258F8}" type="presParOf" srcId="{79D47BAF-C840-41A5-B1E4-2EBB4F51AE67}" destId="{AB6949F5-1135-4FDB-B813-5E465301CD43}" srcOrd="5" destOrd="0" presId="urn:microsoft.com/office/officeart/2005/8/layout/hierarchy6"/>
    <dgm:cxn modelId="{2A40D96B-E091-BD4C-B96E-CC680374AC98}" type="presParOf" srcId="{AB6949F5-1135-4FDB-B813-5E465301CD43}" destId="{D5047FA5-6155-4FB5-97B0-2B0235C4BA01}" srcOrd="0" destOrd="0" presId="urn:microsoft.com/office/officeart/2005/8/layout/hierarchy6"/>
    <dgm:cxn modelId="{A74DFD1D-00B0-CB46-9FFF-B9E839AF2F3D}" type="presParOf" srcId="{AB6949F5-1135-4FDB-B813-5E465301CD43}" destId="{08F6491B-13AD-4805-AABE-735F212A5FAC}" srcOrd="1" destOrd="0" presId="urn:microsoft.com/office/officeart/2005/8/layout/hierarchy6"/>
    <dgm:cxn modelId="{DED6D4F2-9ECD-C148-94A1-ED6631338234}" type="presParOf" srcId="{5F6FA06F-FD6D-40D3-9D2C-DAB04C409181}" destId="{C749009B-3D2D-43C9-965F-E1F4F6C7A7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9A5AE-747A-4356-8E03-68D11F28451F}">
      <dsp:nvSpPr>
        <dsp:cNvPr id="0" name=""/>
        <dsp:cNvSpPr/>
      </dsp:nvSpPr>
      <dsp:spPr>
        <a:xfrm>
          <a:off x="2454303" y="1062"/>
          <a:ext cx="1706767" cy="113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PCIe Errors</a:t>
          </a:r>
          <a:endParaRPr lang="en-US" sz="2100" kern="1200" dirty="0"/>
        </a:p>
      </dsp:txBody>
      <dsp:txXfrm>
        <a:off x="2487629" y="34388"/>
        <a:ext cx="1640115" cy="1071193"/>
      </dsp:txXfrm>
    </dsp:sp>
    <dsp:sp modelId="{A2A12E52-2815-4D68-A8D1-8891577072E6}">
      <dsp:nvSpPr>
        <dsp:cNvPr id="0" name=""/>
        <dsp:cNvSpPr/>
      </dsp:nvSpPr>
      <dsp:spPr>
        <a:xfrm>
          <a:off x="2198288" y="1138907"/>
          <a:ext cx="1109399" cy="455138"/>
        </a:xfrm>
        <a:custGeom>
          <a:avLst/>
          <a:gdLst/>
          <a:ahLst/>
          <a:cxnLst/>
          <a:rect l="0" t="0" r="0" b="0"/>
          <a:pathLst>
            <a:path>
              <a:moveTo>
                <a:pt x="1109399" y="0"/>
              </a:moveTo>
              <a:lnTo>
                <a:pt x="1109399" y="227569"/>
              </a:lnTo>
              <a:lnTo>
                <a:pt x="0" y="227569"/>
              </a:lnTo>
              <a:lnTo>
                <a:pt x="0" y="4551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78563-57BC-44F0-893D-A05B1CCBB25D}">
      <dsp:nvSpPr>
        <dsp:cNvPr id="0" name=""/>
        <dsp:cNvSpPr/>
      </dsp:nvSpPr>
      <dsp:spPr>
        <a:xfrm>
          <a:off x="1344904" y="1594045"/>
          <a:ext cx="1706767" cy="113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Correctable Errors</a:t>
          </a:r>
          <a:endParaRPr lang="en-US" sz="2100" kern="1200" dirty="0"/>
        </a:p>
      </dsp:txBody>
      <dsp:txXfrm>
        <a:off x="1378230" y="1627371"/>
        <a:ext cx="1640115" cy="1071193"/>
      </dsp:txXfrm>
    </dsp:sp>
    <dsp:sp modelId="{5F19208E-D3AA-47B5-B5CA-1ADF42881DF0}">
      <dsp:nvSpPr>
        <dsp:cNvPr id="0" name=""/>
        <dsp:cNvSpPr/>
      </dsp:nvSpPr>
      <dsp:spPr>
        <a:xfrm>
          <a:off x="3307687" y="1138907"/>
          <a:ext cx="1109399" cy="455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69"/>
              </a:lnTo>
              <a:lnTo>
                <a:pt x="1109399" y="227569"/>
              </a:lnTo>
              <a:lnTo>
                <a:pt x="1109399" y="4551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B32BB-F9B5-4AA2-8C48-9ACD30D28C25}">
      <dsp:nvSpPr>
        <dsp:cNvPr id="0" name=""/>
        <dsp:cNvSpPr/>
      </dsp:nvSpPr>
      <dsp:spPr>
        <a:xfrm>
          <a:off x="3563703" y="1594045"/>
          <a:ext cx="1706767" cy="113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Uncorrectable Errors</a:t>
          </a:r>
          <a:endParaRPr lang="en-US" sz="2100" kern="1200" dirty="0"/>
        </a:p>
      </dsp:txBody>
      <dsp:txXfrm>
        <a:off x="3597029" y="1627371"/>
        <a:ext cx="1640115" cy="1071193"/>
      </dsp:txXfrm>
    </dsp:sp>
    <dsp:sp modelId="{43663E31-BE7E-422F-BFA3-329AF26E9E01}">
      <dsp:nvSpPr>
        <dsp:cNvPr id="0" name=""/>
        <dsp:cNvSpPr/>
      </dsp:nvSpPr>
      <dsp:spPr>
        <a:xfrm>
          <a:off x="3307687" y="2731891"/>
          <a:ext cx="1109399" cy="455138"/>
        </a:xfrm>
        <a:custGeom>
          <a:avLst/>
          <a:gdLst/>
          <a:ahLst/>
          <a:cxnLst/>
          <a:rect l="0" t="0" r="0" b="0"/>
          <a:pathLst>
            <a:path>
              <a:moveTo>
                <a:pt x="1109399" y="0"/>
              </a:moveTo>
              <a:lnTo>
                <a:pt x="1109399" y="227569"/>
              </a:lnTo>
              <a:lnTo>
                <a:pt x="0" y="227569"/>
              </a:lnTo>
              <a:lnTo>
                <a:pt x="0" y="4551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0E3AD-3CAE-4F96-9DC5-738FE1221F6B}">
      <dsp:nvSpPr>
        <dsp:cNvPr id="0" name=""/>
        <dsp:cNvSpPr/>
      </dsp:nvSpPr>
      <dsp:spPr>
        <a:xfrm>
          <a:off x="2454303" y="3187029"/>
          <a:ext cx="1706767" cy="113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Fatal</a:t>
          </a:r>
          <a:r>
            <a:rPr lang="en-US" sz="2100" kern="1200" baseline="0" dirty="0" smtClean="0"/>
            <a:t> Errors</a:t>
          </a:r>
          <a:endParaRPr lang="en-US" sz="2100" kern="1200" dirty="0"/>
        </a:p>
      </dsp:txBody>
      <dsp:txXfrm>
        <a:off x="2487629" y="3220355"/>
        <a:ext cx="1640115" cy="1071193"/>
      </dsp:txXfrm>
    </dsp:sp>
    <dsp:sp modelId="{A917CAE2-ADFF-4511-B7B3-A590CF224B6C}">
      <dsp:nvSpPr>
        <dsp:cNvPr id="0" name=""/>
        <dsp:cNvSpPr/>
      </dsp:nvSpPr>
      <dsp:spPr>
        <a:xfrm>
          <a:off x="4417087" y="2731891"/>
          <a:ext cx="1109399" cy="455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69"/>
              </a:lnTo>
              <a:lnTo>
                <a:pt x="1109399" y="227569"/>
              </a:lnTo>
              <a:lnTo>
                <a:pt x="1109399" y="4551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9F22E-25EF-416B-8542-0012EA3797E5}">
      <dsp:nvSpPr>
        <dsp:cNvPr id="0" name=""/>
        <dsp:cNvSpPr/>
      </dsp:nvSpPr>
      <dsp:spPr>
        <a:xfrm>
          <a:off x="4673102" y="3187029"/>
          <a:ext cx="1706767" cy="113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Non-Fatal Errors</a:t>
          </a:r>
          <a:endParaRPr lang="en-US" sz="2100" kern="1200" dirty="0"/>
        </a:p>
      </dsp:txBody>
      <dsp:txXfrm>
        <a:off x="4706428" y="3220355"/>
        <a:ext cx="1640115" cy="1071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9A5AE-747A-4356-8E03-68D11F28451F}">
      <dsp:nvSpPr>
        <dsp:cNvPr id="0" name=""/>
        <dsp:cNvSpPr/>
      </dsp:nvSpPr>
      <dsp:spPr>
        <a:xfrm>
          <a:off x="3576428" y="474626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PCI Config Space</a:t>
          </a:r>
          <a:endParaRPr lang="en-US" sz="1700" kern="1200" dirty="0"/>
        </a:p>
      </dsp:txBody>
      <dsp:txXfrm>
        <a:off x="3603286" y="501484"/>
        <a:ext cx="1321797" cy="863293"/>
      </dsp:txXfrm>
    </dsp:sp>
    <dsp:sp modelId="{A2A12E52-2815-4D68-A8D1-8891577072E6}">
      <dsp:nvSpPr>
        <dsp:cNvPr id="0" name=""/>
        <dsp:cNvSpPr/>
      </dsp:nvSpPr>
      <dsp:spPr>
        <a:xfrm>
          <a:off x="1581933" y="1391635"/>
          <a:ext cx="2682251" cy="366803"/>
        </a:xfrm>
        <a:custGeom>
          <a:avLst/>
          <a:gdLst/>
          <a:ahLst/>
          <a:cxnLst/>
          <a:rect l="0" t="0" r="0" b="0"/>
          <a:pathLst>
            <a:path>
              <a:moveTo>
                <a:pt x="2682251" y="0"/>
              </a:moveTo>
              <a:lnTo>
                <a:pt x="2682251" y="183401"/>
              </a:lnTo>
              <a:lnTo>
                <a:pt x="0" y="183401"/>
              </a:lnTo>
              <a:lnTo>
                <a:pt x="0" y="3668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78563-57BC-44F0-893D-A05B1CCBB25D}">
      <dsp:nvSpPr>
        <dsp:cNvPr id="0" name=""/>
        <dsp:cNvSpPr/>
      </dsp:nvSpPr>
      <dsp:spPr>
        <a:xfrm>
          <a:off x="894177" y="1758438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Legacy PCI</a:t>
          </a:r>
          <a:endParaRPr lang="en-US" sz="1700" kern="1200" dirty="0"/>
        </a:p>
      </dsp:txBody>
      <dsp:txXfrm>
        <a:off x="921035" y="1785296"/>
        <a:ext cx="1321797" cy="863293"/>
      </dsp:txXfrm>
    </dsp:sp>
    <dsp:sp modelId="{3B26A458-9343-422F-BD77-52C9050E03B8}">
      <dsp:nvSpPr>
        <dsp:cNvPr id="0" name=""/>
        <dsp:cNvSpPr/>
      </dsp:nvSpPr>
      <dsp:spPr>
        <a:xfrm>
          <a:off x="687850" y="2675448"/>
          <a:ext cx="894083" cy="366803"/>
        </a:xfrm>
        <a:custGeom>
          <a:avLst/>
          <a:gdLst/>
          <a:ahLst/>
          <a:cxnLst/>
          <a:rect l="0" t="0" r="0" b="0"/>
          <a:pathLst>
            <a:path>
              <a:moveTo>
                <a:pt x="894083" y="0"/>
              </a:moveTo>
              <a:lnTo>
                <a:pt x="894083" y="183401"/>
              </a:lnTo>
              <a:lnTo>
                <a:pt x="0" y="183401"/>
              </a:lnTo>
              <a:lnTo>
                <a:pt x="0" y="3668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324F-AEE3-447F-9688-9E15E8A59F5B}">
      <dsp:nvSpPr>
        <dsp:cNvPr id="0" name=""/>
        <dsp:cNvSpPr/>
      </dsp:nvSpPr>
      <dsp:spPr>
        <a:xfrm>
          <a:off x="93" y="3042251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Device Status</a:t>
          </a:r>
          <a:endParaRPr lang="en-US" sz="1700" kern="1200" dirty="0"/>
        </a:p>
      </dsp:txBody>
      <dsp:txXfrm>
        <a:off x="26951" y="3069109"/>
        <a:ext cx="1321797" cy="863293"/>
      </dsp:txXfrm>
    </dsp:sp>
    <dsp:sp modelId="{DB4CF4EC-56E9-4DD3-8383-6BBDDADB1843}">
      <dsp:nvSpPr>
        <dsp:cNvPr id="0" name=""/>
        <dsp:cNvSpPr/>
      </dsp:nvSpPr>
      <dsp:spPr>
        <a:xfrm>
          <a:off x="1581933" y="2675448"/>
          <a:ext cx="894083" cy="36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01"/>
              </a:lnTo>
              <a:lnTo>
                <a:pt x="894083" y="183401"/>
              </a:lnTo>
              <a:lnTo>
                <a:pt x="894083" y="3668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F4AF4-1840-43C7-95EA-2B1B28FBFC8E}">
      <dsp:nvSpPr>
        <dsp:cNvPr id="0" name=""/>
        <dsp:cNvSpPr/>
      </dsp:nvSpPr>
      <dsp:spPr>
        <a:xfrm>
          <a:off x="1788260" y="3042251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Secondary Status(Bridge only)</a:t>
          </a:r>
          <a:endParaRPr lang="en-US" sz="1700" kern="1200" dirty="0"/>
        </a:p>
      </dsp:txBody>
      <dsp:txXfrm>
        <a:off x="1815118" y="3069109"/>
        <a:ext cx="1321797" cy="863293"/>
      </dsp:txXfrm>
    </dsp:sp>
    <dsp:sp modelId="{5F19208E-D3AA-47B5-B5CA-1ADF42881DF0}">
      <dsp:nvSpPr>
        <dsp:cNvPr id="0" name=""/>
        <dsp:cNvSpPr/>
      </dsp:nvSpPr>
      <dsp:spPr>
        <a:xfrm>
          <a:off x="4264185" y="1391635"/>
          <a:ext cx="894083" cy="36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01"/>
              </a:lnTo>
              <a:lnTo>
                <a:pt x="894083" y="183401"/>
              </a:lnTo>
              <a:lnTo>
                <a:pt x="894083" y="3668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B32BB-F9B5-4AA2-8C48-9ACD30D28C25}">
      <dsp:nvSpPr>
        <dsp:cNvPr id="0" name=""/>
        <dsp:cNvSpPr/>
      </dsp:nvSpPr>
      <dsp:spPr>
        <a:xfrm>
          <a:off x="4470512" y="1758438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PCIe AER</a:t>
          </a:r>
          <a:endParaRPr lang="en-US" sz="1700" kern="1200" dirty="0"/>
        </a:p>
      </dsp:txBody>
      <dsp:txXfrm>
        <a:off x="4497370" y="1785296"/>
        <a:ext cx="1321797" cy="863293"/>
      </dsp:txXfrm>
    </dsp:sp>
    <dsp:sp modelId="{43663E31-BE7E-422F-BFA3-329AF26E9E01}">
      <dsp:nvSpPr>
        <dsp:cNvPr id="0" name=""/>
        <dsp:cNvSpPr/>
      </dsp:nvSpPr>
      <dsp:spPr>
        <a:xfrm>
          <a:off x="4264185" y="2675448"/>
          <a:ext cx="894083" cy="366803"/>
        </a:xfrm>
        <a:custGeom>
          <a:avLst/>
          <a:gdLst/>
          <a:ahLst/>
          <a:cxnLst/>
          <a:rect l="0" t="0" r="0" b="0"/>
          <a:pathLst>
            <a:path>
              <a:moveTo>
                <a:pt x="894083" y="0"/>
              </a:moveTo>
              <a:lnTo>
                <a:pt x="894083" y="183401"/>
              </a:lnTo>
              <a:lnTo>
                <a:pt x="0" y="183401"/>
              </a:lnTo>
              <a:lnTo>
                <a:pt x="0" y="3668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0E3AD-3CAE-4F96-9DC5-738FE1221F6B}">
      <dsp:nvSpPr>
        <dsp:cNvPr id="0" name=""/>
        <dsp:cNvSpPr/>
      </dsp:nvSpPr>
      <dsp:spPr>
        <a:xfrm>
          <a:off x="3576428" y="3042251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 Status</a:t>
          </a:r>
          <a:endParaRPr lang="en-US" sz="1700" kern="1200" dirty="0"/>
        </a:p>
      </dsp:txBody>
      <dsp:txXfrm>
        <a:off x="3603286" y="3069109"/>
        <a:ext cx="1321797" cy="863293"/>
      </dsp:txXfrm>
    </dsp:sp>
    <dsp:sp modelId="{A917CAE2-ADFF-4511-B7B3-A590CF224B6C}">
      <dsp:nvSpPr>
        <dsp:cNvPr id="0" name=""/>
        <dsp:cNvSpPr/>
      </dsp:nvSpPr>
      <dsp:spPr>
        <a:xfrm>
          <a:off x="5158269" y="2675448"/>
          <a:ext cx="894083" cy="36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01"/>
              </a:lnTo>
              <a:lnTo>
                <a:pt x="894083" y="183401"/>
              </a:lnTo>
              <a:lnTo>
                <a:pt x="894083" y="3668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9F22E-25EF-416B-8542-0012EA3797E5}">
      <dsp:nvSpPr>
        <dsp:cNvPr id="0" name=""/>
        <dsp:cNvSpPr/>
      </dsp:nvSpPr>
      <dsp:spPr>
        <a:xfrm>
          <a:off x="5364596" y="3042251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UE Status</a:t>
          </a:r>
          <a:endParaRPr lang="en-US" sz="1700" kern="1200" dirty="0"/>
        </a:p>
      </dsp:txBody>
      <dsp:txXfrm>
        <a:off x="5391454" y="3069109"/>
        <a:ext cx="1321797" cy="863293"/>
      </dsp:txXfrm>
    </dsp:sp>
    <dsp:sp modelId="{EAEC3744-E339-4361-AFAB-87B68565008D}">
      <dsp:nvSpPr>
        <dsp:cNvPr id="0" name=""/>
        <dsp:cNvSpPr/>
      </dsp:nvSpPr>
      <dsp:spPr>
        <a:xfrm>
          <a:off x="4264185" y="1391635"/>
          <a:ext cx="2682251" cy="36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01"/>
              </a:lnTo>
              <a:lnTo>
                <a:pt x="2682251" y="183401"/>
              </a:lnTo>
              <a:lnTo>
                <a:pt x="2682251" y="3668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47FA5-6155-4FB5-97B0-2B0235C4BA01}">
      <dsp:nvSpPr>
        <dsp:cNvPr id="0" name=""/>
        <dsp:cNvSpPr/>
      </dsp:nvSpPr>
      <dsp:spPr>
        <a:xfrm>
          <a:off x="6258680" y="1758438"/>
          <a:ext cx="1375513" cy="9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Device Specific</a:t>
          </a:r>
          <a:endParaRPr lang="en-US" sz="1700" kern="1200" dirty="0"/>
        </a:p>
      </dsp:txBody>
      <dsp:txXfrm>
        <a:off x="6285538" y="1785296"/>
        <a:ext cx="1321797" cy="86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8CD0-E6D4-AF47-BBD1-2740817622D2}" type="datetimeFigureOut">
              <a:rPr lang="en-US" smtClean="0"/>
              <a:t>17/11/5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770FF-6BAF-7345-B4B6-80ED3D65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z="1400"/>
              <a:t>Title</a:t>
            </a:r>
          </a:p>
          <a:p>
            <a:r>
              <a:rPr lang="en-US" b="0"/>
              <a:t>Month Year</a:t>
            </a:r>
            <a:endParaRPr lang="en-US" sz="90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155A-47E2-427F-9142-29E666688560}" type="slidenum">
              <a:rPr lang="en-US"/>
              <a:pPr/>
              <a:t>28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z="1400"/>
              <a:t>Title</a:t>
            </a:r>
          </a:p>
          <a:p>
            <a:r>
              <a:rPr lang="en-US" b="0"/>
              <a:t>Month Year</a:t>
            </a:r>
            <a:endParaRPr lang="en-US" sz="90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155A-47E2-427F-9142-29E666688560}" type="slidenum">
              <a:rPr lang="en-US"/>
              <a:pPr/>
              <a:t>39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z="1400"/>
              <a:t>Title</a:t>
            </a:r>
          </a:p>
          <a:p>
            <a:r>
              <a:rPr lang="en-US" b="0"/>
              <a:t>Month Year</a:t>
            </a:r>
            <a:endParaRPr lang="en-US" sz="90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155A-47E2-427F-9142-29E666688560}" type="slidenum">
              <a:rPr lang="en-US"/>
              <a:pPr/>
              <a:t>42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BF2F5-CFDF-4F1D-8A31-93FB823AE103}" type="slidenum">
              <a:rPr lang="en-US"/>
              <a:pPr/>
              <a:t>44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dirty="0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F7ECE0-13CD-6347-9B06-CB217BF409A4}" type="datetimeFigureOut">
              <a:rPr lang="en-US" smtClean="0"/>
              <a:t>17/11/5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ndshare.com/files/ebooks/PCI%20Express%20System%20Architecture.pdf" TargetMode="External"/><Relationship Id="rId3" Type="http://schemas.openxmlformats.org/officeDocument/2006/relationships/hyperlink" Target="https://github.com/torvalds/linux/blob/master/Documentation/PCI/pcieaer-howto.tx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12" y="2205517"/>
            <a:ext cx="7878905" cy="1828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PCI TOI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http://</a:t>
            </a:r>
            <a:r>
              <a:rPr lang="en-US" altLang="zh-CN" dirty="0" err="1" smtClean="0"/>
              <a:t>oliveryang.net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533400" y="3886200"/>
            <a:ext cx="7854696" cy="1752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Compiled by Oliver Yang</a:t>
            </a:r>
          </a:p>
          <a:p>
            <a:pPr algn="r"/>
            <a:r>
              <a:rPr lang="en-US" dirty="0" smtClean="0"/>
              <a:t>Nov, 2017 </a:t>
            </a:r>
          </a:p>
        </p:txBody>
      </p:sp>
    </p:spTree>
    <p:extLst>
      <p:ext uri="{BB962C8B-B14F-4D97-AF65-F5344CB8AC3E}">
        <p14:creationId xmlns:p14="http://schemas.microsoft.com/office/powerpoint/2010/main" val="406641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Layer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36700"/>
            <a:ext cx="8153400" cy="172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80772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Responsible for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Post and Non-Posted transactions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Memory read/write, IO read/write, Configuration read/write etc.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Managing link flow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Enforcing ordering and Quality of Service(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 management control/status</a:t>
            </a:r>
          </a:p>
          <a:p>
            <a:r>
              <a:rPr lang="en-US" dirty="0" smtClean="0"/>
              <a:t>Header Information may include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Address/Routing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Data transfer Length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Transaction descriptor</a:t>
            </a:r>
          </a:p>
          <a:p>
            <a:r>
              <a:rPr lang="en-US" dirty="0" smtClean="0"/>
              <a:t>End to End CRC checking provides additional security(optional)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Link and Data Link Layers 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49400"/>
            <a:ext cx="8001000" cy="18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243888" cy="3429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Packets are transmitted serially</a:t>
            </a:r>
          </a:p>
          <a:p>
            <a:r>
              <a:rPr lang="en-US" dirty="0" smtClean="0"/>
              <a:t>Credit based Flow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Each device transmits periodic flow control packets to inform transmitter of buffer space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Ensures that receiving device has buffer space for the packet</a:t>
            </a:r>
          </a:p>
          <a:p>
            <a:r>
              <a:rPr lang="en-US" dirty="0" smtClean="0"/>
              <a:t>ACK/NAK ensure correct delivery of data</a:t>
            </a:r>
          </a:p>
          <a:p>
            <a:r>
              <a:rPr lang="en-US" dirty="0" smtClean="0"/>
              <a:t>Different link status for power management</a:t>
            </a:r>
          </a:p>
          <a:p>
            <a:r>
              <a:rPr lang="en-US" dirty="0" smtClean="0"/>
              <a:t>Can re-train the link in the event of catastrophic failure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Only one or some of the lanes may be corrupted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Retraining may allow fall back to lower bandwidth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Fabric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87500"/>
            <a:ext cx="7620000" cy="518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18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RC (Root Complex)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defined PCIe System Element that includes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A Host Bridge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Zero or more Root Complex Integrated Endpoints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Zero or more Root Complex Event Collectors (Support RC EPs)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One or more Root Ports.</a:t>
            </a:r>
          </a:p>
          <a:p>
            <a:r>
              <a:rPr lang="en-US" dirty="0" smtClean="0"/>
              <a:t>Root Port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PCI Express Port on a Root Complex that maps a portion of the Hierarchy through an associated virtual PCI-PCI Bridge.</a:t>
            </a:r>
          </a:p>
          <a:p>
            <a:r>
              <a:rPr lang="en-US" dirty="0" smtClean="0"/>
              <a:t>Switch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defined System Element that connects two or more Ports to allow Packets to be routed from one Port to another.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To configuration software, a </a:t>
            </a:r>
            <a:r>
              <a:rPr lang="en-US" i="1" dirty="0" smtClean="0"/>
              <a:t>Switch appears </a:t>
            </a:r>
            <a:r>
              <a:rPr lang="en-US" dirty="0" smtClean="0"/>
              <a:t>as a collection of virtual PCI-to-PCI Bridges.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EP (Endpoint)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Function that has a Type 00h Configuration Space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Domain:Bus:Device.Function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1536700"/>
            <a:ext cx="44958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587500"/>
            <a:ext cx="4114800" cy="50117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Domain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 range[0-65535]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Each Domain have its separate bus range [0-255]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x86 only have one PCI Domain: 0</a:t>
            </a:r>
          </a:p>
          <a:p>
            <a:r>
              <a:rPr lang="en-US" dirty="0" smtClean="0"/>
              <a:t>Bus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 range [0-255]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Devices from RC is attached to bus 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x86 could have multiple RCs, but all of RCs shared [0-255] bus range.</a:t>
            </a:r>
          </a:p>
          <a:p>
            <a:r>
              <a:rPr lang="en-US" dirty="0" smtClean="0"/>
              <a:t>Device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 range [0-31]</a:t>
            </a:r>
          </a:p>
          <a:p>
            <a:r>
              <a:rPr lang="en-US" dirty="0" smtClean="0"/>
              <a:t>Function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 range [0-7]</a:t>
            </a:r>
          </a:p>
        </p:txBody>
      </p:sp>
    </p:spTree>
    <p:extLst>
      <p:ext uri="{BB962C8B-B14F-4D97-AF65-F5344CB8AC3E}">
        <p14:creationId xmlns:p14="http://schemas.microsoft.com/office/powerpoint/2010/main" val="170711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PCI Address spaces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33400" y="1524000"/>
            <a:ext cx="841057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kern="0" dirty="0" smtClean="0">
                <a:latin typeface="+mn-lt"/>
              </a:rPr>
              <a:t>Address spaces</a:t>
            </a:r>
            <a:endParaRPr lang="en-US" sz="1800" kern="0" dirty="0" smtClean="0"/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/>
              <a:t>Configuration Space (Accessed by Bus/Device/Function)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dirty="0" smtClean="0"/>
              <a:t>Configuration Access Mechanism#1 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kern="0" dirty="0" smtClean="0">
                <a:latin typeface="+mn-lt"/>
              </a:rPr>
              <a:t>- Legacy in/out to IO ports 0xCF8 and 0xCFC.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MMIO (memory mapped IO)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kern="0" dirty="0" smtClean="0">
                <a:latin typeface="+mn-lt"/>
              </a:rPr>
              <a:t>- ACPI MCFG table provide the base address.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Memory Space (Accessed </a:t>
            </a:r>
            <a:r>
              <a:rPr lang="en-US" sz="1800" kern="0" dirty="0" err="1" smtClean="0">
                <a:latin typeface="+mn-lt"/>
              </a:rPr>
              <a:t>mov</a:t>
            </a:r>
            <a:r>
              <a:rPr lang="en-US" sz="1800" kern="0" dirty="0" smtClean="0">
                <a:latin typeface="+mn-lt"/>
              </a:rPr>
              <a:t> instructions)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800" kern="0" dirty="0" smtClean="0">
                <a:latin typeface="+mn-lt"/>
              </a:rPr>
              <a:t>Pointed by 32bit or 64bit BARs which are initialized by BIOS or OS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IO Space (Accessed by in/out instructions)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800" kern="0" dirty="0" smtClean="0">
                <a:latin typeface="+mn-lt"/>
              </a:rPr>
              <a:t>Pointed by IO BARs</a:t>
            </a:r>
            <a:r>
              <a:rPr lang="en-US" sz="1800" kern="0" dirty="0" smtClean="0"/>
              <a:t> which are initialized by BIOS or OS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800" kern="0" dirty="0" smtClean="0">
                <a:latin typeface="+mn-lt"/>
              </a:rPr>
              <a:t>Legacy space with size limitations.</a:t>
            </a:r>
          </a:p>
          <a:p>
            <a:pPr marL="22860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Usages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Config Space is standard for OS device enumeration and management.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/>
              <a:t>Memory and IO Spaces are device private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endParaRPr lang="en-US" sz="1800" kern="0" dirty="0" smtClean="0">
              <a:latin typeface="+mn-lt"/>
            </a:endParaRP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endParaRPr lang="en-US" sz="1800" kern="0" dirty="0" smtClean="0">
              <a:latin typeface="+mn-lt"/>
            </a:endParaRP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endParaRPr lang="en-US" sz="18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5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4K PCIe Config Space Layout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4866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89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Config Space [0 - 63]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7500"/>
            <a:ext cx="3886200" cy="5011737"/>
          </a:xfrm>
        </p:spPr>
        <p:txBody>
          <a:bodyPr>
            <a:normAutofit fontScale="77500" lnSpcReduction="20000"/>
          </a:bodyPr>
          <a:lstStyle/>
          <a:p>
            <a:pPr marL="287337"/>
            <a:r>
              <a:rPr lang="en-US" dirty="0" smtClean="0"/>
              <a:t>Two header types</a:t>
            </a:r>
          </a:p>
          <a:p>
            <a:pPr marL="744537" lvl="1">
              <a:buFont typeface="Wingdings" pitchFamily="2" charset="2"/>
              <a:buChar char="§"/>
            </a:pPr>
            <a:r>
              <a:rPr lang="en-US" dirty="0" smtClean="0"/>
              <a:t>Type 0 - for regular EPs</a:t>
            </a:r>
          </a:p>
          <a:p>
            <a:pPr marL="744537" lvl="1">
              <a:buFont typeface="Wingdings" pitchFamily="2" charset="2"/>
              <a:buChar char="§"/>
            </a:pPr>
            <a:r>
              <a:rPr lang="en-US" dirty="0" smtClean="0"/>
              <a:t>Type 1 - for switches and bridges</a:t>
            </a:r>
          </a:p>
          <a:p>
            <a:r>
              <a:rPr lang="en-US" dirty="0" smtClean="0"/>
              <a:t>Device Identification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VendorID</a:t>
            </a:r>
            <a:r>
              <a:rPr lang="en-US" dirty="0" smtClean="0"/>
              <a:t>: PCI-SIG assigned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DeviceID</a:t>
            </a:r>
            <a:r>
              <a:rPr lang="en-US" dirty="0" smtClean="0"/>
              <a:t>: Vendor self-assigned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Subsystem </a:t>
            </a:r>
            <a:r>
              <a:rPr lang="en-US" dirty="0" err="1" smtClean="0"/>
              <a:t>VendorID</a:t>
            </a:r>
            <a:r>
              <a:rPr lang="en-US" dirty="0" smtClean="0"/>
              <a:t>: PCI-SIG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Subsystem </a:t>
            </a:r>
            <a:r>
              <a:rPr lang="en-US" dirty="0" err="1" smtClean="0"/>
              <a:t>DeviceID</a:t>
            </a:r>
            <a:r>
              <a:rPr lang="en-US" dirty="0" smtClean="0"/>
              <a:t>: Vendor</a:t>
            </a:r>
          </a:p>
          <a:p>
            <a:r>
              <a:rPr lang="en-US" dirty="0" smtClean="0"/>
              <a:t>Address Decode controls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Software reads/writes BARs to determine required size and maps appropriately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Memory, I/O, and bus-master enables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536700"/>
            <a:ext cx="2714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775" y="1524000"/>
            <a:ext cx="24098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94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Config Space [63 - 255]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696200" cy="3124200"/>
          </a:xfrm>
        </p:spPr>
        <p:txBody>
          <a:bodyPr>
            <a:normAutofit fontScale="77500" lnSpcReduction="20000"/>
          </a:bodyPr>
          <a:lstStyle/>
          <a:p>
            <a:pPr marL="287337"/>
            <a:r>
              <a:rPr lang="en-US" dirty="0" smtClean="0"/>
              <a:t>Linked list</a:t>
            </a:r>
          </a:p>
          <a:p>
            <a:pPr marL="744537" lvl="1">
              <a:buFont typeface="Wingdings" pitchFamily="2" charset="2"/>
              <a:buChar char="§"/>
            </a:pPr>
            <a:r>
              <a:rPr lang="en-US" dirty="0" smtClean="0"/>
              <a:t>Follow the list! Cannot assume fixed location of any given feature in any given device</a:t>
            </a:r>
          </a:p>
          <a:p>
            <a:pPr marL="744537" lvl="1">
              <a:buFont typeface="Wingdings" pitchFamily="2" charset="2"/>
              <a:buChar char="§"/>
            </a:pPr>
            <a:r>
              <a:rPr lang="en-US" dirty="0" smtClean="0"/>
              <a:t>First entry in list is stored at offset of 0x34h in PCI config space.</a:t>
            </a:r>
          </a:p>
          <a:p>
            <a:pPr marL="744537" lvl="1">
              <a:buFont typeface="Wingdings" pitchFamily="2" charset="2"/>
              <a:buChar char="§"/>
            </a:pPr>
            <a:r>
              <a:rPr lang="en-US" dirty="0" smtClean="0"/>
              <a:t>Features defined in their related specs:</a:t>
            </a:r>
          </a:p>
          <a:p>
            <a:pPr marL="1143000" lvl="2">
              <a:buFont typeface="Wingdings" pitchFamily="2" charset="2"/>
              <a:buChar char="ü"/>
            </a:pPr>
            <a:r>
              <a:rPr lang="en-US" dirty="0" smtClean="0"/>
              <a:t>PCI-X</a:t>
            </a:r>
          </a:p>
          <a:p>
            <a:pPr marL="1143000" lvl="2">
              <a:buFont typeface="Wingdings" pitchFamily="2" charset="2"/>
              <a:buChar char="ü"/>
            </a:pPr>
            <a:r>
              <a:rPr lang="en-US" dirty="0" smtClean="0"/>
              <a:t>PCIe</a:t>
            </a:r>
          </a:p>
          <a:p>
            <a:pPr marL="1143000" lvl="2">
              <a:buFont typeface="Wingdings" pitchFamily="2" charset="2"/>
              <a:buChar char="ü"/>
            </a:pPr>
            <a:r>
              <a:rPr lang="en-US" dirty="0" smtClean="0"/>
              <a:t>PCI Power Management</a:t>
            </a:r>
          </a:p>
          <a:p>
            <a:pPr marL="1143000" lvl="2">
              <a:buFont typeface="Wingdings" pitchFamily="2" charset="2"/>
              <a:buChar char="ü"/>
            </a:pPr>
            <a:r>
              <a:rPr lang="en-US" dirty="0" smtClean="0"/>
              <a:t>Etc…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239000" cy="128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279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Config Space [256 - 4095]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696200" cy="3124200"/>
          </a:xfrm>
        </p:spPr>
        <p:txBody>
          <a:bodyPr/>
          <a:lstStyle/>
          <a:p>
            <a:pPr marL="287337"/>
            <a:r>
              <a:rPr lang="en-US" dirty="0" smtClean="0"/>
              <a:t>PCI Express only</a:t>
            </a:r>
          </a:p>
          <a:p>
            <a:pPr marL="287337"/>
            <a:r>
              <a:rPr lang="en-US" dirty="0" smtClean="0"/>
              <a:t>Linked list</a:t>
            </a:r>
          </a:p>
          <a:p>
            <a:pPr marL="744537" lvl="1">
              <a:buFont typeface="Wingdings" pitchFamily="2" charset="2"/>
              <a:buChar char="ü"/>
            </a:pPr>
            <a:r>
              <a:rPr lang="en-US" dirty="0" smtClean="0"/>
              <a:t>Follow the list! Cannot assume fixed location of any given feature in any given device</a:t>
            </a:r>
          </a:p>
          <a:p>
            <a:pPr marL="744537" lvl="1">
              <a:buFont typeface="Wingdings" pitchFamily="2" charset="2"/>
              <a:buChar char="ü"/>
            </a:pPr>
            <a:r>
              <a:rPr lang="en-US" dirty="0" smtClean="0"/>
              <a:t>First entry in list is *always* at 100h</a:t>
            </a:r>
          </a:p>
          <a:p>
            <a:pPr marL="744537" lvl="1">
              <a:buFont typeface="Wingdings" pitchFamily="2" charset="2"/>
              <a:buChar char="ü"/>
            </a:pPr>
            <a:r>
              <a:rPr lang="en-US" dirty="0" smtClean="0"/>
              <a:t>Features defined in PCI Express specification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14800"/>
            <a:ext cx="8077200" cy="15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724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6" name="Rectangle 98"/>
          <p:cNvSpPr txBox="1">
            <a:spLocks noChangeArrowheads="1"/>
          </p:cNvSpPr>
          <p:nvPr/>
        </p:nvSpPr>
        <p:spPr>
          <a:xfrm>
            <a:off x="366713" y="1585913"/>
            <a:ext cx="8410575" cy="5011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PCI/</a:t>
            </a:r>
            <a:r>
              <a:rPr lang="en-US" b="1" dirty="0" err="1" smtClean="0">
                <a:solidFill>
                  <a:srgbClr val="FF0000"/>
                </a:solidFill>
              </a:rPr>
              <a:t>PCIe</a:t>
            </a:r>
            <a:r>
              <a:rPr lang="en-US" b="1" dirty="0" smtClean="0">
                <a:solidFill>
                  <a:srgbClr val="FF0000"/>
                </a:solidFill>
              </a:rPr>
              <a:t> Basic</a:t>
            </a:r>
          </a:p>
          <a:p>
            <a:endParaRPr lang="en-US" dirty="0" smtClean="0"/>
          </a:p>
          <a:p>
            <a:r>
              <a:rPr lang="en-US" b="1" dirty="0" err="1" smtClean="0"/>
              <a:t>PCIe</a:t>
            </a:r>
            <a:r>
              <a:rPr lang="en-US" b="1" dirty="0" smtClean="0"/>
              <a:t> errors handling</a:t>
            </a:r>
          </a:p>
          <a:p>
            <a:endParaRPr lang="en-US" b="1" dirty="0" smtClean="0"/>
          </a:p>
          <a:p>
            <a:r>
              <a:rPr lang="en-US" b="1" dirty="0" smtClean="0"/>
              <a:t>Case study - analysis </a:t>
            </a:r>
            <a:r>
              <a:rPr lang="en-US" b="1" dirty="0" err="1" smtClean="0"/>
              <a:t>PCIe</a:t>
            </a:r>
            <a:r>
              <a:rPr lang="en-US" b="1" dirty="0" smtClean="0"/>
              <a:t> errors</a:t>
            </a:r>
          </a:p>
          <a:p>
            <a:endParaRPr lang="en-US" b="1" dirty="0" smtClean="0"/>
          </a:p>
          <a:p>
            <a:r>
              <a:rPr lang="en-US" b="1" dirty="0" smtClean="0"/>
              <a:t>References</a:t>
            </a:r>
          </a:p>
          <a:p>
            <a:pPr>
              <a:buFont typeface="Wingdings"/>
              <a:buNone/>
            </a:pPr>
            <a:endParaRPr lang="en-US" dirty="0" smtClean="0"/>
          </a:p>
          <a:p>
            <a:pPr>
              <a:buFont typeface="Wingdings"/>
              <a:buNone/>
            </a:pPr>
            <a:endParaRPr lang="en-US" dirty="0" smtClean="0"/>
          </a:p>
          <a:p>
            <a:pPr>
              <a:buFont typeface="Wingdings"/>
              <a:buNone/>
            </a:pPr>
            <a:endParaRPr lang="en-US" dirty="0" smtClean="0"/>
          </a:p>
          <a:p>
            <a:pPr>
              <a:buFont typeface="Wingdings"/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/>
              <a:buNone/>
            </a:pPr>
            <a:endParaRPr lang="en-US" dirty="0" smtClean="0"/>
          </a:p>
          <a:p>
            <a:pPr>
              <a:buFont typeface="Wingdings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96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Hole and DRAM Remap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1612495"/>
            <a:ext cx="3543300" cy="510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49401"/>
            <a:ext cx="3094554" cy="52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66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INTx/MSI/MSI-X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PCIe defined the INTx messages to emulate INTx (INTA/B/C/D pins) assertions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 x86, INTx messages will target to IOAPIC in PCH/South Bridge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 x86 IOAPIC sends a Intel defined interrupt message to North Bridge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LAPIC within the CPU die will receive INTx eventually </a:t>
            </a:r>
          </a:p>
          <a:p>
            <a:r>
              <a:rPr lang="en-US" dirty="0" smtClean="0"/>
              <a:t>MSI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Each PCIe functions config space has a PCIe MSI capability structure which allow up to 32 MSI vectors. All of 32 vectors share a same MSI address and MSI data pair, which means all 32 vectors target a same CPU core.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MSI address and MSI data are initialized by OS interrupt vector allocation code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PCIe device write the MSI data to MSI address by using a PCIe DMA write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 x86, MSI address is the LAPIC address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 x86, MSI data a Intel defined format, which defined interrupt delivery mode.</a:t>
            </a:r>
          </a:p>
          <a:p>
            <a:r>
              <a:rPr lang="en-US" dirty="0" smtClean="0"/>
              <a:t>MSI-X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Similar with MSI, but MSI-X capability structure allows up to 2048 vectors, and each MSI-X vectors defines the separate MSI address and data pairs, which could target to different CPU cores.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5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Legacy PCI Interrupt on x86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828800"/>
            <a:ext cx="50577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7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Message Based PCIe Interrupts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5638800" cy="485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68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Address and Data on x86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62100"/>
            <a:ext cx="6858000" cy="105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646819"/>
            <a:ext cx="6858000" cy="409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898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DMA Transactions in PCIe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There are 4 possible DMA transactions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Device memory to host memory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PCIe DMA write transaction, memory write TLP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 memory to device memory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PCIe DMA read transaction, memory read TLP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Device memory to device memory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PCIe peer to peer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 memory to host memory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Not PCIe related.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Supported by Intel CPU </a:t>
            </a:r>
            <a:r>
              <a:rPr lang="en-US" dirty="0" err="1" smtClean="0"/>
              <a:t>uncore</a:t>
            </a:r>
            <a:r>
              <a:rPr lang="en-US" dirty="0" smtClean="0"/>
              <a:t> DMA engine since Nehalem</a:t>
            </a:r>
          </a:p>
          <a:p>
            <a:r>
              <a:rPr lang="en-US" dirty="0" smtClean="0"/>
              <a:t>PCIe DMA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PCIe devices are bus master devices who can start a DMA transaction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Each PCIe devices might have multiple built-in DMA engines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 x86, without IOMMU support, DMA address is equal to MMU physical memory address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If IOMMU enabled, a DMA address is an IO address. IOMMU translate an IO address to a MMU physical address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52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PCI Bus Transactions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604157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284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Sandy Bridge Board</a:t>
            </a:r>
            <a:endParaRPr lang="en-US" dirty="0"/>
          </a:p>
        </p:txBody>
      </p:sp>
      <p:pic>
        <p:nvPicPr>
          <p:cNvPr id="3" name="图片 2" descr="intel_sandy_bridge_platform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12900"/>
            <a:ext cx="795478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0" name="Rectangle 9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PCI/PCIe Basic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PCIe errors handling</a:t>
            </a:r>
          </a:p>
          <a:p>
            <a:endParaRPr lang="en-US" b="1" dirty="0" smtClean="0"/>
          </a:p>
          <a:p>
            <a:r>
              <a:rPr lang="en-US" b="1" dirty="0" smtClean="0"/>
              <a:t>Case study - analysis PCIe errors</a:t>
            </a:r>
          </a:p>
          <a:p>
            <a:endParaRPr lang="en-US" b="1" dirty="0" smtClean="0"/>
          </a:p>
          <a:p>
            <a:r>
              <a:rPr lang="en-US" b="1" dirty="0" smtClean="0"/>
              <a:t>References</a:t>
            </a:r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299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7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Errors Classification</a:t>
            </a:r>
            <a:endParaRPr lang="en-US" sz="1800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7724775" cy="432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68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from PCI/PCI-X to PCIe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62100"/>
            <a:ext cx="86391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48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PCIe Errors Registers in Config Space</a:t>
            </a:r>
            <a:endParaRPr lang="en-US" sz="1800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634287" cy="4433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6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31775"/>
            <a:ext cx="6870700" cy="863600"/>
          </a:xfrm>
        </p:spPr>
        <p:txBody>
          <a:bodyPr/>
          <a:lstStyle/>
          <a:p>
            <a:r>
              <a:rPr lang="en-US" dirty="0" smtClean="0"/>
              <a:t>PCI Device Status Register</a:t>
            </a:r>
            <a:endParaRPr lang="en-US" dirty="0"/>
          </a:p>
        </p:txBody>
      </p:sp>
      <p:pic>
        <p:nvPicPr>
          <p:cNvPr id="5" name="Content Placeholder 4" descr="pci_status_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77065" cy="4495800"/>
          </a:xfrm>
        </p:spPr>
      </p:pic>
    </p:spTree>
    <p:extLst>
      <p:ext uri="{BB962C8B-B14F-4D97-AF65-F5344CB8AC3E}">
        <p14:creationId xmlns:p14="http://schemas.microsoft.com/office/powerpoint/2010/main" val="23404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31775"/>
            <a:ext cx="8559800" cy="86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PCIe AER(</a:t>
            </a:r>
            <a:r>
              <a:rPr lang="en-US" sz="3600" dirty="0" smtClean="0"/>
              <a:t>Advance Error Reporting</a:t>
            </a:r>
            <a:r>
              <a:rPr lang="en-US" dirty="0" smtClean="0"/>
              <a:t>) Registers</a:t>
            </a:r>
            <a:endParaRPr lang="en-US" dirty="0"/>
          </a:p>
        </p:txBody>
      </p:sp>
      <p:pic>
        <p:nvPicPr>
          <p:cNvPr id="8" name="Content Placeholder 7" descr="PCIe-config-space-err-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603663"/>
            <a:ext cx="6248400" cy="5254337"/>
          </a:xfrm>
        </p:spPr>
      </p:pic>
    </p:spTree>
    <p:extLst>
      <p:ext uri="{BB962C8B-B14F-4D97-AF65-F5344CB8AC3E}">
        <p14:creationId xmlns:p14="http://schemas.microsoft.com/office/powerpoint/2010/main" val="108807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 CE Status and Mask Registers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1121"/>
            <a:ext cx="7086600" cy="259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086600" cy="2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71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 UE Status and Mask Registers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536700"/>
            <a:ext cx="8445499" cy="254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8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3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 UE Severity Registers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382000" cy="423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33400" y="1524001"/>
            <a:ext cx="8410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kern="0" dirty="0" smtClean="0">
                <a:latin typeface="+mn-lt"/>
              </a:rPr>
              <a:t>Red color indicates the Fatal UEs</a:t>
            </a:r>
            <a:endParaRPr lang="en-US" sz="1800" kern="0" dirty="0" smtClean="0">
              <a:latin typeface="+mn-lt"/>
            </a:endParaRP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endParaRPr lang="en-US" sz="1800" kern="0" dirty="0" smtClean="0">
              <a:latin typeface="+mn-lt"/>
            </a:endParaRP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endParaRPr lang="en-US" sz="18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94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spcBef>
                <a:spcPct val="50000"/>
              </a:spcBef>
            </a:pPr>
            <a:r>
              <a:rPr lang="en-US" dirty="0" smtClean="0"/>
              <a:t>PCIe Error Signaling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33400" y="1524000"/>
            <a:ext cx="84105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kern="0" dirty="0" smtClean="0">
                <a:latin typeface="+mn-lt"/>
              </a:rPr>
              <a:t>PCIe error signaling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Completion Status other than success: UR, CA, CRS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Error Messages: ERR_COR, ERR_NONFATAL, ERR_FATAL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Error Forwarding, aka Data Poisoning</a:t>
            </a:r>
          </a:p>
          <a:p>
            <a:pPr marL="22860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kern="0" dirty="0" smtClean="0">
                <a:latin typeface="+mn-lt"/>
              </a:rPr>
              <a:t>Error Interrupts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System interrupts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SMI - Handled by BIOS SMI interrupt handler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NMI – Handled by OS NMI interrupt handler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800" kern="0" dirty="0" smtClean="0">
                <a:latin typeface="+mn-lt"/>
              </a:rPr>
              <a:t>x86 standard NMI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1800" kern="0" dirty="0" smtClean="0">
                <a:latin typeface="+mn-lt"/>
              </a:rPr>
              <a:t>Vendor</a:t>
            </a:r>
            <a:r>
              <a:rPr lang="en-US" sz="1800" kern="0" dirty="0" smtClean="0">
                <a:latin typeface="+mn-lt"/>
              </a:rPr>
              <a:t> </a:t>
            </a:r>
            <a:r>
              <a:rPr lang="en-US" sz="1800" kern="0" dirty="0" smtClean="0">
                <a:latin typeface="+mn-lt"/>
              </a:rPr>
              <a:t>customized </a:t>
            </a:r>
            <a:r>
              <a:rPr lang="en-US" sz="1800" kern="0" dirty="0" smtClean="0">
                <a:latin typeface="+mn-lt"/>
              </a:rPr>
              <a:t>NMI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Root Port device interrupts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800" kern="0" dirty="0" smtClean="0">
                <a:latin typeface="+mn-lt"/>
              </a:rPr>
              <a:t>MSI </a:t>
            </a:r>
            <a:r>
              <a:rPr lang="en-US" sz="1800" kern="0" dirty="0" smtClean="0">
                <a:latin typeface="+mn-lt"/>
              </a:rPr>
              <a:t>or INTx handled by OS PCIe AER bus driver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endParaRPr lang="en-US" sz="18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39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error signaling control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524000"/>
            <a:ext cx="490925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81000" y="15240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kern="0" dirty="0" smtClean="0">
                <a:latin typeface="+mn-lt"/>
              </a:rPr>
              <a:t>PCIe errors signaling could be controlled at different levels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EP, Switch, Root Port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AER CE/UE mask registers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#SERR enable in PCI command register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Device control registers in PCIe capability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Root Port only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Root Error Command register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Root Control register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endParaRPr lang="en-US" sz="18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578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spcBef>
                <a:spcPct val="50000"/>
              </a:spcBef>
            </a:pPr>
            <a:r>
              <a:rPr lang="en-US" sz="4000" dirty="0" smtClean="0"/>
              <a:t>PCIe Error Handling on Linux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33400" y="1524000"/>
            <a:ext cx="84105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kern="0" dirty="0" smtClean="0">
                <a:latin typeface="+mn-lt"/>
              </a:rPr>
              <a:t>PCIe AER bus driver handles all of PCIe CEs and UEs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Negotiate with BIOS by ACPI _OSC method and get error handling control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Disable SMI and register per Root Port MSI or INTx interrupts handlers.</a:t>
            </a:r>
          </a:p>
          <a:p>
            <a:pPr marL="685800" lvl="1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800" kern="0" dirty="0" smtClean="0">
                <a:latin typeface="+mn-lt"/>
              </a:rPr>
              <a:t>Handled errors interrupts with below strategies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CE </a:t>
            </a:r>
            <a:r>
              <a:rPr lang="en-US" sz="1400" kern="0" dirty="0" smtClean="0">
                <a:latin typeface="+mn-lt"/>
              </a:rPr>
              <a:t>- Error logging and clear the registers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>
                <a:latin typeface="+mn-lt"/>
              </a:rPr>
              <a:t>Non-fatal UE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kern="0" dirty="0" smtClean="0">
                <a:latin typeface="+mn-lt"/>
              </a:rPr>
              <a:t>- Disable </a:t>
            </a:r>
            <a:r>
              <a:rPr lang="en-US" sz="1400" dirty="0" smtClean="0"/>
              <a:t>all drivers associated within the device hierarchy</a:t>
            </a:r>
            <a:endParaRPr lang="en-US" sz="1400" kern="0" dirty="0" smtClean="0">
              <a:latin typeface="+mn-lt"/>
            </a:endParaRP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kern="0" dirty="0" smtClean="0">
                <a:latin typeface="+mn-lt"/>
              </a:rPr>
              <a:t>- Error logging and registers dump 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kern="0" dirty="0" smtClean="0">
                <a:latin typeface="+mn-lt"/>
              </a:rPr>
              <a:t>- Call driver callbacks to reset the PCIe devices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kern="0" dirty="0" smtClean="0">
                <a:latin typeface="+mn-lt"/>
              </a:rPr>
              <a:t>- Enable all affected drivers again if recover success</a:t>
            </a:r>
          </a:p>
          <a:p>
            <a:pPr marL="1143000" lvl="2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1600" kern="0" dirty="0" smtClean="0"/>
              <a:t>Fatal UE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dirty="0" smtClean="0"/>
              <a:t>- Disable all drivers within the device hierarchy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dirty="0" smtClean="0"/>
              <a:t>- </a:t>
            </a:r>
            <a:r>
              <a:rPr lang="en-US" sz="1400" kern="0" dirty="0" smtClean="0"/>
              <a:t>Error logging and registers dump </a:t>
            </a:r>
            <a:endParaRPr lang="en-US" sz="1400" dirty="0" smtClean="0"/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dirty="0" smtClean="0"/>
              <a:t>- Call driver callbacks to log errors, and reset  PCIe links, devices</a:t>
            </a:r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400" dirty="0" smtClean="0"/>
              <a:t>- </a:t>
            </a:r>
            <a:r>
              <a:rPr lang="en-US" sz="1400" kern="0" dirty="0" smtClean="0"/>
              <a:t>Enable all affected drivers again if recover success</a:t>
            </a:r>
            <a:endParaRPr lang="en-US" sz="1400" dirty="0" smtClean="0"/>
          </a:p>
          <a:p>
            <a:pPr marL="1600200" lvl="3" indent="-228600"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Tx/>
              <a:buChar char="-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5114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0" name="Rectangle 9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PCI/PCIe Basic</a:t>
            </a:r>
          </a:p>
          <a:p>
            <a:endParaRPr lang="en-US" dirty="0" smtClean="0"/>
          </a:p>
          <a:p>
            <a:r>
              <a:rPr lang="en-US" b="1" dirty="0" smtClean="0"/>
              <a:t>PCIe error </a:t>
            </a:r>
            <a:r>
              <a:rPr lang="en-US" b="1" dirty="0" smtClean="0"/>
              <a:t>handling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Case study - analysis PCIe errors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References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299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1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Bandwidth(</a:t>
            </a:r>
            <a:r>
              <a:rPr lang="en-US" dirty="0" err="1" smtClean="0"/>
              <a:t>Gbps</a:t>
            </a:r>
            <a:r>
              <a:rPr lang="en-US" dirty="0" smtClean="0"/>
              <a:t>) = Frequency(</a:t>
            </a:r>
            <a:r>
              <a:rPr lang="en-US" dirty="0" err="1" smtClean="0"/>
              <a:t>Mhz</a:t>
            </a:r>
            <a:r>
              <a:rPr lang="en-US" dirty="0" smtClean="0"/>
              <a:t>) x bit(Bytes)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895600"/>
          <a:ext cx="7543801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58"/>
                <a:gridCol w="1414463"/>
                <a:gridCol w="1508760"/>
                <a:gridCol w="1508760"/>
                <a:gridCol w="1508760"/>
              </a:tblGrid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PCI / PCI-X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32bit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33Mhz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32bit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66Mhz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64bit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66Mhz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64bit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133Mhz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1.056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2.112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4.224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8.512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panic for PCIe UEs –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9400"/>
            <a:ext cx="8410575" cy="501173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On </a:t>
            </a:r>
            <a:r>
              <a:rPr lang="en-US" altLang="zh-CN" dirty="0" smtClean="0"/>
              <a:t>a x86 box, </a:t>
            </a:r>
            <a:r>
              <a:rPr lang="en-US" altLang="zh-CN" dirty="0"/>
              <a:t>below command could trigger a kernel panic</a:t>
            </a:r>
          </a:p>
          <a:p>
            <a:pPr lvl="1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dd</a:t>
            </a:r>
            <a:r>
              <a:rPr lang="en-US" altLang="zh-CN" dirty="0"/>
              <a:t> if=/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mem</a:t>
            </a:r>
            <a:r>
              <a:rPr lang="en-US" altLang="zh-CN" dirty="0"/>
              <a:t> of=/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smtClean="0"/>
              <a:t>null</a:t>
            </a:r>
            <a:endParaRPr lang="en-US" dirty="0" smtClean="0"/>
          </a:p>
          <a:p>
            <a:r>
              <a:rPr lang="en-US" dirty="0" smtClean="0"/>
              <a:t>The panic just means the system is panicked by HW errors, which could be either a HW fault or a software(driver) bug. </a:t>
            </a:r>
          </a:p>
          <a:p>
            <a:r>
              <a:rPr lang="en-US" dirty="0" smtClean="0"/>
              <a:t>Look at the SEL logs to understand what HW errors are detected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 was the completion abort PCIe UEs reported by device 84:0.0</a:t>
            </a:r>
          </a:p>
          <a:p>
            <a:pPr lvl="2">
              <a:buNone/>
            </a:pPr>
            <a:r>
              <a:rPr lang="en-US" dirty="0" smtClean="0"/>
              <a:t>    # grep HL bios.txt </a:t>
            </a:r>
          </a:p>
          <a:p>
            <a:pPr lvl="2">
              <a:buNone/>
            </a:pPr>
            <a:r>
              <a:rPr lang="en-US" dirty="0" smtClean="0"/>
              <a:t>    ELOG(109) -N- </a:t>
            </a:r>
            <a:r>
              <a:rPr lang="en-US" dirty="0" smtClean="0">
                <a:solidFill>
                  <a:srgbClr val="FF0000"/>
                </a:solidFill>
              </a:rPr>
              <a:t>Completer Abort </a:t>
            </a:r>
            <a:r>
              <a:rPr lang="en-US" dirty="0" smtClean="0"/>
              <a:t>Status </a:t>
            </a:r>
            <a:r>
              <a:rPr lang="en-US" dirty="0" smtClean="0">
                <a:solidFill>
                  <a:srgbClr val="FF0000"/>
                </a:solidFill>
              </a:rPr>
              <a:t>Bus:84H Dev:00H Fn:00H </a:t>
            </a:r>
            <a:r>
              <a:rPr lang="en-US" dirty="0" smtClean="0"/>
              <a:t>SID:FFFFFFFFH FEP:0FH </a:t>
            </a:r>
            <a:r>
              <a:rPr lang="en-US" dirty="0" smtClean="0">
                <a:solidFill>
                  <a:srgbClr val="FF0000"/>
                </a:solidFill>
              </a:rPr>
              <a:t>HL:D0CF1D27CE200000800808FF00000002H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HL field </a:t>
            </a:r>
            <a:r>
              <a:rPr lang="en-US" dirty="0" smtClean="0"/>
              <a:t>in SEL log is PCIe TLP header log dump, which is actually from the TLP packet that caused the error. 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Now decode the header log: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D0CF1D27</a:t>
            </a:r>
            <a:r>
              <a:rPr lang="en-US" dirty="0" smtClean="0">
                <a:solidFill>
                  <a:srgbClr val="FF0000"/>
                </a:solidFill>
              </a:rPr>
              <a:t>CE200000</a:t>
            </a:r>
            <a:r>
              <a:rPr lang="en-US" dirty="0" smtClean="0">
                <a:solidFill>
                  <a:srgbClr val="00B050"/>
                </a:solidFill>
              </a:rPr>
              <a:t>800808FF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00000002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00000002 </a:t>
            </a:r>
            <a:r>
              <a:rPr lang="en-US" dirty="0" smtClean="0"/>
              <a:t>is the first 4(0-3) bytes of TLP header  which tells us this TLP is a Memory Read Request TLP, and packet header has 3DW length(12bytes). So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D0CF1D27 </a:t>
            </a:r>
            <a:r>
              <a:rPr lang="en-US" dirty="0" smtClean="0"/>
              <a:t>is useless. 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800808FF </a:t>
            </a:r>
            <a:r>
              <a:rPr lang="en-US" dirty="0" smtClean="0"/>
              <a:t>tells us the PCIe TLP Requester(device) ID is 80:1.0 which is the PCIe Root Port.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CE200000 </a:t>
            </a:r>
            <a:r>
              <a:rPr lang="en-US" dirty="0" smtClean="0"/>
              <a:t>is 32bit memory address according to Memory Read Request TLP packet format.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Run lspci, we found that </a:t>
            </a:r>
            <a:r>
              <a:rPr lang="en-US" dirty="0" smtClean="0">
                <a:solidFill>
                  <a:srgbClr val="FF0000"/>
                </a:solidFill>
              </a:rPr>
              <a:t>CE200000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the start address in PLX switch memory(BAR0).</a:t>
            </a:r>
          </a:p>
          <a:p>
            <a:pPr lvl="3">
              <a:buNone/>
            </a:pPr>
            <a:r>
              <a:rPr lang="nn-NO" dirty="0" smtClean="0"/>
              <a:t># lspci -s 84:0.0 -vvv | grep -i reg</a:t>
            </a:r>
          </a:p>
          <a:p>
            <a:pPr lvl="3">
              <a:buNone/>
            </a:pPr>
            <a:r>
              <a:rPr lang="en-US" dirty="0" smtClean="0"/>
              <a:t>        Region 0: Memory at </a:t>
            </a:r>
            <a:r>
              <a:rPr lang="en-US" dirty="0" smtClean="0">
                <a:solidFill>
                  <a:srgbClr val="FF0000"/>
                </a:solidFill>
              </a:rPr>
              <a:t>ce200000</a:t>
            </a:r>
            <a:r>
              <a:rPr lang="en-US" dirty="0" smtClean="0"/>
              <a:t> (32-bit, non-</a:t>
            </a:r>
            <a:r>
              <a:rPr lang="en-US" dirty="0" err="1" smtClean="0"/>
              <a:t>prefetchable</a:t>
            </a:r>
            <a:r>
              <a:rPr lang="en-US" dirty="0" smtClean="0"/>
              <a:t>) [</a:t>
            </a:r>
            <a:r>
              <a:rPr lang="en-US" dirty="0" smtClean="0">
                <a:solidFill>
                  <a:srgbClr val="FF0000"/>
                </a:solidFill>
              </a:rPr>
              <a:t>size=128K</a:t>
            </a:r>
            <a:r>
              <a:rPr lang="en-US" dirty="0" smtClean="0"/>
              <a:t>]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Then we know PLX switch(84:0:0) send PCIe Root Port(80:1.0) a completion abort TLP, indicate the its device register read failure happened at memory address </a:t>
            </a:r>
            <a:r>
              <a:rPr lang="en-US" dirty="0" smtClean="0">
                <a:solidFill>
                  <a:srgbClr val="FF0000"/>
                </a:solidFill>
              </a:rPr>
              <a:t>CE200000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This HW failure should be HW/FW problems, as PLX bar0 is not owned by </a:t>
            </a:r>
            <a:r>
              <a:rPr lang="en-US" altLang="zh-CN" dirty="0" smtClean="0"/>
              <a:t>Linux OS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81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panic for PCIe UEs – part II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019800" cy="494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3673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0" name="Rectangle 9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PCI/PCIe Basic</a:t>
            </a:r>
          </a:p>
          <a:p>
            <a:endParaRPr lang="en-US" dirty="0" smtClean="0"/>
          </a:p>
          <a:p>
            <a:r>
              <a:rPr lang="en-US" b="1" dirty="0" smtClean="0"/>
              <a:t>PCIe error </a:t>
            </a:r>
            <a:r>
              <a:rPr lang="en-US" b="1" dirty="0" smtClean="0"/>
              <a:t>handling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Case study - analysis PCIe errors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References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299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25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this TOI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PCI Express System Architecture (</a:t>
            </a:r>
            <a:r>
              <a:rPr lang="en-US" dirty="0" smtClean="0">
                <a:hlinkClick r:id="rId2"/>
              </a:rPr>
              <a:t>Book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PCI Express Base Specification Revision 3.0</a:t>
            </a:r>
          </a:p>
          <a:p>
            <a:endParaRPr lang="en-US" dirty="0" smtClean="0"/>
          </a:p>
          <a:p>
            <a:r>
              <a:rPr lang="en-US" dirty="0" smtClean="0"/>
              <a:t>PCI Local Bus Specification Revision 3.0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The PCI Express Advanced Error Reporting Driver Guide HOWTO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254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750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Throughput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10575" cy="501173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GT/s vs.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PCIe 1.x and 2.x use 8b/10b encoding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PCIe 3.x uses 128/130 encoding.</a:t>
            </a:r>
          </a:p>
          <a:p>
            <a:r>
              <a:rPr lang="en-US" dirty="0" smtClean="0"/>
              <a:t>Bandwidth(</a:t>
            </a:r>
            <a:r>
              <a:rPr lang="en-US" dirty="0" err="1" smtClean="0"/>
              <a:t>Gbps</a:t>
            </a:r>
            <a:r>
              <a:rPr lang="en-US" dirty="0" smtClean="0"/>
              <a:t>) = Per lane(</a:t>
            </a:r>
            <a:r>
              <a:rPr lang="en-US" dirty="0" err="1" smtClean="0"/>
              <a:t>Gbps</a:t>
            </a:r>
            <a:r>
              <a:rPr lang="en-US" dirty="0" smtClean="0"/>
              <a:t>)  x  Number of Lane</a:t>
            </a:r>
          </a:p>
          <a:p>
            <a:r>
              <a:rPr lang="en-US" dirty="0" smtClean="0"/>
              <a:t>Real bandwidth is much slower because of overhead of PCIe itself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One x8 PCIe 2.x slot only could hold dual ports 10G NIC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One x8 PCIe 3.x slot only could hold four ports 10G NIC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7772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09800"/>
                <a:gridCol w="1066800"/>
                <a:gridCol w="1066800"/>
                <a:gridCol w="1143000"/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Link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r>
                        <a:rPr lang="en-US" baseline="0" dirty="0" smtClean="0"/>
                        <a:t> Bit Rate 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x32</a:t>
                      </a:r>
                      <a:endParaRPr lang="en-US" dirty="0"/>
                    </a:p>
                  </a:txBody>
                  <a:tcPr/>
                </a:tc>
              </a:tr>
              <a:tr h="245589">
                <a:tc>
                  <a:txBody>
                    <a:bodyPr/>
                    <a:lstStyle/>
                    <a:p>
                      <a:r>
                        <a:rPr lang="en-US" dirty="0" smtClean="0"/>
                        <a:t>PCIe</a:t>
                      </a:r>
                      <a:r>
                        <a:rPr lang="en-US" baseline="0" dirty="0" smtClean="0"/>
                        <a:t> 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2.5 GT/s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64Gps</a:t>
                      </a:r>
                      <a:endParaRPr lang="en-US" dirty="0"/>
                    </a:p>
                  </a:txBody>
                  <a:tcPr/>
                </a:tc>
              </a:tr>
              <a:tr h="245589">
                <a:tc>
                  <a:txBody>
                    <a:bodyPr/>
                    <a:lstStyle/>
                    <a:p>
                      <a:r>
                        <a:rPr lang="en-US" dirty="0" smtClean="0"/>
                        <a:t>PCIe</a:t>
                      </a:r>
                      <a:r>
                        <a:rPr lang="en-US" baseline="0" dirty="0" smtClean="0"/>
                        <a:t> 2.x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5.0 GT/s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128Gps</a:t>
                      </a:r>
                      <a:endParaRPr lang="en-US" dirty="0"/>
                    </a:p>
                  </a:txBody>
                  <a:tcPr/>
                </a:tc>
              </a:tr>
              <a:tr h="245589">
                <a:tc>
                  <a:txBody>
                    <a:bodyPr/>
                    <a:lstStyle/>
                    <a:p>
                      <a:r>
                        <a:rPr lang="en-US" dirty="0" smtClean="0"/>
                        <a:t>PCIe 3.x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8.0 GT/s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256Gps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2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PCI Express Mechanicals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87500"/>
            <a:ext cx="5181600" cy="502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847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vs. PCIe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PCI uses a shared parallel bus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Bandwidth shared between devices on the bus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Only one device may own the bus at any 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Large number of parallel signals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Wait states may be added by Initiator or Target</a:t>
            </a:r>
          </a:p>
          <a:p>
            <a:r>
              <a:rPr lang="en-US" dirty="0" smtClean="0"/>
              <a:t>PCI-Express uses a serial point to point interconnect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Full bandwidth dedicated to that link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for arbitration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Low number of signals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wait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Link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00200"/>
            <a:ext cx="3048000" cy="47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6713" y="1585913"/>
            <a:ext cx="4967287" cy="50117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Port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group of transmitters and receivers located on the same chip that define a link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set of differential signal pairs, one pair for transmission and one pair for reception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dual-simplex communications path between two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 err="1" smtClean="0"/>
              <a:t>xN</a:t>
            </a:r>
            <a:r>
              <a:rPr lang="en-US" dirty="0" smtClean="0"/>
              <a:t> link is composed of N 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PCIe – Packet Based Protocol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35815"/>
            <a:ext cx="5257800" cy="524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51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224</TotalTime>
  <Words>2114</Words>
  <Application>Microsoft Macintosh PowerPoint</Application>
  <PresentationFormat>全屏显示(4:3)</PresentationFormat>
  <Paragraphs>384</Paragraphs>
  <Slides>44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Median</vt:lpstr>
      <vt:lpstr>PCI TOI </vt:lpstr>
      <vt:lpstr>Agenda</vt:lpstr>
      <vt:lpstr>Transition from PCI/PCI-X to PCIe</vt:lpstr>
      <vt:lpstr>PCI Throughput</vt:lpstr>
      <vt:lpstr>PCIe Throughput</vt:lpstr>
      <vt:lpstr>PCI Express Mechanicals</vt:lpstr>
      <vt:lpstr>PCI vs. PCIe</vt:lpstr>
      <vt:lpstr>PCIe Link</vt:lpstr>
      <vt:lpstr>PCIe – Packet Based Protocol</vt:lpstr>
      <vt:lpstr>Transaction Layer</vt:lpstr>
      <vt:lpstr>Physical Link and Data Link Layers </vt:lpstr>
      <vt:lpstr>PCIe Fabric</vt:lpstr>
      <vt:lpstr>PCIe Terminologies</vt:lpstr>
      <vt:lpstr>Domain:Bus:Device.Function</vt:lpstr>
      <vt:lpstr>PCI Address spaces</vt:lpstr>
      <vt:lpstr>4K PCIe Config Space Layout </vt:lpstr>
      <vt:lpstr>PCI Config Space [0 - 63] </vt:lpstr>
      <vt:lpstr>PCI Config Space [63 - 255] </vt:lpstr>
      <vt:lpstr>PCI Config Space [256 - 4095] </vt:lpstr>
      <vt:lpstr>PCI Hole and DRAM Remap</vt:lpstr>
      <vt:lpstr>PCIe INTx/MSI/MSI-X Differences</vt:lpstr>
      <vt:lpstr>Legacy PCI Interrupt on x86</vt:lpstr>
      <vt:lpstr>Message Based PCIe Interrupts</vt:lpstr>
      <vt:lpstr>MSI Address and Data on x86</vt:lpstr>
      <vt:lpstr>x86 DMA Transactions in PCIe</vt:lpstr>
      <vt:lpstr>PCI Bus Transactions</vt:lpstr>
      <vt:lpstr>Sandy Bridge Board</vt:lpstr>
      <vt:lpstr>Agenda </vt:lpstr>
      <vt:lpstr>PCIe Errors Classification</vt:lpstr>
      <vt:lpstr>PCIe Errors Registers in Config Space</vt:lpstr>
      <vt:lpstr>PCI Device Status Register</vt:lpstr>
      <vt:lpstr>PCIe AER(Advance Error Reporting) Registers</vt:lpstr>
      <vt:lpstr>AER CE Status and Mask Registers</vt:lpstr>
      <vt:lpstr>AER UE Status and Mask Registers</vt:lpstr>
      <vt:lpstr>AER UE Severity Registers</vt:lpstr>
      <vt:lpstr>PCIe Error Signaling</vt:lpstr>
      <vt:lpstr>PCIe error signaling control</vt:lpstr>
      <vt:lpstr>PCIe Error Handling on Linux</vt:lpstr>
      <vt:lpstr>Agenda </vt:lpstr>
      <vt:lpstr>Kernel panic for PCIe UEs – part I</vt:lpstr>
      <vt:lpstr>Kernel panic for PCIe UEs – part II</vt:lpstr>
      <vt:lpstr>Agenda </vt:lpstr>
      <vt:lpstr>References for this TOI material</vt:lpstr>
      <vt:lpstr>Q&amp;A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NUMA Optimization TOI </dc:title>
  <dc:creator>Corporate User</dc:creator>
  <cp:lastModifiedBy>zhiche Yang</cp:lastModifiedBy>
  <cp:revision>38</cp:revision>
  <dcterms:created xsi:type="dcterms:W3CDTF">2016-02-06T04:20:38Z</dcterms:created>
  <dcterms:modified xsi:type="dcterms:W3CDTF">2017-11-05T12:52:11Z</dcterms:modified>
</cp:coreProperties>
</file>