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5"/>
  </p:notesMasterIdLst>
  <p:sldIdLst>
    <p:sldId id="256" r:id="rId2"/>
    <p:sldId id="289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92" autoAdjust="0"/>
  </p:normalViewPr>
  <p:slideViewPr>
    <p:cSldViewPr>
      <p:cViewPr varScale="1">
        <p:scale>
          <a:sx n="99" d="100"/>
          <a:sy n="99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7FBF-C2BD-4E6E-9411-3691FF3DB93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3E7A-7FE4-42EC-A9D8-2719F1F05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information</a:t>
            </a:r>
            <a:r>
              <a:rPr lang="en-US" baseline="0" smtClean="0"/>
              <a:t>, please refer to http://oliveryang.net/2016/01/vm-basic-1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858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VMKernel Storage </a:t>
            </a:r>
            <a:r>
              <a:rPr lang="en-US" b="0" dirty="0" smtClean="0">
                <a:effectLst/>
              </a:rPr>
              <a:t>TOI</a:t>
            </a:r>
            <a:br>
              <a:rPr lang="en-US" b="0" dirty="0" smtClean="0">
                <a:effectLst/>
              </a:rPr>
            </a:b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/>
          <a:lstStyle/>
          <a:p>
            <a:pPr algn="r"/>
            <a:r>
              <a:rPr lang="en-US" dirty="0" smtClean="0"/>
              <a:t>Compiled by Oliver Yang</a:t>
            </a:r>
          </a:p>
          <a:p>
            <a:pPr algn="r"/>
            <a:r>
              <a:rPr lang="en-US" dirty="0" smtClean="0"/>
              <a:t>Jan, 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6914" y="61145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://oliveryang.net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VMKernel Storage Stack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962400" cy="507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1"/>
            <a:ext cx="4800600" cy="495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6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VMFS – A Cluster FS For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r>
              <a:rPr lang="en-US" sz="2400" dirty="0" smtClean="0"/>
              <a:t>Share storage LUN</a:t>
            </a:r>
          </a:p>
          <a:p>
            <a:pPr lvl="1"/>
            <a:r>
              <a:rPr lang="en-US" sz="1700" dirty="0" smtClean="0"/>
              <a:t>Multiple VM data stores shared from same VMFS volume</a:t>
            </a:r>
          </a:p>
          <a:p>
            <a:pPr lvl="1"/>
            <a:r>
              <a:rPr lang="en-US" sz="2000" dirty="0" smtClean="0"/>
              <a:t>Multiple vSphere Host read/write concurrently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virtual machine is encapsulated in a small set of files</a:t>
            </a:r>
            <a:endParaRPr lang="en-US" sz="2400" dirty="0" smtClean="0"/>
          </a:p>
          <a:p>
            <a:pPr lvl="1"/>
            <a:r>
              <a:rPr lang="en-US" sz="2000" dirty="0" smtClean="0"/>
              <a:t>VM </a:t>
            </a:r>
            <a:r>
              <a:rPr lang="en-US" sz="2000" dirty="0"/>
              <a:t>detects the </a:t>
            </a:r>
            <a:r>
              <a:rPr lang="en-US" sz="2000" dirty="0" smtClean="0"/>
              <a:t>VMDK file </a:t>
            </a:r>
            <a:r>
              <a:rPr lang="en-US" sz="2000" dirty="0"/>
              <a:t>as a local SCSI </a:t>
            </a:r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File locking is used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4604868" cy="278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117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5414</TotalTime>
  <Words>76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VMKernel Storage TOI </vt:lpstr>
      <vt:lpstr>VMKernel Storage Stack</vt:lpstr>
      <vt:lpstr>VMFS – A Cluster FS For VM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Virtual SAN TOI</dc:title>
  <dc:creator>Yang, Oliver (Datadomain)</dc:creator>
  <cp:lastModifiedBy>yango</cp:lastModifiedBy>
  <cp:revision>238</cp:revision>
  <dcterms:created xsi:type="dcterms:W3CDTF">2006-08-16T00:00:00Z</dcterms:created>
  <dcterms:modified xsi:type="dcterms:W3CDTF">2016-01-25T16:10:19Z</dcterms:modified>
</cp:coreProperties>
</file>