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3"/>
  </p:notesMasterIdLst>
  <p:sldIdLst>
    <p:sldId id="256" r:id="rId2"/>
    <p:sldId id="262" r:id="rId3"/>
    <p:sldId id="260" r:id="rId4"/>
    <p:sldId id="259" r:id="rId5"/>
    <p:sldId id="261" r:id="rId6"/>
    <p:sldId id="258" r:id="rId7"/>
    <p:sldId id="264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06" autoAdjust="0"/>
  </p:normalViewPr>
  <p:slideViewPr>
    <p:cSldViewPr>
      <p:cViewPr varScale="1">
        <p:scale>
          <a:sx n="79" d="100"/>
          <a:sy n="79" d="100"/>
        </p:scale>
        <p:origin x="-18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DC5F7-43CC-40E7-B966-8844476B08E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8897786-4C7B-473D-BCAF-EDCA04468E3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88681460-312C-45A8-B034-A7B871EEBED3}" type="parTrans" cxnId="{6888D802-142B-4EF5-8076-6A9A68C32F67}">
      <dgm:prSet/>
      <dgm:spPr/>
      <dgm:t>
        <a:bodyPr/>
        <a:lstStyle/>
        <a:p>
          <a:endParaRPr lang="en-US"/>
        </a:p>
      </dgm:t>
    </dgm:pt>
    <dgm:pt modelId="{9DE6345D-EB60-4046-A993-1E3FD4F76169}" type="sibTrans" cxnId="{6888D802-142B-4EF5-8076-6A9A68C32F67}">
      <dgm:prSet/>
      <dgm:spPr/>
      <dgm:t>
        <a:bodyPr/>
        <a:lstStyle/>
        <a:p>
          <a:endParaRPr lang="en-US"/>
        </a:p>
      </dgm:t>
    </dgm:pt>
    <dgm:pt modelId="{FEBC1B70-97EE-489D-A57E-7311A1BC8A0D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B73D5833-70A4-4664-89F1-2FFBF89A3175}" type="parTrans" cxnId="{A58A0C99-BA70-4812-A91D-156F12DCDA88}">
      <dgm:prSet/>
      <dgm:spPr/>
      <dgm:t>
        <a:bodyPr/>
        <a:lstStyle/>
        <a:p>
          <a:endParaRPr lang="en-US"/>
        </a:p>
      </dgm:t>
    </dgm:pt>
    <dgm:pt modelId="{1245447D-2A49-4D2C-B7A4-E021BB151280}" type="sibTrans" cxnId="{A58A0C99-BA70-4812-A91D-156F12DCDA88}">
      <dgm:prSet/>
      <dgm:spPr/>
      <dgm:t>
        <a:bodyPr/>
        <a:lstStyle/>
        <a:p>
          <a:endParaRPr lang="en-US"/>
        </a:p>
      </dgm:t>
    </dgm:pt>
    <dgm:pt modelId="{B2313DFA-E7AE-4472-A074-36DEA8F5544F}">
      <dgm:prSet phldrT="[Text]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en-US" dirty="0" smtClean="0"/>
            <a:t>I</a:t>
          </a:r>
          <a:endParaRPr lang="en-US" dirty="0"/>
        </a:p>
      </dgm:t>
    </dgm:pt>
    <dgm:pt modelId="{472E28F5-0779-4376-A5EE-52E196B5DF54}" type="parTrans" cxnId="{6E82D61D-4F96-48C0-9A56-F8814C52C8B0}">
      <dgm:prSet/>
      <dgm:spPr/>
      <dgm:t>
        <a:bodyPr/>
        <a:lstStyle/>
        <a:p>
          <a:endParaRPr lang="en-US"/>
        </a:p>
      </dgm:t>
    </dgm:pt>
    <dgm:pt modelId="{DF046FCF-E9E5-4610-9798-C55C5B03C9E8}" type="sibTrans" cxnId="{6E82D61D-4F96-48C0-9A56-F8814C52C8B0}">
      <dgm:prSet/>
      <dgm:spPr/>
      <dgm:t>
        <a:bodyPr/>
        <a:lstStyle/>
        <a:p>
          <a:endParaRPr lang="en-US"/>
        </a:p>
      </dgm:t>
    </dgm:pt>
    <dgm:pt modelId="{FB9CF2B6-EFBD-4843-90D1-4FDD7BF172C9}" type="pres">
      <dgm:prSet presAssocID="{E95DC5F7-43CC-40E7-B966-8844476B08EA}" presName="compositeShape" presStyleCnt="0">
        <dgm:presLayoutVars>
          <dgm:chMax val="7"/>
          <dgm:dir/>
          <dgm:resizeHandles val="exact"/>
        </dgm:presLayoutVars>
      </dgm:prSet>
      <dgm:spPr/>
    </dgm:pt>
    <dgm:pt modelId="{0FB4F5F4-B82C-4CEC-9442-06454EF51BB8}" type="pres">
      <dgm:prSet presAssocID="{88897786-4C7B-473D-BCAF-EDCA04468E30}" presName="circ1" presStyleLbl="vennNode1" presStyleIdx="0" presStyleCnt="3"/>
      <dgm:spPr/>
      <dgm:t>
        <a:bodyPr/>
        <a:lstStyle/>
        <a:p>
          <a:endParaRPr lang="en-US"/>
        </a:p>
      </dgm:t>
    </dgm:pt>
    <dgm:pt modelId="{94964924-89DD-4126-A531-028FD86373A4}" type="pres">
      <dgm:prSet presAssocID="{88897786-4C7B-473D-BCAF-EDCA04468E3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CE206-07FF-4AD9-8DD9-A3C34E9F541A}" type="pres">
      <dgm:prSet presAssocID="{FEBC1B70-97EE-489D-A57E-7311A1BC8A0D}" presName="circ2" presStyleLbl="vennNode1" presStyleIdx="1" presStyleCnt="3"/>
      <dgm:spPr/>
      <dgm:t>
        <a:bodyPr/>
        <a:lstStyle/>
        <a:p>
          <a:endParaRPr lang="en-US"/>
        </a:p>
      </dgm:t>
    </dgm:pt>
    <dgm:pt modelId="{FCF5D0DC-47E2-4472-BB0C-F14721EB201E}" type="pres">
      <dgm:prSet presAssocID="{FEBC1B70-97EE-489D-A57E-7311A1BC8A0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C4E0D-2A0A-4940-969F-9A9EB478584C}" type="pres">
      <dgm:prSet presAssocID="{B2313DFA-E7AE-4472-A074-36DEA8F5544F}" presName="circ3" presStyleLbl="vennNode1" presStyleIdx="2" presStyleCnt="3"/>
      <dgm:spPr/>
      <dgm:t>
        <a:bodyPr/>
        <a:lstStyle/>
        <a:p>
          <a:endParaRPr lang="en-US"/>
        </a:p>
      </dgm:t>
    </dgm:pt>
    <dgm:pt modelId="{E6E3943B-7BC7-40A9-9D97-817556D1B992}" type="pres">
      <dgm:prSet presAssocID="{B2313DFA-E7AE-4472-A074-36DEA8F5544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8A0C99-BA70-4812-A91D-156F12DCDA88}" srcId="{E95DC5F7-43CC-40E7-B966-8844476B08EA}" destId="{FEBC1B70-97EE-489D-A57E-7311A1BC8A0D}" srcOrd="1" destOrd="0" parTransId="{B73D5833-70A4-4664-89F1-2FFBF89A3175}" sibTransId="{1245447D-2A49-4D2C-B7A4-E021BB151280}"/>
    <dgm:cxn modelId="{86717FEC-357D-46E8-97E6-C7DE19F4F7C6}" type="presOf" srcId="{88897786-4C7B-473D-BCAF-EDCA04468E30}" destId="{94964924-89DD-4126-A531-028FD86373A4}" srcOrd="1" destOrd="0" presId="urn:microsoft.com/office/officeart/2005/8/layout/venn1"/>
    <dgm:cxn modelId="{622793F2-D3B2-448A-BB50-AD4C801308A8}" type="presOf" srcId="{FEBC1B70-97EE-489D-A57E-7311A1BC8A0D}" destId="{FCF5D0DC-47E2-4472-BB0C-F14721EB201E}" srcOrd="1" destOrd="0" presId="urn:microsoft.com/office/officeart/2005/8/layout/venn1"/>
    <dgm:cxn modelId="{6888D802-142B-4EF5-8076-6A9A68C32F67}" srcId="{E95DC5F7-43CC-40E7-B966-8844476B08EA}" destId="{88897786-4C7B-473D-BCAF-EDCA04468E30}" srcOrd="0" destOrd="0" parTransId="{88681460-312C-45A8-B034-A7B871EEBED3}" sibTransId="{9DE6345D-EB60-4046-A993-1E3FD4F76169}"/>
    <dgm:cxn modelId="{6E82D61D-4F96-48C0-9A56-F8814C52C8B0}" srcId="{E95DC5F7-43CC-40E7-B966-8844476B08EA}" destId="{B2313DFA-E7AE-4472-A074-36DEA8F5544F}" srcOrd="2" destOrd="0" parTransId="{472E28F5-0779-4376-A5EE-52E196B5DF54}" sibTransId="{DF046FCF-E9E5-4610-9798-C55C5B03C9E8}"/>
    <dgm:cxn modelId="{B2E6206F-E8F0-40A5-93A1-E8077FBD51C2}" type="presOf" srcId="{E95DC5F7-43CC-40E7-B966-8844476B08EA}" destId="{FB9CF2B6-EFBD-4843-90D1-4FDD7BF172C9}" srcOrd="0" destOrd="0" presId="urn:microsoft.com/office/officeart/2005/8/layout/venn1"/>
    <dgm:cxn modelId="{FA0A57DA-893E-4DE3-A62D-7EB62D61E270}" type="presOf" srcId="{B2313DFA-E7AE-4472-A074-36DEA8F5544F}" destId="{06DC4E0D-2A0A-4940-969F-9A9EB478584C}" srcOrd="0" destOrd="0" presId="urn:microsoft.com/office/officeart/2005/8/layout/venn1"/>
    <dgm:cxn modelId="{FC870287-49CF-42EB-9E0F-6D9A811262D7}" type="presOf" srcId="{88897786-4C7B-473D-BCAF-EDCA04468E30}" destId="{0FB4F5F4-B82C-4CEC-9442-06454EF51BB8}" srcOrd="0" destOrd="0" presId="urn:microsoft.com/office/officeart/2005/8/layout/venn1"/>
    <dgm:cxn modelId="{79350C7D-9CDB-42B5-A8D6-EFA8AF2DDAB6}" type="presOf" srcId="{B2313DFA-E7AE-4472-A074-36DEA8F5544F}" destId="{E6E3943B-7BC7-40A9-9D97-817556D1B992}" srcOrd="1" destOrd="0" presId="urn:microsoft.com/office/officeart/2005/8/layout/venn1"/>
    <dgm:cxn modelId="{CCEA468D-AF87-420E-A9CE-8AF201BEDBEB}" type="presOf" srcId="{FEBC1B70-97EE-489D-A57E-7311A1BC8A0D}" destId="{BCBCE206-07FF-4AD9-8DD9-A3C34E9F541A}" srcOrd="0" destOrd="0" presId="urn:microsoft.com/office/officeart/2005/8/layout/venn1"/>
    <dgm:cxn modelId="{64AE6038-5E4B-41F1-AEF0-9BB7B2B7F56A}" type="presParOf" srcId="{FB9CF2B6-EFBD-4843-90D1-4FDD7BF172C9}" destId="{0FB4F5F4-B82C-4CEC-9442-06454EF51BB8}" srcOrd="0" destOrd="0" presId="urn:microsoft.com/office/officeart/2005/8/layout/venn1"/>
    <dgm:cxn modelId="{9A4236FA-F319-4433-9EB3-39DE985A33FE}" type="presParOf" srcId="{FB9CF2B6-EFBD-4843-90D1-4FDD7BF172C9}" destId="{94964924-89DD-4126-A531-028FD86373A4}" srcOrd="1" destOrd="0" presId="urn:microsoft.com/office/officeart/2005/8/layout/venn1"/>
    <dgm:cxn modelId="{B2ABEC2E-4563-472C-8A08-A8A304F2087F}" type="presParOf" srcId="{FB9CF2B6-EFBD-4843-90D1-4FDD7BF172C9}" destId="{BCBCE206-07FF-4AD9-8DD9-A3C34E9F541A}" srcOrd="2" destOrd="0" presId="urn:microsoft.com/office/officeart/2005/8/layout/venn1"/>
    <dgm:cxn modelId="{869FD706-C290-41EF-ADB8-28F6F7C3F466}" type="presParOf" srcId="{FB9CF2B6-EFBD-4843-90D1-4FDD7BF172C9}" destId="{FCF5D0DC-47E2-4472-BB0C-F14721EB201E}" srcOrd="3" destOrd="0" presId="urn:microsoft.com/office/officeart/2005/8/layout/venn1"/>
    <dgm:cxn modelId="{2CC3D056-6C05-4439-98F3-10661A0BB9B9}" type="presParOf" srcId="{FB9CF2B6-EFBD-4843-90D1-4FDD7BF172C9}" destId="{06DC4E0D-2A0A-4940-969F-9A9EB478584C}" srcOrd="4" destOrd="0" presId="urn:microsoft.com/office/officeart/2005/8/layout/venn1"/>
    <dgm:cxn modelId="{5BA8AC56-F3D1-471D-8AA1-AC13A5A80FC4}" type="presParOf" srcId="{FB9CF2B6-EFBD-4843-90D1-4FDD7BF172C9}" destId="{E6E3943B-7BC7-40A9-9D97-817556D1B99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328641-EEBC-46A1-80FE-CD38E17672B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A4E2C-50FD-4878-A275-A23E58194517}">
      <dgm:prSet phldrT="[Text]"/>
      <dgm:spPr/>
      <dgm:t>
        <a:bodyPr/>
        <a:lstStyle/>
        <a:p>
          <a:r>
            <a:rPr lang="en-US" dirty="0" smtClean="0"/>
            <a:t>Story</a:t>
          </a:r>
          <a:endParaRPr lang="en-US" dirty="0"/>
        </a:p>
      </dgm:t>
    </dgm:pt>
    <dgm:pt modelId="{982DE501-B9FE-4821-B1FA-4CDCFCA402DB}" type="parTrans" cxnId="{87377070-031D-4C87-89EC-938155ACC756}">
      <dgm:prSet/>
      <dgm:spPr/>
      <dgm:t>
        <a:bodyPr/>
        <a:lstStyle/>
        <a:p>
          <a:endParaRPr lang="en-US"/>
        </a:p>
      </dgm:t>
    </dgm:pt>
    <dgm:pt modelId="{670BD131-C5B1-4F4A-AF85-1679DB31B9AD}" type="sibTrans" cxnId="{87377070-031D-4C87-89EC-938155ACC756}">
      <dgm:prSet/>
      <dgm:spPr/>
      <dgm:t>
        <a:bodyPr/>
        <a:lstStyle/>
        <a:p>
          <a:endParaRPr lang="en-US"/>
        </a:p>
      </dgm:t>
    </dgm:pt>
    <dgm:pt modelId="{1B9E8458-AFBF-4D53-B60F-B9606A398D7D}">
      <dgm:prSet phldrT="[Text]" custT="1"/>
      <dgm:spPr/>
      <dgm:t>
        <a:bodyPr/>
        <a:lstStyle/>
        <a:p>
          <a:r>
            <a:rPr lang="en-US" sz="2000" dirty="0" smtClean="0"/>
            <a:t>Requirements and use cases</a:t>
          </a:r>
          <a:endParaRPr lang="en-US" sz="2000" dirty="0"/>
        </a:p>
      </dgm:t>
    </dgm:pt>
    <dgm:pt modelId="{BE30243D-5630-4F6D-A39B-AD8C4AAB3B9C}" type="parTrans" cxnId="{6C268549-4D95-482D-A779-B9811F3D7A14}">
      <dgm:prSet/>
      <dgm:spPr/>
      <dgm:t>
        <a:bodyPr/>
        <a:lstStyle/>
        <a:p>
          <a:endParaRPr lang="en-US"/>
        </a:p>
      </dgm:t>
    </dgm:pt>
    <dgm:pt modelId="{23E44734-D2CF-4CB2-A94E-BE4FC9D08FBA}" type="sibTrans" cxnId="{6C268549-4D95-482D-A779-B9811F3D7A14}">
      <dgm:prSet/>
      <dgm:spPr/>
      <dgm:t>
        <a:bodyPr/>
        <a:lstStyle/>
        <a:p>
          <a:endParaRPr lang="en-US"/>
        </a:p>
      </dgm:t>
    </dgm:pt>
    <dgm:pt modelId="{B6F5CA9B-8918-4F01-AA1A-740BD74E78E6}">
      <dgm:prSet phldrT="[Text]"/>
      <dgm:spPr/>
      <dgm:t>
        <a:bodyPr/>
        <a:lstStyle/>
        <a:p>
          <a:r>
            <a:rPr lang="en-US" dirty="0" smtClean="0"/>
            <a:t>Idea</a:t>
          </a:r>
          <a:endParaRPr lang="en-US" dirty="0"/>
        </a:p>
      </dgm:t>
    </dgm:pt>
    <dgm:pt modelId="{94E5EE50-5E96-46D0-AE31-70AD67508141}" type="parTrans" cxnId="{937F563E-A190-41B2-BDE2-D6BF1BE6FF6C}">
      <dgm:prSet/>
      <dgm:spPr/>
      <dgm:t>
        <a:bodyPr/>
        <a:lstStyle/>
        <a:p>
          <a:endParaRPr lang="en-US"/>
        </a:p>
      </dgm:t>
    </dgm:pt>
    <dgm:pt modelId="{BD8D3AD1-AEC6-4431-ABF6-5EF59BB5EEBE}" type="sibTrans" cxnId="{937F563E-A190-41B2-BDE2-D6BF1BE6FF6C}">
      <dgm:prSet/>
      <dgm:spPr/>
      <dgm:t>
        <a:bodyPr/>
        <a:lstStyle/>
        <a:p>
          <a:endParaRPr lang="en-US"/>
        </a:p>
      </dgm:t>
    </dgm:pt>
    <dgm:pt modelId="{EE3C1093-4B6C-428C-86FD-D4FD35B4F971}">
      <dgm:prSet phldrT="[Text]" custT="1"/>
      <dgm:spPr/>
      <dgm:t>
        <a:bodyPr/>
        <a:lstStyle/>
        <a:p>
          <a:r>
            <a:rPr lang="en-US" sz="2000" dirty="0" smtClean="0"/>
            <a:t>Key ideas and high level design</a:t>
          </a:r>
          <a:endParaRPr lang="en-US" sz="2000" dirty="0"/>
        </a:p>
      </dgm:t>
    </dgm:pt>
    <dgm:pt modelId="{5549128A-219E-4312-BA22-4D53AC266BE1}" type="parTrans" cxnId="{C68C72BB-71FF-4162-B0E8-6372C2F7EEDA}">
      <dgm:prSet/>
      <dgm:spPr/>
      <dgm:t>
        <a:bodyPr/>
        <a:lstStyle/>
        <a:p>
          <a:endParaRPr lang="en-US"/>
        </a:p>
      </dgm:t>
    </dgm:pt>
    <dgm:pt modelId="{918B7256-C0D6-4D5E-83EC-2D8F9CE0E15F}" type="sibTrans" cxnId="{C68C72BB-71FF-4162-B0E8-6372C2F7EEDA}">
      <dgm:prSet/>
      <dgm:spPr/>
      <dgm:t>
        <a:bodyPr/>
        <a:lstStyle/>
        <a:p>
          <a:endParaRPr lang="en-US"/>
        </a:p>
      </dgm:t>
    </dgm:pt>
    <dgm:pt modelId="{723679A0-1769-4B21-AB8E-0E08C30A1030}">
      <dgm:prSet phldrT="[Text]"/>
      <dgm:spPr/>
      <dgm:t>
        <a:bodyPr/>
        <a:lstStyle/>
        <a:p>
          <a:r>
            <a:rPr lang="en-US" dirty="0" smtClean="0"/>
            <a:t>Metric</a:t>
          </a:r>
          <a:endParaRPr lang="en-US" dirty="0"/>
        </a:p>
      </dgm:t>
    </dgm:pt>
    <dgm:pt modelId="{43562E82-8D18-498D-9209-CB449FCEC470}" type="parTrans" cxnId="{BA14BEBD-65A0-463C-BC22-D1706BE5D693}">
      <dgm:prSet/>
      <dgm:spPr/>
      <dgm:t>
        <a:bodyPr/>
        <a:lstStyle/>
        <a:p>
          <a:endParaRPr lang="en-US"/>
        </a:p>
      </dgm:t>
    </dgm:pt>
    <dgm:pt modelId="{32C58A78-ED0B-4918-8DB9-DE01EA4E8561}" type="sibTrans" cxnId="{BA14BEBD-65A0-463C-BC22-D1706BE5D693}">
      <dgm:prSet/>
      <dgm:spPr/>
      <dgm:t>
        <a:bodyPr/>
        <a:lstStyle/>
        <a:p>
          <a:endParaRPr lang="en-US"/>
        </a:p>
      </dgm:t>
    </dgm:pt>
    <dgm:pt modelId="{6424ACDF-2DF6-45E6-98BE-6226D32F9174}">
      <dgm:prSet phldrT="[Text]" custT="1"/>
      <dgm:spPr/>
      <dgm:t>
        <a:bodyPr/>
        <a:lstStyle/>
        <a:p>
          <a:r>
            <a:rPr lang="en-US" sz="2000" dirty="0" smtClean="0"/>
            <a:t>Roadmap and ROI analysis</a:t>
          </a:r>
          <a:endParaRPr lang="en-US" sz="2000" dirty="0"/>
        </a:p>
      </dgm:t>
    </dgm:pt>
    <dgm:pt modelId="{FCB66442-BA67-47ED-A0FF-DA4234263405}" type="parTrans" cxnId="{EF4FD1C7-8853-444B-9C39-310CF6407431}">
      <dgm:prSet/>
      <dgm:spPr/>
      <dgm:t>
        <a:bodyPr/>
        <a:lstStyle/>
        <a:p>
          <a:endParaRPr lang="en-US"/>
        </a:p>
      </dgm:t>
    </dgm:pt>
    <dgm:pt modelId="{B1C8A03F-460B-4B85-99AC-A4EA030E85B1}" type="sibTrans" cxnId="{EF4FD1C7-8853-444B-9C39-310CF6407431}">
      <dgm:prSet/>
      <dgm:spPr/>
      <dgm:t>
        <a:bodyPr/>
        <a:lstStyle/>
        <a:p>
          <a:endParaRPr lang="en-US"/>
        </a:p>
      </dgm:t>
    </dgm:pt>
    <dgm:pt modelId="{784DF396-A597-4B5E-AE51-B5F1DE8C3F46}" type="pres">
      <dgm:prSet presAssocID="{E6328641-EEBC-46A1-80FE-CD38E17672B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958464-2158-4616-BA20-71D4CF0EDFF2}" type="pres">
      <dgm:prSet presAssocID="{342A4E2C-50FD-4878-A275-A23E58194517}" presName="composite" presStyleCnt="0"/>
      <dgm:spPr/>
    </dgm:pt>
    <dgm:pt modelId="{24A2A705-72D9-421F-B547-D68E2178D44B}" type="pres">
      <dgm:prSet presAssocID="{342A4E2C-50FD-4878-A275-A23E5819451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01E9C-EA7A-4D14-9D61-A67776D97527}" type="pres">
      <dgm:prSet presAssocID="{342A4E2C-50FD-4878-A275-A23E5819451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8338A-EB8D-401A-93FC-606ADE9B06C6}" type="pres">
      <dgm:prSet presAssocID="{670BD131-C5B1-4F4A-AF85-1679DB31B9AD}" presName="sp" presStyleCnt="0"/>
      <dgm:spPr/>
    </dgm:pt>
    <dgm:pt modelId="{40987998-5196-4AE1-A08C-583D94391984}" type="pres">
      <dgm:prSet presAssocID="{B6F5CA9B-8918-4F01-AA1A-740BD74E78E6}" presName="composite" presStyleCnt="0"/>
      <dgm:spPr/>
    </dgm:pt>
    <dgm:pt modelId="{0B0F8FD7-283B-466F-8058-1BDD5285ABAE}" type="pres">
      <dgm:prSet presAssocID="{B6F5CA9B-8918-4F01-AA1A-740BD74E78E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A8C85-FCA9-4BBF-A69A-856737FECC61}" type="pres">
      <dgm:prSet presAssocID="{B6F5CA9B-8918-4F01-AA1A-740BD74E78E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DA7D5-51A1-4FA5-91E8-9E3B90A4AFCA}" type="pres">
      <dgm:prSet presAssocID="{BD8D3AD1-AEC6-4431-ABF6-5EF59BB5EEBE}" presName="sp" presStyleCnt="0"/>
      <dgm:spPr/>
    </dgm:pt>
    <dgm:pt modelId="{08BD67E9-6247-4835-8B35-56ECCF7E1431}" type="pres">
      <dgm:prSet presAssocID="{723679A0-1769-4B21-AB8E-0E08C30A1030}" presName="composite" presStyleCnt="0"/>
      <dgm:spPr/>
    </dgm:pt>
    <dgm:pt modelId="{2CB59FF9-C341-49B9-9879-FF9FAE137A5B}" type="pres">
      <dgm:prSet presAssocID="{723679A0-1769-4B21-AB8E-0E08C30A103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DAF0CA-C825-48F5-9507-04CAE93425D1}" type="pres">
      <dgm:prSet presAssocID="{723679A0-1769-4B21-AB8E-0E08C30A103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8C72BB-71FF-4162-B0E8-6372C2F7EEDA}" srcId="{B6F5CA9B-8918-4F01-AA1A-740BD74E78E6}" destId="{EE3C1093-4B6C-428C-86FD-D4FD35B4F971}" srcOrd="0" destOrd="0" parTransId="{5549128A-219E-4312-BA22-4D53AC266BE1}" sibTransId="{918B7256-C0D6-4D5E-83EC-2D8F9CE0E15F}"/>
    <dgm:cxn modelId="{52BEB02E-E993-42B4-981D-15963538DA47}" type="presOf" srcId="{6424ACDF-2DF6-45E6-98BE-6226D32F9174}" destId="{57DAF0CA-C825-48F5-9507-04CAE93425D1}" srcOrd="0" destOrd="0" presId="urn:microsoft.com/office/officeart/2005/8/layout/chevron2"/>
    <dgm:cxn modelId="{4903DA77-A85D-4C91-B06F-FB5BD5DC745B}" type="presOf" srcId="{B6F5CA9B-8918-4F01-AA1A-740BD74E78E6}" destId="{0B0F8FD7-283B-466F-8058-1BDD5285ABAE}" srcOrd="0" destOrd="0" presId="urn:microsoft.com/office/officeart/2005/8/layout/chevron2"/>
    <dgm:cxn modelId="{633B4F2B-3EA7-459B-A276-A0CC59D5349F}" type="presOf" srcId="{723679A0-1769-4B21-AB8E-0E08C30A1030}" destId="{2CB59FF9-C341-49B9-9879-FF9FAE137A5B}" srcOrd="0" destOrd="0" presId="urn:microsoft.com/office/officeart/2005/8/layout/chevron2"/>
    <dgm:cxn modelId="{87377070-031D-4C87-89EC-938155ACC756}" srcId="{E6328641-EEBC-46A1-80FE-CD38E17672BB}" destId="{342A4E2C-50FD-4878-A275-A23E58194517}" srcOrd="0" destOrd="0" parTransId="{982DE501-B9FE-4821-B1FA-4CDCFCA402DB}" sibTransId="{670BD131-C5B1-4F4A-AF85-1679DB31B9AD}"/>
    <dgm:cxn modelId="{F9FCDF9F-43CE-48CA-8BC7-3F46E17233EA}" type="presOf" srcId="{E6328641-EEBC-46A1-80FE-CD38E17672BB}" destId="{784DF396-A597-4B5E-AE51-B5F1DE8C3F46}" srcOrd="0" destOrd="0" presId="urn:microsoft.com/office/officeart/2005/8/layout/chevron2"/>
    <dgm:cxn modelId="{9C0112E6-DBAF-4C8A-AB97-849C0D4954A0}" type="presOf" srcId="{342A4E2C-50FD-4878-A275-A23E58194517}" destId="{24A2A705-72D9-421F-B547-D68E2178D44B}" srcOrd="0" destOrd="0" presId="urn:microsoft.com/office/officeart/2005/8/layout/chevron2"/>
    <dgm:cxn modelId="{BA526EA6-1A58-490D-9DAE-DA48D5216C30}" type="presOf" srcId="{1B9E8458-AFBF-4D53-B60F-B9606A398D7D}" destId="{1DE01E9C-EA7A-4D14-9D61-A67776D97527}" srcOrd="0" destOrd="0" presId="urn:microsoft.com/office/officeart/2005/8/layout/chevron2"/>
    <dgm:cxn modelId="{EF4FD1C7-8853-444B-9C39-310CF6407431}" srcId="{723679A0-1769-4B21-AB8E-0E08C30A1030}" destId="{6424ACDF-2DF6-45E6-98BE-6226D32F9174}" srcOrd="0" destOrd="0" parTransId="{FCB66442-BA67-47ED-A0FF-DA4234263405}" sibTransId="{B1C8A03F-460B-4B85-99AC-A4EA030E85B1}"/>
    <dgm:cxn modelId="{BA14BEBD-65A0-463C-BC22-D1706BE5D693}" srcId="{E6328641-EEBC-46A1-80FE-CD38E17672BB}" destId="{723679A0-1769-4B21-AB8E-0E08C30A1030}" srcOrd="2" destOrd="0" parTransId="{43562E82-8D18-498D-9209-CB449FCEC470}" sibTransId="{32C58A78-ED0B-4918-8DB9-DE01EA4E8561}"/>
    <dgm:cxn modelId="{937F563E-A190-41B2-BDE2-D6BF1BE6FF6C}" srcId="{E6328641-EEBC-46A1-80FE-CD38E17672BB}" destId="{B6F5CA9B-8918-4F01-AA1A-740BD74E78E6}" srcOrd="1" destOrd="0" parTransId="{94E5EE50-5E96-46D0-AE31-70AD67508141}" sibTransId="{BD8D3AD1-AEC6-4431-ABF6-5EF59BB5EEBE}"/>
    <dgm:cxn modelId="{AD1F17B9-F1A7-44A4-8E90-53EA1021E941}" type="presOf" srcId="{EE3C1093-4B6C-428C-86FD-D4FD35B4F971}" destId="{09CA8C85-FCA9-4BBF-A69A-856737FECC61}" srcOrd="0" destOrd="0" presId="urn:microsoft.com/office/officeart/2005/8/layout/chevron2"/>
    <dgm:cxn modelId="{6C268549-4D95-482D-A779-B9811F3D7A14}" srcId="{342A4E2C-50FD-4878-A275-A23E58194517}" destId="{1B9E8458-AFBF-4D53-B60F-B9606A398D7D}" srcOrd="0" destOrd="0" parTransId="{BE30243D-5630-4F6D-A39B-AD8C4AAB3B9C}" sibTransId="{23E44734-D2CF-4CB2-A94E-BE4FC9D08FBA}"/>
    <dgm:cxn modelId="{CD99659B-1BF2-4B09-9819-2B9703BE1820}" type="presParOf" srcId="{784DF396-A597-4B5E-AE51-B5F1DE8C3F46}" destId="{B3958464-2158-4616-BA20-71D4CF0EDFF2}" srcOrd="0" destOrd="0" presId="urn:microsoft.com/office/officeart/2005/8/layout/chevron2"/>
    <dgm:cxn modelId="{A30DB7C9-B569-462D-ABF9-CC6457BFB529}" type="presParOf" srcId="{B3958464-2158-4616-BA20-71D4CF0EDFF2}" destId="{24A2A705-72D9-421F-B547-D68E2178D44B}" srcOrd="0" destOrd="0" presId="urn:microsoft.com/office/officeart/2005/8/layout/chevron2"/>
    <dgm:cxn modelId="{11A6DC3D-68F5-41F3-8F7D-A82CBA0BE5BD}" type="presParOf" srcId="{B3958464-2158-4616-BA20-71D4CF0EDFF2}" destId="{1DE01E9C-EA7A-4D14-9D61-A67776D97527}" srcOrd="1" destOrd="0" presId="urn:microsoft.com/office/officeart/2005/8/layout/chevron2"/>
    <dgm:cxn modelId="{78261472-926D-4775-BC65-788DEE6BFA4D}" type="presParOf" srcId="{784DF396-A597-4B5E-AE51-B5F1DE8C3F46}" destId="{EB18338A-EB8D-401A-93FC-606ADE9B06C6}" srcOrd="1" destOrd="0" presId="urn:microsoft.com/office/officeart/2005/8/layout/chevron2"/>
    <dgm:cxn modelId="{36F96AD0-6CE2-4C15-9DFA-0A99F39A5AEB}" type="presParOf" srcId="{784DF396-A597-4B5E-AE51-B5F1DE8C3F46}" destId="{40987998-5196-4AE1-A08C-583D94391984}" srcOrd="2" destOrd="0" presId="urn:microsoft.com/office/officeart/2005/8/layout/chevron2"/>
    <dgm:cxn modelId="{436EA109-35DD-443F-8D89-9D92AD004A3A}" type="presParOf" srcId="{40987998-5196-4AE1-A08C-583D94391984}" destId="{0B0F8FD7-283B-466F-8058-1BDD5285ABAE}" srcOrd="0" destOrd="0" presId="urn:microsoft.com/office/officeart/2005/8/layout/chevron2"/>
    <dgm:cxn modelId="{DCD769B2-8E17-48B0-B024-2EB0B0323DEC}" type="presParOf" srcId="{40987998-5196-4AE1-A08C-583D94391984}" destId="{09CA8C85-FCA9-4BBF-A69A-856737FECC61}" srcOrd="1" destOrd="0" presId="urn:microsoft.com/office/officeart/2005/8/layout/chevron2"/>
    <dgm:cxn modelId="{EF460154-D113-4F76-B40E-4D7EC96B04AD}" type="presParOf" srcId="{784DF396-A597-4B5E-AE51-B5F1DE8C3F46}" destId="{85EDA7D5-51A1-4FA5-91E8-9E3B90A4AFCA}" srcOrd="3" destOrd="0" presId="urn:microsoft.com/office/officeart/2005/8/layout/chevron2"/>
    <dgm:cxn modelId="{69A0B2BE-CEED-4899-82F7-5EC3FFBF3DC5}" type="presParOf" srcId="{784DF396-A597-4B5E-AE51-B5F1DE8C3F46}" destId="{08BD67E9-6247-4835-8B35-56ECCF7E1431}" srcOrd="4" destOrd="0" presId="urn:microsoft.com/office/officeart/2005/8/layout/chevron2"/>
    <dgm:cxn modelId="{48FB310D-D87F-49DE-B133-85ADD7B182EA}" type="presParOf" srcId="{08BD67E9-6247-4835-8B35-56ECCF7E1431}" destId="{2CB59FF9-C341-49B9-9879-FF9FAE137A5B}" srcOrd="0" destOrd="0" presId="urn:microsoft.com/office/officeart/2005/8/layout/chevron2"/>
    <dgm:cxn modelId="{BEC2B7ED-C728-45B4-81FC-EDB3ACE556DA}" type="presParOf" srcId="{08BD67E9-6247-4835-8B35-56ECCF7E1431}" destId="{57DAF0CA-C825-48F5-9507-04CAE93425D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343588-B172-4688-BBFC-FC2BF51A6B0A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3C4E1DA7-78FC-4C2C-909A-F2C6E4C50DA5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Charter</a:t>
          </a:r>
          <a:endParaRPr lang="en-US" dirty="0"/>
        </a:p>
      </dgm:t>
    </dgm:pt>
    <dgm:pt modelId="{2B2AACD3-7C49-42FC-824E-A9486CEA2AA0}" type="parTrans" cxnId="{536C77B2-55C8-4B63-A827-D970E7CD121C}">
      <dgm:prSet/>
      <dgm:spPr/>
      <dgm:t>
        <a:bodyPr/>
        <a:lstStyle/>
        <a:p>
          <a:endParaRPr lang="en-US"/>
        </a:p>
      </dgm:t>
    </dgm:pt>
    <dgm:pt modelId="{34297DE7-10B1-48E7-9125-76B0363774A2}" type="sibTrans" cxnId="{536C77B2-55C8-4B63-A827-D970E7CD121C}">
      <dgm:prSet/>
      <dgm:spPr/>
      <dgm:t>
        <a:bodyPr/>
        <a:lstStyle/>
        <a:p>
          <a:endParaRPr lang="en-US"/>
        </a:p>
      </dgm:t>
    </dgm:pt>
    <dgm:pt modelId="{2C3B7017-D10A-46AD-95C3-B4462F312E44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0047037A-56B7-4E88-BDA1-012113E646B7}" type="parTrans" cxnId="{5CF11B5B-4C99-41F7-82B8-7AB5104C73AD}">
      <dgm:prSet/>
      <dgm:spPr/>
      <dgm:t>
        <a:bodyPr/>
        <a:lstStyle/>
        <a:p>
          <a:endParaRPr lang="en-US"/>
        </a:p>
      </dgm:t>
    </dgm:pt>
    <dgm:pt modelId="{37A293AC-F50F-4E51-A187-AE0DCAA26B3F}" type="sibTrans" cxnId="{5CF11B5B-4C99-41F7-82B8-7AB5104C73AD}">
      <dgm:prSet/>
      <dgm:spPr/>
      <dgm:t>
        <a:bodyPr/>
        <a:lstStyle/>
        <a:p>
          <a:endParaRPr lang="en-US"/>
        </a:p>
      </dgm:t>
    </dgm:pt>
    <dgm:pt modelId="{BA1CCCCC-6C5F-4E7A-A076-B4E2AE13D839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 smtClean="0"/>
            <a:t>Dev &amp; Test</a:t>
          </a:r>
          <a:endParaRPr lang="en-US" dirty="0"/>
        </a:p>
      </dgm:t>
    </dgm:pt>
    <dgm:pt modelId="{5104929E-BCC8-4E74-ACA3-141166686321}" type="parTrans" cxnId="{B38EA911-3C39-44B4-AC57-87E527C67F6D}">
      <dgm:prSet/>
      <dgm:spPr/>
      <dgm:t>
        <a:bodyPr/>
        <a:lstStyle/>
        <a:p>
          <a:endParaRPr lang="en-US"/>
        </a:p>
      </dgm:t>
    </dgm:pt>
    <dgm:pt modelId="{16694EEA-DA9E-4683-8FB5-A066696786D6}" type="sibTrans" cxnId="{B38EA911-3C39-44B4-AC57-87E527C67F6D}">
      <dgm:prSet/>
      <dgm:spPr/>
      <dgm:t>
        <a:bodyPr/>
        <a:lstStyle/>
        <a:p>
          <a:endParaRPr lang="en-US"/>
        </a:p>
      </dgm:t>
    </dgm:pt>
    <dgm:pt modelId="{16F6C3F8-EF5D-4876-9D85-D1AE79E26926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24541632-F205-4DFF-A8EE-1CD37622776E}" type="parTrans" cxnId="{BE364356-B77D-4DE9-A52D-469C22A7BF91}">
      <dgm:prSet/>
      <dgm:spPr/>
      <dgm:t>
        <a:bodyPr/>
        <a:lstStyle/>
        <a:p>
          <a:endParaRPr lang="en-US"/>
        </a:p>
      </dgm:t>
    </dgm:pt>
    <dgm:pt modelId="{8D81C395-96A2-44EB-8FA2-62E2BEA86B5A}" type="sibTrans" cxnId="{BE364356-B77D-4DE9-A52D-469C22A7BF91}">
      <dgm:prSet/>
      <dgm:spPr/>
      <dgm:t>
        <a:bodyPr/>
        <a:lstStyle/>
        <a:p>
          <a:endParaRPr lang="en-US"/>
        </a:p>
      </dgm:t>
    </dgm:pt>
    <dgm:pt modelId="{D210C6E3-C2B3-460E-B4CF-0791F204DED2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Early Investigation</a:t>
          </a:r>
          <a:endParaRPr lang="en-US" dirty="0"/>
        </a:p>
      </dgm:t>
    </dgm:pt>
    <dgm:pt modelId="{D22A1F71-D947-43E0-B63E-B3FD7690693B}" type="parTrans" cxnId="{73403062-9FD3-4D60-B1A9-214EEAA0A22E}">
      <dgm:prSet/>
      <dgm:spPr/>
      <dgm:t>
        <a:bodyPr/>
        <a:lstStyle/>
        <a:p>
          <a:endParaRPr lang="en-US"/>
        </a:p>
      </dgm:t>
    </dgm:pt>
    <dgm:pt modelId="{BDD5C419-AB1F-4E87-9459-ECF0F3FFBE48}" type="sibTrans" cxnId="{73403062-9FD3-4D60-B1A9-214EEAA0A22E}">
      <dgm:prSet/>
      <dgm:spPr/>
      <dgm:t>
        <a:bodyPr/>
        <a:lstStyle/>
        <a:p>
          <a:endParaRPr lang="en-US"/>
        </a:p>
      </dgm:t>
    </dgm:pt>
    <dgm:pt modelId="{C2847ED4-5787-4F2A-9D95-7EEFAD6FA5A3}" type="pres">
      <dgm:prSet presAssocID="{87343588-B172-4688-BBFC-FC2BF51A6B0A}" presName="Name0" presStyleCnt="0">
        <dgm:presLayoutVars>
          <dgm:dir/>
          <dgm:resizeHandles val="exact"/>
        </dgm:presLayoutVars>
      </dgm:prSet>
      <dgm:spPr/>
    </dgm:pt>
    <dgm:pt modelId="{DB2C9A79-E38E-4555-B3EE-CB2C705B28BC}" type="pres">
      <dgm:prSet presAssocID="{D210C6E3-C2B3-460E-B4CF-0791F204DED2}" presName="composite" presStyleCnt="0"/>
      <dgm:spPr/>
    </dgm:pt>
    <dgm:pt modelId="{31058AA4-E615-4704-9E42-4F8157369C5F}" type="pres">
      <dgm:prSet presAssocID="{D210C6E3-C2B3-460E-B4CF-0791F204DED2}" presName="bgChev" presStyleLbl="node1" presStyleIdx="0" presStyleCnt="5"/>
      <dgm:spPr>
        <a:solidFill>
          <a:srgbClr val="FF0000"/>
        </a:solidFill>
      </dgm:spPr>
    </dgm:pt>
    <dgm:pt modelId="{FD94176E-F60C-4C6C-BECA-6433821DB473}" type="pres">
      <dgm:prSet presAssocID="{D210C6E3-C2B3-460E-B4CF-0791F204DED2}" presName="tx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142E7-658A-4DA2-9AC1-11C3F0BEEF36}" type="pres">
      <dgm:prSet presAssocID="{BDD5C419-AB1F-4E87-9459-ECF0F3FFBE48}" presName="compositeSpace" presStyleCnt="0"/>
      <dgm:spPr/>
    </dgm:pt>
    <dgm:pt modelId="{CBDBB844-91C2-4034-A142-727A3ED04ECA}" type="pres">
      <dgm:prSet presAssocID="{3C4E1DA7-78FC-4C2C-909A-F2C6E4C50DA5}" presName="composite" presStyleCnt="0"/>
      <dgm:spPr/>
    </dgm:pt>
    <dgm:pt modelId="{B5D19868-8501-494E-8144-4E4F37B47D9C}" type="pres">
      <dgm:prSet presAssocID="{3C4E1DA7-78FC-4C2C-909A-F2C6E4C50DA5}" presName="bgChev" presStyleLbl="node1" presStyleIdx="1" presStyleCnt="5"/>
      <dgm:spPr>
        <a:solidFill>
          <a:srgbClr val="0070C0"/>
        </a:solidFill>
      </dgm:spPr>
    </dgm:pt>
    <dgm:pt modelId="{129953D3-68E9-4DAC-BF64-CBC0320EA74B}" type="pres">
      <dgm:prSet presAssocID="{3C4E1DA7-78FC-4C2C-909A-F2C6E4C50DA5}" presName="tx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A7467-6FB6-4255-8D89-CA5F0B32C7D0}" type="pres">
      <dgm:prSet presAssocID="{34297DE7-10B1-48E7-9125-76B0363774A2}" presName="compositeSpace" presStyleCnt="0"/>
      <dgm:spPr/>
    </dgm:pt>
    <dgm:pt modelId="{E7EDB3CC-F567-490E-9C69-6E9CD3C4B084}" type="pres">
      <dgm:prSet presAssocID="{2C3B7017-D10A-46AD-95C3-B4462F312E44}" presName="composite" presStyleCnt="0"/>
      <dgm:spPr/>
    </dgm:pt>
    <dgm:pt modelId="{A48EFCAB-351A-41DA-89AE-9B82CA6C4AFF}" type="pres">
      <dgm:prSet presAssocID="{2C3B7017-D10A-46AD-95C3-B4462F312E44}" presName="bgChev" presStyleLbl="node1" presStyleIdx="2" presStyleCnt="5"/>
      <dgm:spPr>
        <a:solidFill>
          <a:srgbClr val="00B050"/>
        </a:solidFill>
      </dgm:spPr>
    </dgm:pt>
    <dgm:pt modelId="{A55CB091-1319-492C-B71A-CF75249DFC9D}" type="pres">
      <dgm:prSet presAssocID="{2C3B7017-D10A-46AD-95C3-B4462F312E44}" presName="tx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2A352-BB3F-4296-A707-65065F341359}" type="pres">
      <dgm:prSet presAssocID="{37A293AC-F50F-4E51-A187-AE0DCAA26B3F}" presName="compositeSpace" presStyleCnt="0"/>
      <dgm:spPr/>
    </dgm:pt>
    <dgm:pt modelId="{BCAE2F6F-5D2F-472E-A00C-88BAE91F3CCC}" type="pres">
      <dgm:prSet presAssocID="{BA1CCCCC-6C5F-4E7A-A076-B4E2AE13D839}" presName="composite" presStyleCnt="0"/>
      <dgm:spPr/>
    </dgm:pt>
    <dgm:pt modelId="{4F6CDFA9-E991-4094-8075-3148CCC8B4E2}" type="pres">
      <dgm:prSet presAssocID="{BA1CCCCC-6C5F-4E7A-A076-B4E2AE13D839}" presName="bgChev" presStyleLbl="node1" presStyleIdx="3" presStyleCnt="5"/>
      <dgm:spPr>
        <a:solidFill>
          <a:srgbClr val="FFC000"/>
        </a:solidFill>
      </dgm:spPr>
    </dgm:pt>
    <dgm:pt modelId="{5538D114-0450-44C3-B578-EB269B947227}" type="pres">
      <dgm:prSet presAssocID="{BA1CCCCC-6C5F-4E7A-A076-B4E2AE13D839}" presName="tx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A322B-14D4-4F6B-B9AA-1696B26A30CE}" type="pres">
      <dgm:prSet presAssocID="{16694EEA-DA9E-4683-8FB5-A066696786D6}" presName="compositeSpace" presStyleCnt="0"/>
      <dgm:spPr/>
    </dgm:pt>
    <dgm:pt modelId="{D18EBEEB-D90D-4C22-BE2E-A2E37DBEB89D}" type="pres">
      <dgm:prSet presAssocID="{16F6C3F8-EF5D-4876-9D85-D1AE79E26926}" presName="composite" presStyleCnt="0"/>
      <dgm:spPr/>
    </dgm:pt>
    <dgm:pt modelId="{4043EF8E-206E-40B8-8F23-F86B21081A02}" type="pres">
      <dgm:prSet presAssocID="{16F6C3F8-EF5D-4876-9D85-D1AE79E26926}" presName="bgChev" presStyleLbl="node1" presStyleIdx="4" presStyleCnt="5"/>
      <dgm:spPr/>
    </dgm:pt>
    <dgm:pt modelId="{31533AFA-FD98-42A8-A152-7EFFEE1DE3BF}" type="pres">
      <dgm:prSet presAssocID="{16F6C3F8-EF5D-4876-9D85-D1AE79E26926}" presName="tx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F11B5B-4C99-41F7-82B8-7AB5104C73AD}" srcId="{87343588-B172-4688-BBFC-FC2BF51A6B0A}" destId="{2C3B7017-D10A-46AD-95C3-B4462F312E44}" srcOrd="2" destOrd="0" parTransId="{0047037A-56B7-4E88-BDA1-012113E646B7}" sibTransId="{37A293AC-F50F-4E51-A187-AE0DCAA26B3F}"/>
    <dgm:cxn modelId="{761D9E79-D329-49CE-B313-A9B346328B4B}" type="presOf" srcId="{D210C6E3-C2B3-460E-B4CF-0791F204DED2}" destId="{FD94176E-F60C-4C6C-BECA-6433821DB473}" srcOrd="0" destOrd="0" presId="urn:microsoft.com/office/officeart/2005/8/layout/chevronAccent+Icon"/>
    <dgm:cxn modelId="{536C77B2-55C8-4B63-A827-D970E7CD121C}" srcId="{87343588-B172-4688-BBFC-FC2BF51A6B0A}" destId="{3C4E1DA7-78FC-4C2C-909A-F2C6E4C50DA5}" srcOrd="1" destOrd="0" parTransId="{2B2AACD3-7C49-42FC-824E-A9486CEA2AA0}" sibTransId="{34297DE7-10B1-48E7-9125-76B0363774A2}"/>
    <dgm:cxn modelId="{1DB73C91-D932-46A2-8620-B014EBDD86EF}" type="presOf" srcId="{87343588-B172-4688-BBFC-FC2BF51A6B0A}" destId="{C2847ED4-5787-4F2A-9D95-7EEFAD6FA5A3}" srcOrd="0" destOrd="0" presId="urn:microsoft.com/office/officeart/2005/8/layout/chevronAccent+Icon"/>
    <dgm:cxn modelId="{49F2D48A-001C-40F5-B93E-6EDD1A511CDA}" type="presOf" srcId="{BA1CCCCC-6C5F-4E7A-A076-B4E2AE13D839}" destId="{5538D114-0450-44C3-B578-EB269B947227}" srcOrd="0" destOrd="0" presId="urn:microsoft.com/office/officeart/2005/8/layout/chevronAccent+Icon"/>
    <dgm:cxn modelId="{B38EA911-3C39-44B4-AC57-87E527C67F6D}" srcId="{87343588-B172-4688-BBFC-FC2BF51A6B0A}" destId="{BA1CCCCC-6C5F-4E7A-A076-B4E2AE13D839}" srcOrd="3" destOrd="0" parTransId="{5104929E-BCC8-4E74-ACA3-141166686321}" sibTransId="{16694EEA-DA9E-4683-8FB5-A066696786D6}"/>
    <dgm:cxn modelId="{F04CB81A-D6A9-4E82-9228-2082B1B024F3}" type="presOf" srcId="{3C4E1DA7-78FC-4C2C-909A-F2C6E4C50DA5}" destId="{129953D3-68E9-4DAC-BF64-CBC0320EA74B}" srcOrd="0" destOrd="0" presId="urn:microsoft.com/office/officeart/2005/8/layout/chevronAccent+Icon"/>
    <dgm:cxn modelId="{BE364356-B77D-4DE9-A52D-469C22A7BF91}" srcId="{87343588-B172-4688-BBFC-FC2BF51A6B0A}" destId="{16F6C3F8-EF5D-4876-9D85-D1AE79E26926}" srcOrd="4" destOrd="0" parTransId="{24541632-F205-4DFF-A8EE-1CD37622776E}" sibTransId="{8D81C395-96A2-44EB-8FA2-62E2BEA86B5A}"/>
    <dgm:cxn modelId="{73403062-9FD3-4D60-B1A9-214EEAA0A22E}" srcId="{87343588-B172-4688-BBFC-FC2BF51A6B0A}" destId="{D210C6E3-C2B3-460E-B4CF-0791F204DED2}" srcOrd="0" destOrd="0" parTransId="{D22A1F71-D947-43E0-B63E-B3FD7690693B}" sibTransId="{BDD5C419-AB1F-4E87-9459-ECF0F3FFBE48}"/>
    <dgm:cxn modelId="{1E314B5D-8C3D-4503-98F7-168C25074EDD}" type="presOf" srcId="{2C3B7017-D10A-46AD-95C3-B4462F312E44}" destId="{A55CB091-1319-492C-B71A-CF75249DFC9D}" srcOrd="0" destOrd="0" presId="urn:microsoft.com/office/officeart/2005/8/layout/chevronAccent+Icon"/>
    <dgm:cxn modelId="{2DB22009-6E9E-45C2-B306-AFD5613DEDC5}" type="presOf" srcId="{16F6C3F8-EF5D-4876-9D85-D1AE79E26926}" destId="{31533AFA-FD98-42A8-A152-7EFFEE1DE3BF}" srcOrd="0" destOrd="0" presId="urn:microsoft.com/office/officeart/2005/8/layout/chevronAccent+Icon"/>
    <dgm:cxn modelId="{59EC47F8-AF86-4FF7-B153-293F1DF24581}" type="presParOf" srcId="{C2847ED4-5787-4F2A-9D95-7EEFAD6FA5A3}" destId="{DB2C9A79-E38E-4555-B3EE-CB2C705B28BC}" srcOrd="0" destOrd="0" presId="urn:microsoft.com/office/officeart/2005/8/layout/chevronAccent+Icon"/>
    <dgm:cxn modelId="{36456967-B3AA-4014-B243-AD34154E03FF}" type="presParOf" srcId="{DB2C9A79-E38E-4555-B3EE-CB2C705B28BC}" destId="{31058AA4-E615-4704-9E42-4F8157369C5F}" srcOrd="0" destOrd="0" presId="urn:microsoft.com/office/officeart/2005/8/layout/chevronAccent+Icon"/>
    <dgm:cxn modelId="{E6AB2F2B-DA0B-42DE-887E-1F28BAD2AAEC}" type="presParOf" srcId="{DB2C9A79-E38E-4555-B3EE-CB2C705B28BC}" destId="{FD94176E-F60C-4C6C-BECA-6433821DB473}" srcOrd="1" destOrd="0" presId="urn:microsoft.com/office/officeart/2005/8/layout/chevronAccent+Icon"/>
    <dgm:cxn modelId="{8E059504-F66C-415B-B29D-2884568171F9}" type="presParOf" srcId="{C2847ED4-5787-4F2A-9D95-7EEFAD6FA5A3}" destId="{33F142E7-658A-4DA2-9AC1-11C3F0BEEF36}" srcOrd="1" destOrd="0" presId="urn:microsoft.com/office/officeart/2005/8/layout/chevronAccent+Icon"/>
    <dgm:cxn modelId="{8167BF9F-4300-4554-9436-2DE52B825371}" type="presParOf" srcId="{C2847ED4-5787-4F2A-9D95-7EEFAD6FA5A3}" destId="{CBDBB844-91C2-4034-A142-727A3ED04ECA}" srcOrd="2" destOrd="0" presId="urn:microsoft.com/office/officeart/2005/8/layout/chevronAccent+Icon"/>
    <dgm:cxn modelId="{054372BB-7A21-42FD-AC47-4C814C36FE78}" type="presParOf" srcId="{CBDBB844-91C2-4034-A142-727A3ED04ECA}" destId="{B5D19868-8501-494E-8144-4E4F37B47D9C}" srcOrd="0" destOrd="0" presId="urn:microsoft.com/office/officeart/2005/8/layout/chevronAccent+Icon"/>
    <dgm:cxn modelId="{5FC1BF19-27BB-46D5-8541-9BD8C2F5B126}" type="presParOf" srcId="{CBDBB844-91C2-4034-A142-727A3ED04ECA}" destId="{129953D3-68E9-4DAC-BF64-CBC0320EA74B}" srcOrd="1" destOrd="0" presId="urn:microsoft.com/office/officeart/2005/8/layout/chevronAccent+Icon"/>
    <dgm:cxn modelId="{FFC3AEB8-2542-457F-8A52-5BEFDA9CF964}" type="presParOf" srcId="{C2847ED4-5787-4F2A-9D95-7EEFAD6FA5A3}" destId="{EBAA7467-6FB6-4255-8D89-CA5F0B32C7D0}" srcOrd="3" destOrd="0" presId="urn:microsoft.com/office/officeart/2005/8/layout/chevronAccent+Icon"/>
    <dgm:cxn modelId="{55EF3F2E-2009-4A6D-8C6C-8C76974E3BEF}" type="presParOf" srcId="{C2847ED4-5787-4F2A-9D95-7EEFAD6FA5A3}" destId="{E7EDB3CC-F567-490E-9C69-6E9CD3C4B084}" srcOrd="4" destOrd="0" presId="urn:microsoft.com/office/officeart/2005/8/layout/chevronAccent+Icon"/>
    <dgm:cxn modelId="{ABA0806E-C78A-4B0C-A46C-EB022D073EA3}" type="presParOf" srcId="{E7EDB3CC-F567-490E-9C69-6E9CD3C4B084}" destId="{A48EFCAB-351A-41DA-89AE-9B82CA6C4AFF}" srcOrd="0" destOrd="0" presId="urn:microsoft.com/office/officeart/2005/8/layout/chevronAccent+Icon"/>
    <dgm:cxn modelId="{D3CAAA65-A7F4-4EEE-892E-1367B74E6EDB}" type="presParOf" srcId="{E7EDB3CC-F567-490E-9C69-6E9CD3C4B084}" destId="{A55CB091-1319-492C-B71A-CF75249DFC9D}" srcOrd="1" destOrd="0" presId="urn:microsoft.com/office/officeart/2005/8/layout/chevronAccent+Icon"/>
    <dgm:cxn modelId="{1D8941B9-DDAE-4CAF-9714-91AA8E28497A}" type="presParOf" srcId="{C2847ED4-5787-4F2A-9D95-7EEFAD6FA5A3}" destId="{FC82A352-BB3F-4296-A707-65065F341359}" srcOrd="5" destOrd="0" presId="urn:microsoft.com/office/officeart/2005/8/layout/chevronAccent+Icon"/>
    <dgm:cxn modelId="{57C70B47-2AC4-4B33-B202-4CAF3B679B91}" type="presParOf" srcId="{C2847ED4-5787-4F2A-9D95-7EEFAD6FA5A3}" destId="{BCAE2F6F-5D2F-472E-A00C-88BAE91F3CCC}" srcOrd="6" destOrd="0" presId="urn:microsoft.com/office/officeart/2005/8/layout/chevronAccent+Icon"/>
    <dgm:cxn modelId="{89E03632-0103-4A5C-A6DF-C1BCF999A154}" type="presParOf" srcId="{BCAE2F6F-5D2F-472E-A00C-88BAE91F3CCC}" destId="{4F6CDFA9-E991-4094-8075-3148CCC8B4E2}" srcOrd="0" destOrd="0" presId="urn:microsoft.com/office/officeart/2005/8/layout/chevronAccent+Icon"/>
    <dgm:cxn modelId="{3A17E7AA-CFDA-4E22-A20C-912C8409D1EC}" type="presParOf" srcId="{BCAE2F6F-5D2F-472E-A00C-88BAE91F3CCC}" destId="{5538D114-0450-44C3-B578-EB269B947227}" srcOrd="1" destOrd="0" presId="urn:microsoft.com/office/officeart/2005/8/layout/chevronAccent+Icon"/>
    <dgm:cxn modelId="{B56E813F-3D71-468C-B444-979486F1BC0E}" type="presParOf" srcId="{C2847ED4-5787-4F2A-9D95-7EEFAD6FA5A3}" destId="{FB8A322B-14D4-4F6B-B9AA-1696B26A30CE}" srcOrd="7" destOrd="0" presId="urn:microsoft.com/office/officeart/2005/8/layout/chevronAccent+Icon"/>
    <dgm:cxn modelId="{6795C218-AD32-43FD-AECC-ED9C146CD917}" type="presParOf" srcId="{C2847ED4-5787-4F2A-9D95-7EEFAD6FA5A3}" destId="{D18EBEEB-D90D-4C22-BE2E-A2E37DBEB89D}" srcOrd="8" destOrd="0" presId="urn:microsoft.com/office/officeart/2005/8/layout/chevronAccent+Icon"/>
    <dgm:cxn modelId="{6B82B478-2945-49AC-93B5-B19FA8E0C8C2}" type="presParOf" srcId="{D18EBEEB-D90D-4C22-BE2E-A2E37DBEB89D}" destId="{4043EF8E-206E-40B8-8F23-F86B21081A02}" srcOrd="0" destOrd="0" presId="urn:microsoft.com/office/officeart/2005/8/layout/chevronAccent+Icon"/>
    <dgm:cxn modelId="{2BC3BC8A-9B9A-49B7-9255-2419FCE9DF97}" type="presParOf" srcId="{D18EBEEB-D90D-4C22-BE2E-A2E37DBEB89D}" destId="{31533AFA-FD98-42A8-A152-7EFFEE1DE3BF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CF70BA-435A-4A3D-A1B2-8D204C3C22A7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7AC66A-62D4-4A6B-B2CC-5F4264B004F7}">
      <dgm:prSet phldrT="[Text]"/>
      <dgm:spPr/>
      <dgm:t>
        <a:bodyPr/>
        <a:lstStyle/>
        <a:p>
          <a:r>
            <a:rPr lang="en-US" dirty="0" smtClean="0"/>
            <a:t>Pitch (optional)</a:t>
          </a:r>
          <a:endParaRPr lang="en-US" dirty="0"/>
        </a:p>
      </dgm:t>
    </dgm:pt>
    <dgm:pt modelId="{76D2373D-1B35-4D12-9982-8423AD69696C}" type="parTrans" cxnId="{4AC2A68B-11FA-45BA-AF07-04D65A93CA44}">
      <dgm:prSet/>
      <dgm:spPr/>
      <dgm:t>
        <a:bodyPr/>
        <a:lstStyle/>
        <a:p>
          <a:endParaRPr lang="en-US"/>
        </a:p>
      </dgm:t>
    </dgm:pt>
    <dgm:pt modelId="{95C553B6-3B76-4D29-BE6C-F2E1E67B4CA2}" type="sibTrans" cxnId="{4AC2A68B-11FA-45BA-AF07-04D65A93CA44}">
      <dgm:prSet/>
      <dgm:spPr/>
      <dgm:t>
        <a:bodyPr/>
        <a:lstStyle/>
        <a:p>
          <a:endParaRPr lang="en-US"/>
        </a:p>
      </dgm:t>
    </dgm:pt>
    <dgm:pt modelId="{C68B032B-24F7-4490-97D8-A24E676A9964}">
      <dgm:prSet phldrT="[Text]"/>
      <dgm:spPr/>
      <dgm:t>
        <a:bodyPr/>
        <a:lstStyle/>
        <a:p>
          <a:r>
            <a:rPr lang="en-US" b="0" i="0" dirty="0" smtClean="0"/>
            <a:t>Low development</a:t>
          </a:r>
          <a:endParaRPr lang="en-US" dirty="0"/>
        </a:p>
      </dgm:t>
    </dgm:pt>
    <dgm:pt modelId="{99AF9E18-D3D3-4B34-B338-309F66BBF0C6}" type="parTrans" cxnId="{8DCCD9CA-EB63-4646-BC96-ADC27D1B18C9}">
      <dgm:prSet/>
      <dgm:spPr/>
      <dgm:t>
        <a:bodyPr/>
        <a:lstStyle/>
        <a:p>
          <a:endParaRPr lang="en-US"/>
        </a:p>
      </dgm:t>
    </dgm:pt>
    <dgm:pt modelId="{D5173DEC-24ED-4A6D-BEEC-5048CF825FF9}" type="sibTrans" cxnId="{8DCCD9CA-EB63-4646-BC96-ADC27D1B18C9}">
      <dgm:prSet/>
      <dgm:spPr/>
      <dgm:t>
        <a:bodyPr/>
        <a:lstStyle/>
        <a:p>
          <a:endParaRPr lang="en-US"/>
        </a:p>
      </dgm:t>
    </dgm:pt>
    <dgm:pt modelId="{B89B94EA-6640-4896-9064-A2DB31A4F73D}">
      <dgm:prSet phldrT="[Text]"/>
      <dgm:spPr/>
      <dgm:t>
        <a:bodyPr/>
        <a:lstStyle/>
        <a:p>
          <a:r>
            <a:rPr lang="en-US" b="0" i="0" dirty="0" smtClean="0"/>
            <a:t>Quick turnaround</a:t>
          </a:r>
          <a:endParaRPr lang="en-US" dirty="0"/>
        </a:p>
      </dgm:t>
    </dgm:pt>
    <dgm:pt modelId="{9197E3CC-284F-4CA1-9E94-D2AE0CB24FAA}" type="parTrans" cxnId="{B17CBF58-2000-48C0-AD32-AB624CE8E0E2}">
      <dgm:prSet/>
      <dgm:spPr/>
      <dgm:t>
        <a:bodyPr/>
        <a:lstStyle/>
        <a:p>
          <a:endParaRPr lang="en-US"/>
        </a:p>
      </dgm:t>
    </dgm:pt>
    <dgm:pt modelId="{7D4D0999-4F2D-4037-A662-B7A93C452014}" type="sibTrans" cxnId="{B17CBF58-2000-48C0-AD32-AB624CE8E0E2}">
      <dgm:prSet/>
      <dgm:spPr/>
      <dgm:t>
        <a:bodyPr/>
        <a:lstStyle/>
        <a:p>
          <a:endParaRPr lang="en-US"/>
        </a:p>
      </dgm:t>
    </dgm:pt>
    <dgm:pt modelId="{161CEF35-6426-4D9D-B68E-861ED5F6D0B8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164A7B4B-FC9B-4CC0-A893-6FEC5BE80FA5}" type="parTrans" cxnId="{2B718AB2-9F02-4D3D-B13D-826B6082B54B}">
      <dgm:prSet/>
      <dgm:spPr/>
      <dgm:t>
        <a:bodyPr/>
        <a:lstStyle/>
        <a:p>
          <a:endParaRPr lang="en-US"/>
        </a:p>
      </dgm:t>
    </dgm:pt>
    <dgm:pt modelId="{14F4AB76-11F1-4D1D-A185-22DD72E8262E}" type="sibTrans" cxnId="{2B718AB2-9F02-4D3D-B13D-826B6082B54B}">
      <dgm:prSet/>
      <dgm:spPr/>
      <dgm:t>
        <a:bodyPr/>
        <a:lstStyle/>
        <a:p>
          <a:endParaRPr lang="en-US"/>
        </a:p>
      </dgm:t>
    </dgm:pt>
    <dgm:pt modelId="{0009FFA2-5D8C-4469-BA1B-86C83482FCB5}">
      <dgm:prSet phldrT="[Text]"/>
      <dgm:spPr/>
      <dgm:t>
        <a:bodyPr/>
        <a:lstStyle/>
        <a:p>
          <a:r>
            <a:rPr lang="en-US" b="0" i="0" dirty="0" smtClean="0"/>
            <a:t>Medium Development</a:t>
          </a:r>
          <a:endParaRPr lang="en-US" dirty="0"/>
        </a:p>
      </dgm:t>
    </dgm:pt>
    <dgm:pt modelId="{D96C94CB-37D7-4ED6-86D5-BBFEBB649967}" type="parTrans" cxnId="{47E76C7D-3D1A-4E29-9F66-8475978E606E}">
      <dgm:prSet/>
      <dgm:spPr/>
      <dgm:t>
        <a:bodyPr/>
        <a:lstStyle/>
        <a:p>
          <a:endParaRPr lang="en-US"/>
        </a:p>
      </dgm:t>
    </dgm:pt>
    <dgm:pt modelId="{6F80801C-6E45-4BA0-BCD0-ED748930901B}" type="sibTrans" cxnId="{47E76C7D-3D1A-4E29-9F66-8475978E606E}">
      <dgm:prSet/>
      <dgm:spPr/>
      <dgm:t>
        <a:bodyPr/>
        <a:lstStyle/>
        <a:p>
          <a:endParaRPr lang="en-US"/>
        </a:p>
      </dgm:t>
    </dgm:pt>
    <dgm:pt modelId="{95CD7402-89B8-441E-AD7C-A1A9F570131E}">
      <dgm:prSet phldrT="[Text]"/>
      <dgm:spPr/>
      <dgm:t>
        <a:bodyPr/>
        <a:lstStyle/>
        <a:p>
          <a:r>
            <a:rPr lang="en-US" b="0" i="0" dirty="0" smtClean="0"/>
            <a:t>Medium turnaround</a:t>
          </a:r>
          <a:endParaRPr lang="en-US" dirty="0"/>
        </a:p>
      </dgm:t>
    </dgm:pt>
    <dgm:pt modelId="{550885B0-04EC-4980-AAB7-42BABFD12F86}" type="parTrans" cxnId="{FE829913-F7CF-4B00-869B-6CFCB5E65B6D}">
      <dgm:prSet/>
      <dgm:spPr/>
      <dgm:t>
        <a:bodyPr/>
        <a:lstStyle/>
        <a:p>
          <a:endParaRPr lang="en-US"/>
        </a:p>
      </dgm:t>
    </dgm:pt>
    <dgm:pt modelId="{85424B65-E63D-4ED8-A7DD-9E430346E267}" type="sibTrans" cxnId="{FE829913-F7CF-4B00-869B-6CFCB5E65B6D}">
      <dgm:prSet/>
      <dgm:spPr/>
      <dgm:t>
        <a:bodyPr/>
        <a:lstStyle/>
        <a:p>
          <a:endParaRPr lang="en-US"/>
        </a:p>
      </dgm:t>
    </dgm:pt>
    <dgm:pt modelId="{E3E544C7-D057-4A91-A492-2E39FFCA0B75}">
      <dgm:prSet phldrT="[Text]"/>
      <dgm:spPr/>
      <dgm:t>
        <a:bodyPr/>
        <a:lstStyle/>
        <a:p>
          <a:r>
            <a:rPr lang="en-US" dirty="0" smtClean="0"/>
            <a:t>Proposal</a:t>
          </a:r>
          <a:endParaRPr lang="en-US" dirty="0"/>
        </a:p>
      </dgm:t>
    </dgm:pt>
    <dgm:pt modelId="{7D9EBFCC-ACA8-42FC-8216-74F301580AD9}" type="parTrans" cxnId="{34455415-D1B6-40CD-A623-861CB76507B1}">
      <dgm:prSet/>
      <dgm:spPr/>
      <dgm:t>
        <a:bodyPr/>
        <a:lstStyle/>
        <a:p>
          <a:endParaRPr lang="en-US"/>
        </a:p>
      </dgm:t>
    </dgm:pt>
    <dgm:pt modelId="{E725E208-FFC1-4EF2-96FE-540C475840F7}" type="sibTrans" cxnId="{34455415-D1B6-40CD-A623-861CB76507B1}">
      <dgm:prSet/>
      <dgm:spPr/>
      <dgm:t>
        <a:bodyPr/>
        <a:lstStyle/>
        <a:p>
          <a:endParaRPr lang="en-US"/>
        </a:p>
      </dgm:t>
    </dgm:pt>
    <dgm:pt modelId="{44DADDC9-68A1-4321-9242-5D48D1CDABB9}">
      <dgm:prSet phldrT="[Text]"/>
      <dgm:spPr/>
      <dgm:t>
        <a:bodyPr/>
        <a:lstStyle/>
        <a:p>
          <a:r>
            <a:rPr lang="en-US" b="0" i="0" dirty="0" smtClean="0"/>
            <a:t>High development</a:t>
          </a:r>
          <a:endParaRPr lang="en-US" dirty="0"/>
        </a:p>
      </dgm:t>
    </dgm:pt>
    <dgm:pt modelId="{E1D19295-FF4D-4908-AE61-6604BE576562}" type="parTrans" cxnId="{3569607F-8DFA-4C92-8DE7-4D0DD78A0A03}">
      <dgm:prSet/>
      <dgm:spPr/>
      <dgm:t>
        <a:bodyPr/>
        <a:lstStyle/>
        <a:p>
          <a:endParaRPr lang="en-US"/>
        </a:p>
      </dgm:t>
    </dgm:pt>
    <dgm:pt modelId="{47C74441-DDB5-412B-9623-978BABA2C168}" type="sibTrans" cxnId="{3569607F-8DFA-4C92-8DE7-4D0DD78A0A03}">
      <dgm:prSet/>
      <dgm:spPr/>
      <dgm:t>
        <a:bodyPr/>
        <a:lstStyle/>
        <a:p>
          <a:endParaRPr lang="en-US"/>
        </a:p>
      </dgm:t>
    </dgm:pt>
    <dgm:pt modelId="{13A79FBC-701E-4575-B89B-34AD7FFB7064}">
      <dgm:prSet phldrT="[Text]"/>
      <dgm:spPr/>
      <dgm:t>
        <a:bodyPr/>
        <a:lstStyle/>
        <a:p>
          <a:r>
            <a:rPr lang="en-US" b="0" i="0" dirty="0" smtClean="0"/>
            <a:t>Slow turnaround</a:t>
          </a:r>
          <a:endParaRPr lang="en-US" dirty="0"/>
        </a:p>
      </dgm:t>
    </dgm:pt>
    <dgm:pt modelId="{B60E7377-243B-46DE-A652-90CE73D859DE}" type="parTrans" cxnId="{8CA3EB80-838B-44D4-90E9-44E18671B4A3}">
      <dgm:prSet/>
      <dgm:spPr/>
      <dgm:t>
        <a:bodyPr/>
        <a:lstStyle/>
        <a:p>
          <a:endParaRPr lang="en-US"/>
        </a:p>
      </dgm:t>
    </dgm:pt>
    <dgm:pt modelId="{1EAA66F4-C437-423D-AB16-B17C92259CD1}" type="sibTrans" cxnId="{8CA3EB80-838B-44D4-90E9-44E18671B4A3}">
      <dgm:prSet/>
      <dgm:spPr/>
      <dgm:t>
        <a:bodyPr/>
        <a:lstStyle/>
        <a:p>
          <a:endParaRPr lang="en-US"/>
        </a:p>
      </dgm:t>
    </dgm:pt>
    <dgm:pt modelId="{165B6957-D86F-454F-8E48-840A01B8DB57}">
      <dgm:prSet phldrT="[Text]"/>
      <dgm:spPr/>
      <dgm:t>
        <a:bodyPr/>
        <a:lstStyle/>
        <a:p>
          <a:r>
            <a:rPr lang="en-US" b="0" i="0" dirty="0" smtClean="0"/>
            <a:t>No commitment</a:t>
          </a:r>
          <a:endParaRPr lang="en-US" dirty="0"/>
        </a:p>
      </dgm:t>
    </dgm:pt>
    <dgm:pt modelId="{853637CC-C8A0-4C9A-A8C7-9475FE3AB93C}" type="parTrans" cxnId="{8B16A023-37A9-4927-8B16-1CB5DD44A871}">
      <dgm:prSet/>
      <dgm:spPr/>
      <dgm:t>
        <a:bodyPr/>
        <a:lstStyle/>
        <a:p>
          <a:endParaRPr lang="en-US"/>
        </a:p>
      </dgm:t>
    </dgm:pt>
    <dgm:pt modelId="{93C0ABA4-7B92-41B3-9009-43FF842C3212}" type="sibTrans" cxnId="{8B16A023-37A9-4927-8B16-1CB5DD44A871}">
      <dgm:prSet/>
      <dgm:spPr/>
      <dgm:t>
        <a:bodyPr/>
        <a:lstStyle/>
        <a:p>
          <a:endParaRPr lang="en-US"/>
        </a:p>
      </dgm:t>
    </dgm:pt>
    <dgm:pt modelId="{50ADF200-DC48-4346-B762-3146B1E49016}">
      <dgm:prSet phldrT="[Text]"/>
      <dgm:spPr/>
      <dgm:t>
        <a:bodyPr/>
        <a:lstStyle/>
        <a:p>
          <a:r>
            <a:rPr lang="en-US" b="0" i="0" dirty="0" smtClean="0"/>
            <a:t>Possible commitment</a:t>
          </a:r>
          <a:endParaRPr lang="en-US" dirty="0"/>
        </a:p>
      </dgm:t>
    </dgm:pt>
    <dgm:pt modelId="{BE6282FC-935A-4B94-AB62-004A6297DC47}" type="parTrans" cxnId="{C8BA13CC-D864-4519-B87A-1FFBFFBCB66D}">
      <dgm:prSet/>
      <dgm:spPr/>
      <dgm:t>
        <a:bodyPr/>
        <a:lstStyle/>
        <a:p>
          <a:endParaRPr lang="en-US"/>
        </a:p>
      </dgm:t>
    </dgm:pt>
    <dgm:pt modelId="{49E969D7-94FF-4E3F-803D-26A3F35DACBD}" type="sibTrans" cxnId="{C8BA13CC-D864-4519-B87A-1FFBFFBCB66D}">
      <dgm:prSet/>
      <dgm:spPr/>
      <dgm:t>
        <a:bodyPr/>
        <a:lstStyle/>
        <a:p>
          <a:endParaRPr lang="en-US"/>
        </a:p>
      </dgm:t>
    </dgm:pt>
    <dgm:pt modelId="{ADC5ECC6-38B2-4CF2-AE88-2A8F552D5DA9}">
      <dgm:prSet phldrT="[Text]"/>
      <dgm:spPr/>
      <dgm:t>
        <a:bodyPr/>
        <a:lstStyle/>
        <a:p>
          <a:r>
            <a:rPr lang="en-US" b="0" i="0" dirty="0" smtClean="0"/>
            <a:t>Formal commitment</a:t>
          </a:r>
          <a:endParaRPr lang="en-US" dirty="0"/>
        </a:p>
      </dgm:t>
    </dgm:pt>
    <dgm:pt modelId="{5793D9DD-2688-4E7E-83AF-1D1C4531FA8C}" type="parTrans" cxnId="{A0B8B04E-2187-40A1-8684-FE5FB0C3DF67}">
      <dgm:prSet/>
      <dgm:spPr/>
      <dgm:t>
        <a:bodyPr/>
        <a:lstStyle/>
        <a:p>
          <a:endParaRPr lang="en-US"/>
        </a:p>
      </dgm:t>
    </dgm:pt>
    <dgm:pt modelId="{8B63B11E-342F-44B2-852F-FFE2239A58EA}" type="sibTrans" cxnId="{A0B8B04E-2187-40A1-8684-FE5FB0C3DF67}">
      <dgm:prSet/>
      <dgm:spPr/>
      <dgm:t>
        <a:bodyPr/>
        <a:lstStyle/>
        <a:p>
          <a:endParaRPr lang="en-US"/>
        </a:p>
      </dgm:t>
    </dgm:pt>
    <dgm:pt modelId="{EF394494-53F2-4F6D-A6DB-56FBE4F9414E}">
      <dgm:prSet phldrT="[Text]"/>
      <dgm:spPr/>
      <dgm:t>
        <a:bodyPr/>
        <a:lstStyle/>
        <a:p>
          <a:r>
            <a:rPr lang="en-US" dirty="0" smtClean="0"/>
            <a:t>Include key contributors</a:t>
          </a:r>
          <a:endParaRPr lang="en-US" dirty="0"/>
        </a:p>
      </dgm:t>
    </dgm:pt>
    <dgm:pt modelId="{7380342D-8810-41D3-A500-996A90E4A81F}" type="parTrans" cxnId="{D21F20D7-D2B5-4957-A00E-67657777C0C3}">
      <dgm:prSet/>
      <dgm:spPr/>
      <dgm:t>
        <a:bodyPr/>
        <a:lstStyle/>
        <a:p>
          <a:endParaRPr lang="en-US"/>
        </a:p>
      </dgm:t>
    </dgm:pt>
    <dgm:pt modelId="{132656AA-E5DC-4177-BF90-1BA9BBEEE3C0}" type="sibTrans" cxnId="{D21F20D7-D2B5-4957-A00E-67657777C0C3}">
      <dgm:prSet/>
      <dgm:spPr/>
      <dgm:t>
        <a:bodyPr/>
        <a:lstStyle/>
        <a:p>
          <a:endParaRPr lang="en-US"/>
        </a:p>
      </dgm:t>
    </dgm:pt>
    <dgm:pt modelId="{689726C2-2B74-45BE-A306-C5D448D3E9B9}">
      <dgm:prSet phldrT="[Text]"/>
      <dgm:spPr/>
      <dgm:t>
        <a:bodyPr/>
        <a:lstStyle/>
        <a:p>
          <a:r>
            <a:rPr lang="en-US" dirty="0" smtClean="0"/>
            <a:t>Include key stakeholders</a:t>
          </a:r>
          <a:endParaRPr lang="en-US" dirty="0"/>
        </a:p>
      </dgm:t>
    </dgm:pt>
    <dgm:pt modelId="{63604335-124F-4C3F-A44F-7AF272EE1252}" type="parTrans" cxnId="{79ED37AF-5F5F-4C1A-B127-44802DF12AA9}">
      <dgm:prSet/>
      <dgm:spPr/>
      <dgm:t>
        <a:bodyPr/>
        <a:lstStyle/>
        <a:p>
          <a:endParaRPr lang="en-US"/>
        </a:p>
      </dgm:t>
    </dgm:pt>
    <dgm:pt modelId="{17109F7A-9FAA-45A3-B92F-28C425C214FF}" type="sibTrans" cxnId="{79ED37AF-5F5F-4C1A-B127-44802DF12AA9}">
      <dgm:prSet/>
      <dgm:spPr/>
      <dgm:t>
        <a:bodyPr/>
        <a:lstStyle/>
        <a:p>
          <a:endParaRPr lang="en-US"/>
        </a:p>
      </dgm:t>
    </dgm:pt>
    <dgm:pt modelId="{464947AD-2EEF-4564-BE9D-84FF35E77729}">
      <dgm:prSet phldrT="[Text]"/>
      <dgm:spPr/>
      <dgm:t>
        <a:bodyPr/>
        <a:lstStyle/>
        <a:p>
          <a:r>
            <a:rPr lang="en-US" dirty="0" smtClean="0"/>
            <a:t>Include all stakeholders </a:t>
          </a:r>
          <a:endParaRPr lang="en-US" dirty="0"/>
        </a:p>
      </dgm:t>
    </dgm:pt>
    <dgm:pt modelId="{E78051EA-BB7A-44EC-9E34-39C28BE47AA0}" type="parTrans" cxnId="{139CB7C5-DB2A-4F31-AF1E-56480EB304B4}">
      <dgm:prSet/>
      <dgm:spPr/>
      <dgm:t>
        <a:bodyPr/>
        <a:lstStyle/>
        <a:p>
          <a:endParaRPr lang="en-US"/>
        </a:p>
      </dgm:t>
    </dgm:pt>
    <dgm:pt modelId="{B6C67898-3718-4207-8AD9-F154F9A3B651}" type="sibTrans" cxnId="{139CB7C5-DB2A-4F31-AF1E-56480EB304B4}">
      <dgm:prSet/>
      <dgm:spPr/>
      <dgm:t>
        <a:bodyPr/>
        <a:lstStyle/>
        <a:p>
          <a:endParaRPr lang="en-US"/>
        </a:p>
      </dgm:t>
    </dgm:pt>
    <dgm:pt modelId="{DCAC425F-57A7-4DFA-B83C-F8F95F70DE35}" type="pres">
      <dgm:prSet presAssocID="{DBCF70BA-435A-4A3D-A1B2-8D204C3C22A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77717EE-6CFA-4D6F-9206-9739ED7A0176}" type="pres">
      <dgm:prSet presAssocID="{037AC66A-62D4-4A6B-B2CC-5F4264B004F7}" presName="composite" presStyleCnt="0"/>
      <dgm:spPr/>
    </dgm:pt>
    <dgm:pt modelId="{C5A1A9A4-E212-4480-8E6C-44AFDB6A814E}" type="pres">
      <dgm:prSet presAssocID="{037AC66A-62D4-4A6B-B2CC-5F4264B004F7}" presName="LShape" presStyleLbl="alignNode1" presStyleIdx="0" presStyleCnt="5"/>
      <dgm:spPr/>
    </dgm:pt>
    <dgm:pt modelId="{ECB7F836-C900-45AD-B22B-0A32EFEBE96C}" type="pres">
      <dgm:prSet presAssocID="{037AC66A-62D4-4A6B-B2CC-5F4264B004F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39F5FF-3FD4-40E2-94D7-16839F261368}" type="pres">
      <dgm:prSet presAssocID="{037AC66A-62D4-4A6B-B2CC-5F4264B004F7}" presName="Triangle" presStyleLbl="alignNode1" presStyleIdx="1" presStyleCnt="5"/>
      <dgm:spPr/>
    </dgm:pt>
    <dgm:pt modelId="{7F06B076-AF9A-45AD-902B-745BC12938D8}" type="pres">
      <dgm:prSet presAssocID="{95C553B6-3B76-4D29-BE6C-F2E1E67B4CA2}" presName="sibTrans" presStyleCnt="0"/>
      <dgm:spPr/>
    </dgm:pt>
    <dgm:pt modelId="{AE26E51B-3B3C-4A9E-BD24-2C2F5CCF3271}" type="pres">
      <dgm:prSet presAssocID="{95C553B6-3B76-4D29-BE6C-F2E1E67B4CA2}" presName="space" presStyleCnt="0"/>
      <dgm:spPr/>
    </dgm:pt>
    <dgm:pt modelId="{26C8A985-B6A6-46C0-A531-D0A44FF41E9C}" type="pres">
      <dgm:prSet presAssocID="{161CEF35-6426-4D9D-B68E-861ED5F6D0B8}" presName="composite" presStyleCnt="0"/>
      <dgm:spPr/>
    </dgm:pt>
    <dgm:pt modelId="{F8255967-0A1A-467C-A1FB-F30F120B475D}" type="pres">
      <dgm:prSet presAssocID="{161CEF35-6426-4D9D-B68E-861ED5F6D0B8}" presName="LShape" presStyleLbl="alignNode1" presStyleIdx="2" presStyleCnt="5"/>
      <dgm:spPr/>
    </dgm:pt>
    <dgm:pt modelId="{30297C5D-D157-4DEC-A50F-52E6AF1F107E}" type="pres">
      <dgm:prSet presAssocID="{161CEF35-6426-4D9D-B68E-861ED5F6D0B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3E412-0A4F-4B43-87D0-8ED504925C38}" type="pres">
      <dgm:prSet presAssocID="{161CEF35-6426-4D9D-B68E-861ED5F6D0B8}" presName="Triangle" presStyleLbl="alignNode1" presStyleIdx="3" presStyleCnt="5"/>
      <dgm:spPr/>
    </dgm:pt>
    <dgm:pt modelId="{3D9017B6-AEE4-4D17-96CB-35A0CA57A940}" type="pres">
      <dgm:prSet presAssocID="{14F4AB76-11F1-4D1D-A185-22DD72E8262E}" presName="sibTrans" presStyleCnt="0"/>
      <dgm:spPr/>
    </dgm:pt>
    <dgm:pt modelId="{644D86AF-1A91-4083-8657-16D67905EF16}" type="pres">
      <dgm:prSet presAssocID="{14F4AB76-11F1-4D1D-A185-22DD72E8262E}" presName="space" presStyleCnt="0"/>
      <dgm:spPr/>
    </dgm:pt>
    <dgm:pt modelId="{BF0938DE-1ADD-4C8C-8DF8-79E8B79007A5}" type="pres">
      <dgm:prSet presAssocID="{E3E544C7-D057-4A91-A492-2E39FFCA0B75}" presName="composite" presStyleCnt="0"/>
      <dgm:spPr/>
    </dgm:pt>
    <dgm:pt modelId="{E2EAD650-A3B0-4E58-BF2D-8D45DB1886D6}" type="pres">
      <dgm:prSet presAssocID="{E3E544C7-D057-4A91-A492-2E39FFCA0B75}" presName="LShape" presStyleLbl="alignNode1" presStyleIdx="4" presStyleCnt="5"/>
      <dgm:spPr/>
    </dgm:pt>
    <dgm:pt modelId="{96B7B711-258D-4EE3-BEB4-E870935C5735}" type="pres">
      <dgm:prSet presAssocID="{E3E544C7-D057-4A91-A492-2E39FFCA0B75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BC41E2-8DCE-41E1-867F-6CB9456DF403}" type="presOf" srcId="{B89B94EA-6640-4896-9064-A2DB31A4F73D}" destId="{ECB7F836-C900-45AD-B22B-0A32EFEBE96C}" srcOrd="0" destOrd="2" presId="urn:microsoft.com/office/officeart/2009/3/layout/StepUpProcess"/>
    <dgm:cxn modelId="{8DCCD9CA-EB63-4646-BC96-ADC27D1B18C9}" srcId="{037AC66A-62D4-4A6B-B2CC-5F4264B004F7}" destId="{C68B032B-24F7-4490-97D8-A24E676A9964}" srcOrd="0" destOrd="0" parTransId="{99AF9E18-D3D3-4B34-B338-309F66BBF0C6}" sibTransId="{D5173DEC-24ED-4A6D-BEEC-5048CF825FF9}"/>
    <dgm:cxn modelId="{4AC2A68B-11FA-45BA-AF07-04D65A93CA44}" srcId="{DBCF70BA-435A-4A3D-A1B2-8D204C3C22A7}" destId="{037AC66A-62D4-4A6B-B2CC-5F4264B004F7}" srcOrd="0" destOrd="0" parTransId="{76D2373D-1B35-4D12-9982-8423AD69696C}" sibTransId="{95C553B6-3B76-4D29-BE6C-F2E1E67B4CA2}"/>
    <dgm:cxn modelId="{1337EC62-F96B-4923-A144-B24D165D282A}" type="presOf" srcId="{037AC66A-62D4-4A6B-B2CC-5F4264B004F7}" destId="{ECB7F836-C900-45AD-B22B-0A32EFEBE96C}" srcOrd="0" destOrd="0" presId="urn:microsoft.com/office/officeart/2009/3/layout/StepUpProcess"/>
    <dgm:cxn modelId="{A0B8B04E-2187-40A1-8684-FE5FB0C3DF67}" srcId="{E3E544C7-D057-4A91-A492-2E39FFCA0B75}" destId="{ADC5ECC6-38B2-4CF2-AE88-2A8F552D5DA9}" srcOrd="2" destOrd="0" parTransId="{5793D9DD-2688-4E7E-83AF-1D1C4531FA8C}" sibTransId="{8B63B11E-342F-44B2-852F-FFE2239A58EA}"/>
    <dgm:cxn modelId="{5EEFB195-35E3-47D1-837C-7F9A37822361}" type="presOf" srcId="{E3E544C7-D057-4A91-A492-2E39FFCA0B75}" destId="{96B7B711-258D-4EE3-BEB4-E870935C5735}" srcOrd="0" destOrd="0" presId="urn:microsoft.com/office/officeart/2009/3/layout/StepUpProcess"/>
    <dgm:cxn modelId="{D21F20D7-D2B5-4957-A00E-67657777C0C3}" srcId="{037AC66A-62D4-4A6B-B2CC-5F4264B004F7}" destId="{EF394494-53F2-4F6D-A6DB-56FBE4F9414E}" srcOrd="3" destOrd="0" parTransId="{7380342D-8810-41D3-A500-996A90E4A81F}" sibTransId="{132656AA-E5DC-4177-BF90-1BA9BBEEE3C0}"/>
    <dgm:cxn modelId="{D312E758-E8FC-41D1-BD03-44BF0B67F3FB}" type="presOf" srcId="{EF394494-53F2-4F6D-A6DB-56FBE4F9414E}" destId="{ECB7F836-C900-45AD-B22B-0A32EFEBE96C}" srcOrd="0" destOrd="4" presId="urn:microsoft.com/office/officeart/2009/3/layout/StepUpProcess"/>
    <dgm:cxn modelId="{71AA7BA9-BCB9-460C-8F19-28C07B5E39C1}" type="presOf" srcId="{DBCF70BA-435A-4A3D-A1B2-8D204C3C22A7}" destId="{DCAC425F-57A7-4DFA-B83C-F8F95F70DE35}" srcOrd="0" destOrd="0" presId="urn:microsoft.com/office/officeart/2009/3/layout/StepUpProcess"/>
    <dgm:cxn modelId="{8CA3EB80-838B-44D4-90E9-44E18671B4A3}" srcId="{E3E544C7-D057-4A91-A492-2E39FFCA0B75}" destId="{13A79FBC-701E-4575-B89B-34AD7FFB7064}" srcOrd="1" destOrd="0" parTransId="{B60E7377-243B-46DE-A652-90CE73D859DE}" sibTransId="{1EAA66F4-C437-423D-AB16-B17C92259CD1}"/>
    <dgm:cxn modelId="{F5025F74-211D-4313-8F6C-851663E906ED}" type="presOf" srcId="{161CEF35-6426-4D9D-B68E-861ED5F6D0B8}" destId="{30297C5D-D157-4DEC-A50F-52E6AF1F107E}" srcOrd="0" destOrd="0" presId="urn:microsoft.com/office/officeart/2009/3/layout/StepUpProcess"/>
    <dgm:cxn modelId="{12F3A575-B8B9-44D8-8A64-5DF065E8B656}" type="presOf" srcId="{13A79FBC-701E-4575-B89B-34AD7FFB7064}" destId="{96B7B711-258D-4EE3-BEB4-E870935C5735}" srcOrd="0" destOrd="2" presId="urn:microsoft.com/office/officeart/2009/3/layout/StepUpProcess"/>
    <dgm:cxn modelId="{34455415-D1B6-40CD-A623-861CB76507B1}" srcId="{DBCF70BA-435A-4A3D-A1B2-8D204C3C22A7}" destId="{E3E544C7-D057-4A91-A492-2E39FFCA0B75}" srcOrd="2" destOrd="0" parTransId="{7D9EBFCC-ACA8-42FC-8216-74F301580AD9}" sibTransId="{E725E208-FFC1-4EF2-96FE-540C475840F7}"/>
    <dgm:cxn modelId="{56AFA3E6-6EEE-4966-B7EF-EE70D44CCA2C}" type="presOf" srcId="{50ADF200-DC48-4346-B762-3146B1E49016}" destId="{30297C5D-D157-4DEC-A50F-52E6AF1F107E}" srcOrd="0" destOrd="3" presId="urn:microsoft.com/office/officeart/2009/3/layout/StepUpProcess"/>
    <dgm:cxn modelId="{C8BA13CC-D864-4519-B87A-1FFBFFBCB66D}" srcId="{161CEF35-6426-4D9D-B68E-861ED5F6D0B8}" destId="{50ADF200-DC48-4346-B762-3146B1E49016}" srcOrd="2" destOrd="0" parTransId="{BE6282FC-935A-4B94-AB62-004A6297DC47}" sibTransId="{49E969D7-94FF-4E3F-803D-26A3F35DACBD}"/>
    <dgm:cxn modelId="{79ED37AF-5F5F-4C1A-B127-44802DF12AA9}" srcId="{161CEF35-6426-4D9D-B68E-861ED5F6D0B8}" destId="{689726C2-2B74-45BE-A306-C5D448D3E9B9}" srcOrd="3" destOrd="0" parTransId="{63604335-124F-4C3F-A44F-7AF272EE1252}" sibTransId="{17109F7A-9FAA-45A3-B92F-28C425C214FF}"/>
    <dgm:cxn modelId="{3569607F-8DFA-4C92-8DE7-4D0DD78A0A03}" srcId="{E3E544C7-D057-4A91-A492-2E39FFCA0B75}" destId="{44DADDC9-68A1-4321-9242-5D48D1CDABB9}" srcOrd="0" destOrd="0" parTransId="{E1D19295-FF4D-4908-AE61-6604BE576562}" sibTransId="{47C74441-DDB5-412B-9623-978BABA2C168}"/>
    <dgm:cxn modelId="{D134ABE3-14F7-4F1D-9EB0-BF7BAD6D4984}" type="presOf" srcId="{95CD7402-89B8-441E-AD7C-A1A9F570131E}" destId="{30297C5D-D157-4DEC-A50F-52E6AF1F107E}" srcOrd="0" destOrd="2" presId="urn:microsoft.com/office/officeart/2009/3/layout/StepUpProcess"/>
    <dgm:cxn modelId="{139CB7C5-DB2A-4F31-AF1E-56480EB304B4}" srcId="{E3E544C7-D057-4A91-A492-2E39FFCA0B75}" destId="{464947AD-2EEF-4564-BE9D-84FF35E77729}" srcOrd="3" destOrd="0" parTransId="{E78051EA-BB7A-44EC-9E34-39C28BE47AA0}" sibTransId="{B6C67898-3718-4207-8AD9-F154F9A3B651}"/>
    <dgm:cxn modelId="{B17CBF58-2000-48C0-AD32-AB624CE8E0E2}" srcId="{037AC66A-62D4-4A6B-B2CC-5F4264B004F7}" destId="{B89B94EA-6640-4896-9064-A2DB31A4F73D}" srcOrd="1" destOrd="0" parTransId="{9197E3CC-284F-4CA1-9E94-D2AE0CB24FAA}" sibTransId="{7D4D0999-4F2D-4037-A662-B7A93C452014}"/>
    <dgm:cxn modelId="{2D83F6F7-219A-4700-AC3E-41C9FC76DF19}" type="presOf" srcId="{C68B032B-24F7-4490-97D8-A24E676A9964}" destId="{ECB7F836-C900-45AD-B22B-0A32EFEBE96C}" srcOrd="0" destOrd="1" presId="urn:microsoft.com/office/officeart/2009/3/layout/StepUpProcess"/>
    <dgm:cxn modelId="{1850CD76-C6D4-48AE-A8BA-363CE6C45107}" type="presOf" srcId="{464947AD-2EEF-4564-BE9D-84FF35E77729}" destId="{96B7B711-258D-4EE3-BEB4-E870935C5735}" srcOrd="0" destOrd="4" presId="urn:microsoft.com/office/officeart/2009/3/layout/StepUpProcess"/>
    <dgm:cxn modelId="{401812B9-D9CB-461B-974F-5870AA453738}" type="presOf" srcId="{0009FFA2-5D8C-4469-BA1B-86C83482FCB5}" destId="{30297C5D-D157-4DEC-A50F-52E6AF1F107E}" srcOrd="0" destOrd="1" presId="urn:microsoft.com/office/officeart/2009/3/layout/StepUpProcess"/>
    <dgm:cxn modelId="{F7C7A609-4E50-4F3D-B333-21D74FE9AE02}" type="presOf" srcId="{689726C2-2B74-45BE-A306-C5D448D3E9B9}" destId="{30297C5D-D157-4DEC-A50F-52E6AF1F107E}" srcOrd="0" destOrd="4" presId="urn:microsoft.com/office/officeart/2009/3/layout/StepUpProcess"/>
    <dgm:cxn modelId="{C57809F1-4C6C-41D9-B761-22DFAB70F6E7}" type="presOf" srcId="{165B6957-D86F-454F-8E48-840A01B8DB57}" destId="{ECB7F836-C900-45AD-B22B-0A32EFEBE96C}" srcOrd="0" destOrd="3" presId="urn:microsoft.com/office/officeart/2009/3/layout/StepUpProcess"/>
    <dgm:cxn modelId="{F0175FA3-03B3-465C-96EF-49BE40A1F1C3}" type="presOf" srcId="{44DADDC9-68A1-4321-9242-5D48D1CDABB9}" destId="{96B7B711-258D-4EE3-BEB4-E870935C5735}" srcOrd="0" destOrd="1" presId="urn:microsoft.com/office/officeart/2009/3/layout/StepUpProcess"/>
    <dgm:cxn modelId="{8B16A023-37A9-4927-8B16-1CB5DD44A871}" srcId="{037AC66A-62D4-4A6B-B2CC-5F4264B004F7}" destId="{165B6957-D86F-454F-8E48-840A01B8DB57}" srcOrd="2" destOrd="0" parTransId="{853637CC-C8A0-4C9A-A8C7-9475FE3AB93C}" sibTransId="{93C0ABA4-7B92-41B3-9009-43FF842C3212}"/>
    <dgm:cxn modelId="{FE829913-F7CF-4B00-869B-6CFCB5E65B6D}" srcId="{161CEF35-6426-4D9D-B68E-861ED5F6D0B8}" destId="{95CD7402-89B8-441E-AD7C-A1A9F570131E}" srcOrd="1" destOrd="0" parTransId="{550885B0-04EC-4980-AAB7-42BABFD12F86}" sibTransId="{85424B65-E63D-4ED8-A7DD-9E430346E267}"/>
    <dgm:cxn modelId="{47E76C7D-3D1A-4E29-9F66-8475978E606E}" srcId="{161CEF35-6426-4D9D-B68E-861ED5F6D0B8}" destId="{0009FFA2-5D8C-4469-BA1B-86C83482FCB5}" srcOrd="0" destOrd="0" parTransId="{D96C94CB-37D7-4ED6-86D5-BBFEBB649967}" sibTransId="{6F80801C-6E45-4BA0-BCD0-ED748930901B}"/>
    <dgm:cxn modelId="{2B718AB2-9F02-4D3D-B13D-826B6082B54B}" srcId="{DBCF70BA-435A-4A3D-A1B2-8D204C3C22A7}" destId="{161CEF35-6426-4D9D-B68E-861ED5F6D0B8}" srcOrd="1" destOrd="0" parTransId="{164A7B4B-FC9B-4CC0-A893-6FEC5BE80FA5}" sibTransId="{14F4AB76-11F1-4D1D-A185-22DD72E8262E}"/>
    <dgm:cxn modelId="{44707467-708B-4D98-8B0B-F3280AB5C412}" type="presOf" srcId="{ADC5ECC6-38B2-4CF2-AE88-2A8F552D5DA9}" destId="{96B7B711-258D-4EE3-BEB4-E870935C5735}" srcOrd="0" destOrd="3" presId="urn:microsoft.com/office/officeart/2009/3/layout/StepUpProcess"/>
    <dgm:cxn modelId="{A989D1CE-96E7-495D-A02A-9F359C28A700}" type="presParOf" srcId="{DCAC425F-57A7-4DFA-B83C-F8F95F70DE35}" destId="{877717EE-6CFA-4D6F-9206-9739ED7A0176}" srcOrd="0" destOrd="0" presId="urn:microsoft.com/office/officeart/2009/3/layout/StepUpProcess"/>
    <dgm:cxn modelId="{73D0F6F3-31E1-4A81-8137-A7D5440F7E8F}" type="presParOf" srcId="{877717EE-6CFA-4D6F-9206-9739ED7A0176}" destId="{C5A1A9A4-E212-4480-8E6C-44AFDB6A814E}" srcOrd="0" destOrd="0" presId="urn:microsoft.com/office/officeart/2009/3/layout/StepUpProcess"/>
    <dgm:cxn modelId="{CE993590-F82F-4660-8529-C801AB8E0BB5}" type="presParOf" srcId="{877717EE-6CFA-4D6F-9206-9739ED7A0176}" destId="{ECB7F836-C900-45AD-B22B-0A32EFEBE96C}" srcOrd="1" destOrd="0" presId="urn:microsoft.com/office/officeart/2009/3/layout/StepUpProcess"/>
    <dgm:cxn modelId="{8F8FDB3D-F97E-4CB1-A2DD-750376E9BA1C}" type="presParOf" srcId="{877717EE-6CFA-4D6F-9206-9739ED7A0176}" destId="{AF39F5FF-3FD4-40E2-94D7-16839F261368}" srcOrd="2" destOrd="0" presId="urn:microsoft.com/office/officeart/2009/3/layout/StepUpProcess"/>
    <dgm:cxn modelId="{E8283823-B35D-4E7E-B0C9-4F5B13207010}" type="presParOf" srcId="{DCAC425F-57A7-4DFA-B83C-F8F95F70DE35}" destId="{7F06B076-AF9A-45AD-902B-745BC12938D8}" srcOrd="1" destOrd="0" presId="urn:microsoft.com/office/officeart/2009/3/layout/StepUpProcess"/>
    <dgm:cxn modelId="{78608CBC-9FC8-4EA1-96D1-A1BA393BED2F}" type="presParOf" srcId="{7F06B076-AF9A-45AD-902B-745BC12938D8}" destId="{AE26E51B-3B3C-4A9E-BD24-2C2F5CCF3271}" srcOrd="0" destOrd="0" presId="urn:microsoft.com/office/officeart/2009/3/layout/StepUpProcess"/>
    <dgm:cxn modelId="{2DEFFE0D-6309-4C2E-87C6-CC5700BDCDBE}" type="presParOf" srcId="{DCAC425F-57A7-4DFA-B83C-F8F95F70DE35}" destId="{26C8A985-B6A6-46C0-A531-D0A44FF41E9C}" srcOrd="2" destOrd="0" presId="urn:microsoft.com/office/officeart/2009/3/layout/StepUpProcess"/>
    <dgm:cxn modelId="{00FED376-ACF6-4087-AD97-830275C40CAC}" type="presParOf" srcId="{26C8A985-B6A6-46C0-A531-D0A44FF41E9C}" destId="{F8255967-0A1A-467C-A1FB-F30F120B475D}" srcOrd="0" destOrd="0" presId="urn:microsoft.com/office/officeart/2009/3/layout/StepUpProcess"/>
    <dgm:cxn modelId="{98F579DE-8121-4A79-99B6-2ABE512C91C3}" type="presParOf" srcId="{26C8A985-B6A6-46C0-A531-D0A44FF41E9C}" destId="{30297C5D-D157-4DEC-A50F-52E6AF1F107E}" srcOrd="1" destOrd="0" presId="urn:microsoft.com/office/officeart/2009/3/layout/StepUpProcess"/>
    <dgm:cxn modelId="{0FCE06E4-92AA-4E90-8A45-2271CF11C432}" type="presParOf" srcId="{26C8A985-B6A6-46C0-A531-D0A44FF41E9C}" destId="{54E3E412-0A4F-4B43-87D0-8ED504925C38}" srcOrd="2" destOrd="0" presId="urn:microsoft.com/office/officeart/2009/3/layout/StepUpProcess"/>
    <dgm:cxn modelId="{6A8C3F21-6499-4E06-AD55-D8C43DCB7F41}" type="presParOf" srcId="{DCAC425F-57A7-4DFA-B83C-F8F95F70DE35}" destId="{3D9017B6-AEE4-4D17-96CB-35A0CA57A940}" srcOrd="3" destOrd="0" presId="urn:microsoft.com/office/officeart/2009/3/layout/StepUpProcess"/>
    <dgm:cxn modelId="{7DA91F29-8E80-48FF-8195-261D6D3F3879}" type="presParOf" srcId="{3D9017B6-AEE4-4D17-96CB-35A0CA57A940}" destId="{644D86AF-1A91-4083-8657-16D67905EF16}" srcOrd="0" destOrd="0" presId="urn:microsoft.com/office/officeart/2009/3/layout/StepUpProcess"/>
    <dgm:cxn modelId="{EF10F332-D418-4C04-81E6-80553BDFB143}" type="presParOf" srcId="{DCAC425F-57A7-4DFA-B83C-F8F95F70DE35}" destId="{BF0938DE-1ADD-4C8C-8DF8-79E8B79007A5}" srcOrd="4" destOrd="0" presId="urn:microsoft.com/office/officeart/2009/3/layout/StepUpProcess"/>
    <dgm:cxn modelId="{85B040D4-C4D0-4A27-A525-AC3880D6D66D}" type="presParOf" srcId="{BF0938DE-1ADD-4C8C-8DF8-79E8B79007A5}" destId="{E2EAD650-A3B0-4E58-BF2D-8D45DB1886D6}" srcOrd="0" destOrd="0" presId="urn:microsoft.com/office/officeart/2009/3/layout/StepUpProcess"/>
    <dgm:cxn modelId="{153430F8-42A2-4073-B4F8-433906C42D90}" type="presParOf" srcId="{BF0938DE-1ADD-4C8C-8DF8-79E8B79007A5}" destId="{96B7B711-258D-4EE3-BEB4-E870935C573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4F5F4-B82C-4CEC-9442-06454EF51BB8}">
      <dsp:nvSpPr>
        <dsp:cNvPr id="0" name=""/>
        <dsp:cNvSpPr/>
      </dsp:nvSpPr>
      <dsp:spPr>
        <a:xfrm>
          <a:off x="493626" y="264225"/>
          <a:ext cx="1368019" cy="136801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</a:t>
          </a:r>
          <a:endParaRPr lang="en-US" sz="4400" kern="1200" dirty="0"/>
        </a:p>
      </dsp:txBody>
      <dsp:txXfrm>
        <a:off x="676029" y="503629"/>
        <a:ext cx="1003214" cy="615608"/>
      </dsp:txXfrm>
    </dsp:sp>
    <dsp:sp modelId="{BCBCE206-07FF-4AD9-8DD9-A3C34E9F541A}">
      <dsp:nvSpPr>
        <dsp:cNvPr id="0" name=""/>
        <dsp:cNvSpPr/>
      </dsp:nvSpPr>
      <dsp:spPr>
        <a:xfrm>
          <a:off x="987253" y="1119237"/>
          <a:ext cx="1368019" cy="1368019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M</a:t>
          </a:r>
          <a:endParaRPr lang="en-US" sz="4400" kern="1200" dirty="0"/>
        </a:p>
      </dsp:txBody>
      <dsp:txXfrm>
        <a:off x="1405639" y="1472642"/>
        <a:ext cx="820811" cy="752410"/>
      </dsp:txXfrm>
    </dsp:sp>
    <dsp:sp modelId="{06DC4E0D-2A0A-4940-969F-9A9EB478584C}">
      <dsp:nvSpPr>
        <dsp:cNvPr id="0" name=""/>
        <dsp:cNvSpPr/>
      </dsp:nvSpPr>
      <dsp:spPr>
        <a:xfrm>
          <a:off x="0" y="1119237"/>
          <a:ext cx="1368019" cy="1368019"/>
        </a:xfrm>
        <a:prstGeom prst="ellipse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I</a:t>
          </a:r>
          <a:endParaRPr lang="en-US" sz="4400" kern="1200" dirty="0"/>
        </a:p>
      </dsp:txBody>
      <dsp:txXfrm>
        <a:off x="128821" y="1472642"/>
        <a:ext cx="820811" cy="752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2A705-72D9-421F-B547-D68E2178D44B}">
      <dsp:nvSpPr>
        <dsp:cNvPr id="0" name=""/>
        <dsp:cNvSpPr/>
      </dsp:nvSpPr>
      <dsp:spPr>
        <a:xfrm rot="5400000">
          <a:off x="-187612" y="187719"/>
          <a:ext cx="1250751" cy="875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Story</a:t>
          </a:r>
          <a:endParaRPr lang="en-US" sz="2100" kern="1200" dirty="0"/>
        </a:p>
      </dsp:txBody>
      <dsp:txXfrm rot="-5400000">
        <a:off x="1" y="437869"/>
        <a:ext cx="875526" cy="375225"/>
      </dsp:txXfrm>
    </dsp:sp>
    <dsp:sp modelId="{1DE01E9C-EA7A-4D14-9D61-A67776D97527}">
      <dsp:nvSpPr>
        <dsp:cNvPr id="0" name=""/>
        <dsp:cNvSpPr/>
      </dsp:nvSpPr>
      <dsp:spPr>
        <a:xfrm rot="5400000">
          <a:off x="2698268" y="-1822636"/>
          <a:ext cx="812988" cy="4458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Requirements and use cases</a:t>
          </a:r>
          <a:endParaRPr lang="en-US" sz="2000" kern="1200" dirty="0"/>
        </a:p>
      </dsp:txBody>
      <dsp:txXfrm rot="-5400000">
        <a:off x="875526" y="39793"/>
        <a:ext cx="4418786" cy="733614"/>
      </dsp:txXfrm>
    </dsp:sp>
    <dsp:sp modelId="{0B0F8FD7-283B-466F-8058-1BDD5285ABAE}">
      <dsp:nvSpPr>
        <dsp:cNvPr id="0" name=""/>
        <dsp:cNvSpPr/>
      </dsp:nvSpPr>
      <dsp:spPr>
        <a:xfrm rot="5400000">
          <a:off x="-187612" y="1238636"/>
          <a:ext cx="1250751" cy="875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Idea</a:t>
          </a:r>
          <a:endParaRPr lang="en-US" sz="2100" kern="1200" dirty="0"/>
        </a:p>
      </dsp:txBody>
      <dsp:txXfrm rot="-5400000">
        <a:off x="1" y="1488786"/>
        <a:ext cx="875526" cy="375225"/>
      </dsp:txXfrm>
    </dsp:sp>
    <dsp:sp modelId="{09CA8C85-FCA9-4BBF-A69A-856737FECC61}">
      <dsp:nvSpPr>
        <dsp:cNvPr id="0" name=""/>
        <dsp:cNvSpPr/>
      </dsp:nvSpPr>
      <dsp:spPr>
        <a:xfrm rot="5400000">
          <a:off x="2698268" y="-771718"/>
          <a:ext cx="812988" cy="4458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Key ideas and high level design</a:t>
          </a:r>
          <a:endParaRPr lang="en-US" sz="2000" kern="1200" dirty="0"/>
        </a:p>
      </dsp:txBody>
      <dsp:txXfrm rot="-5400000">
        <a:off x="875526" y="1090711"/>
        <a:ext cx="4418786" cy="733614"/>
      </dsp:txXfrm>
    </dsp:sp>
    <dsp:sp modelId="{2CB59FF9-C341-49B9-9879-FF9FAE137A5B}">
      <dsp:nvSpPr>
        <dsp:cNvPr id="0" name=""/>
        <dsp:cNvSpPr/>
      </dsp:nvSpPr>
      <dsp:spPr>
        <a:xfrm rot="5400000">
          <a:off x="-187612" y="2289554"/>
          <a:ext cx="1250751" cy="8755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Metric</a:t>
          </a:r>
          <a:endParaRPr lang="en-US" sz="2100" kern="1200" dirty="0"/>
        </a:p>
      </dsp:txBody>
      <dsp:txXfrm rot="-5400000">
        <a:off x="1" y="2539704"/>
        <a:ext cx="875526" cy="375225"/>
      </dsp:txXfrm>
    </dsp:sp>
    <dsp:sp modelId="{57DAF0CA-C825-48F5-9507-04CAE93425D1}">
      <dsp:nvSpPr>
        <dsp:cNvPr id="0" name=""/>
        <dsp:cNvSpPr/>
      </dsp:nvSpPr>
      <dsp:spPr>
        <a:xfrm rot="5400000">
          <a:off x="2698268" y="279199"/>
          <a:ext cx="812988" cy="4458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Roadmap and ROI analysis</a:t>
          </a:r>
          <a:endParaRPr lang="en-US" sz="2000" kern="1200" dirty="0"/>
        </a:p>
      </dsp:txBody>
      <dsp:txXfrm rot="-5400000">
        <a:off x="875526" y="2141629"/>
        <a:ext cx="4418786" cy="7336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58AA4-E615-4704-9E42-4F8157369C5F}">
      <dsp:nvSpPr>
        <dsp:cNvPr id="0" name=""/>
        <dsp:cNvSpPr/>
      </dsp:nvSpPr>
      <dsp:spPr>
        <a:xfrm>
          <a:off x="1174" y="2119736"/>
          <a:ext cx="1314304" cy="507321"/>
        </a:xfrm>
        <a:prstGeom prst="chevron">
          <a:avLst>
            <a:gd name="adj" fmla="val 4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4176E-F60C-4C6C-BECA-6433821DB473}">
      <dsp:nvSpPr>
        <dsp:cNvPr id="0" name=""/>
        <dsp:cNvSpPr/>
      </dsp:nvSpPr>
      <dsp:spPr>
        <a:xfrm>
          <a:off x="351655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Early Investigation</a:t>
          </a:r>
          <a:endParaRPr lang="en-US" sz="1100" kern="1200" dirty="0"/>
        </a:p>
      </dsp:txBody>
      <dsp:txXfrm>
        <a:off x="366514" y="2261425"/>
        <a:ext cx="1080139" cy="477603"/>
      </dsp:txXfrm>
    </dsp:sp>
    <dsp:sp modelId="{B5D19868-8501-494E-8144-4E4F37B47D9C}">
      <dsp:nvSpPr>
        <dsp:cNvPr id="0" name=""/>
        <dsp:cNvSpPr/>
      </dsp:nvSpPr>
      <dsp:spPr>
        <a:xfrm>
          <a:off x="1502402" y="2119736"/>
          <a:ext cx="1314304" cy="507321"/>
        </a:xfrm>
        <a:prstGeom prst="chevron">
          <a:avLst>
            <a:gd name="adj" fmla="val 4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953D3-68E9-4DAC-BF64-CBC0320EA74B}">
      <dsp:nvSpPr>
        <dsp:cNvPr id="0" name=""/>
        <dsp:cNvSpPr/>
      </dsp:nvSpPr>
      <dsp:spPr>
        <a:xfrm>
          <a:off x="1852883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Charter</a:t>
          </a:r>
          <a:endParaRPr lang="en-US" sz="1100" kern="1200" dirty="0"/>
        </a:p>
      </dsp:txBody>
      <dsp:txXfrm>
        <a:off x="1867742" y="2261425"/>
        <a:ext cx="1080139" cy="477603"/>
      </dsp:txXfrm>
    </dsp:sp>
    <dsp:sp modelId="{A48EFCAB-351A-41DA-89AE-9B82CA6C4AFF}">
      <dsp:nvSpPr>
        <dsp:cNvPr id="0" name=""/>
        <dsp:cNvSpPr/>
      </dsp:nvSpPr>
      <dsp:spPr>
        <a:xfrm>
          <a:off x="3003630" y="2119736"/>
          <a:ext cx="1314304" cy="507321"/>
        </a:xfrm>
        <a:prstGeom prst="chevron">
          <a:avLst>
            <a:gd name="adj" fmla="val 4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CB091-1319-492C-B71A-CF75249DFC9D}">
      <dsp:nvSpPr>
        <dsp:cNvPr id="0" name=""/>
        <dsp:cNvSpPr/>
      </dsp:nvSpPr>
      <dsp:spPr>
        <a:xfrm>
          <a:off x="3354111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Plan</a:t>
          </a:r>
          <a:endParaRPr lang="en-US" sz="1100" kern="1200" dirty="0"/>
        </a:p>
      </dsp:txBody>
      <dsp:txXfrm>
        <a:off x="3368970" y="2261425"/>
        <a:ext cx="1080139" cy="477603"/>
      </dsp:txXfrm>
    </dsp:sp>
    <dsp:sp modelId="{4F6CDFA9-E991-4094-8075-3148CCC8B4E2}">
      <dsp:nvSpPr>
        <dsp:cNvPr id="0" name=""/>
        <dsp:cNvSpPr/>
      </dsp:nvSpPr>
      <dsp:spPr>
        <a:xfrm>
          <a:off x="4504858" y="2119736"/>
          <a:ext cx="1314304" cy="507321"/>
        </a:xfrm>
        <a:prstGeom prst="chevron">
          <a:avLst>
            <a:gd name="adj" fmla="val 4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8D114-0450-44C3-B578-EB269B947227}">
      <dsp:nvSpPr>
        <dsp:cNvPr id="0" name=""/>
        <dsp:cNvSpPr/>
      </dsp:nvSpPr>
      <dsp:spPr>
        <a:xfrm>
          <a:off x="4855340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Dev &amp; Test</a:t>
          </a:r>
          <a:endParaRPr lang="en-US" sz="1100" kern="1200" dirty="0"/>
        </a:p>
      </dsp:txBody>
      <dsp:txXfrm>
        <a:off x="4870199" y="2261425"/>
        <a:ext cx="1080139" cy="477603"/>
      </dsp:txXfrm>
    </dsp:sp>
    <dsp:sp modelId="{4043EF8E-206E-40B8-8F23-F86B21081A02}">
      <dsp:nvSpPr>
        <dsp:cNvPr id="0" name=""/>
        <dsp:cNvSpPr/>
      </dsp:nvSpPr>
      <dsp:spPr>
        <a:xfrm>
          <a:off x="6006087" y="2119736"/>
          <a:ext cx="1314304" cy="5073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33AFA-FD98-42A8-A152-7EFFEE1DE3BF}">
      <dsp:nvSpPr>
        <dsp:cNvPr id="0" name=""/>
        <dsp:cNvSpPr/>
      </dsp:nvSpPr>
      <dsp:spPr>
        <a:xfrm>
          <a:off x="6356568" y="2246566"/>
          <a:ext cx="1109857" cy="507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Release</a:t>
          </a:r>
          <a:endParaRPr lang="en-US" sz="1100" kern="1200" dirty="0"/>
        </a:p>
      </dsp:txBody>
      <dsp:txXfrm>
        <a:off x="6371427" y="2261425"/>
        <a:ext cx="1080139" cy="477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A9A4-E212-4480-8E6C-44AFDB6A814E}">
      <dsp:nvSpPr>
        <dsp:cNvPr id="0" name=""/>
        <dsp:cNvSpPr/>
      </dsp:nvSpPr>
      <dsp:spPr>
        <a:xfrm rot="5400000">
          <a:off x="694047" y="903529"/>
          <a:ext cx="1559077" cy="25942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7F836-C900-45AD-B22B-0A32EFEBE96C}">
      <dsp:nvSpPr>
        <dsp:cNvPr id="0" name=""/>
        <dsp:cNvSpPr/>
      </dsp:nvSpPr>
      <dsp:spPr>
        <a:xfrm>
          <a:off x="433799" y="1678657"/>
          <a:ext cx="2342121" cy="205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Pitch (optional)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Low development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Quick turnaround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No commitment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Include key contributors</a:t>
          </a:r>
          <a:endParaRPr lang="en-US" sz="1600" kern="1200" dirty="0"/>
        </a:p>
      </dsp:txBody>
      <dsp:txXfrm>
        <a:off x="433799" y="1678657"/>
        <a:ext cx="2342121" cy="2053006"/>
      </dsp:txXfrm>
    </dsp:sp>
    <dsp:sp modelId="{AF39F5FF-3FD4-40E2-94D7-16839F261368}">
      <dsp:nvSpPr>
        <dsp:cNvPr id="0" name=""/>
        <dsp:cNvSpPr/>
      </dsp:nvSpPr>
      <dsp:spPr>
        <a:xfrm>
          <a:off x="2334010" y="712536"/>
          <a:ext cx="441909" cy="44190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55967-0A1A-467C-A1FB-F30F120B475D}">
      <dsp:nvSpPr>
        <dsp:cNvPr id="0" name=""/>
        <dsp:cNvSpPr/>
      </dsp:nvSpPr>
      <dsp:spPr>
        <a:xfrm rot="5400000">
          <a:off x="3561261" y="194034"/>
          <a:ext cx="1559077" cy="25942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97C5D-D157-4DEC-A50F-52E6AF1F107E}">
      <dsp:nvSpPr>
        <dsp:cNvPr id="0" name=""/>
        <dsp:cNvSpPr/>
      </dsp:nvSpPr>
      <dsp:spPr>
        <a:xfrm>
          <a:off x="3301013" y="969162"/>
          <a:ext cx="2342121" cy="205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Presentation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Medium Development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Medium turnaround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Possible commitment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Include key stakeholders</a:t>
          </a:r>
          <a:endParaRPr lang="en-US" sz="1600" kern="1200" dirty="0"/>
        </a:p>
      </dsp:txBody>
      <dsp:txXfrm>
        <a:off x="3301013" y="969162"/>
        <a:ext cx="2342121" cy="2053006"/>
      </dsp:txXfrm>
    </dsp:sp>
    <dsp:sp modelId="{54E3E412-0A4F-4B43-87D0-8ED504925C38}">
      <dsp:nvSpPr>
        <dsp:cNvPr id="0" name=""/>
        <dsp:cNvSpPr/>
      </dsp:nvSpPr>
      <dsp:spPr>
        <a:xfrm>
          <a:off x="5201224" y="3041"/>
          <a:ext cx="441909" cy="44190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AD650-A3B0-4E58-BF2D-8D45DB1886D6}">
      <dsp:nvSpPr>
        <dsp:cNvPr id="0" name=""/>
        <dsp:cNvSpPr/>
      </dsp:nvSpPr>
      <dsp:spPr>
        <a:xfrm rot="5400000">
          <a:off x="6428475" y="-515460"/>
          <a:ext cx="1559077" cy="259426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7B711-258D-4EE3-BEB4-E870935C5735}">
      <dsp:nvSpPr>
        <dsp:cNvPr id="0" name=""/>
        <dsp:cNvSpPr/>
      </dsp:nvSpPr>
      <dsp:spPr>
        <a:xfrm>
          <a:off x="6168226" y="259667"/>
          <a:ext cx="2342121" cy="205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Proposal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High development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Slow turnaround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Formal commitment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Include all stakeholders </a:t>
          </a:r>
          <a:endParaRPr lang="en-US" sz="1600" kern="1200" dirty="0"/>
        </a:p>
      </dsp:txBody>
      <dsp:txXfrm>
        <a:off x="6168226" y="259667"/>
        <a:ext cx="2342121" cy="205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45039-6FDA-4706-994D-4E4B055AB9B0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63E0F-7C1D-4065-B83B-25624FAF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3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Early</a:t>
            </a:r>
            <a:r>
              <a:rPr lang="en-US" baseline="0" dirty="0" smtClean="0"/>
              <a:t> investigation is required for complex proposal.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2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Pitch is optional.</a:t>
            </a:r>
            <a:r>
              <a:rPr lang="en-US" baseline="0" dirty="0" smtClean="0"/>
              <a:t> But f</a:t>
            </a:r>
            <a:r>
              <a:rPr lang="en-US" dirty="0" smtClean="0"/>
              <a:t>or</a:t>
            </a:r>
            <a:r>
              <a:rPr lang="en-US" baseline="0" dirty="0" smtClean="0"/>
              <a:t> a half baked idea, discuss as early as possible is a good idea.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6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you have a full story, you may need to identify some core contributors or reviewers as a small team.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you have a full story, we need identify the sponsors or advocates to acquire their support.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5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high level design?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overview - As the project proceeds, the need is to provide an overview of how the various sub-systems and components of the system fit together.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application flow -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 how system/component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works. What is the right behavior for major use case scenarios.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challenge analysis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major challenge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risks.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preliminary stages of a software development, the need is to size the project and to identify those parts of the project that might be risky or time consuming.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76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ROI</a:t>
            </a:r>
            <a:r>
              <a:rPr lang="en-US" baseline="0" dirty="0" smtClean="0"/>
              <a:t> analysis: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a complex project with big investment, ROI analysis is very important.  Quantitative Analysis for return might be must to have.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a simple project, ROI analysis may just focus on cost quantitative analysis. For return quantitative analysis, it is not must to have.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63E0F-7C1D-4065-B83B-25624FAFD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3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819400"/>
            <a:ext cx="6172200" cy="1894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Ideal Proposal Basic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Oliver Yang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Jan, 2016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					https://yangoliver.github.io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Key idea summary</a:t>
            </a:r>
          </a:p>
          <a:p>
            <a:pPr lvl="1"/>
            <a:r>
              <a:rPr lang="en-US" dirty="0" smtClean="0"/>
              <a:t>What is the idea</a:t>
            </a:r>
          </a:p>
          <a:p>
            <a:pPr lvl="1"/>
            <a:r>
              <a:rPr lang="en-US" dirty="0" smtClean="0"/>
              <a:t>Why and how the idea could solve the problem</a:t>
            </a:r>
          </a:p>
          <a:p>
            <a:pPr lvl="1"/>
            <a:r>
              <a:rPr lang="en-US" dirty="0"/>
              <a:t>What is value-add for the key idea?</a:t>
            </a:r>
          </a:p>
          <a:p>
            <a:pPr lvl="1"/>
            <a:r>
              <a:rPr lang="en-US" dirty="0"/>
              <a:t>Any alternative options?</a:t>
            </a:r>
          </a:p>
          <a:p>
            <a:pPr lvl="2"/>
            <a:r>
              <a:rPr lang="en-US" dirty="0"/>
              <a:t>Pros vs. Cons among different options</a:t>
            </a:r>
          </a:p>
          <a:p>
            <a:pPr lvl="2"/>
            <a:r>
              <a:rPr lang="en-US" dirty="0"/>
              <a:t>Why choose current solution</a:t>
            </a:r>
          </a:p>
          <a:p>
            <a:r>
              <a:rPr lang="en-US" dirty="0" smtClean="0"/>
              <a:t>High level design</a:t>
            </a:r>
          </a:p>
          <a:p>
            <a:pPr lvl="1"/>
            <a:r>
              <a:rPr lang="en-US" dirty="0" smtClean="0"/>
              <a:t>Solution/Product/Component architecture diagram</a:t>
            </a:r>
          </a:p>
          <a:p>
            <a:pPr lvl="2"/>
            <a:r>
              <a:rPr lang="en-US" dirty="0" smtClean="0"/>
              <a:t>How various sub-system or components fit together</a:t>
            </a:r>
          </a:p>
          <a:p>
            <a:pPr lvl="1"/>
            <a:r>
              <a:rPr lang="en-US" dirty="0" smtClean="0"/>
              <a:t>Major application flow</a:t>
            </a:r>
          </a:p>
          <a:p>
            <a:pPr lvl="2"/>
            <a:r>
              <a:rPr lang="en-US" dirty="0" smtClean="0"/>
              <a:t>Data path, Control path, error handling</a:t>
            </a:r>
          </a:p>
          <a:p>
            <a:pPr lvl="1"/>
            <a:r>
              <a:rPr lang="en-US" dirty="0" smtClean="0"/>
              <a:t>Key challenges analysis</a:t>
            </a:r>
          </a:p>
          <a:p>
            <a:pPr lvl="2"/>
            <a:r>
              <a:rPr lang="en-US" dirty="0" smtClean="0"/>
              <a:t>What are the key challenges</a:t>
            </a:r>
          </a:p>
          <a:p>
            <a:pPr lvl="2"/>
            <a:r>
              <a:rPr lang="en-US" dirty="0" smtClean="0"/>
              <a:t>Any prototype/validation need to be planned</a:t>
            </a:r>
          </a:p>
          <a:p>
            <a:r>
              <a:rPr lang="en-US" dirty="0" smtClean="0"/>
              <a:t>Identify and get key stakeholders involved</a:t>
            </a:r>
          </a:p>
          <a:p>
            <a:pPr lvl="1"/>
            <a:r>
              <a:rPr lang="en-US" dirty="0" smtClean="0"/>
              <a:t>Receive some feedbacks and comments</a:t>
            </a:r>
          </a:p>
          <a:p>
            <a:pPr lvl="1"/>
            <a:r>
              <a:rPr lang="en-US" dirty="0" smtClean="0"/>
              <a:t>Address their concerns</a:t>
            </a:r>
          </a:p>
        </p:txBody>
      </p:sp>
    </p:spTree>
    <p:extLst>
      <p:ext uri="{BB962C8B-B14F-4D97-AF65-F5344CB8AC3E}">
        <p14:creationId xmlns:p14="http://schemas.microsoft.com/office/powerpoint/2010/main" val="19804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Roadmap</a:t>
            </a:r>
          </a:p>
          <a:p>
            <a:pPr lvl="1"/>
            <a:r>
              <a:rPr lang="en-US" dirty="0" smtClean="0"/>
              <a:t>Deliverable definitions</a:t>
            </a:r>
          </a:p>
          <a:p>
            <a:pPr lvl="2"/>
            <a:r>
              <a:rPr lang="en-US" dirty="0" smtClean="0"/>
              <a:t>Patents?</a:t>
            </a:r>
          </a:p>
          <a:p>
            <a:pPr lvl="2"/>
            <a:r>
              <a:rPr lang="en-US" dirty="0" smtClean="0"/>
              <a:t>Dev &amp; test deliverables</a:t>
            </a:r>
          </a:p>
          <a:p>
            <a:pPr lvl="3"/>
            <a:r>
              <a:rPr lang="en-US" dirty="0" smtClean="0"/>
              <a:t>Software components</a:t>
            </a:r>
          </a:p>
          <a:p>
            <a:pPr lvl="3"/>
            <a:r>
              <a:rPr lang="en-US" dirty="0" smtClean="0"/>
              <a:t>Test tools</a:t>
            </a:r>
          </a:p>
          <a:p>
            <a:pPr lvl="3"/>
            <a:r>
              <a:rPr lang="en-US" dirty="0" smtClean="0"/>
              <a:t>Document: Arch spec, functional spec</a:t>
            </a:r>
          </a:p>
          <a:p>
            <a:pPr lvl="2"/>
            <a:r>
              <a:rPr lang="en-US" dirty="0" smtClean="0"/>
              <a:t>Process changes?</a:t>
            </a:r>
          </a:p>
          <a:p>
            <a:pPr lvl="1"/>
            <a:r>
              <a:rPr lang="en-US" dirty="0" smtClean="0"/>
              <a:t>Scope and milestone definitions</a:t>
            </a:r>
          </a:p>
          <a:p>
            <a:pPr lvl="2"/>
            <a:r>
              <a:rPr lang="en-US" dirty="0" smtClean="0"/>
              <a:t>Scopes &amp; goals for each milestone</a:t>
            </a:r>
          </a:p>
          <a:p>
            <a:pPr lvl="3"/>
            <a:r>
              <a:rPr lang="en-US" dirty="0" smtClean="0"/>
              <a:t>Goals must be S.M.A.R,T,</a:t>
            </a:r>
          </a:p>
          <a:p>
            <a:pPr lvl="4"/>
            <a:r>
              <a:rPr lang="en-US" dirty="0" smtClean="0"/>
              <a:t>Success/Fail criteria for each milestone</a:t>
            </a:r>
          </a:p>
          <a:p>
            <a:pPr lvl="4"/>
            <a:r>
              <a:rPr lang="en-US" dirty="0" smtClean="0"/>
              <a:t>Time line for each milestone</a:t>
            </a:r>
          </a:p>
          <a:p>
            <a:pPr lvl="2"/>
            <a:r>
              <a:rPr lang="en-US" dirty="0" smtClean="0"/>
              <a:t>Risks &amp; migration plan</a:t>
            </a:r>
          </a:p>
          <a:p>
            <a:pPr lvl="2"/>
            <a:r>
              <a:rPr lang="en-US" dirty="0" smtClean="0"/>
              <a:t>Full Stakeholders list per milestones</a:t>
            </a:r>
          </a:p>
          <a:p>
            <a:r>
              <a:rPr lang="en-US" dirty="0" smtClean="0"/>
              <a:t>ROI analysis</a:t>
            </a:r>
          </a:p>
          <a:p>
            <a:pPr lvl="1"/>
            <a:r>
              <a:rPr lang="en-US" dirty="0" smtClean="0"/>
              <a:t>Return or benefits analysis</a:t>
            </a:r>
          </a:p>
          <a:p>
            <a:pPr lvl="2"/>
            <a:r>
              <a:rPr lang="en-US" dirty="0" smtClean="0"/>
              <a:t>Optional for quantitative analysis </a:t>
            </a:r>
          </a:p>
          <a:p>
            <a:pPr lvl="1"/>
            <a:r>
              <a:rPr lang="en-US" dirty="0" smtClean="0"/>
              <a:t>Investment analysis</a:t>
            </a:r>
          </a:p>
          <a:p>
            <a:pPr lvl="2"/>
            <a:r>
              <a:rPr lang="en-US" dirty="0" smtClean="0"/>
              <a:t>Rough estimation for people/month (optional)</a:t>
            </a:r>
          </a:p>
          <a:p>
            <a:pPr lvl="2"/>
            <a:r>
              <a:rPr lang="en-US" dirty="0" smtClean="0"/>
              <a:t>Other cost estimations (optional)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Process And Methodology</a:t>
            </a:r>
          </a:p>
          <a:p>
            <a:r>
              <a:rPr lang="en-US" dirty="0" smtClean="0"/>
              <a:t>Proposal Skeleton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Integrated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 Skeleton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165614"/>
              </p:ext>
            </p:extLst>
          </p:nvPr>
        </p:nvGraphicFramePr>
        <p:xfrm>
          <a:off x="381000" y="2762250"/>
          <a:ext cx="2355273" cy="2751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94579957"/>
              </p:ext>
            </p:extLst>
          </p:nvPr>
        </p:nvGraphicFramePr>
        <p:xfrm>
          <a:off x="3124200" y="2286000"/>
          <a:ext cx="5334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211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&amp; Development Pipeline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38413015"/>
              </p:ext>
            </p:extLst>
          </p:nvPr>
        </p:nvGraphicFramePr>
        <p:xfrm>
          <a:off x="6858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own Arrow Callout 5"/>
          <p:cNvSpPr/>
          <p:nvPr/>
        </p:nvSpPr>
        <p:spPr>
          <a:xfrm>
            <a:off x="3048000" y="2667000"/>
            <a:ext cx="838200" cy="990600"/>
          </a:xfrm>
          <a:prstGeom prst="downArrowCallou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Project</a:t>
            </a:r>
          </a:p>
          <a:p>
            <a:pPr algn="ctr"/>
            <a:r>
              <a:rPr lang="en-US" sz="1200" dirty="0" smtClean="0"/>
              <a:t>Charter</a:t>
            </a:r>
          </a:p>
          <a:p>
            <a:pPr algn="ctr"/>
            <a:r>
              <a:rPr lang="en-US" sz="1200" dirty="0" smtClean="0"/>
              <a:t>Review</a:t>
            </a:r>
            <a:endParaRPr lang="en-US" sz="1200" dirty="0"/>
          </a:p>
        </p:txBody>
      </p:sp>
      <p:sp>
        <p:nvSpPr>
          <p:cNvPr id="7" name="Down Arrow Callout 6"/>
          <p:cNvSpPr/>
          <p:nvPr/>
        </p:nvSpPr>
        <p:spPr>
          <a:xfrm>
            <a:off x="4572000" y="2667000"/>
            <a:ext cx="838200" cy="990600"/>
          </a:xfrm>
          <a:prstGeom prst="downArrowCallo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Project</a:t>
            </a:r>
          </a:p>
          <a:p>
            <a:pPr algn="ctr"/>
            <a:r>
              <a:rPr lang="en-US" sz="1200" dirty="0" smtClean="0"/>
              <a:t>Plan</a:t>
            </a:r>
          </a:p>
          <a:p>
            <a:pPr algn="ctr"/>
            <a:r>
              <a:rPr lang="en-US" sz="1200" dirty="0" smtClean="0"/>
              <a:t>Review</a:t>
            </a:r>
            <a:endParaRPr lang="en-US" sz="1200" dirty="0"/>
          </a:p>
        </p:txBody>
      </p:sp>
      <p:sp>
        <p:nvSpPr>
          <p:cNvPr id="8" name="Down Arrow Callout 7"/>
          <p:cNvSpPr/>
          <p:nvPr/>
        </p:nvSpPr>
        <p:spPr>
          <a:xfrm>
            <a:off x="6248400" y="2627790"/>
            <a:ext cx="838200" cy="990600"/>
          </a:xfrm>
          <a:prstGeom prst="downArrowCallo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</a:t>
            </a:r>
          </a:p>
          <a:p>
            <a:pPr algn="ctr"/>
            <a:r>
              <a:rPr lang="en-US" sz="1200" dirty="0" smtClean="0"/>
              <a:t>or</a:t>
            </a:r>
          </a:p>
          <a:p>
            <a:pPr algn="ctr"/>
            <a:r>
              <a:rPr lang="en-US" sz="1200" dirty="0" smtClean="0"/>
              <a:t>Not Go</a:t>
            </a:r>
            <a:endParaRPr lang="en-US" sz="1200" dirty="0"/>
          </a:p>
        </p:txBody>
      </p:sp>
      <p:sp>
        <p:nvSpPr>
          <p:cNvPr id="9" name="Down Arrow Callout 8"/>
          <p:cNvSpPr/>
          <p:nvPr/>
        </p:nvSpPr>
        <p:spPr>
          <a:xfrm>
            <a:off x="1415988" y="2627790"/>
            <a:ext cx="838200" cy="990600"/>
          </a:xfrm>
          <a:prstGeom prst="downArrowCallo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Idea</a:t>
            </a:r>
          </a:p>
          <a:p>
            <a:pPr algn="ctr"/>
            <a:r>
              <a:rPr lang="en-US" sz="1200" dirty="0" smtClean="0"/>
              <a:t>Review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482723" y="1874668"/>
            <a:ext cx="3479677" cy="4191000"/>
          </a:xfrm>
          <a:prstGeom prst="round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Major Focus 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5800" y="2286000"/>
            <a:ext cx="1676400" cy="27432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Optional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Arrow Callout 11"/>
          <p:cNvSpPr/>
          <p:nvPr/>
        </p:nvSpPr>
        <p:spPr>
          <a:xfrm>
            <a:off x="2254188" y="4495800"/>
            <a:ext cx="1555812" cy="914400"/>
          </a:xfrm>
          <a:prstGeom prst="leftArrowCallout">
            <a:avLst/>
          </a:prstGeom>
          <a:solidFill>
            <a:srgbClr val="FF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Thinking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Review And Discussion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111307"/>
              </p:ext>
            </p:extLst>
          </p:nvPr>
        </p:nvGraphicFramePr>
        <p:xfrm>
          <a:off x="152400" y="2819400"/>
          <a:ext cx="8686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225" y="3516868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Focus: Story &amp; Idea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228004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Focus:  S &amp;I &amp; Metric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90862" y="2825117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Focus: Story &amp; Idea</a:t>
            </a:r>
          </a:p>
        </p:txBody>
      </p:sp>
    </p:spTree>
    <p:extLst>
      <p:ext uri="{BB962C8B-B14F-4D97-AF65-F5344CB8AC3E}">
        <p14:creationId xmlns:p14="http://schemas.microsoft.com/office/powerpoint/2010/main" val="8218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Design Thinking Iterations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33400" y="2362200"/>
            <a:ext cx="3810000" cy="38862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Story, Idea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95800" y="2362201"/>
            <a:ext cx="3657600" cy="388102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Story, Idea, Metric</a:t>
            </a:r>
          </a:p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14400" y="2514600"/>
            <a:ext cx="7010400" cy="3041066"/>
            <a:chOff x="685800" y="3124200"/>
            <a:chExt cx="5537447" cy="2166890"/>
          </a:xfrm>
        </p:grpSpPr>
        <p:sp>
          <p:nvSpPr>
            <p:cNvPr id="10" name="Hexagon 9"/>
            <p:cNvSpPr/>
            <p:nvPr/>
          </p:nvSpPr>
          <p:spPr>
            <a:xfrm>
              <a:off x="685800" y="3124200"/>
              <a:ext cx="1295400" cy="1066800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Empathize</a:t>
              </a:r>
              <a:endParaRPr lang="en-US" sz="1400" dirty="0"/>
            </a:p>
          </p:txBody>
        </p:sp>
        <p:sp>
          <p:nvSpPr>
            <p:cNvPr id="11" name="Hexagon 10"/>
            <p:cNvSpPr/>
            <p:nvPr/>
          </p:nvSpPr>
          <p:spPr>
            <a:xfrm>
              <a:off x="1752600" y="3663518"/>
              <a:ext cx="1295400" cy="1066800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Define</a:t>
              </a:r>
              <a:endParaRPr lang="en-US" sz="1600" dirty="0"/>
            </a:p>
          </p:txBody>
        </p:sp>
        <p:sp>
          <p:nvSpPr>
            <p:cNvPr id="12" name="Hexagon 11"/>
            <p:cNvSpPr/>
            <p:nvPr/>
          </p:nvSpPr>
          <p:spPr>
            <a:xfrm>
              <a:off x="2819400" y="3136036"/>
              <a:ext cx="1295400" cy="106680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Ideate</a:t>
              </a:r>
              <a:endParaRPr lang="en-US" sz="1600" dirty="0"/>
            </a:p>
          </p:txBody>
        </p:sp>
        <p:sp>
          <p:nvSpPr>
            <p:cNvPr id="13" name="Hexagon 12"/>
            <p:cNvSpPr/>
            <p:nvPr/>
          </p:nvSpPr>
          <p:spPr>
            <a:xfrm>
              <a:off x="3886200" y="3669436"/>
              <a:ext cx="1295400" cy="1066800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Prototype</a:t>
              </a:r>
              <a:endParaRPr lang="en-US" sz="1600" dirty="0"/>
            </a:p>
          </p:txBody>
        </p:sp>
        <p:sp>
          <p:nvSpPr>
            <p:cNvPr id="14" name="Hexagon 13"/>
            <p:cNvSpPr/>
            <p:nvPr/>
          </p:nvSpPr>
          <p:spPr>
            <a:xfrm>
              <a:off x="4927847" y="4224290"/>
              <a:ext cx="1295400" cy="1066800"/>
            </a:xfrm>
            <a:prstGeom prst="hexag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Test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80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Internal Outputs</a:t>
            </a:r>
          </a:p>
          <a:p>
            <a:pPr lvl="1"/>
            <a:r>
              <a:rPr lang="en-US" dirty="0" smtClean="0"/>
              <a:t>Proposal documents and references</a:t>
            </a:r>
          </a:p>
          <a:p>
            <a:pPr lvl="1"/>
            <a:r>
              <a:rPr lang="en-US" dirty="0" smtClean="0"/>
              <a:t>Prototype and test efforts</a:t>
            </a:r>
          </a:p>
          <a:p>
            <a:r>
              <a:rPr lang="en-US" dirty="0" smtClean="0"/>
              <a:t>External Outputs</a:t>
            </a:r>
          </a:p>
          <a:p>
            <a:pPr lvl="1"/>
            <a:r>
              <a:rPr lang="en-US" dirty="0" smtClean="0"/>
              <a:t>Patents</a:t>
            </a:r>
          </a:p>
          <a:p>
            <a:pPr lvl="2"/>
            <a:r>
              <a:rPr lang="en-US" dirty="0" smtClean="0"/>
              <a:t>Some cross function project may ends up by filing patents</a:t>
            </a:r>
          </a:p>
          <a:p>
            <a:pPr lvl="1"/>
            <a:r>
              <a:rPr lang="en-US" dirty="0" smtClean="0"/>
              <a:t>Formal Project Charter Review</a:t>
            </a:r>
          </a:p>
          <a:p>
            <a:pPr lvl="2"/>
            <a:r>
              <a:rPr lang="en-US" dirty="0" smtClean="0"/>
              <a:t>An integrated project proposal (S.I.M)</a:t>
            </a:r>
          </a:p>
          <a:p>
            <a:pPr lvl="2"/>
            <a:r>
              <a:rPr lang="en-US" dirty="0" smtClean="0"/>
              <a:t>Ready to write arch spec or function spec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Process And Methodology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Proposal Skeleton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400" dirty="0" smtClean="0"/>
              <a:t>Requirements Definition</a:t>
            </a:r>
          </a:p>
          <a:p>
            <a:pPr lvl="1"/>
            <a:r>
              <a:rPr lang="en-US" sz="6400" dirty="0" smtClean="0"/>
              <a:t>Type: Solution/Product/Component level</a:t>
            </a:r>
          </a:p>
          <a:p>
            <a:pPr lvl="1"/>
            <a:r>
              <a:rPr lang="en-US" sz="6400" dirty="0" smtClean="0"/>
              <a:t>User story for user/business problems or  requirements</a:t>
            </a:r>
          </a:p>
          <a:p>
            <a:pPr lvl="2"/>
            <a:r>
              <a:rPr lang="en-US" sz="5600" dirty="0" smtClean="0"/>
              <a:t>Focus problems, pain points from customer or business view</a:t>
            </a:r>
          </a:p>
          <a:p>
            <a:pPr lvl="2"/>
            <a:r>
              <a:rPr lang="en-US" sz="5600" dirty="0" smtClean="0"/>
              <a:t>Or just focus on direct customer or business requirements</a:t>
            </a:r>
          </a:p>
          <a:p>
            <a:pPr lvl="1"/>
            <a:r>
              <a:rPr lang="en-US" sz="6400" dirty="0" smtClean="0"/>
              <a:t>Non-requirements definition</a:t>
            </a:r>
          </a:p>
          <a:p>
            <a:r>
              <a:rPr lang="en-US" sz="6400" dirty="0"/>
              <a:t>Solution to address user requirements or problems</a:t>
            </a:r>
          </a:p>
          <a:p>
            <a:pPr lvl="1"/>
            <a:r>
              <a:rPr lang="en-US" sz="6400" dirty="0"/>
              <a:t>High level brief description, from user </a:t>
            </a:r>
            <a:r>
              <a:rPr lang="en-US" sz="6400" dirty="0" smtClean="0"/>
              <a:t>perspective</a:t>
            </a:r>
          </a:p>
          <a:p>
            <a:pPr lvl="1"/>
            <a:r>
              <a:rPr lang="en-US" sz="6600" dirty="0"/>
              <a:t>How customer get benefits from </a:t>
            </a:r>
            <a:r>
              <a:rPr lang="en-US" sz="6600" dirty="0" smtClean="0"/>
              <a:t>the solution</a:t>
            </a:r>
            <a:endParaRPr lang="en-US" sz="6600" dirty="0"/>
          </a:p>
          <a:p>
            <a:pPr lvl="1"/>
            <a:r>
              <a:rPr lang="en-US" sz="6100" dirty="0" smtClean="0"/>
              <a:t>Use </a:t>
            </a:r>
            <a:r>
              <a:rPr lang="en-US" sz="6100" dirty="0" smtClean="0"/>
              <a:t>Case Definition</a:t>
            </a:r>
          </a:p>
          <a:p>
            <a:pPr lvl="2"/>
            <a:r>
              <a:rPr lang="en-US" sz="6100" dirty="0" smtClean="0"/>
              <a:t>Use </a:t>
            </a:r>
            <a:r>
              <a:rPr lang="en-US" sz="6100" dirty="0" smtClean="0"/>
              <a:t>case </a:t>
            </a:r>
            <a:r>
              <a:rPr lang="en-US" sz="6100" dirty="0"/>
              <a:t>t</a:t>
            </a:r>
            <a:r>
              <a:rPr lang="en-US" sz="6100" dirty="0" smtClean="0"/>
              <a:t>ype</a:t>
            </a:r>
          </a:p>
          <a:p>
            <a:pPr lvl="3"/>
            <a:r>
              <a:rPr lang="en-US" sz="5600" dirty="0" smtClean="0"/>
              <a:t>New use case vs. Existing new case</a:t>
            </a:r>
          </a:p>
          <a:p>
            <a:pPr lvl="3"/>
            <a:r>
              <a:rPr lang="en-US" sz="5600" dirty="0" smtClean="0"/>
              <a:t>Customer use case vs. Internal use case</a:t>
            </a:r>
          </a:p>
          <a:p>
            <a:pPr lvl="2"/>
            <a:r>
              <a:rPr lang="en-US" sz="6100" dirty="0" smtClean="0"/>
              <a:t>Use </a:t>
            </a:r>
            <a:r>
              <a:rPr lang="en-US" sz="6100" dirty="0" smtClean="0"/>
              <a:t>case </a:t>
            </a:r>
            <a:r>
              <a:rPr lang="en-US" sz="6100" dirty="0" smtClean="0"/>
              <a:t>brief description</a:t>
            </a:r>
          </a:p>
          <a:p>
            <a:pPr lvl="3"/>
            <a:r>
              <a:rPr lang="en-US" sz="5600" dirty="0" smtClean="0"/>
              <a:t>Focus on how customer interactive with the new use case</a:t>
            </a:r>
          </a:p>
          <a:p>
            <a:r>
              <a:rPr lang="en-US" sz="6400" dirty="0" smtClean="0"/>
              <a:t>Market </a:t>
            </a:r>
            <a:r>
              <a:rPr lang="en-US" sz="6400" dirty="0" smtClean="0"/>
              <a:t>analysis – (optional for component proposal)</a:t>
            </a:r>
          </a:p>
          <a:p>
            <a:pPr lvl="1"/>
            <a:r>
              <a:rPr lang="en-US" sz="6400" dirty="0" smtClean="0"/>
              <a:t>Current market status</a:t>
            </a:r>
          </a:p>
          <a:p>
            <a:pPr lvl="1"/>
            <a:r>
              <a:rPr lang="en-US" sz="6400" dirty="0" smtClean="0"/>
              <a:t>Who </a:t>
            </a:r>
            <a:r>
              <a:rPr lang="en-US" sz="6400" dirty="0" smtClean="0"/>
              <a:t>are</a:t>
            </a:r>
            <a:r>
              <a:rPr lang="en-US" sz="6400" dirty="0" smtClean="0"/>
              <a:t> </a:t>
            </a:r>
            <a:r>
              <a:rPr lang="en-US" sz="6400" dirty="0" smtClean="0"/>
              <a:t>the major </a:t>
            </a:r>
            <a:r>
              <a:rPr lang="en-US" sz="6400" dirty="0" smtClean="0"/>
              <a:t>competitors </a:t>
            </a:r>
            <a:r>
              <a:rPr lang="en-US" sz="6400" dirty="0" smtClean="0"/>
              <a:t>in the </a:t>
            </a:r>
            <a:r>
              <a:rPr lang="en-US" sz="6400" dirty="0" smtClean="0"/>
              <a:t>market</a:t>
            </a:r>
          </a:p>
          <a:p>
            <a:pPr lvl="1"/>
            <a:r>
              <a:rPr lang="en-US" sz="6400" dirty="0"/>
              <a:t>Can this new proposal be aligned with company big strategy</a:t>
            </a:r>
          </a:p>
          <a:p>
            <a:r>
              <a:rPr lang="en-US" sz="6400" dirty="0" smtClean="0"/>
              <a:t>Identify </a:t>
            </a:r>
            <a:r>
              <a:rPr lang="en-US" sz="6400" dirty="0" smtClean="0"/>
              <a:t>and get your core contributors, project sponsors or advocates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57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521</TotalTime>
  <Words>717</Words>
  <Application>Microsoft Office PowerPoint</Application>
  <PresentationFormat>On-screen Show (4:3)</PresentationFormat>
  <Paragraphs>204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Ideal Proposal Basic</vt:lpstr>
      <vt:lpstr>Agenda</vt:lpstr>
      <vt:lpstr>An Integrated Proposal</vt:lpstr>
      <vt:lpstr>Innovation &amp; Development Pipeline</vt:lpstr>
      <vt:lpstr>Idea Review And Discussion</vt:lpstr>
      <vt:lpstr>Design Thinking Iterations</vt:lpstr>
      <vt:lpstr>Outputs</vt:lpstr>
      <vt:lpstr>Agenda</vt:lpstr>
      <vt:lpstr>Story</vt:lpstr>
      <vt:lpstr>Idea</vt:lpstr>
      <vt:lpstr>Metric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Charter Basic</dc:title>
  <dc:creator>Yang, Oliver (Datadomain)</dc:creator>
  <cp:lastModifiedBy>yango</cp:lastModifiedBy>
  <cp:revision>90</cp:revision>
  <dcterms:created xsi:type="dcterms:W3CDTF">2006-08-16T00:00:00Z</dcterms:created>
  <dcterms:modified xsi:type="dcterms:W3CDTF">2016-01-07T08:38:22Z</dcterms:modified>
</cp:coreProperties>
</file>