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1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270" r:id="rId11"/>
    <p:sldId id="271" r:id="rId12"/>
    <p:sldId id="276" r:id="rId13"/>
    <p:sldId id="306" r:id="rId14"/>
    <p:sldId id="278" r:id="rId15"/>
    <p:sldId id="263" r:id="rId16"/>
    <p:sldId id="273" r:id="rId17"/>
    <p:sldId id="288" r:id="rId18"/>
    <p:sldId id="280" r:id="rId19"/>
    <p:sldId id="290" r:id="rId20"/>
    <p:sldId id="291" r:id="rId21"/>
    <p:sldId id="286" r:id="rId22"/>
    <p:sldId id="282" r:id="rId23"/>
    <p:sldId id="289" r:id="rId24"/>
    <p:sldId id="294" r:id="rId25"/>
    <p:sldId id="295" r:id="rId26"/>
    <p:sldId id="292" r:id="rId27"/>
    <p:sldId id="298" r:id="rId28"/>
    <p:sldId id="299" r:id="rId29"/>
    <p:sldId id="293" r:id="rId30"/>
    <p:sldId id="297" r:id="rId31"/>
    <p:sldId id="287" r:id="rId32"/>
    <p:sldId id="296" r:id="rId33"/>
    <p:sldId id="301" r:id="rId34"/>
    <p:sldId id="300" r:id="rId35"/>
    <p:sldId id="305" r:id="rId36"/>
    <p:sldId id="264" r:id="rId37"/>
    <p:sldId id="304" r:id="rId38"/>
    <p:sldId id="275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54"/>
  </p:normalViewPr>
  <p:slideViewPr>
    <p:cSldViewPr snapToGrid="0" snapToObjects="1">
      <p:cViewPr>
        <p:scale>
          <a:sx n="90" d="100"/>
          <a:sy n="90" d="100"/>
        </p:scale>
        <p:origin x="1144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  <dgm:t>
        <a:bodyPr/>
        <a:lstStyle/>
        <a:p>
          <a:endParaRPr lang="en-US"/>
        </a:p>
      </dgm:t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069D-A858-9B44-9F4B-50E951DE2134}" type="pres">
      <dgm:prSet presAssocID="{6C2ECE70-77AB-0148-8E5C-6AF61C5C917A}" presName="circ2" presStyleLbl="vennNode1" presStyleIdx="1" presStyleCnt="3"/>
      <dgm:spPr/>
      <dgm:t>
        <a:bodyPr/>
        <a:lstStyle/>
        <a:p>
          <a:endParaRPr lang="en-US"/>
        </a:p>
      </dgm:t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A64A-0C72-B242-81F8-1BC14C513112}" type="pres">
      <dgm:prSet presAssocID="{38021B79-8DE6-0840-B1FB-6B2DF175D939}" presName="circ3" presStyleLbl="vennNode1" presStyleIdx="2" presStyleCnt="3"/>
      <dgm:spPr/>
      <dgm:t>
        <a:bodyPr/>
        <a:lstStyle/>
        <a:p>
          <a:endParaRPr lang="en-US"/>
        </a:p>
      </dgm:t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AB6BBE6C-D7C5-3A4B-A987-927C2E6F175C}" type="presOf" srcId="{C4EBB7BE-4E67-B642-80A9-0C9BAD532106}" destId="{FE2A752C-FE36-F646-896E-8BFC14BDBA9C}" srcOrd="0" destOrd="0" presId="urn:microsoft.com/office/officeart/2005/8/layout/hierarchy2"/>
    <dgm:cxn modelId="{BC509E3F-59F7-5A42-8A23-1C2AA11D0159}" type="presOf" srcId="{187AF102-941C-D541-B797-D84F0B0F2B38}" destId="{503262A3-A562-8D46-9320-C7F5628A1EFB}" srcOrd="0" destOrd="0" presId="urn:microsoft.com/office/officeart/2005/8/layout/hierarchy2"/>
    <dgm:cxn modelId="{EC7FA20F-77FA-7A4B-9938-503DA1783601}" type="presOf" srcId="{281EEC6D-92A4-7D47-8ED8-6444608318A8}" destId="{2713A92D-D4C9-FA4D-B2CA-CAB2E8B72929}" srcOrd="1" destOrd="0" presId="urn:microsoft.com/office/officeart/2005/8/layout/hierarchy2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04FB8481-415F-2949-9DF6-D4F25B817F20}" type="presOf" srcId="{5C518F5D-D11A-9D40-9D9B-7416D368088C}" destId="{2349155D-B4C1-8B4E-913F-DA373E328B69}" srcOrd="0" destOrd="0" presId="urn:microsoft.com/office/officeart/2005/8/layout/hierarchy2"/>
    <dgm:cxn modelId="{3B2A3899-335B-CD42-A0B6-13693930F491}" type="presOf" srcId="{187AF102-941C-D541-B797-D84F0B0F2B38}" destId="{94B03EB5-3021-0C47-9F03-F30AD2FBBA7A}" srcOrd="1" destOrd="0" presId="urn:microsoft.com/office/officeart/2005/8/layout/hierarchy2"/>
    <dgm:cxn modelId="{5E47F52D-67DF-9E48-8F68-61807CF7A4B2}" type="presOf" srcId="{64A049FB-479E-B749-8B87-F8EDDF59DC79}" destId="{D4EC7DC6-40D5-D240-A336-2FE2804B5FE4}" srcOrd="0" destOrd="0" presId="urn:microsoft.com/office/officeart/2005/8/layout/hierarchy2"/>
    <dgm:cxn modelId="{51E6284C-AFA7-DA46-AFDB-8DD7D3729886}" type="presOf" srcId="{E009D213-411F-B147-A65B-6DF12FDA8436}" destId="{BDB2CA3D-C66E-BE44-8462-C8EF4F319AA1}" srcOrd="0" destOrd="0" presId="urn:microsoft.com/office/officeart/2005/8/layout/hierarchy2"/>
    <dgm:cxn modelId="{80B19163-F7E5-AE46-A84E-FCA8AC4681EC}" type="presOf" srcId="{281EEC6D-92A4-7D47-8ED8-6444608318A8}" destId="{4A9C3B3D-7965-114C-BC51-0CCCC1575A6E}" srcOrd="0" destOrd="0" presId="urn:microsoft.com/office/officeart/2005/8/layout/hierarchy2"/>
    <dgm:cxn modelId="{98AF3CD2-4075-7F41-A42A-B11F99849E84}" type="presOf" srcId="{1574EB43-6AC6-244D-B279-F61808EB3B5C}" destId="{260C6C06-21CA-7B41-BC8E-D4F2CC2F7425}" srcOrd="1" destOrd="0" presId="urn:microsoft.com/office/officeart/2005/8/layout/hierarchy2"/>
    <dgm:cxn modelId="{81302F9D-080E-B34A-B220-B8BCAE7A8207}" type="presOf" srcId="{3A614D27-EB6F-1F42-B709-6B75AD60281F}" destId="{E7587348-472A-2142-9FFE-4D2F8D050115}" srcOrd="1" destOrd="0" presId="urn:microsoft.com/office/officeart/2005/8/layout/hierarchy2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17A866AE-D010-0344-9EB1-6E2D57DD4BCD}" type="presOf" srcId="{7661E837-C81C-5E4B-9AD6-EE6E5EAE0081}" destId="{7DCDB9F4-4D7A-AA45-A1CC-830DA5E1FB78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F4A78ABA-F682-064F-96DB-BD4815696B63}" type="presOf" srcId="{B13F6C97-8674-CE40-A378-A615AA02877C}" destId="{200D4219-D8B9-A548-99C6-38729B73138D}" srcOrd="0" destOrd="0" presId="urn:microsoft.com/office/officeart/2005/8/layout/hierarchy2"/>
    <dgm:cxn modelId="{51837EA7-DA40-B642-BA55-F794BDA92154}" type="presOf" srcId="{62C9CFFE-3008-964D-BF12-0B71570F22DC}" destId="{512A5890-E163-CC4C-8472-087B2FFD55B5}" srcOrd="0" destOrd="0" presId="urn:microsoft.com/office/officeart/2005/8/layout/hierarchy2"/>
    <dgm:cxn modelId="{ABBBE633-C5F7-BD47-99F8-2E01912441D9}" type="presOf" srcId="{D107D7FC-193D-EB40-9D04-773796347016}" destId="{0B2AADAE-CF2F-354E-8B7D-03EE8E545235}" srcOrd="0" destOrd="0" presId="urn:microsoft.com/office/officeart/2005/8/layout/hierarchy2"/>
    <dgm:cxn modelId="{86612670-605D-5745-A051-7E173A5AA856}" type="presOf" srcId="{BFA694C9-E8D0-AD48-A621-73855EE4C05B}" destId="{09B1F57D-0430-8A4D-B1E1-24E9A3F04DF3}" srcOrd="0" destOrd="0" presId="urn:microsoft.com/office/officeart/2005/8/layout/hierarchy2"/>
    <dgm:cxn modelId="{7890830C-7BEE-C746-866E-F286891FAB05}" type="presOf" srcId="{6409F6C4-A96A-F340-B4B0-12986768EBD3}" destId="{268EC6F8-205D-9042-A100-B9AD53B299EA}" srcOrd="0" destOrd="0" presId="urn:microsoft.com/office/officeart/2005/8/layout/hierarchy2"/>
    <dgm:cxn modelId="{89438E3A-89CD-B345-9076-84544DEE93E9}" type="presOf" srcId="{62C9CFFE-3008-964D-BF12-0B71570F22DC}" destId="{72880EF8-4620-3D49-B78D-D8EB148AE73D}" srcOrd="1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81CBFCC9-2D57-E448-861D-8063D2B809DC}" type="presOf" srcId="{16E7C82B-87FC-904E-802A-856A859CECFF}" destId="{AC62A205-63C6-3E46-BF51-3A420EF094CC}" srcOrd="0" destOrd="0" presId="urn:microsoft.com/office/officeart/2005/8/layout/hierarchy2"/>
    <dgm:cxn modelId="{6F085E53-BE52-CE41-A992-7DE381B83217}" type="presOf" srcId="{64A049FB-479E-B749-8B87-F8EDDF59DC79}" destId="{8CE9B142-4714-9645-8FAE-6A5D570D0AB4}" srcOrd="1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F7720FDB-7181-BB4C-99DE-2DB3BECF8756}" type="presOf" srcId="{4C7E9ED9-13A9-6848-A127-D319B463D6DB}" destId="{76761C25-4817-814C-8C25-89913A6B7EFE}" srcOrd="0" destOrd="0" presId="urn:microsoft.com/office/officeart/2005/8/layout/hierarchy2"/>
    <dgm:cxn modelId="{FE34A36A-7C78-6341-9AC1-5514FE409996}" type="presOf" srcId="{3A614D27-EB6F-1F42-B709-6B75AD60281F}" destId="{79B92B24-6361-F842-AC3B-7E4A55B50D7C}" srcOrd="0" destOrd="0" presId="urn:microsoft.com/office/officeart/2005/8/layout/hierarchy2"/>
    <dgm:cxn modelId="{5AB51D69-7CCE-7B4C-9919-046A9E2BF12C}" type="presOf" srcId="{356726E1-A03C-0143-9C2C-641D049057F6}" destId="{45FEC3F0-671F-7749-9E14-8C4B13258888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639FD16B-E49A-4D4D-82DD-EFEC1628B560}" type="presOf" srcId="{BFA694C9-E8D0-AD48-A621-73855EE4C05B}" destId="{7F7D1FF7-FC77-3143-AFD8-24AA67D0C4BA}" srcOrd="1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8E91A959-CC97-6C4B-83EF-C9A3EF404F34}" type="presOf" srcId="{7661E837-C81C-5E4B-9AD6-EE6E5EAE0081}" destId="{AD552890-A6EA-F447-9516-72178C242AC7}" srcOrd="1" destOrd="0" presId="urn:microsoft.com/office/officeart/2005/8/layout/hierarchy2"/>
    <dgm:cxn modelId="{8BC286BA-430A-2C4B-AFE7-BB01CF160758}" type="presOf" srcId="{CA286049-9124-514F-931C-EF92E9B0CD03}" destId="{3432F474-747F-6043-AE8E-C09FE616F886}" srcOrd="0" destOrd="0" presId="urn:microsoft.com/office/officeart/2005/8/layout/hierarchy2"/>
    <dgm:cxn modelId="{24D9E412-550A-3246-9B7F-F8096D6E2E8C}" type="presOf" srcId="{2FF18DE9-0434-8D4D-A590-77CFFDC65FE5}" destId="{51F40F73-C0DC-7C4B-B675-B027E7DA07E8}" srcOrd="0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CE11E8B5-1086-4A4E-9954-4D8F4E878C4D}" type="presOf" srcId="{CF14413B-8AAE-AB42-BE7E-DC702CDD1217}" destId="{BBB66931-88D4-E348-B0D3-53F36C5E6497}" srcOrd="0" destOrd="0" presId="urn:microsoft.com/office/officeart/2005/8/layout/hierarchy2"/>
    <dgm:cxn modelId="{CF4E1795-D636-904A-9CEA-96DA4684E280}" type="presOf" srcId="{2FF18DE9-0434-8D4D-A590-77CFFDC65FE5}" destId="{680C0A5B-AF73-0945-A273-3C88E80D6E05}" srcOrd="1" destOrd="0" presId="urn:microsoft.com/office/officeart/2005/8/layout/hierarchy2"/>
    <dgm:cxn modelId="{7750A2E9-431B-D943-96F0-484E9D994389}" type="presOf" srcId="{1574EB43-6AC6-244D-B279-F61808EB3B5C}" destId="{3437433F-C55E-1F45-9588-97C9BF032DDA}" srcOrd="0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5BA43C32-BE9B-1043-89F0-32907BD1F3EF}" type="presOf" srcId="{4C6843F9-8972-804D-A7C2-5C054792F828}" destId="{34F57AD2-5D55-294C-A7D5-4B3BBEFB73A4}" srcOrd="0" destOrd="0" presId="urn:microsoft.com/office/officeart/2005/8/layout/hierarchy2"/>
    <dgm:cxn modelId="{AEB793F5-093F-1A49-AAA2-5888B3643DA1}" type="presOf" srcId="{53CD155B-BA30-FB4C-8EA8-1D6DA3BA13B6}" destId="{29E7C4F0-DC5A-4D42-868E-F5AD05922D1F}" srcOrd="0" destOrd="0" presId="urn:microsoft.com/office/officeart/2005/8/layout/hierarchy2"/>
    <dgm:cxn modelId="{7E432FBA-BD04-0B4E-A4E7-8C0CE148BF8A}" type="presOf" srcId="{6409F6C4-A96A-F340-B4B0-12986768EBD3}" destId="{38B543B0-B18C-C041-8BC3-9AC6CA7A743E}" srcOrd="1" destOrd="0" presId="urn:microsoft.com/office/officeart/2005/8/layout/hierarchy2"/>
    <dgm:cxn modelId="{9C34D222-8A71-9647-B2BF-E9B2F1CDFAE3}" type="presParOf" srcId="{2349155D-B4C1-8B4E-913F-DA373E328B69}" destId="{F23822A7-ECD5-DA47-AB90-88C4E14C63D3}" srcOrd="0" destOrd="0" presId="urn:microsoft.com/office/officeart/2005/8/layout/hierarchy2"/>
    <dgm:cxn modelId="{102D81FD-2EA7-9845-872C-5C4F8AA1283B}" type="presParOf" srcId="{F23822A7-ECD5-DA47-AB90-88C4E14C63D3}" destId="{AC62A205-63C6-3E46-BF51-3A420EF094CC}" srcOrd="0" destOrd="0" presId="urn:microsoft.com/office/officeart/2005/8/layout/hierarchy2"/>
    <dgm:cxn modelId="{8F4A9A17-889F-634B-B631-19D466544FE6}" type="presParOf" srcId="{F23822A7-ECD5-DA47-AB90-88C4E14C63D3}" destId="{9EAA8617-C65E-E048-8950-8F1C654C2AB4}" srcOrd="1" destOrd="0" presId="urn:microsoft.com/office/officeart/2005/8/layout/hierarchy2"/>
    <dgm:cxn modelId="{963BB19A-DA26-3345-BB05-5A3CEE9528E3}" type="presParOf" srcId="{9EAA8617-C65E-E048-8950-8F1C654C2AB4}" destId="{51F40F73-C0DC-7C4B-B675-B027E7DA07E8}" srcOrd="0" destOrd="0" presId="urn:microsoft.com/office/officeart/2005/8/layout/hierarchy2"/>
    <dgm:cxn modelId="{CDEA7446-5FDC-5641-B637-7D1E55FFFCE5}" type="presParOf" srcId="{51F40F73-C0DC-7C4B-B675-B027E7DA07E8}" destId="{680C0A5B-AF73-0945-A273-3C88E80D6E05}" srcOrd="0" destOrd="0" presId="urn:microsoft.com/office/officeart/2005/8/layout/hierarchy2"/>
    <dgm:cxn modelId="{693EB91A-3907-074A-9B22-838AF7B2543D}" type="presParOf" srcId="{9EAA8617-C65E-E048-8950-8F1C654C2AB4}" destId="{452196F7-4737-F249-ABE6-81225202390B}" srcOrd="1" destOrd="0" presId="urn:microsoft.com/office/officeart/2005/8/layout/hierarchy2"/>
    <dgm:cxn modelId="{3636C2B5-FE94-9542-B9B8-B8465C0A922D}" type="presParOf" srcId="{452196F7-4737-F249-ABE6-81225202390B}" destId="{45FEC3F0-671F-7749-9E14-8C4B13258888}" srcOrd="0" destOrd="0" presId="urn:microsoft.com/office/officeart/2005/8/layout/hierarchy2"/>
    <dgm:cxn modelId="{3FDFA171-5396-6044-BC80-569E33AB2218}" type="presParOf" srcId="{452196F7-4737-F249-ABE6-81225202390B}" destId="{7583BF4B-15A8-234C-A28C-050D95E91414}" srcOrd="1" destOrd="0" presId="urn:microsoft.com/office/officeart/2005/8/layout/hierarchy2"/>
    <dgm:cxn modelId="{9B3564CB-BA3B-9D48-A34F-115E61CFBDAC}" type="presParOf" srcId="{7583BF4B-15A8-234C-A28C-050D95E91414}" destId="{4A9C3B3D-7965-114C-BC51-0CCCC1575A6E}" srcOrd="0" destOrd="0" presId="urn:microsoft.com/office/officeart/2005/8/layout/hierarchy2"/>
    <dgm:cxn modelId="{1074DF6D-111A-7243-AA08-96BBA1977047}" type="presParOf" srcId="{4A9C3B3D-7965-114C-BC51-0CCCC1575A6E}" destId="{2713A92D-D4C9-FA4D-B2CA-CAB2E8B72929}" srcOrd="0" destOrd="0" presId="urn:microsoft.com/office/officeart/2005/8/layout/hierarchy2"/>
    <dgm:cxn modelId="{11A940E4-6CAA-8947-9672-DE3763B17C00}" type="presParOf" srcId="{7583BF4B-15A8-234C-A28C-050D95E91414}" destId="{9FF3BBAD-60E5-C943-975E-431C27C44CA4}" srcOrd="1" destOrd="0" presId="urn:microsoft.com/office/officeart/2005/8/layout/hierarchy2"/>
    <dgm:cxn modelId="{8CD295E6-0C13-224D-9C64-76C4815565B0}" type="presParOf" srcId="{9FF3BBAD-60E5-C943-975E-431C27C44CA4}" destId="{3432F474-747F-6043-AE8E-C09FE616F886}" srcOrd="0" destOrd="0" presId="urn:microsoft.com/office/officeart/2005/8/layout/hierarchy2"/>
    <dgm:cxn modelId="{2AC17509-861D-DA47-AE62-9920F902113B}" type="presParOf" srcId="{9FF3BBAD-60E5-C943-975E-431C27C44CA4}" destId="{86B2F1D9-24EE-DE43-9F4A-95BAEF566105}" srcOrd="1" destOrd="0" presId="urn:microsoft.com/office/officeart/2005/8/layout/hierarchy2"/>
    <dgm:cxn modelId="{D9D0C43C-D579-9045-8C8D-E79AA6EB250A}" type="presParOf" srcId="{86B2F1D9-24EE-DE43-9F4A-95BAEF566105}" destId="{09B1F57D-0430-8A4D-B1E1-24E9A3F04DF3}" srcOrd="0" destOrd="0" presId="urn:microsoft.com/office/officeart/2005/8/layout/hierarchy2"/>
    <dgm:cxn modelId="{19201DB9-4523-5041-992D-13B11470883B}" type="presParOf" srcId="{09B1F57D-0430-8A4D-B1E1-24E9A3F04DF3}" destId="{7F7D1FF7-FC77-3143-AFD8-24AA67D0C4BA}" srcOrd="0" destOrd="0" presId="urn:microsoft.com/office/officeart/2005/8/layout/hierarchy2"/>
    <dgm:cxn modelId="{60CA060A-8723-AB45-803A-6AEECA92209D}" type="presParOf" srcId="{86B2F1D9-24EE-DE43-9F4A-95BAEF566105}" destId="{64B9E95B-5114-E940-8E4E-E11723562853}" srcOrd="1" destOrd="0" presId="urn:microsoft.com/office/officeart/2005/8/layout/hierarchy2"/>
    <dgm:cxn modelId="{FF64E904-5E2E-6147-836B-F039ED03F3B6}" type="presParOf" srcId="{64B9E95B-5114-E940-8E4E-E11723562853}" destId="{FE2A752C-FE36-F646-896E-8BFC14BDBA9C}" srcOrd="0" destOrd="0" presId="urn:microsoft.com/office/officeart/2005/8/layout/hierarchy2"/>
    <dgm:cxn modelId="{4E7ED4B2-30C1-354C-9102-F05FE31EA135}" type="presParOf" srcId="{64B9E95B-5114-E940-8E4E-E11723562853}" destId="{CB1BFCE4-942B-384A-8A14-5B09859F6E45}" srcOrd="1" destOrd="0" presId="urn:microsoft.com/office/officeart/2005/8/layout/hierarchy2"/>
    <dgm:cxn modelId="{468AE44A-CC55-2D43-949D-06487ED6DEE8}" type="presParOf" srcId="{86B2F1D9-24EE-DE43-9F4A-95BAEF566105}" destId="{512A5890-E163-CC4C-8472-087B2FFD55B5}" srcOrd="2" destOrd="0" presId="urn:microsoft.com/office/officeart/2005/8/layout/hierarchy2"/>
    <dgm:cxn modelId="{6209BA9F-6338-8945-8A69-0188C192770F}" type="presParOf" srcId="{512A5890-E163-CC4C-8472-087B2FFD55B5}" destId="{72880EF8-4620-3D49-B78D-D8EB148AE73D}" srcOrd="0" destOrd="0" presId="urn:microsoft.com/office/officeart/2005/8/layout/hierarchy2"/>
    <dgm:cxn modelId="{F3AF9CDE-8CF9-A04A-8796-BCEC0312167E}" type="presParOf" srcId="{86B2F1D9-24EE-DE43-9F4A-95BAEF566105}" destId="{005CF29A-0C20-374C-9D22-ABFDDC787846}" srcOrd="3" destOrd="0" presId="urn:microsoft.com/office/officeart/2005/8/layout/hierarchy2"/>
    <dgm:cxn modelId="{581746BD-87AA-5248-AC13-93E6DB27484D}" type="presParOf" srcId="{005CF29A-0C20-374C-9D22-ABFDDC787846}" destId="{0B2AADAE-CF2F-354E-8B7D-03EE8E545235}" srcOrd="0" destOrd="0" presId="urn:microsoft.com/office/officeart/2005/8/layout/hierarchy2"/>
    <dgm:cxn modelId="{F2BBCD69-D805-8842-9AFC-1EDA9C3B4EA0}" type="presParOf" srcId="{005CF29A-0C20-374C-9D22-ABFDDC787846}" destId="{BF9A1150-5B9D-F146-B095-10DF3345A626}" srcOrd="1" destOrd="0" presId="urn:microsoft.com/office/officeart/2005/8/layout/hierarchy2"/>
    <dgm:cxn modelId="{3F209436-C0C7-5146-BC68-05DAAB86DC2E}" type="presParOf" srcId="{7583BF4B-15A8-234C-A28C-050D95E91414}" destId="{503262A3-A562-8D46-9320-C7F5628A1EFB}" srcOrd="2" destOrd="0" presId="urn:microsoft.com/office/officeart/2005/8/layout/hierarchy2"/>
    <dgm:cxn modelId="{B7EDC59B-901F-0641-861C-F05FBB79761B}" type="presParOf" srcId="{503262A3-A562-8D46-9320-C7F5628A1EFB}" destId="{94B03EB5-3021-0C47-9F03-F30AD2FBBA7A}" srcOrd="0" destOrd="0" presId="urn:microsoft.com/office/officeart/2005/8/layout/hierarchy2"/>
    <dgm:cxn modelId="{44FE7439-1F5E-044F-8CF6-4337D1639195}" type="presParOf" srcId="{7583BF4B-15A8-234C-A28C-050D95E91414}" destId="{9025A01C-D95E-1F42-A7F6-AD126CF32166}" srcOrd="3" destOrd="0" presId="urn:microsoft.com/office/officeart/2005/8/layout/hierarchy2"/>
    <dgm:cxn modelId="{2E269F7A-3244-5B4A-B225-48BD0F4009E3}" type="presParOf" srcId="{9025A01C-D95E-1F42-A7F6-AD126CF32166}" destId="{BDB2CA3D-C66E-BE44-8462-C8EF4F319AA1}" srcOrd="0" destOrd="0" presId="urn:microsoft.com/office/officeart/2005/8/layout/hierarchy2"/>
    <dgm:cxn modelId="{6981F761-F0BA-F345-9003-6C6EF63FABE6}" type="presParOf" srcId="{9025A01C-D95E-1F42-A7F6-AD126CF32166}" destId="{EC762630-FA60-D845-9EF1-3B42AFCA9947}" srcOrd="1" destOrd="0" presId="urn:microsoft.com/office/officeart/2005/8/layout/hierarchy2"/>
    <dgm:cxn modelId="{331D326F-36D8-E344-A1ED-39A36D80A9DF}" type="presParOf" srcId="{EC762630-FA60-D845-9EF1-3B42AFCA9947}" destId="{268EC6F8-205D-9042-A100-B9AD53B299EA}" srcOrd="0" destOrd="0" presId="urn:microsoft.com/office/officeart/2005/8/layout/hierarchy2"/>
    <dgm:cxn modelId="{ED6BFDB7-4C1E-644D-BF93-67B2C23CC1FB}" type="presParOf" srcId="{268EC6F8-205D-9042-A100-B9AD53B299EA}" destId="{38B543B0-B18C-C041-8BC3-9AC6CA7A743E}" srcOrd="0" destOrd="0" presId="urn:microsoft.com/office/officeart/2005/8/layout/hierarchy2"/>
    <dgm:cxn modelId="{50C1B0D4-C0A0-5A48-9C77-38ED6784BA37}" type="presParOf" srcId="{EC762630-FA60-D845-9EF1-3B42AFCA9947}" destId="{5F5DEA41-7621-034B-A594-E34CEC93D941}" srcOrd="1" destOrd="0" presId="urn:microsoft.com/office/officeart/2005/8/layout/hierarchy2"/>
    <dgm:cxn modelId="{59221EB0-A16A-3846-AD16-CFB08FD9164D}" type="presParOf" srcId="{5F5DEA41-7621-034B-A594-E34CEC93D941}" destId="{29E7C4F0-DC5A-4D42-868E-F5AD05922D1F}" srcOrd="0" destOrd="0" presId="urn:microsoft.com/office/officeart/2005/8/layout/hierarchy2"/>
    <dgm:cxn modelId="{7AF09F4B-62C3-A941-A543-C6EEB925860E}" type="presParOf" srcId="{5F5DEA41-7621-034B-A594-E34CEC93D941}" destId="{3AA96BDD-685A-3145-99AC-95BBAAC3F319}" srcOrd="1" destOrd="0" presId="urn:microsoft.com/office/officeart/2005/8/layout/hierarchy2"/>
    <dgm:cxn modelId="{D1CFB790-2BA2-E04F-B166-CC108318F233}" type="presParOf" srcId="{EC762630-FA60-D845-9EF1-3B42AFCA9947}" destId="{3437433F-C55E-1F45-9588-97C9BF032DDA}" srcOrd="2" destOrd="0" presId="urn:microsoft.com/office/officeart/2005/8/layout/hierarchy2"/>
    <dgm:cxn modelId="{15248024-480A-C94A-94E6-36D574539F1A}" type="presParOf" srcId="{3437433F-C55E-1F45-9588-97C9BF032DDA}" destId="{260C6C06-21CA-7B41-BC8E-D4F2CC2F7425}" srcOrd="0" destOrd="0" presId="urn:microsoft.com/office/officeart/2005/8/layout/hierarchy2"/>
    <dgm:cxn modelId="{5155B8B2-86D1-E94A-9FA8-1DBA56294F99}" type="presParOf" srcId="{EC762630-FA60-D845-9EF1-3B42AFCA9947}" destId="{7CE15644-1796-6241-8FB9-451C80CF9140}" srcOrd="3" destOrd="0" presId="urn:microsoft.com/office/officeart/2005/8/layout/hierarchy2"/>
    <dgm:cxn modelId="{FD451E76-C784-9041-92CD-894B43F2D69B}" type="presParOf" srcId="{7CE15644-1796-6241-8FB9-451C80CF9140}" destId="{76761C25-4817-814C-8C25-89913A6B7EFE}" srcOrd="0" destOrd="0" presId="urn:microsoft.com/office/officeart/2005/8/layout/hierarchy2"/>
    <dgm:cxn modelId="{2F217A05-06EE-E246-AD1C-6B3B779C1103}" type="presParOf" srcId="{7CE15644-1796-6241-8FB9-451C80CF9140}" destId="{3CFBAE06-B751-8843-8BDB-0F13EEF96F37}" srcOrd="1" destOrd="0" presId="urn:microsoft.com/office/officeart/2005/8/layout/hierarchy2"/>
    <dgm:cxn modelId="{D43B0C3E-5F63-BA48-8777-7BD734EACFA3}" type="presParOf" srcId="{9EAA8617-C65E-E048-8950-8F1C654C2AB4}" destId="{D4EC7DC6-40D5-D240-A336-2FE2804B5FE4}" srcOrd="2" destOrd="0" presId="urn:microsoft.com/office/officeart/2005/8/layout/hierarchy2"/>
    <dgm:cxn modelId="{2C491207-4FAA-2C4C-B355-728E444B0503}" type="presParOf" srcId="{D4EC7DC6-40D5-D240-A336-2FE2804B5FE4}" destId="{8CE9B142-4714-9645-8FAE-6A5D570D0AB4}" srcOrd="0" destOrd="0" presId="urn:microsoft.com/office/officeart/2005/8/layout/hierarchy2"/>
    <dgm:cxn modelId="{35FE1642-E86D-B348-96E1-BAD352F785AF}" type="presParOf" srcId="{9EAA8617-C65E-E048-8950-8F1C654C2AB4}" destId="{CA365D40-BA2F-084C-A869-D65E9DDA1034}" srcOrd="3" destOrd="0" presId="urn:microsoft.com/office/officeart/2005/8/layout/hierarchy2"/>
    <dgm:cxn modelId="{22F613B5-907A-3647-B844-C08EF490921E}" type="presParOf" srcId="{CA365D40-BA2F-084C-A869-D65E9DDA1034}" destId="{BBB66931-88D4-E348-B0D3-53F36C5E6497}" srcOrd="0" destOrd="0" presId="urn:microsoft.com/office/officeart/2005/8/layout/hierarchy2"/>
    <dgm:cxn modelId="{9441A5B8-22AC-8B46-B725-81012F32677F}" type="presParOf" srcId="{CA365D40-BA2F-084C-A869-D65E9DDA1034}" destId="{0145E0DD-E54D-894C-A6F0-3249D2708851}" srcOrd="1" destOrd="0" presId="urn:microsoft.com/office/officeart/2005/8/layout/hierarchy2"/>
    <dgm:cxn modelId="{94DDC086-BAB9-5544-8E2C-582E6EB4A174}" type="presParOf" srcId="{0145E0DD-E54D-894C-A6F0-3249D2708851}" destId="{7DCDB9F4-4D7A-AA45-A1CC-830DA5E1FB78}" srcOrd="0" destOrd="0" presId="urn:microsoft.com/office/officeart/2005/8/layout/hierarchy2"/>
    <dgm:cxn modelId="{1B7F2A07-3CDB-8D42-8915-D864D4DB4C23}" type="presParOf" srcId="{7DCDB9F4-4D7A-AA45-A1CC-830DA5E1FB78}" destId="{AD552890-A6EA-F447-9516-72178C242AC7}" srcOrd="0" destOrd="0" presId="urn:microsoft.com/office/officeart/2005/8/layout/hierarchy2"/>
    <dgm:cxn modelId="{DFCB9BC9-7CB7-C843-A8D6-8699BDA1E110}" type="presParOf" srcId="{0145E0DD-E54D-894C-A6F0-3249D2708851}" destId="{428D36B3-FA63-C64B-A0A5-3FAB5CF239C9}" srcOrd="1" destOrd="0" presId="urn:microsoft.com/office/officeart/2005/8/layout/hierarchy2"/>
    <dgm:cxn modelId="{9921D37A-D4D5-0043-A551-5384FE9F7FF7}" type="presParOf" srcId="{428D36B3-FA63-C64B-A0A5-3FAB5CF239C9}" destId="{200D4219-D8B9-A548-99C6-38729B73138D}" srcOrd="0" destOrd="0" presId="urn:microsoft.com/office/officeart/2005/8/layout/hierarchy2"/>
    <dgm:cxn modelId="{0E6A817E-959B-0746-9200-E7E57380A6B7}" type="presParOf" srcId="{428D36B3-FA63-C64B-A0A5-3FAB5CF239C9}" destId="{DA3DE113-3E7D-C742-91C2-60C3AF1A5D77}" srcOrd="1" destOrd="0" presId="urn:microsoft.com/office/officeart/2005/8/layout/hierarchy2"/>
    <dgm:cxn modelId="{476DC857-C3C5-3147-9891-B515F4EB3072}" type="presParOf" srcId="{DA3DE113-3E7D-C742-91C2-60C3AF1A5D77}" destId="{79B92B24-6361-F842-AC3B-7E4A55B50D7C}" srcOrd="0" destOrd="0" presId="urn:microsoft.com/office/officeart/2005/8/layout/hierarchy2"/>
    <dgm:cxn modelId="{C04E7DF9-AFF7-8F48-9BE9-46D7A9DDA39E}" type="presParOf" srcId="{79B92B24-6361-F842-AC3B-7E4A55B50D7C}" destId="{E7587348-472A-2142-9FFE-4D2F8D050115}" srcOrd="0" destOrd="0" presId="urn:microsoft.com/office/officeart/2005/8/layout/hierarchy2"/>
    <dgm:cxn modelId="{60C87C38-5B74-E14B-B6AA-E3BF06A358A5}" type="presParOf" srcId="{DA3DE113-3E7D-C742-91C2-60C3AF1A5D77}" destId="{DC638C1D-231D-B643-AEF8-E426F845C168}" srcOrd="1" destOrd="0" presId="urn:microsoft.com/office/officeart/2005/8/layout/hierarchy2"/>
    <dgm:cxn modelId="{C79C590D-F515-0543-B914-BAC5201D95BD}" type="presParOf" srcId="{DC638C1D-231D-B643-AEF8-E426F845C168}" destId="{34F57AD2-5D55-294C-A7D5-4B3BBEFB73A4}" srcOrd="0" destOrd="0" presId="urn:microsoft.com/office/officeart/2005/8/layout/hierarchy2"/>
    <dgm:cxn modelId="{32B4E993-6106-0E49-9278-A03DBFECEE80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  <dgm:t>
        <a:bodyPr/>
        <a:lstStyle/>
        <a:p>
          <a:endParaRPr lang="en-US"/>
        </a:p>
      </dgm:t>
    </dgm:pt>
    <dgm:pt modelId="{BF603555-5755-E646-804D-187FCC1310DA}" type="pres">
      <dgm:prSet presAssocID="{3320EDC4-0C64-A649-9B27-EF5F20F3A0F7}" presName="gear1dstNode" presStyleLbl="node1" presStyleIdx="0" presStyleCnt="3"/>
      <dgm:spPr/>
      <dgm:t>
        <a:bodyPr/>
        <a:lstStyle/>
        <a:p>
          <a:endParaRPr lang="en-US"/>
        </a:p>
      </dgm:t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  <dgm:t>
        <a:bodyPr/>
        <a:lstStyle/>
        <a:p>
          <a:endParaRPr lang="en-US"/>
        </a:p>
      </dgm:t>
    </dgm:pt>
    <dgm:pt modelId="{68C2D373-8D70-F241-89B9-B05983A5838F}" type="pres">
      <dgm:prSet presAssocID="{0C6BB616-38FB-0B4B-8309-78721EF8ED74}" presName="gear2dstNode" presStyleLbl="node1" presStyleIdx="1" presStyleCnt="3"/>
      <dgm:spPr/>
      <dgm:t>
        <a:bodyPr/>
        <a:lstStyle/>
        <a:p>
          <a:endParaRPr lang="en-US"/>
        </a:p>
      </dgm:t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  <dgm:t>
        <a:bodyPr/>
        <a:lstStyle/>
        <a:p>
          <a:endParaRPr lang="en-US"/>
        </a:p>
      </dgm:t>
    </dgm:pt>
    <dgm:pt modelId="{2E545B2E-8F44-C14C-9CD3-B44192695F92}" type="pres">
      <dgm:prSet presAssocID="{8FD8F5D0-1CA7-CF4F-B490-830C7046763C}" presName="gear3dstNode" presStyleLbl="node1" presStyleIdx="2" presStyleCnt="3"/>
      <dgm:spPr/>
      <dgm:t>
        <a:bodyPr/>
        <a:lstStyle/>
        <a:p>
          <a:endParaRPr lang="en-US"/>
        </a:p>
      </dgm:t>
    </dgm:pt>
    <dgm:pt modelId="{8C45C0BD-9BDA-7F43-AEA5-709EF44B32F4}" type="pres">
      <dgm:prSet presAssocID="{8ED7CAD6-BFDB-9541-AEA1-893C3C04866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D1A1DED-D806-1E44-B2C0-51EB64F0DFAC}" type="pres">
      <dgm:prSet presAssocID="{4E929744-5939-CA4C-8FBC-61BA3FCB0AD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649611-E190-674F-9924-C6E02CFBE0BE}" type="pres">
      <dgm:prSet presAssocID="{F46EB603-9039-6A42-8CEF-2F5DF3D3152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7/30/16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 Trace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Mcount</a:t>
            </a:r>
          </a:p>
          <a:p>
            <a:pPr lvl="1"/>
            <a:r>
              <a:rPr lang="en-US" dirty="0"/>
              <a:t>Kernel function entry trace</a:t>
            </a:r>
          </a:p>
          <a:p>
            <a:pPr lvl="1"/>
            <a:r>
              <a:rPr lang="en-US" dirty="0"/>
              <a:t>Implicit instrumentation at function entry point</a:t>
            </a:r>
          </a:p>
          <a:p>
            <a:pPr lvl="2"/>
            <a:r>
              <a:rPr lang="en-US" dirty="0"/>
              <a:t>Compiler insert instrumentations at kernel build time</a:t>
            </a:r>
          </a:p>
          <a:p>
            <a:pPr lvl="3"/>
            <a:r>
              <a:rPr lang="en-US" dirty="0"/>
              <a:t>By leveraging gcc –pg option</a:t>
            </a:r>
          </a:p>
          <a:p>
            <a:pPr lvl="2"/>
            <a:r>
              <a:rPr lang="en-US" dirty="0"/>
              <a:t>Replace instrumentation with noop instructions at kernel boot time</a:t>
            </a:r>
          </a:p>
          <a:p>
            <a:pPr lvl="2"/>
            <a:r>
              <a:rPr lang="en-US" dirty="0"/>
              <a:t>While tracer is enabled, noop got replaced by calling mcount hook function</a:t>
            </a:r>
          </a:p>
          <a:p>
            <a:pPr lvl="1"/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Tracepoint</a:t>
            </a:r>
          </a:p>
          <a:p>
            <a:pPr lvl="1"/>
            <a:r>
              <a:rPr lang="en-US" dirty="0" smtClean="0"/>
              <a:t>Kernel predefined trace probe</a:t>
            </a:r>
          </a:p>
          <a:p>
            <a:pPr lvl="1"/>
            <a:r>
              <a:rPr lang="en-US" dirty="0" smtClean="0"/>
              <a:t>Explicit instrumentation in kernel code</a:t>
            </a:r>
          </a:p>
          <a:p>
            <a:pPr lvl="2"/>
            <a:r>
              <a:rPr lang="en-US" dirty="0" smtClean="0"/>
              <a:t>Predefined by kernel &amp; driver code, which need explicit declarations</a:t>
            </a:r>
          </a:p>
          <a:p>
            <a:pPr lvl="2"/>
            <a:r>
              <a:rPr lang="en-US" dirty="0" smtClean="0"/>
              <a:t>By default off, but leaves the noop instructions for dynamic enabling</a:t>
            </a:r>
          </a:p>
          <a:p>
            <a:pPr lvl="2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Software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Kprobe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 a trace event in kernel dynamically</a:t>
            </a:r>
          </a:p>
          <a:p>
            <a:pPr lvl="2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2"/>
            <a:r>
              <a:rPr lang="en-US" dirty="0" smtClean="0"/>
              <a:t>Hit the probe then jump to kprobe instruments</a:t>
            </a:r>
          </a:p>
          <a:p>
            <a:pPr lvl="1"/>
            <a:r>
              <a:rPr lang="en-US" dirty="0" smtClean="0"/>
              <a:t>Three type of probes, for writing kernel modules based on C language</a:t>
            </a:r>
          </a:p>
          <a:p>
            <a:pPr lvl="2"/>
            <a:r>
              <a:rPr lang="en-US" dirty="0" smtClean="0"/>
              <a:t>Kprobe: any instructions in a kernel function</a:t>
            </a:r>
          </a:p>
          <a:p>
            <a:pPr lvl="2"/>
            <a:r>
              <a:rPr lang="en-US" dirty="0" smtClean="0"/>
              <a:t>Jprobe: entry point of a kernel function, for handling arg list (support mcount hook)</a:t>
            </a:r>
          </a:p>
          <a:p>
            <a:pPr lvl="2"/>
            <a:r>
              <a:rPr lang="en-US" dirty="0" smtClean="0"/>
              <a:t>Return Probe: return point of a kernel function, for handling return address</a:t>
            </a:r>
          </a:p>
          <a:p>
            <a:r>
              <a:rPr lang="en-US" dirty="0" smtClean="0"/>
              <a:t>Uprobe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2"/>
            <a:r>
              <a:rPr lang="en-US" dirty="0" smtClean="0"/>
              <a:t>A user space counterpart to kprobe</a:t>
            </a:r>
          </a:p>
          <a:p>
            <a:pPr lvl="2"/>
            <a:r>
              <a:rPr lang="en-US" dirty="0" smtClean="0"/>
              <a:t>A kernel hook </a:t>
            </a:r>
            <a:r>
              <a:rPr lang="en-US" dirty="0"/>
              <a:t>can be invoked whenever a process executes a specific instruction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type of probes</a:t>
            </a:r>
          </a:p>
          <a:p>
            <a:pPr lvl="2"/>
            <a:r>
              <a:rPr lang="en-US" dirty="0" smtClean="0"/>
              <a:t>Uprobe: setting breakpoints for any instructions in user space functions</a:t>
            </a:r>
          </a:p>
          <a:p>
            <a:pPr lvl="2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Trace Event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Find 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ws</a:t>
            </a:r>
            <a:r>
              <a:rPr lang="en-US" dirty="0"/>
              <a:t>/perf-tools/</a:t>
            </a:r>
            <a:r>
              <a:rPr lang="en-US" dirty="0" err="1"/>
              <a:t>iosnoop</a:t>
            </a:r>
            <a:r>
              <a:rPr lang="en-US" dirty="0"/>
              <a:t> 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PID    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    11426  W    253,1    2486         57344      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    11426  W    253,1    3142         130560     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    11426  W    253,1    3397         130560     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    11426  W    253,1    3652         130560     0.01</a:t>
            </a:r>
          </a:p>
          <a:p>
            <a:pPr marL="274320" lvl="1" indent="0">
              <a:buNone/>
            </a:pPr>
            <a:r>
              <a:rPr lang="de-DE" dirty="0"/>
              <a:t>11165.022319    11165.022333    </a:t>
            </a:r>
            <a:r>
              <a:rPr lang="de-DE" dirty="0" err="1"/>
              <a:t>fio</a:t>
            </a:r>
            <a:r>
              <a:rPr lang="de-DE" dirty="0"/>
              <a:t>          11426  W    253,1    3907         130560     0.01</a:t>
            </a:r>
          </a:p>
          <a:p>
            <a:pPr marL="274320" lvl="1" indent="0">
              <a:buNone/>
            </a:pPr>
            <a:r>
              <a:rPr lang="de-DE" dirty="0"/>
              <a:t>11165.022333    11165.022347    </a:t>
            </a:r>
            <a:r>
              <a:rPr lang="de-DE" dirty="0" err="1"/>
              <a:t>fio</a:t>
            </a:r>
            <a:r>
              <a:rPr lang="de-DE" dirty="0"/>
              <a:t>          11426  W    253,1    4162         130560     0.01</a:t>
            </a:r>
          </a:p>
          <a:p>
            <a:pPr marL="274320" lvl="1" indent="0">
              <a:buNone/>
            </a:pPr>
            <a:r>
              <a:rPr lang="de-DE" dirty="0"/>
              <a:t>11165.022347    11165.022361    </a:t>
            </a:r>
            <a:r>
              <a:rPr lang="de-DE" dirty="0" err="1"/>
              <a:t>fio</a:t>
            </a:r>
            <a:r>
              <a:rPr lang="de-DE" dirty="0"/>
              <a:t>          11426  W    253,1    4417         130560     0.01</a:t>
            </a:r>
          </a:p>
          <a:p>
            <a:pPr marL="274320" lvl="1" indent="0">
              <a:buNone/>
            </a:pPr>
            <a:r>
              <a:rPr lang="de-DE" dirty="0"/>
              <a:t>11165.022362    11165.022375    </a:t>
            </a:r>
            <a:r>
              <a:rPr lang="de-DE" dirty="0" err="1"/>
              <a:t>fio</a:t>
            </a:r>
            <a:r>
              <a:rPr lang="de-DE" dirty="0"/>
              <a:t>          11426  W    253,1    4672         130560     0.01</a:t>
            </a:r>
          </a:p>
          <a:p>
            <a:pPr marL="274320" lvl="1" indent="0">
              <a:buNone/>
            </a:pPr>
            <a:r>
              <a:rPr lang="de-DE" dirty="0"/>
              <a:t>11165.022375    11165.022388    </a:t>
            </a:r>
            <a:r>
              <a:rPr lang="de-DE" dirty="0" err="1"/>
              <a:t>fio</a:t>
            </a:r>
            <a:r>
              <a:rPr lang="de-DE" dirty="0"/>
              <a:t>          11426  W    253,1    4927         130560     </a:t>
            </a:r>
            <a:r>
              <a:rPr lang="de-DE" dirty="0" smtClean="0"/>
              <a:t>0.01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2" y="2120900"/>
            <a:ext cx="9917846" cy="4051300"/>
          </a:xfrm>
        </p:spPr>
      </p:pic>
    </p:spTree>
    <p:extLst>
      <p:ext uri="{BB962C8B-B14F-4D97-AF65-F5344CB8AC3E}">
        <p14:creationId xmlns:p14="http://schemas.microsoft.com/office/powerpoint/2010/main" val="2648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Virtualize 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rgbClr val="C00000"/>
                </a:solidFill>
              </a:rPr>
              <a:t># </a:t>
            </a:r>
            <a:r>
              <a:rPr lang="en-US" sz="1900" dirty="0" err="1" smtClean="0">
                <a:solidFill>
                  <a:srgbClr val="C00000"/>
                </a:solidFill>
              </a:rPr>
              <a:t>stap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900" dirty="0" err="1">
                <a:solidFill>
                  <a:srgbClr val="C00000"/>
                </a:solidFill>
              </a:rPr>
              <a:t>sampleblk_request</a:t>
            </a:r>
            <a:r>
              <a:rPr lang="en-US" sz="1900" dirty="0">
                <a:solidFill>
                  <a:srgbClr val="C00000"/>
                </a:solidFill>
              </a:rPr>
              <a:t>") { </a:t>
            </a:r>
            <a:r>
              <a:rPr lang="en-US" sz="1900" dirty="0" err="1">
                <a:solidFill>
                  <a:srgbClr val="C00000"/>
                </a:solidFill>
              </a:rPr>
              <a:t>print_backtrace</a:t>
            </a:r>
            <a:r>
              <a:rPr lang="en-US" sz="1900" dirty="0">
                <a:solidFill>
                  <a:srgbClr val="C00000"/>
                </a:solidFill>
              </a:rPr>
              <a:t>() print("===\n") }'	</a:t>
            </a:r>
            <a:r>
              <a:rPr lang="en-US" sz="1900" dirty="0"/>
              <a:t>	</a:t>
            </a:r>
          </a:p>
          <a:p>
            <a:pPr marL="274320" lvl="1" indent="0">
              <a:buNone/>
            </a:pPr>
            <a:r>
              <a:rPr lang="en-US" sz="19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900" dirty="0"/>
              <a:t>	 0xffffffff81313793 : __blk_run_queue+0x33/0x40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0xffffffff8131380a : queue_unplugged+0x2a/0xb0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0xffffffff81318e81 : blk_flush_plug_list+0x1d1/0x220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0xffffffff8131928c : blk_finish_plug+0x2c/0x40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900" dirty="0"/>
              <a:t>	 0xffffffff8119cd3e : do_writepages+0x1e/0x30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0xffffffff81190b66 : __filemap_fdatawrite_range+0xc6/0x100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en-US" sz="19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9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9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===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outcomes</a:t>
            </a:r>
          </a:p>
          <a:p>
            <a:pPr lvl="1"/>
            <a:r>
              <a:rPr lang="en-US" dirty="0" smtClean="0"/>
              <a:t>Find right reference: book, 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Event 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(oprofile/stap/LTTng)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4425</TotalTime>
  <Words>2248</Words>
  <Application>Microsoft Macintosh PowerPoint</Application>
  <PresentationFormat>Widescreen</PresentationFormat>
  <Paragraphs>423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Predefined Trace Events</vt:lpstr>
      <vt:lpstr>Dynamic Software Trace Events</vt:lpstr>
      <vt:lpstr>Trace Internal - Kprobe Example</vt:lpstr>
      <vt:lpstr>Hardware Events</vt:lpstr>
      <vt:lpstr>Summary - Trace Event Type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339</cp:revision>
  <cp:lastPrinted>2016-07-28T16:29:13Z</cp:lastPrinted>
  <dcterms:created xsi:type="dcterms:W3CDTF">2016-07-23T02:06:07Z</dcterms:created>
  <dcterms:modified xsi:type="dcterms:W3CDTF">2016-07-30T01:37:53Z</dcterms:modified>
</cp:coreProperties>
</file>