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42" r:id="rId1"/>
  </p:sldMasterIdLst>
  <p:notesMasterIdLst>
    <p:notesMasterId r:id="rId43"/>
  </p:notesMasterIdLst>
  <p:sldIdLst>
    <p:sldId id="256" r:id="rId2"/>
    <p:sldId id="257" r:id="rId3"/>
    <p:sldId id="284" r:id="rId4"/>
    <p:sldId id="259" r:id="rId5"/>
    <p:sldId id="285" r:id="rId6"/>
    <p:sldId id="283" r:id="rId7"/>
    <p:sldId id="260" r:id="rId8"/>
    <p:sldId id="262" r:id="rId9"/>
    <p:sldId id="277" r:id="rId10"/>
    <p:sldId id="307" r:id="rId11"/>
    <p:sldId id="270" r:id="rId12"/>
    <p:sldId id="309" r:id="rId13"/>
    <p:sldId id="271" r:id="rId14"/>
    <p:sldId id="310" r:id="rId15"/>
    <p:sldId id="276" r:id="rId16"/>
    <p:sldId id="306" r:id="rId17"/>
    <p:sldId id="263" r:id="rId18"/>
    <p:sldId id="273" r:id="rId19"/>
    <p:sldId id="288" r:id="rId20"/>
    <p:sldId id="280" r:id="rId21"/>
    <p:sldId id="290" r:id="rId22"/>
    <p:sldId id="291" r:id="rId23"/>
    <p:sldId id="286" r:id="rId24"/>
    <p:sldId id="282" r:id="rId25"/>
    <p:sldId id="289" r:id="rId26"/>
    <p:sldId id="294" r:id="rId27"/>
    <p:sldId id="295" r:id="rId28"/>
    <p:sldId id="292" r:id="rId29"/>
    <p:sldId id="298" r:id="rId30"/>
    <p:sldId id="308" r:id="rId31"/>
    <p:sldId id="293" r:id="rId32"/>
    <p:sldId id="297" r:id="rId33"/>
    <p:sldId id="287" r:id="rId34"/>
    <p:sldId id="296" r:id="rId35"/>
    <p:sldId id="301" r:id="rId36"/>
    <p:sldId id="300" r:id="rId37"/>
    <p:sldId id="305" r:id="rId38"/>
    <p:sldId id="264" r:id="rId39"/>
    <p:sldId id="304" r:id="rId40"/>
    <p:sldId id="275" r:id="rId41"/>
    <p:sldId id="302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3"/>
    <p:restoredTop sz="77786"/>
  </p:normalViewPr>
  <p:slideViewPr>
    <p:cSldViewPr snapToGrid="0" snapToObjects="1">
      <p:cViewPr>
        <p:scale>
          <a:sx n="90" d="100"/>
          <a:sy n="90" d="100"/>
        </p:scale>
        <p:origin x="122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2F606F-653F-A844-8628-044DBDD5892E}" type="doc">
      <dgm:prSet loTypeId="urn:microsoft.com/office/officeart/2005/8/layout/venn1" loCatId="" qsTypeId="urn:microsoft.com/office/officeart/2005/8/quickstyle/3D4" qsCatId="3D" csTypeId="urn:microsoft.com/office/officeart/2005/8/colors/colorful2" csCatId="colorful" phldr="1"/>
      <dgm:spPr/>
    </dgm:pt>
    <dgm:pt modelId="{4432B29F-041D-F349-B531-83672C47AC8A}">
      <dgm:prSet phldrT="[Text]"/>
      <dgm:spPr/>
      <dgm:t>
        <a:bodyPr/>
        <a:lstStyle/>
        <a:p>
          <a:r>
            <a:rPr lang="en-US" dirty="0" smtClean="0">
              <a:solidFill>
                <a:srgbClr val="7030A0"/>
              </a:solidFill>
            </a:rPr>
            <a:t>Diagnosis</a:t>
          </a:r>
          <a:endParaRPr lang="en-US" dirty="0">
            <a:solidFill>
              <a:srgbClr val="7030A0"/>
            </a:solidFill>
          </a:endParaRPr>
        </a:p>
      </dgm:t>
    </dgm:pt>
    <dgm:pt modelId="{EAB6726E-1201-8249-9C12-1D5042A0C828}" type="parTrans" cxnId="{3FA389C7-F042-A248-8D06-32447C6E3CAF}">
      <dgm:prSet/>
      <dgm:spPr/>
      <dgm:t>
        <a:bodyPr/>
        <a:lstStyle/>
        <a:p>
          <a:endParaRPr lang="en-US"/>
        </a:p>
      </dgm:t>
    </dgm:pt>
    <dgm:pt modelId="{508249FB-0AA6-0A48-AD97-90FF4598355D}" type="sibTrans" cxnId="{3FA389C7-F042-A248-8D06-32447C6E3CAF}">
      <dgm:prSet/>
      <dgm:spPr/>
      <dgm:t>
        <a:bodyPr/>
        <a:lstStyle/>
        <a:p>
          <a:endParaRPr lang="en-US"/>
        </a:p>
      </dgm:t>
    </dgm:pt>
    <dgm:pt modelId="{6C2ECE70-77AB-0148-8E5C-6AF61C5C917A}">
      <dgm:prSet phldrT="[Text]"/>
      <dgm:spPr/>
      <dgm:t>
        <a:bodyPr/>
        <a:lstStyle/>
        <a:p>
          <a:r>
            <a:rPr lang="en-US" dirty="0" smtClean="0">
              <a:solidFill>
                <a:schemeClr val="accent1"/>
              </a:solidFill>
            </a:rPr>
            <a:t>Analysis</a:t>
          </a:r>
          <a:endParaRPr lang="en-US" dirty="0">
            <a:solidFill>
              <a:schemeClr val="accent1"/>
            </a:solidFill>
          </a:endParaRPr>
        </a:p>
      </dgm:t>
    </dgm:pt>
    <dgm:pt modelId="{B849C5DC-6DA5-B947-B6C3-93D4EA836820}" type="parTrans" cxnId="{AFCCDC53-567A-D64E-ADE8-968B8C738731}">
      <dgm:prSet/>
      <dgm:spPr/>
      <dgm:t>
        <a:bodyPr/>
        <a:lstStyle/>
        <a:p>
          <a:endParaRPr lang="en-US"/>
        </a:p>
      </dgm:t>
    </dgm:pt>
    <dgm:pt modelId="{5A671DFF-A7F9-6E47-9081-0444757E8D51}" type="sibTrans" cxnId="{AFCCDC53-567A-D64E-ADE8-968B8C738731}">
      <dgm:prSet/>
      <dgm:spPr/>
      <dgm:t>
        <a:bodyPr/>
        <a:lstStyle/>
        <a:p>
          <a:endParaRPr lang="en-US"/>
        </a:p>
      </dgm:t>
    </dgm:pt>
    <dgm:pt modelId="{38021B79-8DE6-0840-B1FB-6B2DF175D939}">
      <dgm:prSet phldrT="[Text]"/>
      <dgm:spPr/>
      <dgm:t>
        <a:bodyPr/>
        <a:lstStyle/>
        <a:p>
          <a:r>
            <a:rPr lang="en-US" dirty="0" smtClean="0">
              <a:solidFill>
                <a:srgbClr val="00B050"/>
              </a:solidFill>
            </a:rPr>
            <a:t>Learning</a:t>
          </a:r>
          <a:endParaRPr lang="en-US" dirty="0">
            <a:solidFill>
              <a:srgbClr val="00B050"/>
            </a:solidFill>
          </a:endParaRPr>
        </a:p>
      </dgm:t>
    </dgm:pt>
    <dgm:pt modelId="{133FE06D-F86A-4344-932C-1DF7F65A65F7}" type="parTrans" cxnId="{BBE5E0E6-4191-334D-BDB0-33248AC0895F}">
      <dgm:prSet/>
      <dgm:spPr/>
      <dgm:t>
        <a:bodyPr/>
        <a:lstStyle/>
        <a:p>
          <a:endParaRPr lang="en-US"/>
        </a:p>
      </dgm:t>
    </dgm:pt>
    <dgm:pt modelId="{597E05BD-C0F9-D14E-915B-290BC9A6E547}" type="sibTrans" cxnId="{BBE5E0E6-4191-334D-BDB0-33248AC0895F}">
      <dgm:prSet/>
      <dgm:spPr/>
      <dgm:t>
        <a:bodyPr/>
        <a:lstStyle/>
        <a:p>
          <a:endParaRPr lang="en-US"/>
        </a:p>
      </dgm:t>
    </dgm:pt>
    <dgm:pt modelId="{58952F32-BCBF-8D48-A966-84F8943C4B86}" type="pres">
      <dgm:prSet presAssocID="{FF2F606F-653F-A844-8628-044DBDD5892E}" presName="compositeShape" presStyleCnt="0">
        <dgm:presLayoutVars>
          <dgm:chMax val="7"/>
          <dgm:dir/>
          <dgm:resizeHandles val="exact"/>
        </dgm:presLayoutVars>
      </dgm:prSet>
      <dgm:spPr/>
    </dgm:pt>
    <dgm:pt modelId="{F9305307-C19E-8D42-BB10-161FB1D122EB}" type="pres">
      <dgm:prSet presAssocID="{4432B29F-041D-F349-B531-83672C47AC8A}" presName="circ1" presStyleLbl="vennNode1" presStyleIdx="0" presStyleCnt="3"/>
      <dgm:spPr/>
      <dgm:t>
        <a:bodyPr/>
        <a:lstStyle/>
        <a:p>
          <a:endParaRPr lang="en-US"/>
        </a:p>
      </dgm:t>
    </dgm:pt>
    <dgm:pt modelId="{5C335D68-DC7C-4E45-A088-77B38F70DA93}" type="pres">
      <dgm:prSet presAssocID="{4432B29F-041D-F349-B531-83672C47AC8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58069D-A858-9B44-9F4B-50E951DE2134}" type="pres">
      <dgm:prSet presAssocID="{6C2ECE70-77AB-0148-8E5C-6AF61C5C917A}" presName="circ2" presStyleLbl="vennNode1" presStyleIdx="1" presStyleCnt="3"/>
      <dgm:spPr/>
      <dgm:t>
        <a:bodyPr/>
        <a:lstStyle/>
        <a:p>
          <a:endParaRPr lang="en-US"/>
        </a:p>
      </dgm:t>
    </dgm:pt>
    <dgm:pt modelId="{CADC52A0-F6F3-7A49-A088-FC66E60F439A}" type="pres">
      <dgm:prSet presAssocID="{6C2ECE70-77AB-0148-8E5C-6AF61C5C917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24A64A-0C72-B242-81F8-1BC14C513112}" type="pres">
      <dgm:prSet presAssocID="{38021B79-8DE6-0840-B1FB-6B2DF175D939}" presName="circ3" presStyleLbl="vennNode1" presStyleIdx="2" presStyleCnt="3"/>
      <dgm:spPr/>
      <dgm:t>
        <a:bodyPr/>
        <a:lstStyle/>
        <a:p>
          <a:endParaRPr lang="en-US"/>
        </a:p>
      </dgm:t>
    </dgm:pt>
    <dgm:pt modelId="{B54E6D55-10E2-264D-8782-4F5E44E19644}" type="pres">
      <dgm:prSet presAssocID="{38021B79-8DE6-0840-B1FB-6B2DF175D93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50E38-6953-694C-B8BA-73229EF1E518}" type="presOf" srcId="{38021B79-8DE6-0840-B1FB-6B2DF175D939}" destId="{B54E6D55-10E2-264D-8782-4F5E44E19644}" srcOrd="1" destOrd="0" presId="urn:microsoft.com/office/officeart/2005/8/layout/venn1"/>
    <dgm:cxn modelId="{AFCCDC53-567A-D64E-ADE8-968B8C738731}" srcId="{FF2F606F-653F-A844-8628-044DBDD5892E}" destId="{6C2ECE70-77AB-0148-8E5C-6AF61C5C917A}" srcOrd="1" destOrd="0" parTransId="{B849C5DC-6DA5-B947-B6C3-93D4EA836820}" sibTransId="{5A671DFF-A7F9-6E47-9081-0444757E8D51}"/>
    <dgm:cxn modelId="{2E4D6186-A207-1849-A7FA-D1B0A27E9E43}" type="presOf" srcId="{6C2ECE70-77AB-0148-8E5C-6AF61C5C917A}" destId="{CADC52A0-F6F3-7A49-A088-FC66E60F439A}" srcOrd="1" destOrd="0" presId="urn:microsoft.com/office/officeart/2005/8/layout/venn1"/>
    <dgm:cxn modelId="{627F6D1E-5387-964E-A0FE-56D714CA0640}" type="presOf" srcId="{FF2F606F-653F-A844-8628-044DBDD5892E}" destId="{58952F32-BCBF-8D48-A966-84F8943C4B86}" srcOrd="0" destOrd="0" presId="urn:microsoft.com/office/officeart/2005/8/layout/venn1"/>
    <dgm:cxn modelId="{BEF948CD-6F98-2F45-8291-B174AF90029F}" type="presOf" srcId="{4432B29F-041D-F349-B531-83672C47AC8A}" destId="{5C335D68-DC7C-4E45-A088-77B38F70DA93}" srcOrd="1" destOrd="0" presId="urn:microsoft.com/office/officeart/2005/8/layout/venn1"/>
    <dgm:cxn modelId="{690FD68F-B63E-0142-8DBB-8836C08DB481}" type="presOf" srcId="{38021B79-8DE6-0840-B1FB-6B2DF175D939}" destId="{A124A64A-0C72-B242-81F8-1BC14C513112}" srcOrd="0" destOrd="0" presId="urn:microsoft.com/office/officeart/2005/8/layout/venn1"/>
    <dgm:cxn modelId="{7A1C52B7-A21B-EB48-9157-5066FAF25266}" type="presOf" srcId="{6C2ECE70-77AB-0148-8E5C-6AF61C5C917A}" destId="{5158069D-A858-9B44-9F4B-50E951DE2134}" srcOrd="0" destOrd="0" presId="urn:microsoft.com/office/officeart/2005/8/layout/venn1"/>
    <dgm:cxn modelId="{BBE5E0E6-4191-334D-BDB0-33248AC0895F}" srcId="{FF2F606F-653F-A844-8628-044DBDD5892E}" destId="{38021B79-8DE6-0840-B1FB-6B2DF175D939}" srcOrd="2" destOrd="0" parTransId="{133FE06D-F86A-4344-932C-1DF7F65A65F7}" sibTransId="{597E05BD-C0F9-D14E-915B-290BC9A6E547}"/>
    <dgm:cxn modelId="{3FA389C7-F042-A248-8D06-32447C6E3CAF}" srcId="{FF2F606F-653F-A844-8628-044DBDD5892E}" destId="{4432B29F-041D-F349-B531-83672C47AC8A}" srcOrd="0" destOrd="0" parTransId="{EAB6726E-1201-8249-9C12-1D5042A0C828}" sibTransId="{508249FB-0AA6-0A48-AD97-90FF4598355D}"/>
    <dgm:cxn modelId="{75C6C819-B386-7D4E-A318-DEC388493B46}" type="presOf" srcId="{4432B29F-041D-F349-B531-83672C47AC8A}" destId="{F9305307-C19E-8D42-BB10-161FB1D122EB}" srcOrd="0" destOrd="0" presId="urn:microsoft.com/office/officeart/2005/8/layout/venn1"/>
    <dgm:cxn modelId="{E588C6BD-0E13-F641-9606-CB885784171C}" type="presParOf" srcId="{58952F32-BCBF-8D48-A966-84F8943C4B86}" destId="{F9305307-C19E-8D42-BB10-161FB1D122EB}" srcOrd="0" destOrd="0" presId="urn:microsoft.com/office/officeart/2005/8/layout/venn1"/>
    <dgm:cxn modelId="{C7B4BB08-E2E7-4647-B2E5-25C02DD6FA49}" type="presParOf" srcId="{58952F32-BCBF-8D48-A966-84F8943C4B86}" destId="{5C335D68-DC7C-4E45-A088-77B38F70DA93}" srcOrd="1" destOrd="0" presId="urn:microsoft.com/office/officeart/2005/8/layout/venn1"/>
    <dgm:cxn modelId="{CB8DC1E4-0028-8242-B1AD-0659A50E2381}" type="presParOf" srcId="{58952F32-BCBF-8D48-A966-84F8943C4B86}" destId="{5158069D-A858-9B44-9F4B-50E951DE2134}" srcOrd="2" destOrd="0" presId="urn:microsoft.com/office/officeart/2005/8/layout/venn1"/>
    <dgm:cxn modelId="{F79E71CF-973E-2542-AD42-22A41352B2AA}" type="presParOf" srcId="{58952F32-BCBF-8D48-A966-84F8943C4B86}" destId="{CADC52A0-F6F3-7A49-A088-FC66E60F439A}" srcOrd="3" destOrd="0" presId="urn:microsoft.com/office/officeart/2005/8/layout/venn1"/>
    <dgm:cxn modelId="{87A46885-FB2E-3549-9E02-AA14FF88E863}" type="presParOf" srcId="{58952F32-BCBF-8D48-A966-84F8943C4B86}" destId="{A124A64A-0C72-B242-81F8-1BC14C513112}" srcOrd="4" destOrd="0" presId="urn:microsoft.com/office/officeart/2005/8/layout/venn1"/>
    <dgm:cxn modelId="{AD87994A-6DAB-E547-AB8F-66D452AC5C9D}" type="presParOf" srcId="{58952F32-BCBF-8D48-A966-84F8943C4B86}" destId="{B54E6D55-10E2-264D-8782-4F5E44E19644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613909-7E1C-6147-A8EE-AC8E1E45C63D}" type="doc">
      <dgm:prSet loTypeId="urn:microsoft.com/office/officeart/2005/8/layout/hierarchy4" loCatId="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6F17C5E-1C33-4B4A-85C3-4E734823A3D7}">
      <dgm:prSet phldrT="[Text]"/>
      <dgm:spPr/>
      <dgm:t>
        <a:bodyPr/>
        <a:lstStyle/>
        <a:p>
          <a:r>
            <a:rPr lang="en-US" dirty="0" smtClean="0"/>
            <a:t>User space Tools</a:t>
          </a:r>
        </a:p>
        <a:p>
          <a:endParaRPr lang="en-US" dirty="0" smtClean="0"/>
        </a:p>
        <a:p>
          <a:endParaRPr lang="en-US" dirty="0"/>
        </a:p>
      </dgm:t>
    </dgm:pt>
    <dgm:pt modelId="{C5695E18-09CD-E94C-83AA-99240BED2255}" type="parTrans" cxnId="{6C7FA675-C2E1-1046-A048-DF23482DF76F}">
      <dgm:prSet/>
      <dgm:spPr/>
      <dgm:t>
        <a:bodyPr/>
        <a:lstStyle/>
        <a:p>
          <a:endParaRPr lang="en-US"/>
        </a:p>
      </dgm:t>
    </dgm:pt>
    <dgm:pt modelId="{E2EEF8CB-A0D0-8240-83C2-5DC40CB864B1}" type="sibTrans" cxnId="{6C7FA675-C2E1-1046-A048-DF23482DF76F}">
      <dgm:prSet/>
      <dgm:spPr/>
      <dgm:t>
        <a:bodyPr/>
        <a:lstStyle/>
        <a:p>
          <a:endParaRPr lang="en-US"/>
        </a:p>
      </dgm:t>
    </dgm:pt>
    <dgm:pt modelId="{9BE1327D-EBFE-954D-85CC-EAB0769875AD}">
      <dgm:prSet phldrT="[Text]"/>
      <dgm:spPr/>
      <dgm:t>
        <a:bodyPr/>
        <a:lstStyle/>
        <a:p>
          <a:r>
            <a:rPr lang="en-US" dirty="0" smtClean="0"/>
            <a:t>Kernel Tracing Frame</a:t>
          </a:r>
          <a:r>
            <a:rPr lang="en-US" baseline="0" dirty="0" smtClean="0"/>
            <a:t>work</a:t>
          </a:r>
          <a:endParaRPr lang="en-US" dirty="0" smtClean="0"/>
        </a:p>
        <a:p>
          <a:endParaRPr lang="en-US" dirty="0" smtClean="0"/>
        </a:p>
        <a:p>
          <a:endParaRPr lang="en-US" dirty="0"/>
        </a:p>
      </dgm:t>
    </dgm:pt>
    <dgm:pt modelId="{BC34ECCB-F74D-AC41-A47E-BDE4DDDD8393}" type="parTrans" cxnId="{F7B608DD-0C6D-1A4E-AE6E-2ABFFFDFFCEA}">
      <dgm:prSet/>
      <dgm:spPr/>
      <dgm:t>
        <a:bodyPr/>
        <a:lstStyle/>
        <a:p>
          <a:endParaRPr lang="en-US"/>
        </a:p>
      </dgm:t>
    </dgm:pt>
    <dgm:pt modelId="{1DD97683-57A9-9E48-A4F6-EEA94EEE29D0}" type="sibTrans" cxnId="{F7B608DD-0C6D-1A4E-AE6E-2ABFFFDFFCEA}">
      <dgm:prSet/>
      <dgm:spPr/>
      <dgm:t>
        <a:bodyPr/>
        <a:lstStyle/>
        <a:p>
          <a:endParaRPr lang="en-US"/>
        </a:p>
      </dgm:t>
    </dgm:pt>
    <dgm:pt modelId="{43E57BC2-BBB0-6A43-B0CC-40A7D99AF393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Kprobe</a:t>
          </a:r>
          <a:endParaRPr lang="en-US" dirty="0"/>
        </a:p>
      </dgm:t>
    </dgm:pt>
    <dgm:pt modelId="{A7D0270C-EFE2-7D46-8BAD-A78FAAF80B4F}" type="parTrans" cxnId="{62F8000C-56AE-9745-8BED-A4CCA9E43554}">
      <dgm:prSet/>
      <dgm:spPr/>
      <dgm:t>
        <a:bodyPr/>
        <a:lstStyle/>
        <a:p>
          <a:endParaRPr lang="en-US"/>
        </a:p>
      </dgm:t>
    </dgm:pt>
    <dgm:pt modelId="{03F1A88B-1347-2643-9662-4B605F40A1B4}" type="sibTrans" cxnId="{62F8000C-56AE-9745-8BED-A4CCA9E43554}">
      <dgm:prSet/>
      <dgm:spPr/>
      <dgm:t>
        <a:bodyPr/>
        <a:lstStyle/>
        <a:p>
          <a:endParaRPr lang="en-US"/>
        </a:p>
      </dgm:t>
    </dgm:pt>
    <dgm:pt modelId="{B64A4D48-A650-BF42-98F4-20E3EF9C16D7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Uprobe</a:t>
          </a:r>
          <a:endParaRPr lang="en-US" dirty="0"/>
        </a:p>
      </dgm:t>
    </dgm:pt>
    <dgm:pt modelId="{C611C801-B41C-BC41-AA47-E7DB402BC5DF}" type="parTrans" cxnId="{8631209B-DFC2-B54B-95AA-EBA90B242B16}">
      <dgm:prSet/>
      <dgm:spPr/>
      <dgm:t>
        <a:bodyPr/>
        <a:lstStyle/>
        <a:p>
          <a:endParaRPr lang="en-US"/>
        </a:p>
      </dgm:t>
    </dgm:pt>
    <dgm:pt modelId="{9C06E50F-9738-714C-BEAC-60383E6938BB}" type="sibTrans" cxnId="{8631209B-DFC2-B54B-95AA-EBA90B242B16}">
      <dgm:prSet/>
      <dgm:spPr/>
      <dgm:t>
        <a:bodyPr/>
        <a:lstStyle/>
        <a:p>
          <a:endParaRPr lang="en-US"/>
        </a:p>
      </dgm:t>
    </dgm:pt>
    <dgm:pt modelId="{5501F58D-0524-B249-A506-74406EEF030B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Perf</a:t>
          </a:r>
          <a:r>
            <a:rPr lang="en-US" baseline="0" dirty="0" smtClean="0"/>
            <a:t> Event</a:t>
          </a:r>
        </a:p>
        <a:p>
          <a:r>
            <a:rPr lang="en-US" baseline="0" dirty="0" smtClean="0"/>
            <a:t>(PMU)</a:t>
          </a:r>
          <a:endParaRPr lang="en-US" dirty="0"/>
        </a:p>
      </dgm:t>
    </dgm:pt>
    <dgm:pt modelId="{1B00A62F-2CEE-1D42-9353-B49CCCCFB6B5}" type="parTrans" cxnId="{8F812373-CF7D-0540-98ED-33502FAF2F14}">
      <dgm:prSet/>
      <dgm:spPr/>
      <dgm:t>
        <a:bodyPr/>
        <a:lstStyle/>
        <a:p>
          <a:endParaRPr lang="en-US"/>
        </a:p>
      </dgm:t>
    </dgm:pt>
    <dgm:pt modelId="{CD6A61E8-651A-9A47-B939-74CDFFF6054A}" type="sibTrans" cxnId="{8F812373-CF7D-0540-98ED-33502FAF2F14}">
      <dgm:prSet/>
      <dgm:spPr/>
      <dgm:t>
        <a:bodyPr/>
        <a:lstStyle/>
        <a:p>
          <a:endParaRPr lang="en-US"/>
        </a:p>
      </dgm:t>
    </dgm:pt>
    <dgm:pt modelId="{C5167FB6-2F27-134A-8637-D0468FB46603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Mcount</a:t>
          </a:r>
          <a:endParaRPr lang="en-US" dirty="0"/>
        </a:p>
      </dgm:t>
    </dgm:pt>
    <dgm:pt modelId="{9EE84B83-47C2-4242-B4F5-CE71181F50F2}" type="parTrans" cxnId="{47307803-58A4-E444-BC35-AF1DB617F572}">
      <dgm:prSet/>
      <dgm:spPr/>
      <dgm:t>
        <a:bodyPr/>
        <a:lstStyle/>
        <a:p>
          <a:endParaRPr lang="en-US"/>
        </a:p>
      </dgm:t>
    </dgm:pt>
    <dgm:pt modelId="{A8CB6B27-DCB8-4B41-9567-49B9A8BC1488}" type="sibTrans" cxnId="{47307803-58A4-E444-BC35-AF1DB617F572}">
      <dgm:prSet/>
      <dgm:spPr/>
      <dgm:t>
        <a:bodyPr/>
        <a:lstStyle/>
        <a:p>
          <a:endParaRPr lang="en-US"/>
        </a:p>
      </dgm:t>
    </dgm:pt>
    <dgm:pt modelId="{106A78C0-8483-314D-95ED-9C9CAA33CA81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Ttracepoint</a:t>
          </a:r>
          <a:endParaRPr lang="en-US" dirty="0"/>
        </a:p>
      </dgm:t>
    </dgm:pt>
    <dgm:pt modelId="{301CC3FE-8556-B243-9E96-82ED8FA9B669}" type="parTrans" cxnId="{3D24C271-18AE-8246-B1B6-8B023DBECE74}">
      <dgm:prSet/>
      <dgm:spPr/>
      <dgm:t>
        <a:bodyPr/>
        <a:lstStyle/>
        <a:p>
          <a:endParaRPr lang="en-US"/>
        </a:p>
      </dgm:t>
    </dgm:pt>
    <dgm:pt modelId="{43A09A9C-7296-2C41-A91A-26A530D54A08}" type="sibTrans" cxnId="{3D24C271-18AE-8246-B1B6-8B023DBECE74}">
      <dgm:prSet/>
      <dgm:spPr/>
      <dgm:t>
        <a:bodyPr/>
        <a:lstStyle/>
        <a:p>
          <a:endParaRPr lang="en-US"/>
        </a:p>
      </dgm:t>
    </dgm:pt>
    <dgm:pt modelId="{DEA8C023-E994-E44B-BF0B-4C790874F19B}" type="pres">
      <dgm:prSet presAssocID="{BC613909-7E1C-6147-A8EE-AC8E1E45C63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B82F5F6-A4C3-7F41-A54C-EA2074DD3ECB}" type="pres">
      <dgm:prSet presAssocID="{26F17C5E-1C33-4B4A-85C3-4E734823A3D7}" presName="vertOne" presStyleCnt="0"/>
      <dgm:spPr/>
    </dgm:pt>
    <dgm:pt modelId="{C72122FA-8355-9B4B-B837-86C59EFDC5EF}" type="pres">
      <dgm:prSet presAssocID="{26F17C5E-1C33-4B4A-85C3-4E734823A3D7}" presName="txOne" presStyleLbl="node0" presStyleIdx="0" presStyleCnt="1" custScaleY="1184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9A1795-B038-E54E-9351-F3A65A9FE052}" type="pres">
      <dgm:prSet presAssocID="{26F17C5E-1C33-4B4A-85C3-4E734823A3D7}" presName="parTransOne" presStyleCnt="0"/>
      <dgm:spPr/>
    </dgm:pt>
    <dgm:pt modelId="{598E3AA1-3E73-014C-9C7E-9B859B677F2C}" type="pres">
      <dgm:prSet presAssocID="{26F17C5E-1C33-4B4A-85C3-4E734823A3D7}" presName="horzOne" presStyleCnt="0"/>
      <dgm:spPr/>
    </dgm:pt>
    <dgm:pt modelId="{7D6C0055-F667-6B41-A03C-EE2B54EB2725}" type="pres">
      <dgm:prSet presAssocID="{9BE1327D-EBFE-954D-85CC-EAB0769875AD}" presName="vertTwo" presStyleCnt="0"/>
      <dgm:spPr/>
    </dgm:pt>
    <dgm:pt modelId="{F2EA38AB-6AB5-1447-9672-15A693BF9B7F}" type="pres">
      <dgm:prSet presAssocID="{9BE1327D-EBFE-954D-85CC-EAB0769875AD}" presName="txTwo" presStyleLbl="node2" presStyleIdx="0" presStyleCnt="1" custLinFactNeighborX="133" custLinFactNeighborY="72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54EA88-595C-6B41-8EE7-148D5FE8883B}" type="pres">
      <dgm:prSet presAssocID="{9BE1327D-EBFE-954D-85CC-EAB0769875AD}" presName="parTransTwo" presStyleCnt="0"/>
      <dgm:spPr/>
    </dgm:pt>
    <dgm:pt modelId="{3EC2EDF8-9FF8-2C48-A698-8A12A11BCA4F}" type="pres">
      <dgm:prSet presAssocID="{9BE1327D-EBFE-954D-85CC-EAB0769875AD}" presName="horzTwo" presStyleCnt="0"/>
      <dgm:spPr/>
    </dgm:pt>
    <dgm:pt modelId="{23DB736E-10D6-A449-ADFA-90D64A9A0D16}" type="pres">
      <dgm:prSet presAssocID="{C5167FB6-2F27-134A-8637-D0468FB46603}" presName="vertThree" presStyleCnt="0"/>
      <dgm:spPr/>
    </dgm:pt>
    <dgm:pt modelId="{E58E39BC-5D63-D445-A743-4F4C15A8B972}" type="pres">
      <dgm:prSet presAssocID="{C5167FB6-2F27-134A-8637-D0468FB46603}" presName="txThree" presStyleLbl="node3" presStyleIdx="0" presStyleCnt="5" custScaleY="70014" custLinFactNeighborY="12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0BEBA7-7A01-8F44-B0F7-F0D74C5D7520}" type="pres">
      <dgm:prSet presAssocID="{C5167FB6-2F27-134A-8637-D0468FB46603}" presName="horzThree" presStyleCnt="0"/>
      <dgm:spPr/>
    </dgm:pt>
    <dgm:pt modelId="{E1C453DF-AF21-C44B-8214-10D13A04EDEC}" type="pres">
      <dgm:prSet presAssocID="{A8CB6B27-DCB8-4B41-9567-49B9A8BC1488}" presName="sibSpaceThree" presStyleCnt="0"/>
      <dgm:spPr/>
    </dgm:pt>
    <dgm:pt modelId="{49D1F96F-9478-D74A-9BC0-CFA96642341B}" type="pres">
      <dgm:prSet presAssocID="{106A78C0-8483-314D-95ED-9C9CAA33CA81}" presName="vertThree" presStyleCnt="0"/>
      <dgm:spPr/>
    </dgm:pt>
    <dgm:pt modelId="{B9B875A6-10D7-844D-90F2-1C6E2332D525}" type="pres">
      <dgm:prSet presAssocID="{106A78C0-8483-314D-95ED-9C9CAA33CA81}" presName="txThree" presStyleLbl="node3" presStyleIdx="1" presStyleCnt="5" custScaleY="70014" custLinFactNeighborY="12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FCD33C-77E7-5643-B2FF-8F92DB46105D}" type="pres">
      <dgm:prSet presAssocID="{106A78C0-8483-314D-95ED-9C9CAA33CA81}" presName="horzThree" presStyleCnt="0"/>
      <dgm:spPr/>
    </dgm:pt>
    <dgm:pt modelId="{C4A242F9-F0D4-BE4E-BC35-A881C812F670}" type="pres">
      <dgm:prSet presAssocID="{43A09A9C-7296-2C41-A91A-26A530D54A08}" presName="sibSpaceThree" presStyleCnt="0"/>
      <dgm:spPr/>
    </dgm:pt>
    <dgm:pt modelId="{8BBD09E0-3046-0749-B2C7-2993F21F326F}" type="pres">
      <dgm:prSet presAssocID="{43E57BC2-BBB0-6A43-B0CC-40A7D99AF393}" presName="vertThree" presStyleCnt="0"/>
      <dgm:spPr/>
    </dgm:pt>
    <dgm:pt modelId="{D782FC9A-2322-E343-8745-7F8C454FBE2F}" type="pres">
      <dgm:prSet presAssocID="{43E57BC2-BBB0-6A43-B0CC-40A7D99AF393}" presName="txThree" presStyleLbl="node3" presStyleIdx="2" presStyleCnt="5" custScaleY="70014" custLinFactNeighborY="12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D3285E-530B-DC4B-95BD-7FA11EB3992F}" type="pres">
      <dgm:prSet presAssocID="{43E57BC2-BBB0-6A43-B0CC-40A7D99AF393}" presName="horzThree" presStyleCnt="0"/>
      <dgm:spPr/>
    </dgm:pt>
    <dgm:pt modelId="{9D473F1E-895E-454F-99F4-DC7664837BB4}" type="pres">
      <dgm:prSet presAssocID="{03F1A88B-1347-2643-9662-4B605F40A1B4}" presName="sibSpaceThree" presStyleCnt="0"/>
      <dgm:spPr/>
    </dgm:pt>
    <dgm:pt modelId="{C145900B-C000-7C41-8EE7-06CB23436389}" type="pres">
      <dgm:prSet presAssocID="{B64A4D48-A650-BF42-98F4-20E3EF9C16D7}" presName="vertThree" presStyleCnt="0"/>
      <dgm:spPr/>
    </dgm:pt>
    <dgm:pt modelId="{9C66C69D-F355-6944-B3C7-519FA26B8264}" type="pres">
      <dgm:prSet presAssocID="{B64A4D48-A650-BF42-98F4-20E3EF9C16D7}" presName="txThree" presStyleLbl="node3" presStyleIdx="3" presStyleCnt="5" custScaleY="70014" custLinFactNeighborY="12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E4E3D0-F903-A848-9509-9D3E292348F0}" type="pres">
      <dgm:prSet presAssocID="{B64A4D48-A650-BF42-98F4-20E3EF9C16D7}" presName="horzThree" presStyleCnt="0"/>
      <dgm:spPr/>
    </dgm:pt>
    <dgm:pt modelId="{22881CF1-49C8-B242-B05E-739B8BF387F7}" type="pres">
      <dgm:prSet presAssocID="{9C06E50F-9738-714C-BEAC-60383E6938BB}" presName="sibSpaceThree" presStyleCnt="0"/>
      <dgm:spPr/>
    </dgm:pt>
    <dgm:pt modelId="{100C7231-CDA0-F84C-A62E-8610A1F7E7C1}" type="pres">
      <dgm:prSet presAssocID="{5501F58D-0524-B249-A506-74406EEF030B}" presName="vertThree" presStyleCnt="0"/>
      <dgm:spPr/>
    </dgm:pt>
    <dgm:pt modelId="{D7904E62-C90F-3442-B82E-D309A57200BB}" type="pres">
      <dgm:prSet presAssocID="{5501F58D-0524-B249-A506-74406EEF030B}" presName="txThree" presStyleLbl="node3" presStyleIdx="4" presStyleCnt="5" custScaleY="70014" custLinFactNeighborY="12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B833CA-BCE2-C841-AE74-C7C42CC8A261}" type="pres">
      <dgm:prSet presAssocID="{5501F58D-0524-B249-A506-74406EEF030B}" presName="horzThree" presStyleCnt="0"/>
      <dgm:spPr/>
    </dgm:pt>
  </dgm:ptLst>
  <dgm:cxnLst>
    <dgm:cxn modelId="{993E13B0-002F-9046-BEE1-B1412E1F3E5C}" type="presOf" srcId="{C5167FB6-2F27-134A-8637-D0468FB46603}" destId="{E58E39BC-5D63-D445-A743-4F4C15A8B972}" srcOrd="0" destOrd="0" presId="urn:microsoft.com/office/officeart/2005/8/layout/hierarchy4"/>
    <dgm:cxn modelId="{8F812373-CF7D-0540-98ED-33502FAF2F14}" srcId="{9BE1327D-EBFE-954D-85CC-EAB0769875AD}" destId="{5501F58D-0524-B249-A506-74406EEF030B}" srcOrd="4" destOrd="0" parTransId="{1B00A62F-2CEE-1D42-9353-B49CCCCFB6B5}" sibTransId="{CD6A61E8-651A-9A47-B939-74CDFFF6054A}"/>
    <dgm:cxn modelId="{62F8000C-56AE-9745-8BED-A4CCA9E43554}" srcId="{9BE1327D-EBFE-954D-85CC-EAB0769875AD}" destId="{43E57BC2-BBB0-6A43-B0CC-40A7D99AF393}" srcOrd="2" destOrd="0" parTransId="{A7D0270C-EFE2-7D46-8BAD-A78FAAF80B4F}" sibTransId="{03F1A88B-1347-2643-9662-4B605F40A1B4}"/>
    <dgm:cxn modelId="{C2ECA48A-5A52-B845-89D7-61A93904F5B9}" type="presOf" srcId="{5501F58D-0524-B249-A506-74406EEF030B}" destId="{D7904E62-C90F-3442-B82E-D309A57200BB}" srcOrd="0" destOrd="0" presId="urn:microsoft.com/office/officeart/2005/8/layout/hierarchy4"/>
    <dgm:cxn modelId="{19105F43-4894-AA46-8B77-2A216A089A7F}" type="presOf" srcId="{B64A4D48-A650-BF42-98F4-20E3EF9C16D7}" destId="{9C66C69D-F355-6944-B3C7-519FA26B8264}" srcOrd="0" destOrd="0" presId="urn:microsoft.com/office/officeart/2005/8/layout/hierarchy4"/>
    <dgm:cxn modelId="{FCAAC375-A476-2743-9630-FA2B878F0DF2}" type="presOf" srcId="{BC613909-7E1C-6147-A8EE-AC8E1E45C63D}" destId="{DEA8C023-E994-E44B-BF0B-4C790874F19B}" srcOrd="0" destOrd="0" presId="urn:microsoft.com/office/officeart/2005/8/layout/hierarchy4"/>
    <dgm:cxn modelId="{6C7FA675-C2E1-1046-A048-DF23482DF76F}" srcId="{BC613909-7E1C-6147-A8EE-AC8E1E45C63D}" destId="{26F17C5E-1C33-4B4A-85C3-4E734823A3D7}" srcOrd="0" destOrd="0" parTransId="{C5695E18-09CD-E94C-83AA-99240BED2255}" sibTransId="{E2EEF8CB-A0D0-8240-83C2-5DC40CB864B1}"/>
    <dgm:cxn modelId="{F7B608DD-0C6D-1A4E-AE6E-2ABFFFDFFCEA}" srcId="{26F17C5E-1C33-4B4A-85C3-4E734823A3D7}" destId="{9BE1327D-EBFE-954D-85CC-EAB0769875AD}" srcOrd="0" destOrd="0" parTransId="{BC34ECCB-F74D-AC41-A47E-BDE4DDDD8393}" sibTransId="{1DD97683-57A9-9E48-A4F6-EEA94EEE29D0}"/>
    <dgm:cxn modelId="{47307803-58A4-E444-BC35-AF1DB617F572}" srcId="{9BE1327D-EBFE-954D-85CC-EAB0769875AD}" destId="{C5167FB6-2F27-134A-8637-D0468FB46603}" srcOrd="0" destOrd="0" parTransId="{9EE84B83-47C2-4242-B4F5-CE71181F50F2}" sibTransId="{A8CB6B27-DCB8-4B41-9567-49B9A8BC1488}"/>
    <dgm:cxn modelId="{D2E03980-2BB7-9043-96DB-D79CD5F72D1E}" type="presOf" srcId="{43E57BC2-BBB0-6A43-B0CC-40A7D99AF393}" destId="{D782FC9A-2322-E343-8745-7F8C454FBE2F}" srcOrd="0" destOrd="0" presId="urn:microsoft.com/office/officeart/2005/8/layout/hierarchy4"/>
    <dgm:cxn modelId="{A0EADF5B-CF6A-B843-AB22-466846891249}" type="presOf" srcId="{26F17C5E-1C33-4B4A-85C3-4E734823A3D7}" destId="{C72122FA-8355-9B4B-B837-86C59EFDC5EF}" srcOrd="0" destOrd="0" presId="urn:microsoft.com/office/officeart/2005/8/layout/hierarchy4"/>
    <dgm:cxn modelId="{83D055F3-AE1B-244B-9D09-A600F9F61596}" type="presOf" srcId="{9BE1327D-EBFE-954D-85CC-EAB0769875AD}" destId="{F2EA38AB-6AB5-1447-9672-15A693BF9B7F}" srcOrd="0" destOrd="0" presId="urn:microsoft.com/office/officeart/2005/8/layout/hierarchy4"/>
    <dgm:cxn modelId="{3D24C271-18AE-8246-B1B6-8B023DBECE74}" srcId="{9BE1327D-EBFE-954D-85CC-EAB0769875AD}" destId="{106A78C0-8483-314D-95ED-9C9CAA33CA81}" srcOrd="1" destOrd="0" parTransId="{301CC3FE-8556-B243-9E96-82ED8FA9B669}" sibTransId="{43A09A9C-7296-2C41-A91A-26A530D54A08}"/>
    <dgm:cxn modelId="{8631209B-DFC2-B54B-95AA-EBA90B242B16}" srcId="{9BE1327D-EBFE-954D-85CC-EAB0769875AD}" destId="{B64A4D48-A650-BF42-98F4-20E3EF9C16D7}" srcOrd="3" destOrd="0" parTransId="{C611C801-B41C-BC41-AA47-E7DB402BC5DF}" sibTransId="{9C06E50F-9738-714C-BEAC-60383E6938BB}"/>
    <dgm:cxn modelId="{4AD44A77-DCA1-D64F-82D2-70EB530EA836}" type="presOf" srcId="{106A78C0-8483-314D-95ED-9C9CAA33CA81}" destId="{B9B875A6-10D7-844D-90F2-1C6E2332D525}" srcOrd="0" destOrd="0" presId="urn:microsoft.com/office/officeart/2005/8/layout/hierarchy4"/>
    <dgm:cxn modelId="{D50B3F4C-3734-A84A-8418-CB038AFA8BAF}" type="presParOf" srcId="{DEA8C023-E994-E44B-BF0B-4C790874F19B}" destId="{DB82F5F6-A4C3-7F41-A54C-EA2074DD3ECB}" srcOrd="0" destOrd="0" presId="urn:microsoft.com/office/officeart/2005/8/layout/hierarchy4"/>
    <dgm:cxn modelId="{612BA681-9F38-6047-A969-C5152CB2FC25}" type="presParOf" srcId="{DB82F5F6-A4C3-7F41-A54C-EA2074DD3ECB}" destId="{C72122FA-8355-9B4B-B837-86C59EFDC5EF}" srcOrd="0" destOrd="0" presId="urn:microsoft.com/office/officeart/2005/8/layout/hierarchy4"/>
    <dgm:cxn modelId="{39DEFB90-6D9E-5544-ADDA-33288301CD32}" type="presParOf" srcId="{DB82F5F6-A4C3-7F41-A54C-EA2074DD3ECB}" destId="{1A9A1795-B038-E54E-9351-F3A65A9FE052}" srcOrd="1" destOrd="0" presId="urn:microsoft.com/office/officeart/2005/8/layout/hierarchy4"/>
    <dgm:cxn modelId="{19A6A42E-4FC9-5F4B-8959-F984A14695D1}" type="presParOf" srcId="{DB82F5F6-A4C3-7F41-A54C-EA2074DD3ECB}" destId="{598E3AA1-3E73-014C-9C7E-9B859B677F2C}" srcOrd="2" destOrd="0" presId="urn:microsoft.com/office/officeart/2005/8/layout/hierarchy4"/>
    <dgm:cxn modelId="{7940AD1F-6AE0-0949-A1F0-6768C8CE6F7A}" type="presParOf" srcId="{598E3AA1-3E73-014C-9C7E-9B859B677F2C}" destId="{7D6C0055-F667-6B41-A03C-EE2B54EB2725}" srcOrd="0" destOrd="0" presId="urn:microsoft.com/office/officeart/2005/8/layout/hierarchy4"/>
    <dgm:cxn modelId="{8C27E056-DDFF-6743-8B51-679E8E347E48}" type="presParOf" srcId="{7D6C0055-F667-6B41-A03C-EE2B54EB2725}" destId="{F2EA38AB-6AB5-1447-9672-15A693BF9B7F}" srcOrd="0" destOrd="0" presId="urn:microsoft.com/office/officeart/2005/8/layout/hierarchy4"/>
    <dgm:cxn modelId="{CA7F0439-81B3-1D48-B6C0-B8F561CD3E3A}" type="presParOf" srcId="{7D6C0055-F667-6B41-A03C-EE2B54EB2725}" destId="{3F54EA88-595C-6B41-8EE7-148D5FE8883B}" srcOrd="1" destOrd="0" presId="urn:microsoft.com/office/officeart/2005/8/layout/hierarchy4"/>
    <dgm:cxn modelId="{7BD65147-5961-1648-A2DA-F9191D51E026}" type="presParOf" srcId="{7D6C0055-F667-6B41-A03C-EE2B54EB2725}" destId="{3EC2EDF8-9FF8-2C48-A698-8A12A11BCA4F}" srcOrd="2" destOrd="0" presId="urn:microsoft.com/office/officeart/2005/8/layout/hierarchy4"/>
    <dgm:cxn modelId="{20C97B03-BF40-B441-8D25-7094C29A4B97}" type="presParOf" srcId="{3EC2EDF8-9FF8-2C48-A698-8A12A11BCA4F}" destId="{23DB736E-10D6-A449-ADFA-90D64A9A0D16}" srcOrd="0" destOrd="0" presId="urn:microsoft.com/office/officeart/2005/8/layout/hierarchy4"/>
    <dgm:cxn modelId="{B0839AE2-F48F-5D40-831B-04A3DBD4BD7B}" type="presParOf" srcId="{23DB736E-10D6-A449-ADFA-90D64A9A0D16}" destId="{E58E39BC-5D63-D445-A743-4F4C15A8B972}" srcOrd="0" destOrd="0" presId="urn:microsoft.com/office/officeart/2005/8/layout/hierarchy4"/>
    <dgm:cxn modelId="{25D1DB1A-C9A7-AB44-B024-15BB9295FCF9}" type="presParOf" srcId="{23DB736E-10D6-A449-ADFA-90D64A9A0D16}" destId="{A00BEBA7-7A01-8F44-B0F7-F0D74C5D7520}" srcOrd="1" destOrd="0" presId="urn:microsoft.com/office/officeart/2005/8/layout/hierarchy4"/>
    <dgm:cxn modelId="{DF2FAF90-9C07-6540-981D-E2DF4264AB00}" type="presParOf" srcId="{3EC2EDF8-9FF8-2C48-A698-8A12A11BCA4F}" destId="{E1C453DF-AF21-C44B-8214-10D13A04EDEC}" srcOrd="1" destOrd="0" presId="urn:microsoft.com/office/officeart/2005/8/layout/hierarchy4"/>
    <dgm:cxn modelId="{8E101259-72CA-2D4F-879F-A11F9930F431}" type="presParOf" srcId="{3EC2EDF8-9FF8-2C48-A698-8A12A11BCA4F}" destId="{49D1F96F-9478-D74A-9BC0-CFA96642341B}" srcOrd="2" destOrd="0" presId="urn:microsoft.com/office/officeart/2005/8/layout/hierarchy4"/>
    <dgm:cxn modelId="{D4EE22F3-E93B-E540-B949-1732A5E31948}" type="presParOf" srcId="{49D1F96F-9478-D74A-9BC0-CFA96642341B}" destId="{B9B875A6-10D7-844D-90F2-1C6E2332D525}" srcOrd="0" destOrd="0" presId="urn:microsoft.com/office/officeart/2005/8/layout/hierarchy4"/>
    <dgm:cxn modelId="{4AC1AE2E-D179-964B-95BF-0B16433F4490}" type="presParOf" srcId="{49D1F96F-9478-D74A-9BC0-CFA96642341B}" destId="{D3FCD33C-77E7-5643-B2FF-8F92DB46105D}" srcOrd="1" destOrd="0" presId="urn:microsoft.com/office/officeart/2005/8/layout/hierarchy4"/>
    <dgm:cxn modelId="{57640377-259D-A346-B2F3-F765E70422C2}" type="presParOf" srcId="{3EC2EDF8-9FF8-2C48-A698-8A12A11BCA4F}" destId="{C4A242F9-F0D4-BE4E-BC35-A881C812F670}" srcOrd="3" destOrd="0" presId="urn:microsoft.com/office/officeart/2005/8/layout/hierarchy4"/>
    <dgm:cxn modelId="{4FEB47DD-D7DC-BB46-857F-9664A3086524}" type="presParOf" srcId="{3EC2EDF8-9FF8-2C48-A698-8A12A11BCA4F}" destId="{8BBD09E0-3046-0749-B2C7-2993F21F326F}" srcOrd="4" destOrd="0" presId="urn:microsoft.com/office/officeart/2005/8/layout/hierarchy4"/>
    <dgm:cxn modelId="{4D2202D6-3629-464D-9679-CDAFFD66D49C}" type="presParOf" srcId="{8BBD09E0-3046-0749-B2C7-2993F21F326F}" destId="{D782FC9A-2322-E343-8745-7F8C454FBE2F}" srcOrd="0" destOrd="0" presId="urn:microsoft.com/office/officeart/2005/8/layout/hierarchy4"/>
    <dgm:cxn modelId="{F8B9057F-D3C0-394A-85CE-D2FB58D022FF}" type="presParOf" srcId="{8BBD09E0-3046-0749-B2C7-2993F21F326F}" destId="{5CD3285E-530B-DC4B-95BD-7FA11EB3992F}" srcOrd="1" destOrd="0" presId="urn:microsoft.com/office/officeart/2005/8/layout/hierarchy4"/>
    <dgm:cxn modelId="{D2331D54-F7D3-6C4A-AA6E-1ED20CE16CD2}" type="presParOf" srcId="{3EC2EDF8-9FF8-2C48-A698-8A12A11BCA4F}" destId="{9D473F1E-895E-454F-99F4-DC7664837BB4}" srcOrd="5" destOrd="0" presId="urn:microsoft.com/office/officeart/2005/8/layout/hierarchy4"/>
    <dgm:cxn modelId="{D5F6EC06-86A4-0043-BB02-251C72D39D48}" type="presParOf" srcId="{3EC2EDF8-9FF8-2C48-A698-8A12A11BCA4F}" destId="{C145900B-C000-7C41-8EE7-06CB23436389}" srcOrd="6" destOrd="0" presId="urn:microsoft.com/office/officeart/2005/8/layout/hierarchy4"/>
    <dgm:cxn modelId="{67A8C534-11D3-A248-B054-A5622617BC7C}" type="presParOf" srcId="{C145900B-C000-7C41-8EE7-06CB23436389}" destId="{9C66C69D-F355-6944-B3C7-519FA26B8264}" srcOrd="0" destOrd="0" presId="urn:microsoft.com/office/officeart/2005/8/layout/hierarchy4"/>
    <dgm:cxn modelId="{36FA62C1-3253-694B-B84C-58F79A27FC51}" type="presParOf" srcId="{C145900B-C000-7C41-8EE7-06CB23436389}" destId="{15E4E3D0-F903-A848-9509-9D3E292348F0}" srcOrd="1" destOrd="0" presId="urn:microsoft.com/office/officeart/2005/8/layout/hierarchy4"/>
    <dgm:cxn modelId="{CD56BCB7-C408-D94B-AE94-7ED498693A6A}" type="presParOf" srcId="{3EC2EDF8-9FF8-2C48-A698-8A12A11BCA4F}" destId="{22881CF1-49C8-B242-B05E-739B8BF387F7}" srcOrd="7" destOrd="0" presId="urn:microsoft.com/office/officeart/2005/8/layout/hierarchy4"/>
    <dgm:cxn modelId="{F7E69C9A-FF38-CF4E-9D07-37B0462F04AA}" type="presParOf" srcId="{3EC2EDF8-9FF8-2C48-A698-8A12A11BCA4F}" destId="{100C7231-CDA0-F84C-A62E-8610A1F7E7C1}" srcOrd="8" destOrd="0" presId="urn:microsoft.com/office/officeart/2005/8/layout/hierarchy4"/>
    <dgm:cxn modelId="{50468491-70D1-5A46-802A-166659DAE8CF}" type="presParOf" srcId="{100C7231-CDA0-F84C-A62E-8610A1F7E7C1}" destId="{D7904E62-C90F-3442-B82E-D309A57200BB}" srcOrd="0" destOrd="0" presId="urn:microsoft.com/office/officeart/2005/8/layout/hierarchy4"/>
    <dgm:cxn modelId="{E9C0159A-3A21-8445-9FC2-DC3DF089577C}" type="presParOf" srcId="{100C7231-CDA0-F84C-A62E-8610A1F7E7C1}" destId="{26B833CA-BCE2-C841-AE74-C7C42CC8A26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518F5D-D11A-9D40-9D9B-7416D368088C}" type="doc">
      <dgm:prSet loTypeId="urn:microsoft.com/office/officeart/2005/8/layout/hierarchy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56726E1-A03C-0143-9C2C-641D049057F6}">
      <dgm:prSet phldrT="[Text]"/>
      <dgm:spPr/>
      <dgm:t>
        <a:bodyPr/>
        <a:lstStyle/>
        <a:p>
          <a:r>
            <a:rPr lang="en-US" dirty="0" smtClean="0"/>
            <a:t>Software</a:t>
          </a:r>
        </a:p>
        <a:p>
          <a:r>
            <a:rPr lang="en-US" dirty="0" smtClean="0"/>
            <a:t>Events</a:t>
          </a:r>
          <a:endParaRPr lang="en-US" dirty="0"/>
        </a:p>
      </dgm:t>
    </dgm:pt>
    <dgm:pt modelId="{2FF18DE9-0434-8D4D-A590-77CFFDC65FE5}" type="parTrans" cxnId="{A822DD43-3AFC-9047-8A22-FCC7A819268D}">
      <dgm:prSet/>
      <dgm:spPr/>
      <dgm:t>
        <a:bodyPr/>
        <a:lstStyle/>
        <a:p>
          <a:endParaRPr lang="en-US" dirty="0"/>
        </a:p>
      </dgm:t>
    </dgm:pt>
    <dgm:pt modelId="{B45F40A6-09A2-A342-8A2F-C8D685DD6FD6}" type="sibTrans" cxnId="{A822DD43-3AFC-9047-8A22-FCC7A819268D}">
      <dgm:prSet/>
      <dgm:spPr/>
      <dgm:t>
        <a:bodyPr/>
        <a:lstStyle/>
        <a:p>
          <a:endParaRPr lang="en-US"/>
        </a:p>
      </dgm:t>
    </dgm:pt>
    <dgm:pt modelId="{CA286049-9124-514F-931C-EF92E9B0CD03}">
      <dgm:prSet phldrT="[Text]"/>
      <dgm:spPr/>
      <dgm:t>
        <a:bodyPr/>
        <a:lstStyle/>
        <a:p>
          <a:r>
            <a:rPr lang="en-US" dirty="0" smtClean="0"/>
            <a:t>Predefined</a:t>
          </a:r>
          <a:endParaRPr lang="en-US" dirty="0"/>
        </a:p>
      </dgm:t>
    </dgm:pt>
    <dgm:pt modelId="{281EEC6D-92A4-7D47-8ED8-6444608318A8}" type="parTrans" cxnId="{47B4BD84-FF91-B84A-9555-E2DC9B56CFA2}">
      <dgm:prSet/>
      <dgm:spPr/>
      <dgm:t>
        <a:bodyPr/>
        <a:lstStyle/>
        <a:p>
          <a:endParaRPr lang="en-US" dirty="0"/>
        </a:p>
      </dgm:t>
    </dgm:pt>
    <dgm:pt modelId="{C12494FE-10B9-BB4F-AE9E-70C914595E83}" type="sibTrans" cxnId="{47B4BD84-FF91-B84A-9555-E2DC9B56CFA2}">
      <dgm:prSet/>
      <dgm:spPr/>
      <dgm:t>
        <a:bodyPr/>
        <a:lstStyle/>
        <a:p>
          <a:endParaRPr lang="en-US"/>
        </a:p>
      </dgm:t>
    </dgm:pt>
    <dgm:pt modelId="{C4EBB7BE-4E67-B642-80A9-0C9BAD532106}">
      <dgm:prSet phldrT="[Text]"/>
      <dgm:spPr/>
      <dgm:t>
        <a:bodyPr/>
        <a:lstStyle/>
        <a:p>
          <a:r>
            <a:rPr lang="en-US" dirty="0" smtClean="0"/>
            <a:t>Mcount</a:t>
          </a:r>
          <a:endParaRPr lang="en-US" dirty="0"/>
        </a:p>
      </dgm:t>
    </dgm:pt>
    <dgm:pt modelId="{BFA694C9-E8D0-AD48-A621-73855EE4C05B}" type="parTrans" cxnId="{D5C2D0EC-679D-F441-BAFB-382D76317C4D}">
      <dgm:prSet/>
      <dgm:spPr/>
      <dgm:t>
        <a:bodyPr/>
        <a:lstStyle/>
        <a:p>
          <a:endParaRPr lang="en-US" dirty="0"/>
        </a:p>
      </dgm:t>
    </dgm:pt>
    <dgm:pt modelId="{E5FC72F8-22DA-8F42-BB4F-C1313F32DBC8}" type="sibTrans" cxnId="{D5C2D0EC-679D-F441-BAFB-382D76317C4D}">
      <dgm:prSet/>
      <dgm:spPr/>
      <dgm:t>
        <a:bodyPr/>
        <a:lstStyle/>
        <a:p>
          <a:endParaRPr lang="en-US"/>
        </a:p>
      </dgm:t>
    </dgm:pt>
    <dgm:pt modelId="{E009D213-411F-B147-A65B-6DF12FDA8436}">
      <dgm:prSet phldrT="[Text]"/>
      <dgm:spPr/>
      <dgm:t>
        <a:bodyPr/>
        <a:lstStyle/>
        <a:p>
          <a:r>
            <a:rPr lang="en-US" dirty="0" smtClean="0"/>
            <a:t>Dynamic</a:t>
          </a:r>
        </a:p>
      </dgm:t>
    </dgm:pt>
    <dgm:pt modelId="{187AF102-941C-D541-B797-D84F0B0F2B38}" type="parTrans" cxnId="{B73919DD-4F64-814D-AC9A-1B29F8137356}">
      <dgm:prSet/>
      <dgm:spPr/>
      <dgm:t>
        <a:bodyPr/>
        <a:lstStyle/>
        <a:p>
          <a:endParaRPr lang="en-US" dirty="0"/>
        </a:p>
      </dgm:t>
    </dgm:pt>
    <dgm:pt modelId="{96B90A52-FF54-2D49-A70C-9310D8C8A58C}" type="sibTrans" cxnId="{B73919DD-4F64-814D-AC9A-1B29F8137356}">
      <dgm:prSet/>
      <dgm:spPr/>
      <dgm:t>
        <a:bodyPr/>
        <a:lstStyle/>
        <a:p>
          <a:endParaRPr lang="en-US"/>
        </a:p>
      </dgm:t>
    </dgm:pt>
    <dgm:pt modelId="{53CD155B-BA30-FB4C-8EA8-1D6DA3BA13B6}">
      <dgm:prSet phldrT="[Text]"/>
      <dgm:spPr/>
      <dgm:t>
        <a:bodyPr/>
        <a:lstStyle/>
        <a:p>
          <a:r>
            <a:rPr lang="en-US" dirty="0" smtClean="0"/>
            <a:t>Kprobe</a:t>
          </a:r>
          <a:endParaRPr lang="en-US" dirty="0"/>
        </a:p>
      </dgm:t>
    </dgm:pt>
    <dgm:pt modelId="{6409F6C4-A96A-F340-B4B0-12986768EBD3}" type="parTrans" cxnId="{74195F61-3258-1A4E-9225-A350124290E2}">
      <dgm:prSet/>
      <dgm:spPr/>
      <dgm:t>
        <a:bodyPr/>
        <a:lstStyle/>
        <a:p>
          <a:endParaRPr lang="en-US" dirty="0"/>
        </a:p>
      </dgm:t>
    </dgm:pt>
    <dgm:pt modelId="{8BA1D51A-52DE-774E-9FE7-366996F28845}" type="sibTrans" cxnId="{74195F61-3258-1A4E-9225-A350124290E2}">
      <dgm:prSet/>
      <dgm:spPr/>
      <dgm:t>
        <a:bodyPr/>
        <a:lstStyle/>
        <a:p>
          <a:endParaRPr lang="en-US"/>
        </a:p>
      </dgm:t>
    </dgm:pt>
    <dgm:pt modelId="{CF14413B-8AAE-AB42-BE7E-DC702CDD1217}">
      <dgm:prSet phldrT="[Text]"/>
      <dgm:spPr/>
      <dgm:t>
        <a:bodyPr/>
        <a:lstStyle/>
        <a:p>
          <a:r>
            <a:rPr lang="en-US" dirty="0" smtClean="0"/>
            <a:t>Hardware</a:t>
          </a:r>
        </a:p>
        <a:p>
          <a:r>
            <a:rPr lang="en-US" dirty="0" smtClean="0"/>
            <a:t>Events</a:t>
          </a:r>
          <a:endParaRPr lang="en-US" dirty="0"/>
        </a:p>
      </dgm:t>
    </dgm:pt>
    <dgm:pt modelId="{64A049FB-479E-B749-8B87-F8EDDF59DC79}" type="parTrans" cxnId="{743D738E-EAB0-9D4B-BAC0-9CD18E0677BF}">
      <dgm:prSet/>
      <dgm:spPr/>
      <dgm:t>
        <a:bodyPr/>
        <a:lstStyle/>
        <a:p>
          <a:endParaRPr lang="en-US" dirty="0"/>
        </a:p>
      </dgm:t>
    </dgm:pt>
    <dgm:pt modelId="{9C50BA8C-185F-004C-AB0E-CBC8A0C429A4}" type="sibTrans" cxnId="{743D738E-EAB0-9D4B-BAC0-9CD18E0677BF}">
      <dgm:prSet/>
      <dgm:spPr/>
      <dgm:t>
        <a:bodyPr/>
        <a:lstStyle/>
        <a:p>
          <a:endParaRPr lang="en-US"/>
        </a:p>
      </dgm:t>
    </dgm:pt>
    <dgm:pt modelId="{4C7E9ED9-13A9-6848-A127-D319B463D6DB}">
      <dgm:prSet phldrT="[Text]"/>
      <dgm:spPr/>
      <dgm:t>
        <a:bodyPr/>
        <a:lstStyle/>
        <a:p>
          <a:r>
            <a:rPr lang="en-US" dirty="0" smtClean="0"/>
            <a:t>Uprobe</a:t>
          </a:r>
          <a:endParaRPr lang="en-US" dirty="0"/>
        </a:p>
      </dgm:t>
    </dgm:pt>
    <dgm:pt modelId="{1574EB43-6AC6-244D-B279-F61808EB3B5C}" type="parTrans" cxnId="{7B32506D-11B5-F247-BD55-CF602F800C45}">
      <dgm:prSet/>
      <dgm:spPr/>
      <dgm:t>
        <a:bodyPr/>
        <a:lstStyle/>
        <a:p>
          <a:endParaRPr lang="en-US" dirty="0"/>
        </a:p>
      </dgm:t>
    </dgm:pt>
    <dgm:pt modelId="{B31B231E-FE0E-B944-A06F-0E0A9261A40B}" type="sibTrans" cxnId="{7B32506D-11B5-F247-BD55-CF602F800C45}">
      <dgm:prSet/>
      <dgm:spPr/>
      <dgm:t>
        <a:bodyPr/>
        <a:lstStyle/>
        <a:p>
          <a:endParaRPr lang="en-US"/>
        </a:p>
      </dgm:t>
    </dgm:pt>
    <dgm:pt modelId="{B13F6C97-8674-CE40-A378-A615AA02877C}">
      <dgm:prSet phldrT="[Text]"/>
      <dgm:spPr/>
      <dgm:t>
        <a:bodyPr/>
        <a:lstStyle/>
        <a:p>
          <a:r>
            <a:rPr lang="en-US" dirty="0" smtClean="0"/>
            <a:t>CPU</a:t>
          </a:r>
          <a:endParaRPr lang="en-US" dirty="0"/>
        </a:p>
      </dgm:t>
    </dgm:pt>
    <dgm:pt modelId="{7661E837-C81C-5E4B-9AD6-EE6E5EAE0081}" type="parTrans" cxnId="{51A55F3E-87B2-4E4D-B2BC-862E01EA6906}">
      <dgm:prSet/>
      <dgm:spPr/>
      <dgm:t>
        <a:bodyPr/>
        <a:lstStyle/>
        <a:p>
          <a:endParaRPr lang="en-US" dirty="0"/>
        </a:p>
      </dgm:t>
    </dgm:pt>
    <dgm:pt modelId="{7D7851BE-E671-8D4C-8CF5-21FB062A8E5A}" type="sibTrans" cxnId="{51A55F3E-87B2-4E4D-B2BC-862E01EA6906}">
      <dgm:prSet/>
      <dgm:spPr/>
      <dgm:t>
        <a:bodyPr/>
        <a:lstStyle/>
        <a:p>
          <a:endParaRPr lang="en-US"/>
        </a:p>
      </dgm:t>
    </dgm:pt>
    <dgm:pt modelId="{16E7C82B-87FC-904E-802A-856A859CECFF}">
      <dgm:prSet phldrT="[Text]"/>
      <dgm:spPr/>
      <dgm:t>
        <a:bodyPr/>
        <a:lstStyle/>
        <a:p>
          <a:r>
            <a:rPr lang="en-US" dirty="0" smtClean="0"/>
            <a:t>Trace events</a:t>
          </a:r>
          <a:endParaRPr lang="en-US" dirty="0"/>
        </a:p>
      </dgm:t>
    </dgm:pt>
    <dgm:pt modelId="{C056BFB9-F163-9145-94F7-F60623AA0D63}" type="parTrans" cxnId="{2C858BFD-E91F-A34B-9D6C-76707016C097}">
      <dgm:prSet/>
      <dgm:spPr/>
      <dgm:t>
        <a:bodyPr/>
        <a:lstStyle/>
        <a:p>
          <a:endParaRPr lang="en-US"/>
        </a:p>
      </dgm:t>
    </dgm:pt>
    <dgm:pt modelId="{3F0F95C7-F0DF-014A-9E32-BA7065FDBA17}" type="sibTrans" cxnId="{2C858BFD-E91F-A34B-9D6C-76707016C097}">
      <dgm:prSet/>
      <dgm:spPr/>
      <dgm:t>
        <a:bodyPr/>
        <a:lstStyle/>
        <a:p>
          <a:endParaRPr lang="en-US"/>
        </a:p>
      </dgm:t>
    </dgm:pt>
    <dgm:pt modelId="{4C6843F9-8972-804D-A7C2-5C054792F828}">
      <dgm:prSet phldrT="[Text]"/>
      <dgm:spPr/>
      <dgm:t>
        <a:bodyPr/>
        <a:lstStyle/>
        <a:p>
          <a:r>
            <a:rPr lang="en-US" dirty="0" smtClean="0"/>
            <a:t>Perf Events (PMU)</a:t>
          </a:r>
          <a:endParaRPr lang="en-US" dirty="0"/>
        </a:p>
      </dgm:t>
    </dgm:pt>
    <dgm:pt modelId="{3A614D27-EB6F-1F42-B709-6B75AD60281F}" type="parTrans" cxnId="{59C931BB-A07D-5A46-938C-7F09C2B10E5B}">
      <dgm:prSet/>
      <dgm:spPr/>
      <dgm:t>
        <a:bodyPr/>
        <a:lstStyle/>
        <a:p>
          <a:endParaRPr lang="en-US" dirty="0"/>
        </a:p>
      </dgm:t>
    </dgm:pt>
    <dgm:pt modelId="{2B0B7024-A149-3D4E-9C6A-8D5DBE2DB04A}" type="sibTrans" cxnId="{59C931BB-A07D-5A46-938C-7F09C2B10E5B}">
      <dgm:prSet/>
      <dgm:spPr/>
      <dgm:t>
        <a:bodyPr/>
        <a:lstStyle/>
        <a:p>
          <a:endParaRPr lang="en-US"/>
        </a:p>
      </dgm:t>
    </dgm:pt>
    <dgm:pt modelId="{D107D7FC-193D-EB40-9D04-773796347016}">
      <dgm:prSet phldrT="[Text]"/>
      <dgm:spPr/>
      <dgm:t>
        <a:bodyPr/>
        <a:lstStyle/>
        <a:p>
          <a:r>
            <a:rPr lang="en-US" dirty="0" smtClean="0"/>
            <a:t>Tracepoint</a:t>
          </a:r>
          <a:endParaRPr lang="en-US" dirty="0"/>
        </a:p>
      </dgm:t>
    </dgm:pt>
    <dgm:pt modelId="{62C9CFFE-3008-964D-BF12-0B71570F22DC}" type="parTrans" cxnId="{632D6F04-ECF1-D04B-B2E0-B69EA815B0D5}">
      <dgm:prSet/>
      <dgm:spPr/>
      <dgm:t>
        <a:bodyPr/>
        <a:lstStyle/>
        <a:p>
          <a:endParaRPr lang="en-US" dirty="0"/>
        </a:p>
      </dgm:t>
    </dgm:pt>
    <dgm:pt modelId="{A7C31546-F1EB-9C4F-BC54-A7FB9C0993BD}" type="sibTrans" cxnId="{632D6F04-ECF1-D04B-B2E0-B69EA815B0D5}">
      <dgm:prSet/>
      <dgm:spPr/>
      <dgm:t>
        <a:bodyPr/>
        <a:lstStyle/>
        <a:p>
          <a:endParaRPr lang="en-US"/>
        </a:p>
      </dgm:t>
    </dgm:pt>
    <dgm:pt modelId="{2349155D-B4C1-8B4E-913F-DA373E328B69}" type="pres">
      <dgm:prSet presAssocID="{5C518F5D-D11A-9D40-9D9B-7416D368088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3822A7-ECD5-DA47-AB90-88C4E14C63D3}" type="pres">
      <dgm:prSet presAssocID="{16E7C82B-87FC-904E-802A-856A859CECFF}" presName="root1" presStyleCnt="0"/>
      <dgm:spPr/>
    </dgm:pt>
    <dgm:pt modelId="{AC62A205-63C6-3E46-BF51-3A420EF094CC}" type="pres">
      <dgm:prSet presAssocID="{16E7C82B-87FC-904E-802A-856A859CECF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AA8617-C65E-E048-8950-8F1C654C2AB4}" type="pres">
      <dgm:prSet presAssocID="{16E7C82B-87FC-904E-802A-856A859CECFF}" presName="level2hierChild" presStyleCnt="0"/>
      <dgm:spPr/>
    </dgm:pt>
    <dgm:pt modelId="{51F40F73-C0DC-7C4B-B675-B027E7DA07E8}" type="pres">
      <dgm:prSet presAssocID="{2FF18DE9-0434-8D4D-A590-77CFFDC65FE5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680C0A5B-AF73-0945-A273-3C88E80D6E05}" type="pres">
      <dgm:prSet presAssocID="{2FF18DE9-0434-8D4D-A590-77CFFDC65FE5}" presName="connTx" presStyleLbl="parChTrans1D2" presStyleIdx="0" presStyleCnt="2"/>
      <dgm:spPr/>
      <dgm:t>
        <a:bodyPr/>
        <a:lstStyle/>
        <a:p>
          <a:endParaRPr lang="en-US"/>
        </a:p>
      </dgm:t>
    </dgm:pt>
    <dgm:pt modelId="{452196F7-4737-F249-ABE6-81225202390B}" type="pres">
      <dgm:prSet presAssocID="{356726E1-A03C-0143-9C2C-641D049057F6}" presName="root2" presStyleCnt="0"/>
      <dgm:spPr/>
    </dgm:pt>
    <dgm:pt modelId="{45FEC3F0-671F-7749-9E14-8C4B13258888}" type="pres">
      <dgm:prSet presAssocID="{356726E1-A03C-0143-9C2C-641D049057F6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83BF4B-15A8-234C-A28C-050D95E91414}" type="pres">
      <dgm:prSet presAssocID="{356726E1-A03C-0143-9C2C-641D049057F6}" presName="level3hierChild" presStyleCnt="0"/>
      <dgm:spPr/>
    </dgm:pt>
    <dgm:pt modelId="{4A9C3B3D-7965-114C-BC51-0CCCC1575A6E}" type="pres">
      <dgm:prSet presAssocID="{281EEC6D-92A4-7D47-8ED8-6444608318A8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2713A92D-D4C9-FA4D-B2CA-CAB2E8B72929}" type="pres">
      <dgm:prSet presAssocID="{281EEC6D-92A4-7D47-8ED8-6444608318A8}" presName="connTx" presStyleLbl="parChTrans1D3" presStyleIdx="0" presStyleCnt="3"/>
      <dgm:spPr/>
      <dgm:t>
        <a:bodyPr/>
        <a:lstStyle/>
        <a:p>
          <a:endParaRPr lang="en-US"/>
        </a:p>
      </dgm:t>
    </dgm:pt>
    <dgm:pt modelId="{9FF3BBAD-60E5-C943-975E-431C27C44CA4}" type="pres">
      <dgm:prSet presAssocID="{CA286049-9124-514F-931C-EF92E9B0CD03}" presName="root2" presStyleCnt="0"/>
      <dgm:spPr/>
    </dgm:pt>
    <dgm:pt modelId="{3432F474-747F-6043-AE8E-C09FE616F886}" type="pres">
      <dgm:prSet presAssocID="{CA286049-9124-514F-931C-EF92E9B0CD03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B2F1D9-24EE-DE43-9F4A-95BAEF566105}" type="pres">
      <dgm:prSet presAssocID="{CA286049-9124-514F-931C-EF92E9B0CD03}" presName="level3hierChild" presStyleCnt="0"/>
      <dgm:spPr/>
    </dgm:pt>
    <dgm:pt modelId="{09B1F57D-0430-8A4D-B1E1-24E9A3F04DF3}" type="pres">
      <dgm:prSet presAssocID="{BFA694C9-E8D0-AD48-A621-73855EE4C05B}" presName="conn2-1" presStyleLbl="parChTrans1D4" presStyleIdx="0" presStyleCnt="5"/>
      <dgm:spPr/>
      <dgm:t>
        <a:bodyPr/>
        <a:lstStyle/>
        <a:p>
          <a:endParaRPr lang="en-US"/>
        </a:p>
      </dgm:t>
    </dgm:pt>
    <dgm:pt modelId="{7F7D1FF7-FC77-3143-AFD8-24AA67D0C4BA}" type="pres">
      <dgm:prSet presAssocID="{BFA694C9-E8D0-AD48-A621-73855EE4C05B}" presName="connTx" presStyleLbl="parChTrans1D4" presStyleIdx="0" presStyleCnt="5"/>
      <dgm:spPr/>
      <dgm:t>
        <a:bodyPr/>
        <a:lstStyle/>
        <a:p>
          <a:endParaRPr lang="en-US"/>
        </a:p>
      </dgm:t>
    </dgm:pt>
    <dgm:pt modelId="{64B9E95B-5114-E940-8E4E-E11723562853}" type="pres">
      <dgm:prSet presAssocID="{C4EBB7BE-4E67-B642-80A9-0C9BAD532106}" presName="root2" presStyleCnt="0"/>
      <dgm:spPr/>
    </dgm:pt>
    <dgm:pt modelId="{FE2A752C-FE36-F646-896E-8BFC14BDBA9C}" type="pres">
      <dgm:prSet presAssocID="{C4EBB7BE-4E67-B642-80A9-0C9BAD532106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1BFCE4-942B-384A-8A14-5B09859F6E45}" type="pres">
      <dgm:prSet presAssocID="{C4EBB7BE-4E67-B642-80A9-0C9BAD532106}" presName="level3hierChild" presStyleCnt="0"/>
      <dgm:spPr/>
    </dgm:pt>
    <dgm:pt modelId="{512A5890-E163-CC4C-8472-087B2FFD55B5}" type="pres">
      <dgm:prSet presAssocID="{62C9CFFE-3008-964D-BF12-0B71570F22DC}" presName="conn2-1" presStyleLbl="parChTrans1D4" presStyleIdx="1" presStyleCnt="5"/>
      <dgm:spPr/>
      <dgm:t>
        <a:bodyPr/>
        <a:lstStyle/>
        <a:p>
          <a:endParaRPr lang="en-US"/>
        </a:p>
      </dgm:t>
    </dgm:pt>
    <dgm:pt modelId="{72880EF8-4620-3D49-B78D-D8EB148AE73D}" type="pres">
      <dgm:prSet presAssocID="{62C9CFFE-3008-964D-BF12-0B71570F22DC}" presName="connTx" presStyleLbl="parChTrans1D4" presStyleIdx="1" presStyleCnt="5"/>
      <dgm:spPr/>
      <dgm:t>
        <a:bodyPr/>
        <a:lstStyle/>
        <a:p>
          <a:endParaRPr lang="en-US"/>
        </a:p>
      </dgm:t>
    </dgm:pt>
    <dgm:pt modelId="{005CF29A-0C20-374C-9D22-ABFDDC787846}" type="pres">
      <dgm:prSet presAssocID="{D107D7FC-193D-EB40-9D04-773796347016}" presName="root2" presStyleCnt="0"/>
      <dgm:spPr/>
    </dgm:pt>
    <dgm:pt modelId="{0B2AADAE-CF2F-354E-8B7D-03EE8E545235}" type="pres">
      <dgm:prSet presAssocID="{D107D7FC-193D-EB40-9D04-773796347016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9A1150-5B9D-F146-B095-10DF3345A626}" type="pres">
      <dgm:prSet presAssocID="{D107D7FC-193D-EB40-9D04-773796347016}" presName="level3hierChild" presStyleCnt="0"/>
      <dgm:spPr/>
    </dgm:pt>
    <dgm:pt modelId="{503262A3-A562-8D46-9320-C7F5628A1EFB}" type="pres">
      <dgm:prSet presAssocID="{187AF102-941C-D541-B797-D84F0B0F2B38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94B03EB5-3021-0C47-9F03-F30AD2FBBA7A}" type="pres">
      <dgm:prSet presAssocID="{187AF102-941C-D541-B797-D84F0B0F2B38}" presName="connTx" presStyleLbl="parChTrans1D3" presStyleIdx="1" presStyleCnt="3"/>
      <dgm:spPr/>
      <dgm:t>
        <a:bodyPr/>
        <a:lstStyle/>
        <a:p>
          <a:endParaRPr lang="en-US"/>
        </a:p>
      </dgm:t>
    </dgm:pt>
    <dgm:pt modelId="{9025A01C-D95E-1F42-A7F6-AD126CF32166}" type="pres">
      <dgm:prSet presAssocID="{E009D213-411F-B147-A65B-6DF12FDA8436}" presName="root2" presStyleCnt="0"/>
      <dgm:spPr/>
    </dgm:pt>
    <dgm:pt modelId="{BDB2CA3D-C66E-BE44-8462-C8EF4F319AA1}" type="pres">
      <dgm:prSet presAssocID="{E009D213-411F-B147-A65B-6DF12FDA8436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762630-FA60-D845-9EF1-3B42AFCA9947}" type="pres">
      <dgm:prSet presAssocID="{E009D213-411F-B147-A65B-6DF12FDA8436}" presName="level3hierChild" presStyleCnt="0"/>
      <dgm:spPr/>
    </dgm:pt>
    <dgm:pt modelId="{268EC6F8-205D-9042-A100-B9AD53B299EA}" type="pres">
      <dgm:prSet presAssocID="{6409F6C4-A96A-F340-B4B0-12986768EBD3}" presName="conn2-1" presStyleLbl="parChTrans1D4" presStyleIdx="2" presStyleCnt="5"/>
      <dgm:spPr/>
      <dgm:t>
        <a:bodyPr/>
        <a:lstStyle/>
        <a:p>
          <a:endParaRPr lang="en-US"/>
        </a:p>
      </dgm:t>
    </dgm:pt>
    <dgm:pt modelId="{38B543B0-B18C-C041-8BC3-9AC6CA7A743E}" type="pres">
      <dgm:prSet presAssocID="{6409F6C4-A96A-F340-B4B0-12986768EBD3}" presName="connTx" presStyleLbl="parChTrans1D4" presStyleIdx="2" presStyleCnt="5"/>
      <dgm:spPr/>
      <dgm:t>
        <a:bodyPr/>
        <a:lstStyle/>
        <a:p>
          <a:endParaRPr lang="en-US"/>
        </a:p>
      </dgm:t>
    </dgm:pt>
    <dgm:pt modelId="{5F5DEA41-7621-034B-A594-E34CEC93D941}" type="pres">
      <dgm:prSet presAssocID="{53CD155B-BA30-FB4C-8EA8-1D6DA3BA13B6}" presName="root2" presStyleCnt="0"/>
      <dgm:spPr/>
    </dgm:pt>
    <dgm:pt modelId="{29E7C4F0-DC5A-4D42-868E-F5AD05922D1F}" type="pres">
      <dgm:prSet presAssocID="{53CD155B-BA30-FB4C-8EA8-1D6DA3BA13B6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96BDD-685A-3145-99AC-95BBAAC3F319}" type="pres">
      <dgm:prSet presAssocID="{53CD155B-BA30-FB4C-8EA8-1D6DA3BA13B6}" presName="level3hierChild" presStyleCnt="0"/>
      <dgm:spPr/>
    </dgm:pt>
    <dgm:pt modelId="{3437433F-C55E-1F45-9588-97C9BF032DDA}" type="pres">
      <dgm:prSet presAssocID="{1574EB43-6AC6-244D-B279-F61808EB3B5C}" presName="conn2-1" presStyleLbl="parChTrans1D4" presStyleIdx="3" presStyleCnt="5"/>
      <dgm:spPr/>
      <dgm:t>
        <a:bodyPr/>
        <a:lstStyle/>
        <a:p>
          <a:endParaRPr lang="en-US"/>
        </a:p>
      </dgm:t>
    </dgm:pt>
    <dgm:pt modelId="{260C6C06-21CA-7B41-BC8E-D4F2CC2F7425}" type="pres">
      <dgm:prSet presAssocID="{1574EB43-6AC6-244D-B279-F61808EB3B5C}" presName="connTx" presStyleLbl="parChTrans1D4" presStyleIdx="3" presStyleCnt="5"/>
      <dgm:spPr/>
      <dgm:t>
        <a:bodyPr/>
        <a:lstStyle/>
        <a:p>
          <a:endParaRPr lang="en-US"/>
        </a:p>
      </dgm:t>
    </dgm:pt>
    <dgm:pt modelId="{7CE15644-1796-6241-8FB9-451C80CF9140}" type="pres">
      <dgm:prSet presAssocID="{4C7E9ED9-13A9-6848-A127-D319B463D6DB}" presName="root2" presStyleCnt="0"/>
      <dgm:spPr/>
    </dgm:pt>
    <dgm:pt modelId="{76761C25-4817-814C-8C25-89913A6B7EFE}" type="pres">
      <dgm:prSet presAssocID="{4C7E9ED9-13A9-6848-A127-D319B463D6DB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FBAE06-B751-8843-8BDB-0F13EEF96F37}" type="pres">
      <dgm:prSet presAssocID="{4C7E9ED9-13A9-6848-A127-D319B463D6DB}" presName="level3hierChild" presStyleCnt="0"/>
      <dgm:spPr/>
    </dgm:pt>
    <dgm:pt modelId="{D4EC7DC6-40D5-D240-A336-2FE2804B5FE4}" type="pres">
      <dgm:prSet presAssocID="{64A049FB-479E-B749-8B87-F8EDDF59DC79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8CE9B142-4714-9645-8FAE-6A5D570D0AB4}" type="pres">
      <dgm:prSet presAssocID="{64A049FB-479E-B749-8B87-F8EDDF59DC79}" presName="connTx" presStyleLbl="parChTrans1D2" presStyleIdx="1" presStyleCnt="2"/>
      <dgm:spPr/>
      <dgm:t>
        <a:bodyPr/>
        <a:lstStyle/>
        <a:p>
          <a:endParaRPr lang="en-US"/>
        </a:p>
      </dgm:t>
    </dgm:pt>
    <dgm:pt modelId="{CA365D40-BA2F-084C-A869-D65E9DDA1034}" type="pres">
      <dgm:prSet presAssocID="{CF14413B-8AAE-AB42-BE7E-DC702CDD1217}" presName="root2" presStyleCnt="0"/>
      <dgm:spPr/>
    </dgm:pt>
    <dgm:pt modelId="{BBB66931-88D4-E348-B0D3-53F36C5E6497}" type="pres">
      <dgm:prSet presAssocID="{CF14413B-8AAE-AB42-BE7E-DC702CDD1217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45E0DD-E54D-894C-A6F0-3249D2708851}" type="pres">
      <dgm:prSet presAssocID="{CF14413B-8AAE-AB42-BE7E-DC702CDD1217}" presName="level3hierChild" presStyleCnt="0"/>
      <dgm:spPr/>
    </dgm:pt>
    <dgm:pt modelId="{7DCDB9F4-4D7A-AA45-A1CC-830DA5E1FB78}" type="pres">
      <dgm:prSet presAssocID="{7661E837-C81C-5E4B-9AD6-EE6E5EAE0081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AD552890-A6EA-F447-9516-72178C242AC7}" type="pres">
      <dgm:prSet presAssocID="{7661E837-C81C-5E4B-9AD6-EE6E5EAE0081}" presName="connTx" presStyleLbl="parChTrans1D3" presStyleIdx="2" presStyleCnt="3"/>
      <dgm:spPr/>
      <dgm:t>
        <a:bodyPr/>
        <a:lstStyle/>
        <a:p>
          <a:endParaRPr lang="en-US"/>
        </a:p>
      </dgm:t>
    </dgm:pt>
    <dgm:pt modelId="{428D36B3-FA63-C64B-A0A5-3FAB5CF239C9}" type="pres">
      <dgm:prSet presAssocID="{B13F6C97-8674-CE40-A378-A615AA02877C}" presName="root2" presStyleCnt="0"/>
      <dgm:spPr/>
    </dgm:pt>
    <dgm:pt modelId="{200D4219-D8B9-A548-99C6-38729B73138D}" type="pres">
      <dgm:prSet presAssocID="{B13F6C97-8674-CE40-A378-A615AA02877C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3DE113-3E7D-C742-91C2-60C3AF1A5D77}" type="pres">
      <dgm:prSet presAssocID="{B13F6C97-8674-CE40-A378-A615AA02877C}" presName="level3hierChild" presStyleCnt="0"/>
      <dgm:spPr/>
    </dgm:pt>
    <dgm:pt modelId="{79B92B24-6361-F842-AC3B-7E4A55B50D7C}" type="pres">
      <dgm:prSet presAssocID="{3A614D27-EB6F-1F42-B709-6B75AD60281F}" presName="conn2-1" presStyleLbl="parChTrans1D4" presStyleIdx="4" presStyleCnt="5"/>
      <dgm:spPr/>
      <dgm:t>
        <a:bodyPr/>
        <a:lstStyle/>
        <a:p>
          <a:endParaRPr lang="en-US"/>
        </a:p>
      </dgm:t>
    </dgm:pt>
    <dgm:pt modelId="{E7587348-472A-2142-9FFE-4D2F8D050115}" type="pres">
      <dgm:prSet presAssocID="{3A614D27-EB6F-1F42-B709-6B75AD60281F}" presName="connTx" presStyleLbl="parChTrans1D4" presStyleIdx="4" presStyleCnt="5"/>
      <dgm:spPr/>
      <dgm:t>
        <a:bodyPr/>
        <a:lstStyle/>
        <a:p>
          <a:endParaRPr lang="en-US"/>
        </a:p>
      </dgm:t>
    </dgm:pt>
    <dgm:pt modelId="{DC638C1D-231D-B643-AEF8-E426F845C168}" type="pres">
      <dgm:prSet presAssocID="{4C6843F9-8972-804D-A7C2-5C054792F828}" presName="root2" presStyleCnt="0"/>
      <dgm:spPr/>
    </dgm:pt>
    <dgm:pt modelId="{34F57AD2-5D55-294C-A7D5-4B3BBEFB73A4}" type="pres">
      <dgm:prSet presAssocID="{4C6843F9-8972-804D-A7C2-5C054792F828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A1BE58-C2C4-3B49-8354-43F3FF7E28BF}" type="pres">
      <dgm:prSet presAssocID="{4C6843F9-8972-804D-A7C2-5C054792F828}" presName="level3hierChild" presStyleCnt="0"/>
      <dgm:spPr/>
    </dgm:pt>
  </dgm:ptLst>
  <dgm:cxnLst>
    <dgm:cxn modelId="{86CABE7B-14A9-0F49-B894-65718D42DC7B}" type="presOf" srcId="{356726E1-A03C-0143-9C2C-641D049057F6}" destId="{45FEC3F0-671F-7749-9E14-8C4B13258888}" srcOrd="0" destOrd="0" presId="urn:microsoft.com/office/officeart/2005/8/layout/hierarchy2"/>
    <dgm:cxn modelId="{5D02516C-B926-B949-B48B-CC5C82D4DDD8}" type="presOf" srcId="{D107D7FC-193D-EB40-9D04-773796347016}" destId="{0B2AADAE-CF2F-354E-8B7D-03EE8E545235}" srcOrd="0" destOrd="0" presId="urn:microsoft.com/office/officeart/2005/8/layout/hierarchy2"/>
    <dgm:cxn modelId="{39571FE7-3656-354D-90EB-08C04F29D1A7}" type="presOf" srcId="{281EEC6D-92A4-7D47-8ED8-6444608318A8}" destId="{2713A92D-D4C9-FA4D-B2CA-CAB2E8B72929}" srcOrd="1" destOrd="0" presId="urn:microsoft.com/office/officeart/2005/8/layout/hierarchy2"/>
    <dgm:cxn modelId="{74195F61-3258-1A4E-9225-A350124290E2}" srcId="{E009D213-411F-B147-A65B-6DF12FDA8436}" destId="{53CD155B-BA30-FB4C-8EA8-1D6DA3BA13B6}" srcOrd="0" destOrd="0" parTransId="{6409F6C4-A96A-F340-B4B0-12986768EBD3}" sibTransId="{8BA1D51A-52DE-774E-9FE7-366996F28845}"/>
    <dgm:cxn modelId="{9DB82C56-995D-5F48-983F-D8FE5800FC18}" type="presOf" srcId="{4C7E9ED9-13A9-6848-A127-D319B463D6DB}" destId="{76761C25-4817-814C-8C25-89913A6B7EFE}" srcOrd="0" destOrd="0" presId="urn:microsoft.com/office/officeart/2005/8/layout/hierarchy2"/>
    <dgm:cxn modelId="{35E67CC2-6F27-9742-8D51-6F713AA174DB}" type="presOf" srcId="{3A614D27-EB6F-1F42-B709-6B75AD60281F}" destId="{79B92B24-6361-F842-AC3B-7E4A55B50D7C}" srcOrd="0" destOrd="0" presId="urn:microsoft.com/office/officeart/2005/8/layout/hierarchy2"/>
    <dgm:cxn modelId="{47B4BD84-FF91-B84A-9555-E2DC9B56CFA2}" srcId="{356726E1-A03C-0143-9C2C-641D049057F6}" destId="{CA286049-9124-514F-931C-EF92E9B0CD03}" srcOrd="0" destOrd="0" parTransId="{281EEC6D-92A4-7D47-8ED8-6444608318A8}" sibTransId="{C12494FE-10B9-BB4F-AE9E-70C914595E83}"/>
    <dgm:cxn modelId="{0B69EBF8-7438-6C4B-BCE5-078734588BB8}" type="presOf" srcId="{2FF18DE9-0434-8D4D-A590-77CFFDC65FE5}" destId="{680C0A5B-AF73-0945-A273-3C88E80D6E05}" srcOrd="1" destOrd="0" presId="urn:microsoft.com/office/officeart/2005/8/layout/hierarchy2"/>
    <dgm:cxn modelId="{632D6F04-ECF1-D04B-B2E0-B69EA815B0D5}" srcId="{CA286049-9124-514F-931C-EF92E9B0CD03}" destId="{D107D7FC-193D-EB40-9D04-773796347016}" srcOrd="1" destOrd="0" parTransId="{62C9CFFE-3008-964D-BF12-0B71570F22DC}" sibTransId="{A7C31546-F1EB-9C4F-BC54-A7FB9C0993BD}"/>
    <dgm:cxn modelId="{59C931BB-A07D-5A46-938C-7F09C2B10E5B}" srcId="{B13F6C97-8674-CE40-A378-A615AA02877C}" destId="{4C6843F9-8972-804D-A7C2-5C054792F828}" srcOrd="0" destOrd="0" parTransId="{3A614D27-EB6F-1F42-B709-6B75AD60281F}" sibTransId="{2B0B7024-A149-3D4E-9C6A-8D5DBE2DB04A}"/>
    <dgm:cxn modelId="{90FBE3D2-65A9-7345-B25A-64C206FBE8CF}" type="presOf" srcId="{16E7C82B-87FC-904E-802A-856A859CECFF}" destId="{AC62A205-63C6-3E46-BF51-3A420EF094CC}" srcOrd="0" destOrd="0" presId="urn:microsoft.com/office/officeart/2005/8/layout/hierarchy2"/>
    <dgm:cxn modelId="{633AE7B7-F44F-0540-AAD6-1E947510E31D}" type="presOf" srcId="{B13F6C97-8674-CE40-A378-A615AA02877C}" destId="{200D4219-D8B9-A548-99C6-38729B73138D}" srcOrd="0" destOrd="0" presId="urn:microsoft.com/office/officeart/2005/8/layout/hierarchy2"/>
    <dgm:cxn modelId="{7B32506D-11B5-F247-BD55-CF602F800C45}" srcId="{E009D213-411F-B147-A65B-6DF12FDA8436}" destId="{4C7E9ED9-13A9-6848-A127-D319B463D6DB}" srcOrd="1" destOrd="0" parTransId="{1574EB43-6AC6-244D-B279-F61808EB3B5C}" sibTransId="{B31B231E-FE0E-B944-A06F-0E0A9261A40B}"/>
    <dgm:cxn modelId="{A9AF75C6-49F7-F54D-9F59-07E8C5C06FE6}" type="presOf" srcId="{7661E837-C81C-5E4B-9AD6-EE6E5EAE0081}" destId="{AD552890-A6EA-F447-9516-72178C242AC7}" srcOrd="1" destOrd="0" presId="urn:microsoft.com/office/officeart/2005/8/layout/hierarchy2"/>
    <dgm:cxn modelId="{020CA565-1D63-604B-B8BA-D45ED57F21B3}" type="presOf" srcId="{6409F6C4-A96A-F340-B4B0-12986768EBD3}" destId="{38B543B0-B18C-C041-8BC3-9AC6CA7A743E}" srcOrd="1" destOrd="0" presId="urn:microsoft.com/office/officeart/2005/8/layout/hierarchy2"/>
    <dgm:cxn modelId="{51A55F3E-87B2-4E4D-B2BC-862E01EA6906}" srcId="{CF14413B-8AAE-AB42-BE7E-DC702CDD1217}" destId="{B13F6C97-8674-CE40-A378-A615AA02877C}" srcOrd="0" destOrd="0" parTransId="{7661E837-C81C-5E4B-9AD6-EE6E5EAE0081}" sibTransId="{7D7851BE-E671-8D4C-8CF5-21FB062A8E5A}"/>
    <dgm:cxn modelId="{96FD5A98-DCFD-D441-9BF9-F1A6FF8583C3}" type="presOf" srcId="{64A049FB-479E-B749-8B87-F8EDDF59DC79}" destId="{D4EC7DC6-40D5-D240-A336-2FE2804B5FE4}" srcOrd="0" destOrd="0" presId="urn:microsoft.com/office/officeart/2005/8/layout/hierarchy2"/>
    <dgm:cxn modelId="{CF2B0099-3D52-BE4F-9485-97B199F9540D}" type="presOf" srcId="{4C6843F9-8972-804D-A7C2-5C054792F828}" destId="{34F57AD2-5D55-294C-A7D5-4B3BBEFB73A4}" srcOrd="0" destOrd="0" presId="urn:microsoft.com/office/officeart/2005/8/layout/hierarchy2"/>
    <dgm:cxn modelId="{2B2486B4-8E9F-1A49-BA17-FFA0F5512257}" type="presOf" srcId="{62C9CFFE-3008-964D-BF12-0B71570F22DC}" destId="{72880EF8-4620-3D49-B78D-D8EB148AE73D}" srcOrd="1" destOrd="0" presId="urn:microsoft.com/office/officeart/2005/8/layout/hierarchy2"/>
    <dgm:cxn modelId="{9F769CA5-532A-E946-935B-7BF55A19A3AE}" type="presOf" srcId="{CF14413B-8AAE-AB42-BE7E-DC702CDD1217}" destId="{BBB66931-88D4-E348-B0D3-53F36C5E6497}" srcOrd="0" destOrd="0" presId="urn:microsoft.com/office/officeart/2005/8/layout/hierarchy2"/>
    <dgm:cxn modelId="{B32A9495-F1C3-C34B-B7EB-2836E8AF284E}" type="presOf" srcId="{CA286049-9124-514F-931C-EF92E9B0CD03}" destId="{3432F474-747F-6043-AE8E-C09FE616F886}" srcOrd="0" destOrd="0" presId="urn:microsoft.com/office/officeart/2005/8/layout/hierarchy2"/>
    <dgm:cxn modelId="{0DC9B59A-2F71-DB43-9D0C-DD549151FBA0}" type="presOf" srcId="{3A614D27-EB6F-1F42-B709-6B75AD60281F}" destId="{E7587348-472A-2142-9FFE-4D2F8D050115}" srcOrd="1" destOrd="0" presId="urn:microsoft.com/office/officeart/2005/8/layout/hierarchy2"/>
    <dgm:cxn modelId="{1D937F8F-AF5A-E74C-9C98-CD6CA6800692}" type="presOf" srcId="{187AF102-941C-D541-B797-D84F0B0F2B38}" destId="{503262A3-A562-8D46-9320-C7F5628A1EFB}" srcOrd="0" destOrd="0" presId="urn:microsoft.com/office/officeart/2005/8/layout/hierarchy2"/>
    <dgm:cxn modelId="{5FD2DC08-4E5F-3E49-B1D5-2407A580DE1B}" type="presOf" srcId="{1574EB43-6AC6-244D-B279-F61808EB3B5C}" destId="{260C6C06-21CA-7B41-BC8E-D4F2CC2F7425}" srcOrd="1" destOrd="0" presId="urn:microsoft.com/office/officeart/2005/8/layout/hierarchy2"/>
    <dgm:cxn modelId="{10E218BC-D880-9F4B-9223-B31F788F52A0}" type="presOf" srcId="{187AF102-941C-D541-B797-D84F0B0F2B38}" destId="{94B03EB5-3021-0C47-9F03-F30AD2FBBA7A}" srcOrd="1" destOrd="0" presId="urn:microsoft.com/office/officeart/2005/8/layout/hierarchy2"/>
    <dgm:cxn modelId="{A377C95E-FF57-6145-AC52-5F6585292F68}" type="presOf" srcId="{BFA694C9-E8D0-AD48-A621-73855EE4C05B}" destId="{7F7D1FF7-FC77-3143-AFD8-24AA67D0C4BA}" srcOrd="1" destOrd="0" presId="urn:microsoft.com/office/officeart/2005/8/layout/hierarchy2"/>
    <dgm:cxn modelId="{2C858BFD-E91F-A34B-9D6C-76707016C097}" srcId="{5C518F5D-D11A-9D40-9D9B-7416D368088C}" destId="{16E7C82B-87FC-904E-802A-856A859CECFF}" srcOrd="0" destOrd="0" parTransId="{C056BFB9-F163-9145-94F7-F60623AA0D63}" sibTransId="{3F0F95C7-F0DF-014A-9E32-BA7065FDBA17}"/>
    <dgm:cxn modelId="{60BA8180-8B22-9B43-9564-ECF328F66A39}" type="presOf" srcId="{BFA694C9-E8D0-AD48-A621-73855EE4C05B}" destId="{09B1F57D-0430-8A4D-B1E1-24E9A3F04DF3}" srcOrd="0" destOrd="0" presId="urn:microsoft.com/office/officeart/2005/8/layout/hierarchy2"/>
    <dgm:cxn modelId="{7DF5E525-ED64-884C-9A9D-F648306A1CC4}" type="presOf" srcId="{7661E837-C81C-5E4B-9AD6-EE6E5EAE0081}" destId="{7DCDB9F4-4D7A-AA45-A1CC-830DA5E1FB78}" srcOrd="0" destOrd="0" presId="urn:microsoft.com/office/officeart/2005/8/layout/hierarchy2"/>
    <dgm:cxn modelId="{D5C2D0EC-679D-F441-BAFB-382D76317C4D}" srcId="{CA286049-9124-514F-931C-EF92E9B0CD03}" destId="{C4EBB7BE-4E67-B642-80A9-0C9BAD532106}" srcOrd="0" destOrd="0" parTransId="{BFA694C9-E8D0-AD48-A621-73855EE4C05B}" sibTransId="{E5FC72F8-22DA-8F42-BB4F-C1313F32DBC8}"/>
    <dgm:cxn modelId="{0C54785D-B364-1B42-94A4-9E2E3A2AEAC1}" type="presOf" srcId="{2FF18DE9-0434-8D4D-A590-77CFFDC65FE5}" destId="{51F40F73-C0DC-7C4B-B675-B027E7DA07E8}" srcOrd="0" destOrd="0" presId="urn:microsoft.com/office/officeart/2005/8/layout/hierarchy2"/>
    <dgm:cxn modelId="{47DBC696-E477-3347-8C00-D7CDE9CB54EC}" type="presOf" srcId="{E009D213-411F-B147-A65B-6DF12FDA8436}" destId="{BDB2CA3D-C66E-BE44-8462-C8EF4F319AA1}" srcOrd="0" destOrd="0" presId="urn:microsoft.com/office/officeart/2005/8/layout/hierarchy2"/>
    <dgm:cxn modelId="{6F3C2458-16D7-DE44-B3D0-017A4B61B5BA}" type="presOf" srcId="{64A049FB-479E-B749-8B87-F8EDDF59DC79}" destId="{8CE9B142-4714-9645-8FAE-6A5D570D0AB4}" srcOrd="1" destOrd="0" presId="urn:microsoft.com/office/officeart/2005/8/layout/hierarchy2"/>
    <dgm:cxn modelId="{C4A10CEE-2DF7-A04C-A585-8A2A1B8A237F}" type="presOf" srcId="{C4EBB7BE-4E67-B642-80A9-0C9BAD532106}" destId="{FE2A752C-FE36-F646-896E-8BFC14BDBA9C}" srcOrd="0" destOrd="0" presId="urn:microsoft.com/office/officeart/2005/8/layout/hierarchy2"/>
    <dgm:cxn modelId="{872B1B52-7014-BC47-B3D1-D3EA9DAC5D79}" type="presOf" srcId="{53CD155B-BA30-FB4C-8EA8-1D6DA3BA13B6}" destId="{29E7C4F0-DC5A-4D42-868E-F5AD05922D1F}" srcOrd="0" destOrd="0" presId="urn:microsoft.com/office/officeart/2005/8/layout/hierarchy2"/>
    <dgm:cxn modelId="{743D738E-EAB0-9D4B-BAC0-9CD18E0677BF}" srcId="{16E7C82B-87FC-904E-802A-856A859CECFF}" destId="{CF14413B-8AAE-AB42-BE7E-DC702CDD1217}" srcOrd="1" destOrd="0" parTransId="{64A049FB-479E-B749-8B87-F8EDDF59DC79}" sibTransId="{9C50BA8C-185F-004C-AB0E-CBC8A0C429A4}"/>
    <dgm:cxn modelId="{B73919DD-4F64-814D-AC9A-1B29F8137356}" srcId="{356726E1-A03C-0143-9C2C-641D049057F6}" destId="{E009D213-411F-B147-A65B-6DF12FDA8436}" srcOrd="1" destOrd="0" parTransId="{187AF102-941C-D541-B797-D84F0B0F2B38}" sibTransId="{96B90A52-FF54-2D49-A70C-9310D8C8A58C}"/>
    <dgm:cxn modelId="{990B8164-7B16-4D46-9CB3-392080F948A1}" type="presOf" srcId="{6409F6C4-A96A-F340-B4B0-12986768EBD3}" destId="{268EC6F8-205D-9042-A100-B9AD53B299EA}" srcOrd="0" destOrd="0" presId="urn:microsoft.com/office/officeart/2005/8/layout/hierarchy2"/>
    <dgm:cxn modelId="{8E6BC57A-7471-6445-AB2D-20B1815C4E48}" type="presOf" srcId="{1574EB43-6AC6-244D-B279-F61808EB3B5C}" destId="{3437433F-C55E-1F45-9588-97C9BF032DDA}" srcOrd="0" destOrd="0" presId="urn:microsoft.com/office/officeart/2005/8/layout/hierarchy2"/>
    <dgm:cxn modelId="{1DBFBBBC-2B3E-5542-AED0-4095ED98518F}" type="presOf" srcId="{5C518F5D-D11A-9D40-9D9B-7416D368088C}" destId="{2349155D-B4C1-8B4E-913F-DA373E328B69}" srcOrd="0" destOrd="0" presId="urn:microsoft.com/office/officeart/2005/8/layout/hierarchy2"/>
    <dgm:cxn modelId="{06347DE8-06D1-4446-BC20-3FBEEB36A7C7}" type="presOf" srcId="{62C9CFFE-3008-964D-BF12-0B71570F22DC}" destId="{512A5890-E163-CC4C-8472-087B2FFD55B5}" srcOrd="0" destOrd="0" presId="urn:microsoft.com/office/officeart/2005/8/layout/hierarchy2"/>
    <dgm:cxn modelId="{A822DD43-3AFC-9047-8A22-FCC7A819268D}" srcId="{16E7C82B-87FC-904E-802A-856A859CECFF}" destId="{356726E1-A03C-0143-9C2C-641D049057F6}" srcOrd="0" destOrd="0" parTransId="{2FF18DE9-0434-8D4D-A590-77CFFDC65FE5}" sibTransId="{B45F40A6-09A2-A342-8A2F-C8D685DD6FD6}"/>
    <dgm:cxn modelId="{11C49CA1-2401-9A46-B5D7-11545F302C81}" type="presOf" srcId="{281EEC6D-92A4-7D47-8ED8-6444608318A8}" destId="{4A9C3B3D-7965-114C-BC51-0CCCC1575A6E}" srcOrd="0" destOrd="0" presId="urn:microsoft.com/office/officeart/2005/8/layout/hierarchy2"/>
    <dgm:cxn modelId="{D64DFB77-B19A-0D4A-9393-9532929061E6}" type="presParOf" srcId="{2349155D-B4C1-8B4E-913F-DA373E328B69}" destId="{F23822A7-ECD5-DA47-AB90-88C4E14C63D3}" srcOrd="0" destOrd="0" presId="urn:microsoft.com/office/officeart/2005/8/layout/hierarchy2"/>
    <dgm:cxn modelId="{C79ABFDE-ACCC-9940-AB5B-CE8CB5DCA3F8}" type="presParOf" srcId="{F23822A7-ECD5-DA47-AB90-88C4E14C63D3}" destId="{AC62A205-63C6-3E46-BF51-3A420EF094CC}" srcOrd="0" destOrd="0" presId="urn:microsoft.com/office/officeart/2005/8/layout/hierarchy2"/>
    <dgm:cxn modelId="{FF2E807A-E058-5D43-B1E9-C4825866BBC2}" type="presParOf" srcId="{F23822A7-ECD5-DA47-AB90-88C4E14C63D3}" destId="{9EAA8617-C65E-E048-8950-8F1C654C2AB4}" srcOrd="1" destOrd="0" presId="urn:microsoft.com/office/officeart/2005/8/layout/hierarchy2"/>
    <dgm:cxn modelId="{72EA648F-7660-874C-A42F-AD1E131EB1E0}" type="presParOf" srcId="{9EAA8617-C65E-E048-8950-8F1C654C2AB4}" destId="{51F40F73-C0DC-7C4B-B675-B027E7DA07E8}" srcOrd="0" destOrd="0" presId="urn:microsoft.com/office/officeart/2005/8/layout/hierarchy2"/>
    <dgm:cxn modelId="{4E4514C5-05F3-A34F-85A4-639C8BD85855}" type="presParOf" srcId="{51F40F73-C0DC-7C4B-B675-B027E7DA07E8}" destId="{680C0A5B-AF73-0945-A273-3C88E80D6E05}" srcOrd="0" destOrd="0" presId="urn:microsoft.com/office/officeart/2005/8/layout/hierarchy2"/>
    <dgm:cxn modelId="{015B98F4-FE4A-A046-AD23-A2C62431600A}" type="presParOf" srcId="{9EAA8617-C65E-E048-8950-8F1C654C2AB4}" destId="{452196F7-4737-F249-ABE6-81225202390B}" srcOrd="1" destOrd="0" presId="urn:microsoft.com/office/officeart/2005/8/layout/hierarchy2"/>
    <dgm:cxn modelId="{C445D69E-2CF4-EF48-A500-D97D5D7D151B}" type="presParOf" srcId="{452196F7-4737-F249-ABE6-81225202390B}" destId="{45FEC3F0-671F-7749-9E14-8C4B13258888}" srcOrd="0" destOrd="0" presId="urn:microsoft.com/office/officeart/2005/8/layout/hierarchy2"/>
    <dgm:cxn modelId="{2177C75E-F239-B441-A0AA-A7731F81A1E1}" type="presParOf" srcId="{452196F7-4737-F249-ABE6-81225202390B}" destId="{7583BF4B-15A8-234C-A28C-050D95E91414}" srcOrd="1" destOrd="0" presId="urn:microsoft.com/office/officeart/2005/8/layout/hierarchy2"/>
    <dgm:cxn modelId="{5208D8AF-AD13-FD41-8A65-ACFDF63B174A}" type="presParOf" srcId="{7583BF4B-15A8-234C-A28C-050D95E91414}" destId="{4A9C3B3D-7965-114C-BC51-0CCCC1575A6E}" srcOrd="0" destOrd="0" presId="urn:microsoft.com/office/officeart/2005/8/layout/hierarchy2"/>
    <dgm:cxn modelId="{AE0991B2-EC2A-024B-BD7F-38DFD0259589}" type="presParOf" srcId="{4A9C3B3D-7965-114C-BC51-0CCCC1575A6E}" destId="{2713A92D-D4C9-FA4D-B2CA-CAB2E8B72929}" srcOrd="0" destOrd="0" presId="urn:microsoft.com/office/officeart/2005/8/layout/hierarchy2"/>
    <dgm:cxn modelId="{B678E6E4-E787-DD47-8648-C4947F7129B3}" type="presParOf" srcId="{7583BF4B-15A8-234C-A28C-050D95E91414}" destId="{9FF3BBAD-60E5-C943-975E-431C27C44CA4}" srcOrd="1" destOrd="0" presId="urn:microsoft.com/office/officeart/2005/8/layout/hierarchy2"/>
    <dgm:cxn modelId="{395475D6-C550-C249-B18B-94722AFE89A6}" type="presParOf" srcId="{9FF3BBAD-60E5-C943-975E-431C27C44CA4}" destId="{3432F474-747F-6043-AE8E-C09FE616F886}" srcOrd="0" destOrd="0" presId="urn:microsoft.com/office/officeart/2005/8/layout/hierarchy2"/>
    <dgm:cxn modelId="{CB4932DA-A614-C24A-8E70-CA1C13BC35AB}" type="presParOf" srcId="{9FF3BBAD-60E5-C943-975E-431C27C44CA4}" destId="{86B2F1D9-24EE-DE43-9F4A-95BAEF566105}" srcOrd="1" destOrd="0" presId="urn:microsoft.com/office/officeart/2005/8/layout/hierarchy2"/>
    <dgm:cxn modelId="{279FFA31-10E4-1D4D-AADE-5D3525225C67}" type="presParOf" srcId="{86B2F1D9-24EE-DE43-9F4A-95BAEF566105}" destId="{09B1F57D-0430-8A4D-B1E1-24E9A3F04DF3}" srcOrd="0" destOrd="0" presId="urn:microsoft.com/office/officeart/2005/8/layout/hierarchy2"/>
    <dgm:cxn modelId="{4BE94D4D-BEB6-5F45-B98B-C7DBC62E6266}" type="presParOf" srcId="{09B1F57D-0430-8A4D-B1E1-24E9A3F04DF3}" destId="{7F7D1FF7-FC77-3143-AFD8-24AA67D0C4BA}" srcOrd="0" destOrd="0" presId="urn:microsoft.com/office/officeart/2005/8/layout/hierarchy2"/>
    <dgm:cxn modelId="{62A9C6AA-B1FB-EB4C-96F5-3C9BB1BEC235}" type="presParOf" srcId="{86B2F1D9-24EE-DE43-9F4A-95BAEF566105}" destId="{64B9E95B-5114-E940-8E4E-E11723562853}" srcOrd="1" destOrd="0" presId="urn:microsoft.com/office/officeart/2005/8/layout/hierarchy2"/>
    <dgm:cxn modelId="{FD442E20-212D-E34E-99E3-E1F737FF7C60}" type="presParOf" srcId="{64B9E95B-5114-E940-8E4E-E11723562853}" destId="{FE2A752C-FE36-F646-896E-8BFC14BDBA9C}" srcOrd="0" destOrd="0" presId="urn:microsoft.com/office/officeart/2005/8/layout/hierarchy2"/>
    <dgm:cxn modelId="{6431C070-7420-E644-9E05-D582F759134E}" type="presParOf" srcId="{64B9E95B-5114-E940-8E4E-E11723562853}" destId="{CB1BFCE4-942B-384A-8A14-5B09859F6E45}" srcOrd="1" destOrd="0" presId="urn:microsoft.com/office/officeart/2005/8/layout/hierarchy2"/>
    <dgm:cxn modelId="{CDBE4263-FAB8-654D-BC08-212C37A59CD5}" type="presParOf" srcId="{86B2F1D9-24EE-DE43-9F4A-95BAEF566105}" destId="{512A5890-E163-CC4C-8472-087B2FFD55B5}" srcOrd="2" destOrd="0" presId="urn:microsoft.com/office/officeart/2005/8/layout/hierarchy2"/>
    <dgm:cxn modelId="{F7F27C62-E82A-8446-9E44-E3EA9BE16087}" type="presParOf" srcId="{512A5890-E163-CC4C-8472-087B2FFD55B5}" destId="{72880EF8-4620-3D49-B78D-D8EB148AE73D}" srcOrd="0" destOrd="0" presId="urn:microsoft.com/office/officeart/2005/8/layout/hierarchy2"/>
    <dgm:cxn modelId="{F97DED7D-238E-D14C-84AE-472816C42FB9}" type="presParOf" srcId="{86B2F1D9-24EE-DE43-9F4A-95BAEF566105}" destId="{005CF29A-0C20-374C-9D22-ABFDDC787846}" srcOrd="3" destOrd="0" presId="urn:microsoft.com/office/officeart/2005/8/layout/hierarchy2"/>
    <dgm:cxn modelId="{2884E759-95D9-3547-92B7-143925456CF4}" type="presParOf" srcId="{005CF29A-0C20-374C-9D22-ABFDDC787846}" destId="{0B2AADAE-CF2F-354E-8B7D-03EE8E545235}" srcOrd="0" destOrd="0" presId="urn:microsoft.com/office/officeart/2005/8/layout/hierarchy2"/>
    <dgm:cxn modelId="{70040862-FFA7-8549-954F-E0225EAE3159}" type="presParOf" srcId="{005CF29A-0C20-374C-9D22-ABFDDC787846}" destId="{BF9A1150-5B9D-F146-B095-10DF3345A626}" srcOrd="1" destOrd="0" presId="urn:microsoft.com/office/officeart/2005/8/layout/hierarchy2"/>
    <dgm:cxn modelId="{4F5C0E77-9225-6F45-AE37-CCEC8F032C86}" type="presParOf" srcId="{7583BF4B-15A8-234C-A28C-050D95E91414}" destId="{503262A3-A562-8D46-9320-C7F5628A1EFB}" srcOrd="2" destOrd="0" presId="urn:microsoft.com/office/officeart/2005/8/layout/hierarchy2"/>
    <dgm:cxn modelId="{1B544AF3-26FA-0840-BB30-1674460DA84D}" type="presParOf" srcId="{503262A3-A562-8D46-9320-C7F5628A1EFB}" destId="{94B03EB5-3021-0C47-9F03-F30AD2FBBA7A}" srcOrd="0" destOrd="0" presId="urn:microsoft.com/office/officeart/2005/8/layout/hierarchy2"/>
    <dgm:cxn modelId="{F414438F-B66D-924B-8E5D-7DC22A313A12}" type="presParOf" srcId="{7583BF4B-15A8-234C-A28C-050D95E91414}" destId="{9025A01C-D95E-1F42-A7F6-AD126CF32166}" srcOrd="3" destOrd="0" presId="urn:microsoft.com/office/officeart/2005/8/layout/hierarchy2"/>
    <dgm:cxn modelId="{7B9A7E4F-D6BE-3841-9677-3C08C1C4A8E4}" type="presParOf" srcId="{9025A01C-D95E-1F42-A7F6-AD126CF32166}" destId="{BDB2CA3D-C66E-BE44-8462-C8EF4F319AA1}" srcOrd="0" destOrd="0" presId="urn:microsoft.com/office/officeart/2005/8/layout/hierarchy2"/>
    <dgm:cxn modelId="{DCCB4476-243C-964A-9DA0-E3FA3F78D0C7}" type="presParOf" srcId="{9025A01C-D95E-1F42-A7F6-AD126CF32166}" destId="{EC762630-FA60-D845-9EF1-3B42AFCA9947}" srcOrd="1" destOrd="0" presId="urn:microsoft.com/office/officeart/2005/8/layout/hierarchy2"/>
    <dgm:cxn modelId="{818398BE-7F6E-EF4F-BA6B-DE90404D03CF}" type="presParOf" srcId="{EC762630-FA60-D845-9EF1-3B42AFCA9947}" destId="{268EC6F8-205D-9042-A100-B9AD53B299EA}" srcOrd="0" destOrd="0" presId="urn:microsoft.com/office/officeart/2005/8/layout/hierarchy2"/>
    <dgm:cxn modelId="{431B66E0-9F72-994C-AD37-FE1D47E1F54A}" type="presParOf" srcId="{268EC6F8-205D-9042-A100-B9AD53B299EA}" destId="{38B543B0-B18C-C041-8BC3-9AC6CA7A743E}" srcOrd="0" destOrd="0" presId="urn:microsoft.com/office/officeart/2005/8/layout/hierarchy2"/>
    <dgm:cxn modelId="{67EC0A3D-A5A7-244B-B9D8-560ADE8DE2AE}" type="presParOf" srcId="{EC762630-FA60-D845-9EF1-3B42AFCA9947}" destId="{5F5DEA41-7621-034B-A594-E34CEC93D941}" srcOrd="1" destOrd="0" presId="urn:microsoft.com/office/officeart/2005/8/layout/hierarchy2"/>
    <dgm:cxn modelId="{D028AAB8-3978-5643-8F31-6D447282DF5A}" type="presParOf" srcId="{5F5DEA41-7621-034B-A594-E34CEC93D941}" destId="{29E7C4F0-DC5A-4D42-868E-F5AD05922D1F}" srcOrd="0" destOrd="0" presId="urn:microsoft.com/office/officeart/2005/8/layout/hierarchy2"/>
    <dgm:cxn modelId="{D96D8459-9EA2-8740-A4CF-A4346F6143DA}" type="presParOf" srcId="{5F5DEA41-7621-034B-A594-E34CEC93D941}" destId="{3AA96BDD-685A-3145-99AC-95BBAAC3F319}" srcOrd="1" destOrd="0" presId="urn:microsoft.com/office/officeart/2005/8/layout/hierarchy2"/>
    <dgm:cxn modelId="{5527FAC7-5E91-AF49-91B4-B88F265D5207}" type="presParOf" srcId="{EC762630-FA60-D845-9EF1-3B42AFCA9947}" destId="{3437433F-C55E-1F45-9588-97C9BF032DDA}" srcOrd="2" destOrd="0" presId="urn:microsoft.com/office/officeart/2005/8/layout/hierarchy2"/>
    <dgm:cxn modelId="{76ECDF22-68FE-5D4C-81AA-0218D46DD5DF}" type="presParOf" srcId="{3437433F-C55E-1F45-9588-97C9BF032DDA}" destId="{260C6C06-21CA-7B41-BC8E-D4F2CC2F7425}" srcOrd="0" destOrd="0" presId="urn:microsoft.com/office/officeart/2005/8/layout/hierarchy2"/>
    <dgm:cxn modelId="{509D0A60-9FC1-E649-B3B1-66B38107CCD2}" type="presParOf" srcId="{EC762630-FA60-D845-9EF1-3B42AFCA9947}" destId="{7CE15644-1796-6241-8FB9-451C80CF9140}" srcOrd="3" destOrd="0" presId="urn:microsoft.com/office/officeart/2005/8/layout/hierarchy2"/>
    <dgm:cxn modelId="{FE234834-4F34-7649-AA1D-0A83D3EE4B62}" type="presParOf" srcId="{7CE15644-1796-6241-8FB9-451C80CF9140}" destId="{76761C25-4817-814C-8C25-89913A6B7EFE}" srcOrd="0" destOrd="0" presId="urn:microsoft.com/office/officeart/2005/8/layout/hierarchy2"/>
    <dgm:cxn modelId="{98C93326-DEE3-0F42-8791-DB46D1A2F2B4}" type="presParOf" srcId="{7CE15644-1796-6241-8FB9-451C80CF9140}" destId="{3CFBAE06-B751-8843-8BDB-0F13EEF96F37}" srcOrd="1" destOrd="0" presId="urn:microsoft.com/office/officeart/2005/8/layout/hierarchy2"/>
    <dgm:cxn modelId="{05020076-D590-0848-BDEE-9F57D3C93863}" type="presParOf" srcId="{9EAA8617-C65E-E048-8950-8F1C654C2AB4}" destId="{D4EC7DC6-40D5-D240-A336-2FE2804B5FE4}" srcOrd="2" destOrd="0" presId="urn:microsoft.com/office/officeart/2005/8/layout/hierarchy2"/>
    <dgm:cxn modelId="{CA30A926-8633-1043-BAA8-D2349F5ACF9B}" type="presParOf" srcId="{D4EC7DC6-40D5-D240-A336-2FE2804B5FE4}" destId="{8CE9B142-4714-9645-8FAE-6A5D570D0AB4}" srcOrd="0" destOrd="0" presId="urn:microsoft.com/office/officeart/2005/8/layout/hierarchy2"/>
    <dgm:cxn modelId="{C6B029E7-68F9-F04F-A6F7-2CA517CCB542}" type="presParOf" srcId="{9EAA8617-C65E-E048-8950-8F1C654C2AB4}" destId="{CA365D40-BA2F-084C-A869-D65E9DDA1034}" srcOrd="3" destOrd="0" presId="urn:microsoft.com/office/officeart/2005/8/layout/hierarchy2"/>
    <dgm:cxn modelId="{9B866A84-BF46-5749-B735-7C7FA28B88BC}" type="presParOf" srcId="{CA365D40-BA2F-084C-A869-D65E9DDA1034}" destId="{BBB66931-88D4-E348-B0D3-53F36C5E6497}" srcOrd="0" destOrd="0" presId="urn:microsoft.com/office/officeart/2005/8/layout/hierarchy2"/>
    <dgm:cxn modelId="{9C998508-FF51-684F-9376-F8CC630F05FE}" type="presParOf" srcId="{CA365D40-BA2F-084C-A869-D65E9DDA1034}" destId="{0145E0DD-E54D-894C-A6F0-3249D2708851}" srcOrd="1" destOrd="0" presId="urn:microsoft.com/office/officeart/2005/8/layout/hierarchy2"/>
    <dgm:cxn modelId="{F6B88244-36FA-AA48-B06A-9C48D3A8993F}" type="presParOf" srcId="{0145E0DD-E54D-894C-A6F0-3249D2708851}" destId="{7DCDB9F4-4D7A-AA45-A1CC-830DA5E1FB78}" srcOrd="0" destOrd="0" presId="urn:microsoft.com/office/officeart/2005/8/layout/hierarchy2"/>
    <dgm:cxn modelId="{D1768694-7F14-614D-BE26-2DAFDBEEDB5F}" type="presParOf" srcId="{7DCDB9F4-4D7A-AA45-A1CC-830DA5E1FB78}" destId="{AD552890-A6EA-F447-9516-72178C242AC7}" srcOrd="0" destOrd="0" presId="urn:microsoft.com/office/officeart/2005/8/layout/hierarchy2"/>
    <dgm:cxn modelId="{076B410E-F5DE-9C46-86F9-54DDE4FB0BD8}" type="presParOf" srcId="{0145E0DD-E54D-894C-A6F0-3249D2708851}" destId="{428D36B3-FA63-C64B-A0A5-3FAB5CF239C9}" srcOrd="1" destOrd="0" presId="urn:microsoft.com/office/officeart/2005/8/layout/hierarchy2"/>
    <dgm:cxn modelId="{C29FFA2C-DD8E-D84D-A83B-F10931A1B389}" type="presParOf" srcId="{428D36B3-FA63-C64B-A0A5-3FAB5CF239C9}" destId="{200D4219-D8B9-A548-99C6-38729B73138D}" srcOrd="0" destOrd="0" presId="urn:microsoft.com/office/officeart/2005/8/layout/hierarchy2"/>
    <dgm:cxn modelId="{62BC546D-E9F6-C94B-85A1-3D8C8117123C}" type="presParOf" srcId="{428D36B3-FA63-C64B-A0A5-3FAB5CF239C9}" destId="{DA3DE113-3E7D-C742-91C2-60C3AF1A5D77}" srcOrd="1" destOrd="0" presId="urn:microsoft.com/office/officeart/2005/8/layout/hierarchy2"/>
    <dgm:cxn modelId="{2EEA27E2-7C4D-5E4A-9660-6488AA9F03BA}" type="presParOf" srcId="{DA3DE113-3E7D-C742-91C2-60C3AF1A5D77}" destId="{79B92B24-6361-F842-AC3B-7E4A55B50D7C}" srcOrd="0" destOrd="0" presId="urn:microsoft.com/office/officeart/2005/8/layout/hierarchy2"/>
    <dgm:cxn modelId="{91AA2C88-5F3D-9E45-9B13-5216B0A8A3F2}" type="presParOf" srcId="{79B92B24-6361-F842-AC3B-7E4A55B50D7C}" destId="{E7587348-472A-2142-9FFE-4D2F8D050115}" srcOrd="0" destOrd="0" presId="urn:microsoft.com/office/officeart/2005/8/layout/hierarchy2"/>
    <dgm:cxn modelId="{9860AE70-AD70-464B-B1DE-7A59258321CB}" type="presParOf" srcId="{DA3DE113-3E7D-C742-91C2-60C3AF1A5D77}" destId="{DC638C1D-231D-B643-AEF8-E426F845C168}" srcOrd="1" destOrd="0" presId="urn:microsoft.com/office/officeart/2005/8/layout/hierarchy2"/>
    <dgm:cxn modelId="{549FFA46-352A-0940-B4FE-E4364B444960}" type="presParOf" srcId="{DC638C1D-231D-B643-AEF8-E426F845C168}" destId="{34F57AD2-5D55-294C-A7D5-4B3BBEFB73A4}" srcOrd="0" destOrd="0" presId="urn:microsoft.com/office/officeart/2005/8/layout/hierarchy2"/>
    <dgm:cxn modelId="{EEAE78AC-EA0D-464E-A556-9306552AD62C}" type="presParOf" srcId="{DC638C1D-231D-B643-AEF8-E426F845C168}" destId="{BBA1BE58-C2C4-3B49-8354-43F3FF7E28B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9278BE-867C-414B-A00D-B388941025C3}" type="doc">
      <dgm:prSet loTypeId="urn:microsoft.com/office/officeart/2005/8/layout/hierarchy4" loCatId="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67E3EA5-AEE3-9349-A4B6-20366B5FFEBA}">
      <dgm:prSet phldrT="[Text]"/>
      <dgm:spPr/>
      <dgm:t>
        <a:bodyPr/>
        <a:lstStyle/>
        <a:p>
          <a:r>
            <a:rPr lang="en-US" dirty="0" smtClean="0"/>
            <a:t>Application &amp; Benchmark</a:t>
          </a:r>
          <a:endParaRPr lang="en-US" dirty="0"/>
        </a:p>
      </dgm:t>
    </dgm:pt>
    <dgm:pt modelId="{C8A0F049-7538-154D-8376-E9BAF24D5C50}" type="parTrans" cxnId="{0EE06913-DD95-F448-8E45-AC3ED7DE7D14}">
      <dgm:prSet/>
      <dgm:spPr/>
      <dgm:t>
        <a:bodyPr/>
        <a:lstStyle/>
        <a:p>
          <a:endParaRPr lang="en-US"/>
        </a:p>
      </dgm:t>
    </dgm:pt>
    <dgm:pt modelId="{D40EEE84-749F-4D44-B538-D0C9133CD775}" type="sibTrans" cxnId="{0EE06913-DD95-F448-8E45-AC3ED7DE7D14}">
      <dgm:prSet/>
      <dgm:spPr/>
      <dgm:t>
        <a:bodyPr/>
        <a:lstStyle/>
        <a:p>
          <a:endParaRPr lang="en-US"/>
        </a:p>
      </dgm:t>
    </dgm:pt>
    <dgm:pt modelId="{A5BC685A-3606-CE44-AEBF-626A318A06D8}">
      <dgm:prSet phldrT="[Text]"/>
      <dgm:spPr/>
      <dgm:t>
        <a:bodyPr/>
        <a:lstStyle/>
        <a:p>
          <a:r>
            <a:rPr lang="en-US" dirty="0" smtClean="0"/>
            <a:t>Application library</a:t>
          </a:r>
          <a:endParaRPr lang="en-US" dirty="0"/>
        </a:p>
      </dgm:t>
    </dgm:pt>
    <dgm:pt modelId="{B56C446B-52D3-C346-8D89-609115428105}" type="parTrans" cxnId="{CD51AE05-EDB6-B84E-8EB1-94A5D36556AA}">
      <dgm:prSet/>
      <dgm:spPr/>
      <dgm:t>
        <a:bodyPr/>
        <a:lstStyle/>
        <a:p>
          <a:endParaRPr lang="en-US"/>
        </a:p>
      </dgm:t>
    </dgm:pt>
    <dgm:pt modelId="{6D6D9C19-5E16-5148-8D32-5FD8D5A90C29}" type="sibTrans" cxnId="{CD51AE05-EDB6-B84E-8EB1-94A5D36556AA}">
      <dgm:prSet/>
      <dgm:spPr/>
      <dgm:t>
        <a:bodyPr/>
        <a:lstStyle/>
        <a:p>
          <a:endParaRPr lang="en-US"/>
        </a:p>
      </dgm:t>
    </dgm:pt>
    <dgm:pt modelId="{10D53DF8-31BD-6A43-960E-94FE5EBC1800}">
      <dgm:prSet phldrT="[Text]"/>
      <dgm:spPr/>
      <dgm:t>
        <a:bodyPr/>
        <a:lstStyle/>
        <a:p>
          <a:r>
            <a:rPr lang="en-US" dirty="0" smtClean="0"/>
            <a:t>System call</a:t>
          </a:r>
          <a:endParaRPr lang="en-US" dirty="0"/>
        </a:p>
      </dgm:t>
    </dgm:pt>
    <dgm:pt modelId="{174B7B82-2CDF-434B-A2DC-326DF0EA4637}" type="parTrans" cxnId="{20066BDC-2452-6846-ABCC-58F3B2CEA8E5}">
      <dgm:prSet/>
      <dgm:spPr/>
      <dgm:t>
        <a:bodyPr/>
        <a:lstStyle/>
        <a:p>
          <a:endParaRPr lang="en-US"/>
        </a:p>
      </dgm:t>
    </dgm:pt>
    <dgm:pt modelId="{A613254A-3CDE-DD46-A508-4183AD1CE4E1}" type="sibTrans" cxnId="{20066BDC-2452-6846-ABCC-58F3B2CEA8E5}">
      <dgm:prSet/>
      <dgm:spPr/>
      <dgm:t>
        <a:bodyPr/>
        <a:lstStyle/>
        <a:p>
          <a:endParaRPr lang="en-US"/>
        </a:p>
      </dgm:t>
    </dgm:pt>
    <dgm:pt modelId="{44B1B6AD-A75D-6946-85E3-00D7B9AA3B85}">
      <dgm:prSet phldrT="[Text]"/>
      <dgm:spPr/>
      <dgm:t>
        <a:bodyPr/>
        <a:lstStyle/>
        <a:p>
          <a:r>
            <a:rPr lang="en-US" dirty="0" smtClean="0"/>
            <a:t>Kernel</a:t>
          </a:r>
          <a:endParaRPr lang="en-US" dirty="0"/>
        </a:p>
      </dgm:t>
    </dgm:pt>
    <dgm:pt modelId="{82899473-B0EB-B54D-8A30-C94168D93183}" type="parTrans" cxnId="{9A8C539A-E0F6-9441-A7CB-4D3B522AF792}">
      <dgm:prSet/>
      <dgm:spPr/>
      <dgm:t>
        <a:bodyPr/>
        <a:lstStyle/>
        <a:p>
          <a:endParaRPr lang="en-US"/>
        </a:p>
      </dgm:t>
    </dgm:pt>
    <dgm:pt modelId="{1F23AA3F-7DE9-244B-A45A-FDDAC0AA7609}" type="sibTrans" cxnId="{9A8C539A-E0F6-9441-A7CB-4D3B522AF792}">
      <dgm:prSet/>
      <dgm:spPr/>
      <dgm:t>
        <a:bodyPr/>
        <a:lstStyle/>
        <a:p>
          <a:endParaRPr lang="en-US"/>
        </a:p>
      </dgm:t>
    </dgm:pt>
    <dgm:pt modelId="{A0E07C41-CFC1-B348-AB43-E6B81C122DDE}">
      <dgm:prSet phldrT="[Text]"/>
      <dgm:spPr/>
      <dgm:t>
        <a:bodyPr/>
        <a:lstStyle/>
        <a:p>
          <a:r>
            <a:rPr lang="en-US" dirty="0" smtClean="0"/>
            <a:t>hypervisor/hardware</a:t>
          </a:r>
          <a:endParaRPr lang="en-US" dirty="0"/>
        </a:p>
      </dgm:t>
    </dgm:pt>
    <dgm:pt modelId="{E550C698-48E4-404A-ACF5-57AFAC2A42E6}" type="parTrans" cxnId="{AAF43BAC-3A57-AD44-A5EB-E8C2DC85913C}">
      <dgm:prSet/>
      <dgm:spPr/>
      <dgm:t>
        <a:bodyPr/>
        <a:lstStyle/>
        <a:p>
          <a:endParaRPr lang="en-US"/>
        </a:p>
      </dgm:t>
    </dgm:pt>
    <dgm:pt modelId="{7725E97A-70B7-2F45-A9CA-8CAC78CD4609}" type="sibTrans" cxnId="{AAF43BAC-3A57-AD44-A5EB-E8C2DC85913C}">
      <dgm:prSet/>
      <dgm:spPr/>
      <dgm:t>
        <a:bodyPr/>
        <a:lstStyle/>
        <a:p>
          <a:endParaRPr lang="en-US"/>
        </a:p>
      </dgm:t>
    </dgm:pt>
    <dgm:pt modelId="{D83B6CA9-9BD0-E14D-97B5-1014BE680D46}" type="pres">
      <dgm:prSet presAssocID="{5C9278BE-867C-414B-A00D-B388941025C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296138C-51DF-B14D-89BC-CD6284F42785}" type="pres">
      <dgm:prSet presAssocID="{567E3EA5-AEE3-9349-A4B6-20366B5FFEBA}" presName="vertOne" presStyleCnt="0"/>
      <dgm:spPr/>
    </dgm:pt>
    <dgm:pt modelId="{4BA84B9E-4D74-F449-A298-30F1484A41C8}" type="pres">
      <dgm:prSet presAssocID="{567E3EA5-AEE3-9349-A4B6-20366B5FFEBA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F8B417-B894-2C43-8939-DC4E4C49AF0C}" type="pres">
      <dgm:prSet presAssocID="{567E3EA5-AEE3-9349-A4B6-20366B5FFEBA}" presName="parTransOne" presStyleCnt="0"/>
      <dgm:spPr/>
    </dgm:pt>
    <dgm:pt modelId="{FC29EDA9-02E2-AD4A-98B1-1982E1DE8371}" type="pres">
      <dgm:prSet presAssocID="{567E3EA5-AEE3-9349-A4B6-20366B5FFEBA}" presName="horzOne" presStyleCnt="0"/>
      <dgm:spPr/>
    </dgm:pt>
    <dgm:pt modelId="{5782E7A6-693B-CC48-A711-9008D387ABA3}" type="pres">
      <dgm:prSet presAssocID="{A5BC685A-3606-CE44-AEBF-626A318A06D8}" presName="vertTwo" presStyleCnt="0"/>
      <dgm:spPr/>
    </dgm:pt>
    <dgm:pt modelId="{9961A35E-E7BE-954E-9C03-06BFCDFA7899}" type="pres">
      <dgm:prSet presAssocID="{A5BC685A-3606-CE44-AEBF-626A318A06D8}" presName="txTwo" presStyleLbl="node2" presStyleIdx="0" presStyleCnt="1" custScaleX="70992" custLinFactNeighborX="22326" custLinFactNeighborY="-20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E3BBB2-E1CB-0D4E-8D7C-6DD66A17970C}" type="pres">
      <dgm:prSet presAssocID="{A5BC685A-3606-CE44-AEBF-626A318A06D8}" presName="parTransTwo" presStyleCnt="0"/>
      <dgm:spPr/>
    </dgm:pt>
    <dgm:pt modelId="{CF184570-CEC0-F04E-84DE-629F616286DC}" type="pres">
      <dgm:prSet presAssocID="{A5BC685A-3606-CE44-AEBF-626A318A06D8}" presName="horzTwo" presStyleCnt="0"/>
      <dgm:spPr/>
    </dgm:pt>
    <dgm:pt modelId="{10B09921-DD11-5343-8601-9679A5F24FAB}" type="pres">
      <dgm:prSet presAssocID="{10D53DF8-31BD-6A43-960E-94FE5EBC1800}" presName="vertThree" presStyleCnt="0"/>
      <dgm:spPr/>
    </dgm:pt>
    <dgm:pt modelId="{F56B2942-50FE-7C4E-86E4-59FF127ED0DA}" type="pres">
      <dgm:prSet presAssocID="{10D53DF8-31BD-6A43-960E-94FE5EBC1800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727643-04A6-CE44-B308-6BD79442E82E}" type="pres">
      <dgm:prSet presAssocID="{10D53DF8-31BD-6A43-960E-94FE5EBC1800}" presName="parTransThree" presStyleCnt="0"/>
      <dgm:spPr/>
    </dgm:pt>
    <dgm:pt modelId="{FC2AA850-895D-774E-BD5B-D057070A823E}" type="pres">
      <dgm:prSet presAssocID="{10D53DF8-31BD-6A43-960E-94FE5EBC1800}" presName="horzThree" presStyleCnt="0"/>
      <dgm:spPr/>
    </dgm:pt>
    <dgm:pt modelId="{176740A4-ACBF-8640-9E33-5DFEBA27016F}" type="pres">
      <dgm:prSet presAssocID="{44B1B6AD-A75D-6946-85E3-00D7B9AA3B85}" presName="vertFour" presStyleCnt="0">
        <dgm:presLayoutVars>
          <dgm:chPref val="3"/>
        </dgm:presLayoutVars>
      </dgm:prSet>
      <dgm:spPr/>
    </dgm:pt>
    <dgm:pt modelId="{4C0EE6DA-1E5E-A446-B372-2C921D84EB4E}" type="pres">
      <dgm:prSet presAssocID="{44B1B6AD-A75D-6946-85E3-00D7B9AA3B85}" presName="txFour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939865-783A-FE44-BDBB-F709A936CB4F}" type="pres">
      <dgm:prSet presAssocID="{44B1B6AD-A75D-6946-85E3-00D7B9AA3B85}" presName="parTransFour" presStyleCnt="0"/>
      <dgm:spPr/>
    </dgm:pt>
    <dgm:pt modelId="{55F65573-0756-594A-87BF-1652238A5666}" type="pres">
      <dgm:prSet presAssocID="{44B1B6AD-A75D-6946-85E3-00D7B9AA3B85}" presName="horzFour" presStyleCnt="0"/>
      <dgm:spPr/>
    </dgm:pt>
    <dgm:pt modelId="{5334E123-E4FC-3D41-A04A-48453B8BC597}" type="pres">
      <dgm:prSet presAssocID="{A0E07C41-CFC1-B348-AB43-E6B81C122DDE}" presName="vertFour" presStyleCnt="0">
        <dgm:presLayoutVars>
          <dgm:chPref val="3"/>
        </dgm:presLayoutVars>
      </dgm:prSet>
      <dgm:spPr/>
    </dgm:pt>
    <dgm:pt modelId="{620FB4D5-791F-5340-ADD7-C65AE2A38002}" type="pres">
      <dgm:prSet presAssocID="{A0E07C41-CFC1-B348-AB43-E6B81C122DDE}" presName="txFour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B050EA-1B2A-1645-AD95-8F61FA97FEFE}" type="pres">
      <dgm:prSet presAssocID="{A0E07C41-CFC1-B348-AB43-E6B81C122DDE}" presName="horzFour" presStyleCnt="0"/>
      <dgm:spPr/>
    </dgm:pt>
  </dgm:ptLst>
  <dgm:cxnLst>
    <dgm:cxn modelId="{9A8C539A-E0F6-9441-A7CB-4D3B522AF792}" srcId="{10D53DF8-31BD-6A43-960E-94FE5EBC1800}" destId="{44B1B6AD-A75D-6946-85E3-00D7B9AA3B85}" srcOrd="0" destOrd="0" parTransId="{82899473-B0EB-B54D-8A30-C94168D93183}" sibTransId="{1F23AA3F-7DE9-244B-A45A-FDDAC0AA7609}"/>
    <dgm:cxn modelId="{AAF43BAC-3A57-AD44-A5EB-E8C2DC85913C}" srcId="{44B1B6AD-A75D-6946-85E3-00D7B9AA3B85}" destId="{A0E07C41-CFC1-B348-AB43-E6B81C122DDE}" srcOrd="0" destOrd="0" parTransId="{E550C698-48E4-404A-ACF5-57AFAC2A42E6}" sibTransId="{7725E97A-70B7-2F45-A9CA-8CAC78CD4609}"/>
    <dgm:cxn modelId="{CD51AE05-EDB6-B84E-8EB1-94A5D36556AA}" srcId="{567E3EA5-AEE3-9349-A4B6-20366B5FFEBA}" destId="{A5BC685A-3606-CE44-AEBF-626A318A06D8}" srcOrd="0" destOrd="0" parTransId="{B56C446B-52D3-C346-8D89-609115428105}" sibTransId="{6D6D9C19-5E16-5148-8D32-5FD8D5A90C29}"/>
    <dgm:cxn modelId="{0BEEC56E-312C-7B46-BA81-BC44092FC75C}" type="presOf" srcId="{A5BC685A-3606-CE44-AEBF-626A318A06D8}" destId="{9961A35E-E7BE-954E-9C03-06BFCDFA7899}" srcOrd="0" destOrd="0" presId="urn:microsoft.com/office/officeart/2005/8/layout/hierarchy4"/>
    <dgm:cxn modelId="{F7D214FF-014E-9944-A2F0-13F95ECE25E5}" type="presOf" srcId="{44B1B6AD-A75D-6946-85E3-00D7B9AA3B85}" destId="{4C0EE6DA-1E5E-A446-B372-2C921D84EB4E}" srcOrd="0" destOrd="0" presId="urn:microsoft.com/office/officeart/2005/8/layout/hierarchy4"/>
    <dgm:cxn modelId="{20066BDC-2452-6846-ABCC-58F3B2CEA8E5}" srcId="{A5BC685A-3606-CE44-AEBF-626A318A06D8}" destId="{10D53DF8-31BD-6A43-960E-94FE5EBC1800}" srcOrd="0" destOrd="0" parTransId="{174B7B82-2CDF-434B-A2DC-326DF0EA4637}" sibTransId="{A613254A-3CDE-DD46-A508-4183AD1CE4E1}"/>
    <dgm:cxn modelId="{0EE06913-DD95-F448-8E45-AC3ED7DE7D14}" srcId="{5C9278BE-867C-414B-A00D-B388941025C3}" destId="{567E3EA5-AEE3-9349-A4B6-20366B5FFEBA}" srcOrd="0" destOrd="0" parTransId="{C8A0F049-7538-154D-8376-E9BAF24D5C50}" sibTransId="{D40EEE84-749F-4D44-B538-D0C9133CD775}"/>
    <dgm:cxn modelId="{1E7786F1-BD70-6A45-A83E-BE9E9C354A24}" type="presOf" srcId="{567E3EA5-AEE3-9349-A4B6-20366B5FFEBA}" destId="{4BA84B9E-4D74-F449-A298-30F1484A41C8}" srcOrd="0" destOrd="0" presId="urn:microsoft.com/office/officeart/2005/8/layout/hierarchy4"/>
    <dgm:cxn modelId="{C4E881F8-29B2-CE40-ABED-4FAF99C5708F}" type="presOf" srcId="{10D53DF8-31BD-6A43-960E-94FE5EBC1800}" destId="{F56B2942-50FE-7C4E-86E4-59FF127ED0DA}" srcOrd="0" destOrd="0" presId="urn:microsoft.com/office/officeart/2005/8/layout/hierarchy4"/>
    <dgm:cxn modelId="{E6069DEB-2D84-E644-B11F-CEF7391190AF}" type="presOf" srcId="{5C9278BE-867C-414B-A00D-B388941025C3}" destId="{D83B6CA9-9BD0-E14D-97B5-1014BE680D46}" srcOrd="0" destOrd="0" presId="urn:microsoft.com/office/officeart/2005/8/layout/hierarchy4"/>
    <dgm:cxn modelId="{6C7A1446-2FAC-8B46-A4B3-10831486E361}" type="presOf" srcId="{A0E07C41-CFC1-B348-AB43-E6B81C122DDE}" destId="{620FB4D5-791F-5340-ADD7-C65AE2A38002}" srcOrd="0" destOrd="0" presId="urn:microsoft.com/office/officeart/2005/8/layout/hierarchy4"/>
    <dgm:cxn modelId="{0634749F-D2CB-224E-B1BF-3C11AB7CC37E}" type="presParOf" srcId="{D83B6CA9-9BD0-E14D-97B5-1014BE680D46}" destId="{2296138C-51DF-B14D-89BC-CD6284F42785}" srcOrd="0" destOrd="0" presId="urn:microsoft.com/office/officeart/2005/8/layout/hierarchy4"/>
    <dgm:cxn modelId="{C92C8528-5C16-3B41-BA44-52D319CBD916}" type="presParOf" srcId="{2296138C-51DF-B14D-89BC-CD6284F42785}" destId="{4BA84B9E-4D74-F449-A298-30F1484A41C8}" srcOrd="0" destOrd="0" presId="urn:microsoft.com/office/officeart/2005/8/layout/hierarchy4"/>
    <dgm:cxn modelId="{F836B4B9-DE72-9049-894D-4D07F4C8DA69}" type="presParOf" srcId="{2296138C-51DF-B14D-89BC-CD6284F42785}" destId="{27F8B417-B894-2C43-8939-DC4E4C49AF0C}" srcOrd="1" destOrd="0" presId="urn:microsoft.com/office/officeart/2005/8/layout/hierarchy4"/>
    <dgm:cxn modelId="{64C5EEF0-A40C-134E-8877-0A0A3EE2D53F}" type="presParOf" srcId="{2296138C-51DF-B14D-89BC-CD6284F42785}" destId="{FC29EDA9-02E2-AD4A-98B1-1982E1DE8371}" srcOrd="2" destOrd="0" presId="urn:microsoft.com/office/officeart/2005/8/layout/hierarchy4"/>
    <dgm:cxn modelId="{5EEFB123-F505-7341-888B-21B4DCBC11E7}" type="presParOf" srcId="{FC29EDA9-02E2-AD4A-98B1-1982E1DE8371}" destId="{5782E7A6-693B-CC48-A711-9008D387ABA3}" srcOrd="0" destOrd="0" presId="urn:microsoft.com/office/officeart/2005/8/layout/hierarchy4"/>
    <dgm:cxn modelId="{1A6A823B-577C-E04D-BDED-3E8AC1D39DED}" type="presParOf" srcId="{5782E7A6-693B-CC48-A711-9008D387ABA3}" destId="{9961A35E-E7BE-954E-9C03-06BFCDFA7899}" srcOrd="0" destOrd="0" presId="urn:microsoft.com/office/officeart/2005/8/layout/hierarchy4"/>
    <dgm:cxn modelId="{ECC5BDC4-32FA-864B-8BD7-94AF940E1B79}" type="presParOf" srcId="{5782E7A6-693B-CC48-A711-9008D387ABA3}" destId="{67E3BBB2-E1CB-0D4E-8D7C-6DD66A17970C}" srcOrd="1" destOrd="0" presId="urn:microsoft.com/office/officeart/2005/8/layout/hierarchy4"/>
    <dgm:cxn modelId="{E77F1AEA-6338-154F-A946-620C00710B2E}" type="presParOf" srcId="{5782E7A6-693B-CC48-A711-9008D387ABA3}" destId="{CF184570-CEC0-F04E-84DE-629F616286DC}" srcOrd="2" destOrd="0" presId="urn:microsoft.com/office/officeart/2005/8/layout/hierarchy4"/>
    <dgm:cxn modelId="{22993596-1727-444A-B5BE-18C48D57B4FF}" type="presParOf" srcId="{CF184570-CEC0-F04E-84DE-629F616286DC}" destId="{10B09921-DD11-5343-8601-9679A5F24FAB}" srcOrd="0" destOrd="0" presId="urn:microsoft.com/office/officeart/2005/8/layout/hierarchy4"/>
    <dgm:cxn modelId="{98D1D2C7-F235-2E44-813C-F0747712F3A6}" type="presParOf" srcId="{10B09921-DD11-5343-8601-9679A5F24FAB}" destId="{F56B2942-50FE-7C4E-86E4-59FF127ED0DA}" srcOrd="0" destOrd="0" presId="urn:microsoft.com/office/officeart/2005/8/layout/hierarchy4"/>
    <dgm:cxn modelId="{87706700-41BB-EC42-8A2F-524FB6EC0FF0}" type="presParOf" srcId="{10B09921-DD11-5343-8601-9679A5F24FAB}" destId="{0E727643-04A6-CE44-B308-6BD79442E82E}" srcOrd="1" destOrd="0" presId="urn:microsoft.com/office/officeart/2005/8/layout/hierarchy4"/>
    <dgm:cxn modelId="{A1E16040-7BA5-CB46-9E07-600F274651A7}" type="presParOf" srcId="{10B09921-DD11-5343-8601-9679A5F24FAB}" destId="{FC2AA850-895D-774E-BD5B-D057070A823E}" srcOrd="2" destOrd="0" presId="urn:microsoft.com/office/officeart/2005/8/layout/hierarchy4"/>
    <dgm:cxn modelId="{1590EDD0-F3BF-3A4A-B2B3-C41BA2AE2209}" type="presParOf" srcId="{FC2AA850-895D-774E-BD5B-D057070A823E}" destId="{176740A4-ACBF-8640-9E33-5DFEBA27016F}" srcOrd="0" destOrd="0" presId="urn:microsoft.com/office/officeart/2005/8/layout/hierarchy4"/>
    <dgm:cxn modelId="{906B64F2-3D98-6448-9DFF-AF8ED78D0340}" type="presParOf" srcId="{176740A4-ACBF-8640-9E33-5DFEBA27016F}" destId="{4C0EE6DA-1E5E-A446-B372-2C921D84EB4E}" srcOrd="0" destOrd="0" presId="urn:microsoft.com/office/officeart/2005/8/layout/hierarchy4"/>
    <dgm:cxn modelId="{EAC68745-B6E2-3049-A27B-CD162E4025A9}" type="presParOf" srcId="{176740A4-ACBF-8640-9E33-5DFEBA27016F}" destId="{C4939865-783A-FE44-BDBB-F709A936CB4F}" srcOrd="1" destOrd="0" presId="urn:microsoft.com/office/officeart/2005/8/layout/hierarchy4"/>
    <dgm:cxn modelId="{C4E1BC72-EF6D-704B-91C0-505E63F755E8}" type="presParOf" srcId="{176740A4-ACBF-8640-9E33-5DFEBA27016F}" destId="{55F65573-0756-594A-87BF-1652238A5666}" srcOrd="2" destOrd="0" presId="urn:microsoft.com/office/officeart/2005/8/layout/hierarchy4"/>
    <dgm:cxn modelId="{AFF9328C-5F00-5A4D-800B-FAA748EB98BC}" type="presParOf" srcId="{55F65573-0756-594A-87BF-1652238A5666}" destId="{5334E123-E4FC-3D41-A04A-48453B8BC597}" srcOrd="0" destOrd="0" presId="urn:microsoft.com/office/officeart/2005/8/layout/hierarchy4"/>
    <dgm:cxn modelId="{025233F7-E450-1447-856D-1E0688713A92}" type="presParOf" srcId="{5334E123-E4FC-3D41-A04A-48453B8BC597}" destId="{620FB4D5-791F-5340-ADD7-C65AE2A38002}" srcOrd="0" destOrd="0" presId="urn:microsoft.com/office/officeart/2005/8/layout/hierarchy4"/>
    <dgm:cxn modelId="{2D601FD9-F211-1D4B-903A-4E8637F03D85}" type="presParOf" srcId="{5334E123-E4FC-3D41-A04A-48453B8BC597}" destId="{CEB050EA-1B2A-1645-AD95-8F61FA97FEF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2C61E2-718C-6A41-AD1D-CA999360F833}" type="doc">
      <dgm:prSet loTypeId="urn:microsoft.com/office/officeart/2005/8/layout/hList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8647899-1477-714A-BC4E-C901339A9FC5}">
      <dgm:prSet phldrT="[Text]" custT="1"/>
      <dgm:spPr/>
      <dgm:t>
        <a:bodyPr/>
        <a:lstStyle/>
        <a:p>
          <a:r>
            <a:rPr lang="en-US" sz="3200" dirty="0" smtClean="0"/>
            <a:t>App &amp; Test</a:t>
          </a:r>
          <a:r>
            <a:rPr lang="en-US" sz="3200" baseline="0" dirty="0" smtClean="0"/>
            <a:t>       </a:t>
          </a:r>
          <a:r>
            <a:rPr lang="en-US" sz="3200" dirty="0" smtClean="0"/>
            <a:t>Centric</a:t>
          </a:r>
          <a:endParaRPr lang="en-US" sz="3200" dirty="0"/>
        </a:p>
      </dgm:t>
    </dgm:pt>
    <dgm:pt modelId="{4576906A-1924-6649-AE1B-5C95036B451B}" type="parTrans" cxnId="{0F1C91B0-873E-6E4E-97B7-E50CDDA20FC5}">
      <dgm:prSet/>
      <dgm:spPr/>
      <dgm:t>
        <a:bodyPr/>
        <a:lstStyle/>
        <a:p>
          <a:endParaRPr lang="en-US"/>
        </a:p>
      </dgm:t>
    </dgm:pt>
    <dgm:pt modelId="{FDD2E635-2B64-5143-927D-7D295F152DA1}" type="sibTrans" cxnId="{0F1C91B0-873E-6E4E-97B7-E50CDDA20FC5}">
      <dgm:prSet/>
      <dgm:spPr/>
      <dgm:t>
        <a:bodyPr/>
        <a:lstStyle/>
        <a:p>
          <a:endParaRPr lang="en-US"/>
        </a:p>
      </dgm:t>
    </dgm:pt>
    <dgm:pt modelId="{8D746F80-333B-2143-A5A6-65254B85C445}">
      <dgm:prSet phldrT="[Text]" custT="1"/>
      <dgm:spPr/>
      <dgm:t>
        <a:bodyPr/>
        <a:lstStyle/>
        <a:p>
          <a:r>
            <a:rPr lang="en-US" sz="2400" dirty="0" smtClean="0"/>
            <a:t>Problem</a:t>
          </a:r>
          <a:r>
            <a:rPr lang="en-US" sz="2400" baseline="0" dirty="0" smtClean="0"/>
            <a:t> statement method</a:t>
          </a:r>
          <a:endParaRPr lang="en-US" sz="2400" dirty="0"/>
        </a:p>
      </dgm:t>
    </dgm:pt>
    <dgm:pt modelId="{48A49356-262A-314B-B37C-5B2E0650B047}" type="parTrans" cxnId="{49C77DF2-4C41-814E-A287-032FD2185182}">
      <dgm:prSet/>
      <dgm:spPr/>
      <dgm:t>
        <a:bodyPr/>
        <a:lstStyle/>
        <a:p>
          <a:endParaRPr lang="en-US"/>
        </a:p>
      </dgm:t>
    </dgm:pt>
    <dgm:pt modelId="{0036FDCD-7EF9-9E49-BF83-FE1979B463CC}" type="sibTrans" cxnId="{49C77DF2-4C41-814E-A287-032FD2185182}">
      <dgm:prSet/>
      <dgm:spPr/>
      <dgm:t>
        <a:bodyPr/>
        <a:lstStyle/>
        <a:p>
          <a:endParaRPr lang="en-US"/>
        </a:p>
      </dgm:t>
    </dgm:pt>
    <dgm:pt modelId="{47533B4B-687D-CA47-B242-DDC57B114BDF}">
      <dgm:prSet phldrT="[Text]" custT="1"/>
      <dgm:spPr/>
      <dgm:t>
        <a:bodyPr/>
        <a:lstStyle/>
        <a:p>
          <a:r>
            <a:rPr lang="en-US" sz="2400" dirty="0" smtClean="0"/>
            <a:t>Functional </a:t>
          </a:r>
          <a:r>
            <a:rPr lang="en-US" sz="2400" smtClean="0"/>
            <a:t>diagram method</a:t>
          </a:r>
          <a:endParaRPr lang="en-US" sz="2400" dirty="0"/>
        </a:p>
      </dgm:t>
    </dgm:pt>
    <dgm:pt modelId="{1612A5DF-503E-D841-B929-148A10CB3235}" type="parTrans" cxnId="{6A3BE40D-9689-084B-8C1B-D2AC54D876BA}">
      <dgm:prSet/>
      <dgm:spPr/>
      <dgm:t>
        <a:bodyPr/>
        <a:lstStyle/>
        <a:p>
          <a:endParaRPr lang="en-US"/>
        </a:p>
      </dgm:t>
    </dgm:pt>
    <dgm:pt modelId="{731458C3-B3AF-B64B-AE05-504CF4894B0F}" type="sibTrans" cxnId="{6A3BE40D-9689-084B-8C1B-D2AC54D876BA}">
      <dgm:prSet/>
      <dgm:spPr/>
      <dgm:t>
        <a:bodyPr/>
        <a:lstStyle/>
        <a:p>
          <a:endParaRPr lang="en-US"/>
        </a:p>
      </dgm:t>
    </dgm:pt>
    <dgm:pt modelId="{29A9ED14-446F-D34A-BB28-9A2229CC4F71}">
      <dgm:prSet phldrT="[Text]" custT="1"/>
      <dgm:spPr/>
      <dgm:t>
        <a:bodyPr/>
        <a:lstStyle/>
        <a:p>
          <a:r>
            <a:rPr lang="en-US" sz="3200" dirty="0" smtClean="0"/>
            <a:t>Resource &amp; Machine Centric</a:t>
          </a:r>
          <a:endParaRPr lang="en-US" sz="3200" dirty="0"/>
        </a:p>
      </dgm:t>
    </dgm:pt>
    <dgm:pt modelId="{B160D0C5-79CE-6445-9C7A-478CF4B6CF43}" type="parTrans" cxnId="{6B19AFA6-FC98-5D44-8060-B40AD959AC71}">
      <dgm:prSet/>
      <dgm:spPr/>
      <dgm:t>
        <a:bodyPr/>
        <a:lstStyle/>
        <a:p>
          <a:endParaRPr lang="en-US"/>
        </a:p>
      </dgm:t>
    </dgm:pt>
    <dgm:pt modelId="{E72F4C0A-6CCD-AB4C-BE75-1B932BDD684B}" type="sibTrans" cxnId="{6B19AFA6-FC98-5D44-8060-B40AD959AC71}">
      <dgm:prSet/>
      <dgm:spPr/>
      <dgm:t>
        <a:bodyPr/>
        <a:lstStyle/>
        <a:p>
          <a:endParaRPr lang="en-US"/>
        </a:p>
      </dgm:t>
    </dgm:pt>
    <dgm:pt modelId="{8561AD1A-C434-A04B-951E-06DDD29772A1}">
      <dgm:prSet phldrT="[Text]" custT="1"/>
      <dgm:spPr/>
      <dgm:t>
        <a:bodyPr/>
        <a:lstStyle/>
        <a:p>
          <a:r>
            <a:rPr lang="en-US" sz="2400" dirty="0" smtClean="0"/>
            <a:t>Resource Analysis</a:t>
          </a:r>
          <a:endParaRPr lang="en-US" sz="2400" dirty="0"/>
        </a:p>
      </dgm:t>
    </dgm:pt>
    <dgm:pt modelId="{67B756D4-29B5-0945-8037-4555FD2574A5}" type="parTrans" cxnId="{11854B98-D35C-3447-BFF9-C8E908E7738B}">
      <dgm:prSet/>
      <dgm:spPr/>
      <dgm:t>
        <a:bodyPr/>
        <a:lstStyle/>
        <a:p>
          <a:endParaRPr lang="en-US"/>
        </a:p>
      </dgm:t>
    </dgm:pt>
    <dgm:pt modelId="{D165BEE8-DEA6-1440-8438-38DD3704E1AC}" type="sibTrans" cxnId="{11854B98-D35C-3447-BFF9-C8E908E7738B}">
      <dgm:prSet/>
      <dgm:spPr/>
      <dgm:t>
        <a:bodyPr/>
        <a:lstStyle/>
        <a:p>
          <a:endParaRPr lang="en-US"/>
        </a:p>
      </dgm:t>
    </dgm:pt>
    <dgm:pt modelId="{A034D4DD-FA3A-7244-8C7B-9ED93C9E3A60}">
      <dgm:prSet phldrT="[Text]" custT="1"/>
      <dgm:spPr/>
      <dgm:t>
        <a:bodyPr/>
        <a:lstStyle/>
        <a:p>
          <a:r>
            <a:rPr lang="en-US" sz="2400" dirty="0" smtClean="0"/>
            <a:t>USE Method</a:t>
          </a:r>
          <a:endParaRPr lang="en-US" sz="2400" dirty="0"/>
        </a:p>
      </dgm:t>
    </dgm:pt>
    <dgm:pt modelId="{7925520B-F70B-FB4D-8E50-81566759A2C7}" type="parTrans" cxnId="{45575BFD-9FEA-9B41-951B-935CB615737F}">
      <dgm:prSet/>
      <dgm:spPr/>
      <dgm:t>
        <a:bodyPr/>
        <a:lstStyle/>
        <a:p>
          <a:endParaRPr lang="en-US"/>
        </a:p>
      </dgm:t>
    </dgm:pt>
    <dgm:pt modelId="{34C47F9F-2792-1247-A802-B6D9DFEA76CA}" type="sibTrans" cxnId="{45575BFD-9FEA-9B41-951B-935CB615737F}">
      <dgm:prSet/>
      <dgm:spPr/>
      <dgm:t>
        <a:bodyPr/>
        <a:lstStyle/>
        <a:p>
          <a:endParaRPr lang="en-US"/>
        </a:p>
      </dgm:t>
    </dgm:pt>
    <dgm:pt modelId="{AFCB1749-181B-4E41-AD59-12D4644B8207}">
      <dgm:prSet phldrT="[Text]" custT="1"/>
      <dgm:spPr/>
      <dgm:t>
        <a:bodyPr/>
        <a:lstStyle/>
        <a:p>
          <a:r>
            <a:rPr lang="en-US" sz="2400" dirty="0" smtClean="0"/>
            <a:t>Workload Analysis</a:t>
          </a:r>
        </a:p>
      </dgm:t>
    </dgm:pt>
    <dgm:pt modelId="{7F26BBCF-7548-A74D-8FAE-B0E8AE78ADAC}" type="parTrans" cxnId="{07B3E257-ECE0-8C43-BA03-EA26882D79E0}">
      <dgm:prSet/>
      <dgm:spPr/>
      <dgm:t>
        <a:bodyPr/>
        <a:lstStyle/>
        <a:p>
          <a:endParaRPr lang="en-US"/>
        </a:p>
      </dgm:t>
    </dgm:pt>
    <dgm:pt modelId="{7F6255DD-E8F9-5A4D-BAB9-EE121DA601F9}" type="sibTrans" cxnId="{07B3E257-ECE0-8C43-BA03-EA26882D79E0}">
      <dgm:prSet/>
      <dgm:spPr/>
      <dgm:t>
        <a:bodyPr/>
        <a:lstStyle/>
        <a:p>
          <a:endParaRPr lang="en-US"/>
        </a:p>
      </dgm:t>
    </dgm:pt>
    <dgm:pt modelId="{AEA2D27D-380D-DC48-8673-4980ADF3AE64}">
      <dgm:prSet phldrT="[Text]" custT="1"/>
      <dgm:spPr/>
      <dgm:t>
        <a:bodyPr/>
        <a:lstStyle/>
        <a:p>
          <a:r>
            <a:rPr lang="en-US" sz="2400" dirty="0" smtClean="0"/>
            <a:t>RED Method</a:t>
          </a:r>
        </a:p>
        <a:p>
          <a:r>
            <a:rPr lang="en-US" sz="2700" dirty="0" smtClean="0"/>
            <a:t> </a:t>
          </a:r>
          <a:endParaRPr lang="en-US" sz="2700" dirty="0"/>
        </a:p>
      </dgm:t>
    </dgm:pt>
    <dgm:pt modelId="{81FA22B9-2E74-A947-B67D-786A27E131B7}" type="parTrans" cxnId="{1600B42F-F73D-8347-B0DE-720727342A23}">
      <dgm:prSet/>
      <dgm:spPr/>
      <dgm:t>
        <a:bodyPr/>
        <a:lstStyle/>
        <a:p>
          <a:endParaRPr lang="en-US"/>
        </a:p>
      </dgm:t>
    </dgm:pt>
    <dgm:pt modelId="{0013DEF4-E74C-2A45-A0AA-CDECEEE5AD54}" type="sibTrans" cxnId="{1600B42F-F73D-8347-B0DE-720727342A23}">
      <dgm:prSet/>
      <dgm:spPr/>
      <dgm:t>
        <a:bodyPr/>
        <a:lstStyle/>
        <a:p>
          <a:endParaRPr lang="en-US"/>
        </a:p>
      </dgm:t>
    </dgm:pt>
    <dgm:pt modelId="{13E7324C-E32C-B044-BF13-F1A35CCE2014}">
      <dgm:prSet phldrT="[Text]" custT="1"/>
      <dgm:spPr/>
      <dgm:t>
        <a:bodyPr/>
        <a:lstStyle/>
        <a:p>
          <a:r>
            <a:rPr lang="en-US" sz="2400" dirty="0" smtClean="0"/>
            <a:t>Kernel Resource Analysis</a:t>
          </a:r>
          <a:endParaRPr lang="en-US" sz="2400" dirty="0"/>
        </a:p>
      </dgm:t>
    </dgm:pt>
    <dgm:pt modelId="{01531C74-09ED-EA47-9BD3-A087540833EA}" type="parTrans" cxnId="{FCC808CC-AC29-B34F-A63A-13770A4C3C4E}">
      <dgm:prSet/>
      <dgm:spPr/>
      <dgm:t>
        <a:bodyPr/>
        <a:lstStyle/>
        <a:p>
          <a:endParaRPr lang="en-US"/>
        </a:p>
      </dgm:t>
    </dgm:pt>
    <dgm:pt modelId="{63D32507-73C8-8D4C-9C17-9911AD07CCAE}" type="sibTrans" cxnId="{FCC808CC-AC29-B34F-A63A-13770A4C3C4E}">
      <dgm:prSet/>
      <dgm:spPr/>
      <dgm:t>
        <a:bodyPr/>
        <a:lstStyle/>
        <a:p>
          <a:endParaRPr lang="en-US"/>
        </a:p>
      </dgm:t>
    </dgm:pt>
    <dgm:pt modelId="{2C623E52-1882-394C-B396-4CBC1AF0647A}">
      <dgm:prSet phldrT="[Text]" custT="1"/>
      <dgm:spPr/>
      <dgm:t>
        <a:bodyPr/>
        <a:lstStyle/>
        <a:p>
          <a:r>
            <a:rPr lang="en-US" sz="2400" dirty="0" smtClean="0"/>
            <a:t>Workload Characterization</a:t>
          </a:r>
        </a:p>
      </dgm:t>
    </dgm:pt>
    <dgm:pt modelId="{FB9FEBBA-F73E-0F4B-BC72-8BC156F0B382}" type="parTrans" cxnId="{4C122D4A-D1BE-D54A-9151-68C21DF77A88}">
      <dgm:prSet/>
      <dgm:spPr/>
      <dgm:t>
        <a:bodyPr/>
        <a:lstStyle/>
        <a:p>
          <a:endParaRPr lang="en-US"/>
        </a:p>
      </dgm:t>
    </dgm:pt>
    <dgm:pt modelId="{9E0E7970-4F38-F94A-82DB-00948374356C}" type="sibTrans" cxnId="{4C122D4A-D1BE-D54A-9151-68C21DF77A88}">
      <dgm:prSet/>
      <dgm:spPr/>
      <dgm:t>
        <a:bodyPr/>
        <a:lstStyle/>
        <a:p>
          <a:endParaRPr lang="en-US"/>
        </a:p>
      </dgm:t>
    </dgm:pt>
    <dgm:pt modelId="{682275FD-40D2-8F45-9102-7DDF4B1C56C4}" type="pres">
      <dgm:prSet presAssocID="{382C61E2-718C-6A41-AD1D-CA999360F83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0A45FF-F34F-3A4F-862E-4721436F91FD}" type="pres">
      <dgm:prSet presAssocID="{38647899-1477-714A-BC4E-C901339A9FC5}" presName="composite" presStyleCnt="0"/>
      <dgm:spPr/>
    </dgm:pt>
    <dgm:pt modelId="{B278EF7F-8EDE-A34C-885E-1F760EDB91D9}" type="pres">
      <dgm:prSet presAssocID="{38647899-1477-714A-BC4E-C901339A9FC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D1C306-8982-9143-B0BF-E86A5B2555FE}" type="pres">
      <dgm:prSet presAssocID="{38647899-1477-714A-BC4E-C901339A9FC5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3A7CE4-90C0-754F-B683-5604C90CC913}" type="pres">
      <dgm:prSet presAssocID="{FDD2E635-2B64-5143-927D-7D295F152DA1}" presName="space" presStyleCnt="0"/>
      <dgm:spPr/>
    </dgm:pt>
    <dgm:pt modelId="{09C28D2E-E2F3-164F-AB67-3557172AF023}" type="pres">
      <dgm:prSet presAssocID="{29A9ED14-446F-D34A-BB28-9A2229CC4F71}" presName="composite" presStyleCnt="0"/>
      <dgm:spPr/>
    </dgm:pt>
    <dgm:pt modelId="{8394CAB3-2FC8-E14B-9BA2-E7A2AB984F98}" type="pres">
      <dgm:prSet presAssocID="{29A9ED14-446F-D34A-BB28-9A2229CC4F7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1913D7-5012-8F45-8BEB-3186B44C65B6}" type="pres">
      <dgm:prSet presAssocID="{29A9ED14-446F-D34A-BB28-9A2229CC4F71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1C91B0-873E-6E4E-97B7-E50CDDA20FC5}" srcId="{382C61E2-718C-6A41-AD1D-CA999360F833}" destId="{38647899-1477-714A-BC4E-C901339A9FC5}" srcOrd="0" destOrd="0" parTransId="{4576906A-1924-6649-AE1B-5C95036B451B}" sibTransId="{FDD2E635-2B64-5143-927D-7D295F152DA1}"/>
    <dgm:cxn modelId="{CD2B6B7D-56E6-904F-9258-022307FA5670}" type="presOf" srcId="{29A9ED14-446F-D34A-BB28-9A2229CC4F71}" destId="{8394CAB3-2FC8-E14B-9BA2-E7A2AB984F98}" srcOrd="0" destOrd="0" presId="urn:microsoft.com/office/officeart/2005/8/layout/hList1"/>
    <dgm:cxn modelId="{45575BFD-9FEA-9B41-951B-935CB615737F}" srcId="{29A9ED14-446F-D34A-BB28-9A2229CC4F71}" destId="{A034D4DD-FA3A-7244-8C7B-9ED93C9E3A60}" srcOrd="1" destOrd="0" parTransId="{7925520B-F70B-FB4D-8E50-81566759A2C7}" sibTransId="{34C47F9F-2792-1247-A802-B6D9DFEA76CA}"/>
    <dgm:cxn modelId="{6C723023-51F4-C94A-B2F1-62A7CF5DC0C1}" type="presOf" srcId="{2C623E52-1882-394C-B396-4CBC1AF0647A}" destId="{38D1C306-8982-9143-B0BF-E86A5B2555FE}" srcOrd="0" destOrd="2" presId="urn:microsoft.com/office/officeart/2005/8/layout/hList1"/>
    <dgm:cxn modelId="{2DC101BA-4334-C84C-8FA8-CDF6CDF1128C}" type="presOf" srcId="{382C61E2-718C-6A41-AD1D-CA999360F833}" destId="{682275FD-40D2-8F45-9102-7DDF4B1C56C4}" srcOrd="0" destOrd="0" presId="urn:microsoft.com/office/officeart/2005/8/layout/hList1"/>
    <dgm:cxn modelId="{49C77DF2-4C41-814E-A287-032FD2185182}" srcId="{38647899-1477-714A-BC4E-C901339A9FC5}" destId="{8D746F80-333B-2143-A5A6-65254B85C445}" srcOrd="0" destOrd="0" parTransId="{48A49356-262A-314B-B37C-5B2E0650B047}" sibTransId="{0036FDCD-7EF9-9E49-BF83-FE1979B463CC}"/>
    <dgm:cxn modelId="{1B98075B-F050-EA4A-91F8-123EDA00DAC8}" type="presOf" srcId="{8561AD1A-C434-A04B-951E-06DDD29772A1}" destId="{C61913D7-5012-8F45-8BEB-3186B44C65B6}" srcOrd="0" destOrd="0" presId="urn:microsoft.com/office/officeart/2005/8/layout/hList1"/>
    <dgm:cxn modelId="{A458F514-E6C3-B647-8BEC-5EAABC780FDA}" type="presOf" srcId="{8D746F80-333B-2143-A5A6-65254B85C445}" destId="{38D1C306-8982-9143-B0BF-E86A5B2555FE}" srcOrd="0" destOrd="0" presId="urn:microsoft.com/office/officeart/2005/8/layout/hList1"/>
    <dgm:cxn modelId="{EF928DF8-4A53-7747-9C1D-96B321ACFDD3}" type="presOf" srcId="{A034D4DD-FA3A-7244-8C7B-9ED93C9E3A60}" destId="{C61913D7-5012-8F45-8BEB-3186B44C65B6}" srcOrd="0" destOrd="1" presId="urn:microsoft.com/office/officeart/2005/8/layout/hList1"/>
    <dgm:cxn modelId="{07B3E257-ECE0-8C43-BA03-EA26882D79E0}" srcId="{38647899-1477-714A-BC4E-C901339A9FC5}" destId="{AFCB1749-181B-4E41-AD59-12D4644B8207}" srcOrd="3" destOrd="0" parTransId="{7F26BBCF-7548-A74D-8FAE-B0E8AE78ADAC}" sibTransId="{7F6255DD-E8F9-5A4D-BAB9-EE121DA601F9}"/>
    <dgm:cxn modelId="{11854B98-D35C-3447-BFF9-C8E908E7738B}" srcId="{29A9ED14-446F-D34A-BB28-9A2229CC4F71}" destId="{8561AD1A-C434-A04B-951E-06DDD29772A1}" srcOrd="0" destOrd="0" parTransId="{67B756D4-29B5-0945-8037-4555FD2574A5}" sibTransId="{D165BEE8-DEA6-1440-8438-38DD3704E1AC}"/>
    <dgm:cxn modelId="{E1CAAEAB-E49F-2146-A63D-E12AB3836DD9}" type="presOf" srcId="{AEA2D27D-380D-DC48-8673-4980ADF3AE64}" destId="{38D1C306-8982-9143-B0BF-E86A5B2555FE}" srcOrd="0" destOrd="4" presId="urn:microsoft.com/office/officeart/2005/8/layout/hList1"/>
    <dgm:cxn modelId="{1FF934E3-E7C9-8B4A-94EF-DF487D7924DE}" type="presOf" srcId="{AFCB1749-181B-4E41-AD59-12D4644B8207}" destId="{38D1C306-8982-9143-B0BF-E86A5B2555FE}" srcOrd="0" destOrd="3" presId="urn:microsoft.com/office/officeart/2005/8/layout/hList1"/>
    <dgm:cxn modelId="{6A3BE40D-9689-084B-8C1B-D2AC54D876BA}" srcId="{38647899-1477-714A-BC4E-C901339A9FC5}" destId="{47533B4B-687D-CA47-B242-DDC57B114BDF}" srcOrd="1" destOrd="0" parTransId="{1612A5DF-503E-D841-B929-148A10CB3235}" sibTransId="{731458C3-B3AF-B64B-AE05-504CF4894B0F}"/>
    <dgm:cxn modelId="{3FBE19DA-9B82-8549-B089-A98BC07E37AD}" type="presOf" srcId="{38647899-1477-714A-BC4E-C901339A9FC5}" destId="{B278EF7F-8EDE-A34C-885E-1F760EDB91D9}" srcOrd="0" destOrd="0" presId="urn:microsoft.com/office/officeart/2005/8/layout/hList1"/>
    <dgm:cxn modelId="{1600B42F-F73D-8347-B0DE-720727342A23}" srcId="{38647899-1477-714A-BC4E-C901339A9FC5}" destId="{AEA2D27D-380D-DC48-8673-4980ADF3AE64}" srcOrd="4" destOrd="0" parTransId="{81FA22B9-2E74-A947-B67D-786A27E131B7}" sibTransId="{0013DEF4-E74C-2A45-A0AA-CDECEEE5AD54}"/>
    <dgm:cxn modelId="{6B19AFA6-FC98-5D44-8060-B40AD959AC71}" srcId="{382C61E2-718C-6A41-AD1D-CA999360F833}" destId="{29A9ED14-446F-D34A-BB28-9A2229CC4F71}" srcOrd="1" destOrd="0" parTransId="{B160D0C5-79CE-6445-9C7A-478CF4B6CF43}" sibTransId="{E72F4C0A-6CCD-AB4C-BE75-1B932BDD684B}"/>
    <dgm:cxn modelId="{3396BDE1-D3DC-A54A-9E0F-3F45A61E5E84}" type="presOf" srcId="{47533B4B-687D-CA47-B242-DDC57B114BDF}" destId="{38D1C306-8982-9143-B0BF-E86A5B2555FE}" srcOrd="0" destOrd="1" presId="urn:microsoft.com/office/officeart/2005/8/layout/hList1"/>
    <dgm:cxn modelId="{4C122D4A-D1BE-D54A-9151-68C21DF77A88}" srcId="{38647899-1477-714A-BC4E-C901339A9FC5}" destId="{2C623E52-1882-394C-B396-4CBC1AF0647A}" srcOrd="2" destOrd="0" parTransId="{FB9FEBBA-F73E-0F4B-BC72-8BC156F0B382}" sibTransId="{9E0E7970-4F38-F94A-82DB-00948374356C}"/>
    <dgm:cxn modelId="{BC0D2680-4B12-F44A-842D-333C125FDECF}" type="presOf" srcId="{13E7324C-E32C-B044-BF13-F1A35CCE2014}" destId="{C61913D7-5012-8F45-8BEB-3186B44C65B6}" srcOrd="0" destOrd="2" presId="urn:microsoft.com/office/officeart/2005/8/layout/hList1"/>
    <dgm:cxn modelId="{FCC808CC-AC29-B34F-A63A-13770A4C3C4E}" srcId="{29A9ED14-446F-D34A-BB28-9A2229CC4F71}" destId="{13E7324C-E32C-B044-BF13-F1A35CCE2014}" srcOrd="2" destOrd="0" parTransId="{01531C74-09ED-EA47-9BD3-A087540833EA}" sibTransId="{63D32507-73C8-8D4C-9C17-9911AD07CCAE}"/>
    <dgm:cxn modelId="{381E4770-C219-4841-9980-6FB03A3B459E}" type="presParOf" srcId="{682275FD-40D2-8F45-9102-7DDF4B1C56C4}" destId="{A50A45FF-F34F-3A4F-862E-4721436F91FD}" srcOrd="0" destOrd="0" presId="urn:microsoft.com/office/officeart/2005/8/layout/hList1"/>
    <dgm:cxn modelId="{9BB9FA0C-A197-A24D-B2D2-C9F71B72BA64}" type="presParOf" srcId="{A50A45FF-F34F-3A4F-862E-4721436F91FD}" destId="{B278EF7F-8EDE-A34C-885E-1F760EDB91D9}" srcOrd="0" destOrd="0" presId="urn:microsoft.com/office/officeart/2005/8/layout/hList1"/>
    <dgm:cxn modelId="{0B2BDBF6-4185-2347-8FE2-498F803CBD77}" type="presParOf" srcId="{A50A45FF-F34F-3A4F-862E-4721436F91FD}" destId="{38D1C306-8982-9143-B0BF-E86A5B2555FE}" srcOrd="1" destOrd="0" presId="urn:microsoft.com/office/officeart/2005/8/layout/hList1"/>
    <dgm:cxn modelId="{518351CD-53B2-FD42-A7A6-779BEDFCCA40}" type="presParOf" srcId="{682275FD-40D2-8F45-9102-7DDF4B1C56C4}" destId="{2C3A7CE4-90C0-754F-B683-5604C90CC913}" srcOrd="1" destOrd="0" presId="urn:microsoft.com/office/officeart/2005/8/layout/hList1"/>
    <dgm:cxn modelId="{2DEE2755-62D1-7544-87F2-42F2D08B7B77}" type="presParOf" srcId="{682275FD-40D2-8F45-9102-7DDF4B1C56C4}" destId="{09C28D2E-E2F3-164F-AB67-3557172AF023}" srcOrd="2" destOrd="0" presId="urn:microsoft.com/office/officeart/2005/8/layout/hList1"/>
    <dgm:cxn modelId="{E2A5EC1C-270E-ED46-87BA-629F219A8EC7}" type="presParOf" srcId="{09C28D2E-E2F3-164F-AB67-3557172AF023}" destId="{8394CAB3-2FC8-E14B-9BA2-E7A2AB984F98}" srcOrd="0" destOrd="0" presId="urn:microsoft.com/office/officeart/2005/8/layout/hList1"/>
    <dgm:cxn modelId="{8826E5E9-AD2D-EF41-A7DE-55A9AB4A33E7}" type="presParOf" srcId="{09C28D2E-E2F3-164F-AB67-3557172AF023}" destId="{C61913D7-5012-8F45-8BEB-3186B44C65B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4D00FD-9870-A24B-BC77-2307F5D175CB}" type="doc">
      <dgm:prSet loTypeId="urn:microsoft.com/office/officeart/2005/8/layout/gear1" loCatId="" qsTypeId="urn:microsoft.com/office/officeart/2005/8/quickstyle/3D4" qsCatId="3D" csTypeId="urn:microsoft.com/office/officeart/2005/8/colors/colorful1" csCatId="colorful" phldr="1"/>
      <dgm:spPr/>
    </dgm:pt>
    <dgm:pt modelId="{3320EDC4-0C64-A649-9B27-EF5F20F3A0F7}">
      <dgm:prSet phldrT="[Text]"/>
      <dgm:spPr/>
      <dgm:t>
        <a:bodyPr/>
        <a:lstStyle/>
        <a:p>
          <a:r>
            <a:rPr lang="en-US" dirty="0" smtClean="0"/>
            <a:t>Practice (70%)</a:t>
          </a:r>
          <a:endParaRPr lang="en-US" dirty="0"/>
        </a:p>
      </dgm:t>
    </dgm:pt>
    <dgm:pt modelId="{6B18E46E-C1C9-B24E-9502-E46BBAF6BC49}" type="parTrans" cxnId="{42792EFE-CFF6-024C-988D-040B50DAA4D3}">
      <dgm:prSet/>
      <dgm:spPr/>
      <dgm:t>
        <a:bodyPr/>
        <a:lstStyle/>
        <a:p>
          <a:endParaRPr lang="en-US"/>
        </a:p>
      </dgm:t>
    </dgm:pt>
    <dgm:pt modelId="{8ED7CAD6-BFDB-9541-AEA1-893C3C04866E}" type="sibTrans" cxnId="{42792EFE-CFF6-024C-988D-040B50DAA4D3}">
      <dgm:prSet/>
      <dgm:spPr/>
      <dgm:t>
        <a:bodyPr/>
        <a:lstStyle/>
        <a:p>
          <a:endParaRPr lang="en-US"/>
        </a:p>
      </dgm:t>
    </dgm:pt>
    <dgm:pt modelId="{8FD8F5D0-1CA7-CF4F-B490-830C7046763C}">
      <dgm:prSet phldrT="[Text]"/>
      <dgm:spPr/>
      <dgm:t>
        <a:bodyPr/>
        <a:lstStyle/>
        <a:p>
          <a:r>
            <a:rPr lang="en-US" dirty="0" smtClean="0"/>
            <a:t>Learn (10%)</a:t>
          </a:r>
          <a:endParaRPr lang="en-US" dirty="0"/>
        </a:p>
      </dgm:t>
    </dgm:pt>
    <dgm:pt modelId="{CD45C73D-CDB3-8147-8FFF-380AC7C7E810}" type="parTrans" cxnId="{B952949F-D640-3B4E-80DA-F5A7CB35C45C}">
      <dgm:prSet/>
      <dgm:spPr/>
      <dgm:t>
        <a:bodyPr/>
        <a:lstStyle/>
        <a:p>
          <a:endParaRPr lang="en-US"/>
        </a:p>
      </dgm:t>
    </dgm:pt>
    <dgm:pt modelId="{F46EB603-9039-6A42-8CEF-2F5DF3D31525}" type="sibTrans" cxnId="{B952949F-D640-3B4E-80DA-F5A7CB35C45C}">
      <dgm:prSet/>
      <dgm:spPr/>
      <dgm:t>
        <a:bodyPr/>
        <a:lstStyle/>
        <a:p>
          <a:endParaRPr lang="en-US"/>
        </a:p>
      </dgm:t>
    </dgm:pt>
    <dgm:pt modelId="{0C6BB616-38FB-0B4B-8309-78721EF8ED74}">
      <dgm:prSet phldrT="[Text]"/>
      <dgm:spPr/>
      <dgm:t>
        <a:bodyPr/>
        <a:lstStyle/>
        <a:p>
          <a:r>
            <a:rPr lang="en-US" dirty="0" smtClean="0"/>
            <a:t>Discuss (20%)</a:t>
          </a:r>
          <a:endParaRPr lang="en-US" dirty="0"/>
        </a:p>
      </dgm:t>
    </dgm:pt>
    <dgm:pt modelId="{06A554D6-D8FB-3F4D-81E1-8FF947CCC961}" type="parTrans" cxnId="{10B8DD7F-25BF-9E44-B527-9ED95DDFAEC1}">
      <dgm:prSet/>
      <dgm:spPr/>
      <dgm:t>
        <a:bodyPr/>
        <a:lstStyle/>
        <a:p>
          <a:endParaRPr lang="en-US"/>
        </a:p>
      </dgm:t>
    </dgm:pt>
    <dgm:pt modelId="{4E929744-5939-CA4C-8FBC-61BA3FCB0ADC}" type="sibTrans" cxnId="{10B8DD7F-25BF-9E44-B527-9ED95DDFAEC1}">
      <dgm:prSet/>
      <dgm:spPr/>
      <dgm:t>
        <a:bodyPr/>
        <a:lstStyle/>
        <a:p>
          <a:endParaRPr lang="en-US"/>
        </a:p>
      </dgm:t>
    </dgm:pt>
    <dgm:pt modelId="{486A8B56-EA11-7D45-9FFA-8A0127668455}" type="pres">
      <dgm:prSet presAssocID="{7F4D00FD-9870-A24B-BC77-2307F5D175C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6B3AE7F-EE90-2443-93CC-87B59C8B0971}" type="pres">
      <dgm:prSet presAssocID="{3320EDC4-0C64-A649-9B27-EF5F20F3A0F7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11CAC9-6E62-0644-83A9-3B3C1664202D}" type="pres">
      <dgm:prSet presAssocID="{3320EDC4-0C64-A649-9B27-EF5F20F3A0F7}" presName="gear1srcNode" presStyleLbl="node1" presStyleIdx="0" presStyleCnt="3"/>
      <dgm:spPr/>
      <dgm:t>
        <a:bodyPr/>
        <a:lstStyle/>
        <a:p>
          <a:endParaRPr lang="en-US"/>
        </a:p>
      </dgm:t>
    </dgm:pt>
    <dgm:pt modelId="{BF603555-5755-E646-804D-187FCC1310DA}" type="pres">
      <dgm:prSet presAssocID="{3320EDC4-0C64-A649-9B27-EF5F20F3A0F7}" presName="gear1dstNode" presStyleLbl="node1" presStyleIdx="0" presStyleCnt="3"/>
      <dgm:spPr/>
      <dgm:t>
        <a:bodyPr/>
        <a:lstStyle/>
        <a:p>
          <a:endParaRPr lang="en-US"/>
        </a:p>
      </dgm:t>
    </dgm:pt>
    <dgm:pt modelId="{368CEA68-9A41-B743-80BE-83E1E49E9F42}" type="pres">
      <dgm:prSet presAssocID="{0C6BB616-38FB-0B4B-8309-78721EF8ED74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0179A8-F1A4-7E42-9D88-DCFE53153DCB}" type="pres">
      <dgm:prSet presAssocID="{0C6BB616-38FB-0B4B-8309-78721EF8ED74}" presName="gear2srcNode" presStyleLbl="node1" presStyleIdx="1" presStyleCnt="3"/>
      <dgm:spPr/>
      <dgm:t>
        <a:bodyPr/>
        <a:lstStyle/>
        <a:p>
          <a:endParaRPr lang="en-US"/>
        </a:p>
      </dgm:t>
    </dgm:pt>
    <dgm:pt modelId="{68C2D373-8D70-F241-89B9-B05983A5838F}" type="pres">
      <dgm:prSet presAssocID="{0C6BB616-38FB-0B4B-8309-78721EF8ED74}" presName="gear2dstNode" presStyleLbl="node1" presStyleIdx="1" presStyleCnt="3"/>
      <dgm:spPr/>
      <dgm:t>
        <a:bodyPr/>
        <a:lstStyle/>
        <a:p>
          <a:endParaRPr lang="en-US"/>
        </a:p>
      </dgm:t>
    </dgm:pt>
    <dgm:pt modelId="{D69239E0-A262-7345-83BB-1212374F7463}" type="pres">
      <dgm:prSet presAssocID="{8FD8F5D0-1CA7-CF4F-B490-830C7046763C}" presName="gear3" presStyleLbl="node1" presStyleIdx="2" presStyleCnt="3"/>
      <dgm:spPr/>
      <dgm:t>
        <a:bodyPr/>
        <a:lstStyle/>
        <a:p>
          <a:endParaRPr lang="en-US"/>
        </a:p>
      </dgm:t>
    </dgm:pt>
    <dgm:pt modelId="{6019F5E7-A43A-0041-9106-2CB5B835FAF8}" type="pres">
      <dgm:prSet presAssocID="{8FD8F5D0-1CA7-CF4F-B490-830C7046763C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9EFD26-3868-484E-AE7F-4FF12C8966E1}" type="pres">
      <dgm:prSet presAssocID="{8FD8F5D0-1CA7-CF4F-B490-830C7046763C}" presName="gear3srcNode" presStyleLbl="node1" presStyleIdx="2" presStyleCnt="3"/>
      <dgm:spPr/>
      <dgm:t>
        <a:bodyPr/>
        <a:lstStyle/>
        <a:p>
          <a:endParaRPr lang="en-US"/>
        </a:p>
      </dgm:t>
    </dgm:pt>
    <dgm:pt modelId="{2E545B2E-8F44-C14C-9CD3-B44192695F92}" type="pres">
      <dgm:prSet presAssocID="{8FD8F5D0-1CA7-CF4F-B490-830C7046763C}" presName="gear3dstNode" presStyleLbl="node1" presStyleIdx="2" presStyleCnt="3"/>
      <dgm:spPr/>
      <dgm:t>
        <a:bodyPr/>
        <a:lstStyle/>
        <a:p>
          <a:endParaRPr lang="en-US"/>
        </a:p>
      </dgm:t>
    </dgm:pt>
    <dgm:pt modelId="{8C45C0BD-9BDA-7F43-AEA5-709EF44B32F4}" type="pres">
      <dgm:prSet presAssocID="{8ED7CAD6-BFDB-9541-AEA1-893C3C04866E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FD1A1DED-D806-1E44-B2C0-51EB64F0DFAC}" type="pres">
      <dgm:prSet presAssocID="{4E929744-5939-CA4C-8FBC-61BA3FCB0ADC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1B649611-E190-674F-9924-C6E02CFBE0BE}" type="pres">
      <dgm:prSet presAssocID="{F46EB603-9039-6A42-8CEF-2F5DF3D3152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10B8DD7F-25BF-9E44-B527-9ED95DDFAEC1}" srcId="{7F4D00FD-9870-A24B-BC77-2307F5D175CB}" destId="{0C6BB616-38FB-0B4B-8309-78721EF8ED74}" srcOrd="1" destOrd="0" parTransId="{06A554D6-D8FB-3F4D-81E1-8FF947CCC961}" sibTransId="{4E929744-5939-CA4C-8FBC-61BA3FCB0ADC}"/>
    <dgm:cxn modelId="{42792EFE-CFF6-024C-988D-040B50DAA4D3}" srcId="{7F4D00FD-9870-A24B-BC77-2307F5D175CB}" destId="{3320EDC4-0C64-A649-9B27-EF5F20F3A0F7}" srcOrd="0" destOrd="0" parTransId="{6B18E46E-C1C9-B24E-9502-E46BBAF6BC49}" sibTransId="{8ED7CAD6-BFDB-9541-AEA1-893C3C04866E}"/>
    <dgm:cxn modelId="{08D735C1-5581-9440-8F1B-72BBAF01F384}" type="presOf" srcId="{3320EDC4-0C64-A649-9B27-EF5F20F3A0F7}" destId="{BF603555-5755-E646-804D-187FCC1310DA}" srcOrd="2" destOrd="0" presId="urn:microsoft.com/office/officeart/2005/8/layout/gear1"/>
    <dgm:cxn modelId="{C547BA00-AE6C-8D42-834F-2DFCC74AF6C1}" type="presOf" srcId="{F46EB603-9039-6A42-8CEF-2F5DF3D31525}" destId="{1B649611-E190-674F-9924-C6E02CFBE0BE}" srcOrd="0" destOrd="0" presId="urn:microsoft.com/office/officeart/2005/8/layout/gear1"/>
    <dgm:cxn modelId="{17B3FB94-9691-9A45-BD50-84028DC1B1B3}" type="presOf" srcId="{8FD8F5D0-1CA7-CF4F-B490-830C7046763C}" destId="{6019F5E7-A43A-0041-9106-2CB5B835FAF8}" srcOrd="1" destOrd="0" presId="urn:microsoft.com/office/officeart/2005/8/layout/gear1"/>
    <dgm:cxn modelId="{091BD3FC-8BC8-0246-BAB0-2236A0594743}" type="presOf" srcId="{3320EDC4-0C64-A649-9B27-EF5F20F3A0F7}" destId="{46B3AE7F-EE90-2443-93CC-87B59C8B0971}" srcOrd="0" destOrd="0" presId="urn:microsoft.com/office/officeart/2005/8/layout/gear1"/>
    <dgm:cxn modelId="{F6B6BD08-4924-9947-B3BB-E1AB24309413}" type="presOf" srcId="{8ED7CAD6-BFDB-9541-AEA1-893C3C04866E}" destId="{8C45C0BD-9BDA-7F43-AEA5-709EF44B32F4}" srcOrd="0" destOrd="0" presId="urn:microsoft.com/office/officeart/2005/8/layout/gear1"/>
    <dgm:cxn modelId="{C74669F3-EE77-B74D-98EC-3E3787F619EE}" type="presOf" srcId="{0C6BB616-38FB-0B4B-8309-78721EF8ED74}" destId="{68C2D373-8D70-F241-89B9-B05983A5838F}" srcOrd="2" destOrd="0" presId="urn:microsoft.com/office/officeart/2005/8/layout/gear1"/>
    <dgm:cxn modelId="{53714B76-BF7D-1F4E-ADAC-BD849EC79565}" type="presOf" srcId="{3320EDC4-0C64-A649-9B27-EF5F20F3A0F7}" destId="{D311CAC9-6E62-0644-83A9-3B3C1664202D}" srcOrd="1" destOrd="0" presId="urn:microsoft.com/office/officeart/2005/8/layout/gear1"/>
    <dgm:cxn modelId="{B952949F-D640-3B4E-80DA-F5A7CB35C45C}" srcId="{7F4D00FD-9870-A24B-BC77-2307F5D175CB}" destId="{8FD8F5D0-1CA7-CF4F-B490-830C7046763C}" srcOrd="2" destOrd="0" parTransId="{CD45C73D-CDB3-8147-8FFF-380AC7C7E810}" sibTransId="{F46EB603-9039-6A42-8CEF-2F5DF3D31525}"/>
    <dgm:cxn modelId="{02C6F5DA-AB64-B241-97A6-811047EF7D4D}" type="presOf" srcId="{8FD8F5D0-1CA7-CF4F-B490-830C7046763C}" destId="{8C9EFD26-3868-484E-AE7F-4FF12C8966E1}" srcOrd="2" destOrd="0" presId="urn:microsoft.com/office/officeart/2005/8/layout/gear1"/>
    <dgm:cxn modelId="{5A82228D-864B-C941-A143-314988FB61C0}" type="presOf" srcId="{8FD8F5D0-1CA7-CF4F-B490-830C7046763C}" destId="{D69239E0-A262-7345-83BB-1212374F7463}" srcOrd="0" destOrd="0" presId="urn:microsoft.com/office/officeart/2005/8/layout/gear1"/>
    <dgm:cxn modelId="{A35F432F-13F6-3F45-A023-B468F36C1CA5}" type="presOf" srcId="{8FD8F5D0-1CA7-CF4F-B490-830C7046763C}" destId="{2E545B2E-8F44-C14C-9CD3-B44192695F92}" srcOrd="3" destOrd="0" presId="urn:microsoft.com/office/officeart/2005/8/layout/gear1"/>
    <dgm:cxn modelId="{25FBC0F5-2E61-A444-9C2E-5BC5069E9BFA}" type="presOf" srcId="{0C6BB616-38FB-0B4B-8309-78721EF8ED74}" destId="{368CEA68-9A41-B743-80BE-83E1E49E9F42}" srcOrd="0" destOrd="0" presId="urn:microsoft.com/office/officeart/2005/8/layout/gear1"/>
    <dgm:cxn modelId="{57527A97-2535-CB49-87F9-76EA3944E1C1}" type="presOf" srcId="{7F4D00FD-9870-A24B-BC77-2307F5D175CB}" destId="{486A8B56-EA11-7D45-9FFA-8A0127668455}" srcOrd="0" destOrd="0" presId="urn:microsoft.com/office/officeart/2005/8/layout/gear1"/>
    <dgm:cxn modelId="{4FAE35EF-79E3-B440-86AA-1FE2DDD71090}" type="presOf" srcId="{0C6BB616-38FB-0B4B-8309-78721EF8ED74}" destId="{B30179A8-F1A4-7E42-9D88-DCFE53153DCB}" srcOrd="1" destOrd="0" presId="urn:microsoft.com/office/officeart/2005/8/layout/gear1"/>
    <dgm:cxn modelId="{5AC7574C-5E5F-4944-8EAE-AF91AB3D6E52}" type="presOf" srcId="{4E929744-5939-CA4C-8FBC-61BA3FCB0ADC}" destId="{FD1A1DED-D806-1E44-B2C0-51EB64F0DFAC}" srcOrd="0" destOrd="0" presId="urn:microsoft.com/office/officeart/2005/8/layout/gear1"/>
    <dgm:cxn modelId="{DDABDF62-9DA0-FB43-A212-D58E38AD4209}" type="presParOf" srcId="{486A8B56-EA11-7D45-9FFA-8A0127668455}" destId="{46B3AE7F-EE90-2443-93CC-87B59C8B0971}" srcOrd="0" destOrd="0" presId="urn:microsoft.com/office/officeart/2005/8/layout/gear1"/>
    <dgm:cxn modelId="{B5337148-E083-8D4D-A9B4-899585FDFDCC}" type="presParOf" srcId="{486A8B56-EA11-7D45-9FFA-8A0127668455}" destId="{D311CAC9-6E62-0644-83A9-3B3C1664202D}" srcOrd="1" destOrd="0" presId="urn:microsoft.com/office/officeart/2005/8/layout/gear1"/>
    <dgm:cxn modelId="{553470EE-E4B5-9D47-A096-91E55991A8AA}" type="presParOf" srcId="{486A8B56-EA11-7D45-9FFA-8A0127668455}" destId="{BF603555-5755-E646-804D-187FCC1310DA}" srcOrd="2" destOrd="0" presId="urn:microsoft.com/office/officeart/2005/8/layout/gear1"/>
    <dgm:cxn modelId="{70B9EEFF-E9BB-DA40-B475-752936DFDC6E}" type="presParOf" srcId="{486A8B56-EA11-7D45-9FFA-8A0127668455}" destId="{368CEA68-9A41-B743-80BE-83E1E49E9F42}" srcOrd="3" destOrd="0" presId="urn:microsoft.com/office/officeart/2005/8/layout/gear1"/>
    <dgm:cxn modelId="{EF20A148-A1BE-8A41-9548-17FFE4D4A0D5}" type="presParOf" srcId="{486A8B56-EA11-7D45-9FFA-8A0127668455}" destId="{B30179A8-F1A4-7E42-9D88-DCFE53153DCB}" srcOrd="4" destOrd="0" presId="urn:microsoft.com/office/officeart/2005/8/layout/gear1"/>
    <dgm:cxn modelId="{FB663AFB-5400-C242-8BB1-7D505FD60E69}" type="presParOf" srcId="{486A8B56-EA11-7D45-9FFA-8A0127668455}" destId="{68C2D373-8D70-F241-89B9-B05983A5838F}" srcOrd="5" destOrd="0" presId="urn:microsoft.com/office/officeart/2005/8/layout/gear1"/>
    <dgm:cxn modelId="{51623EDC-7A8A-CC48-A908-86E8ED2B806A}" type="presParOf" srcId="{486A8B56-EA11-7D45-9FFA-8A0127668455}" destId="{D69239E0-A262-7345-83BB-1212374F7463}" srcOrd="6" destOrd="0" presId="urn:microsoft.com/office/officeart/2005/8/layout/gear1"/>
    <dgm:cxn modelId="{BC7971C3-ECDD-474F-BDBD-0FE3E652715C}" type="presParOf" srcId="{486A8B56-EA11-7D45-9FFA-8A0127668455}" destId="{6019F5E7-A43A-0041-9106-2CB5B835FAF8}" srcOrd="7" destOrd="0" presId="urn:microsoft.com/office/officeart/2005/8/layout/gear1"/>
    <dgm:cxn modelId="{79C8FE42-457C-FF43-B43D-35643A6BDE34}" type="presParOf" srcId="{486A8B56-EA11-7D45-9FFA-8A0127668455}" destId="{8C9EFD26-3868-484E-AE7F-4FF12C8966E1}" srcOrd="8" destOrd="0" presId="urn:microsoft.com/office/officeart/2005/8/layout/gear1"/>
    <dgm:cxn modelId="{88D2FB2B-15BF-2A42-9420-69EEA19DFE02}" type="presParOf" srcId="{486A8B56-EA11-7D45-9FFA-8A0127668455}" destId="{2E545B2E-8F44-C14C-9CD3-B44192695F92}" srcOrd="9" destOrd="0" presId="urn:microsoft.com/office/officeart/2005/8/layout/gear1"/>
    <dgm:cxn modelId="{1E460B88-1B54-D14F-84BF-F8E659F24BEA}" type="presParOf" srcId="{486A8B56-EA11-7D45-9FFA-8A0127668455}" destId="{8C45C0BD-9BDA-7F43-AEA5-709EF44B32F4}" srcOrd="10" destOrd="0" presId="urn:microsoft.com/office/officeart/2005/8/layout/gear1"/>
    <dgm:cxn modelId="{CD0A11CF-5615-E047-8FF1-FC046EB3EDE3}" type="presParOf" srcId="{486A8B56-EA11-7D45-9FFA-8A0127668455}" destId="{FD1A1DED-D806-1E44-B2C0-51EB64F0DFAC}" srcOrd="11" destOrd="0" presId="urn:microsoft.com/office/officeart/2005/8/layout/gear1"/>
    <dgm:cxn modelId="{23B0A0BD-E5D0-CA4C-B594-B4CA7715DC87}" type="presParOf" srcId="{486A8B56-EA11-7D45-9FFA-8A0127668455}" destId="{1B649611-E190-674F-9924-C6E02CFBE0B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05307-C19E-8D42-BB10-161FB1D122EB}">
      <dsp:nvSpPr>
        <dsp:cNvPr id="0" name=""/>
        <dsp:cNvSpPr/>
      </dsp:nvSpPr>
      <dsp:spPr>
        <a:xfrm>
          <a:off x="2419304" y="49393"/>
          <a:ext cx="2370908" cy="2370908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7030A0"/>
              </a:solidFill>
            </a:rPr>
            <a:t>Diagnosis</a:t>
          </a:r>
          <a:endParaRPr lang="en-US" sz="2600" kern="1200" dirty="0">
            <a:solidFill>
              <a:srgbClr val="7030A0"/>
            </a:solidFill>
          </a:endParaRPr>
        </a:p>
      </dsp:txBody>
      <dsp:txXfrm>
        <a:off x="2735425" y="464302"/>
        <a:ext cx="1738666" cy="1066908"/>
      </dsp:txXfrm>
    </dsp:sp>
    <dsp:sp modelId="{5158069D-A858-9B44-9F4B-50E951DE2134}">
      <dsp:nvSpPr>
        <dsp:cNvPr id="0" name=""/>
        <dsp:cNvSpPr/>
      </dsp:nvSpPr>
      <dsp:spPr>
        <a:xfrm>
          <a:off x="3274807" y="1531211"/>
          <a:ext cx="2370908" cy="2370908"/>
        </a:xfrm>
        <a:prstGeom prst="ellipse">
          <a:avLst/>
        </a:prstGeom>
        <a:solidFill>
          <a:schemeClr val="accent2">
            <a:alpha val="50000"/>
            <a:hueOff val="479033"/>
            <a:satOff val="-2738"/>
            <a:lumOff val="264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accent1"/>
              </a:solidFill>
            </a:rPr>
            <a:t>Analysis</a:t>
          </a:r>
          <a:endParaRPr lang="en-US" sz="2600" kern="1200" dirty="0">
            <a:solidFill>
              <a:schemeClr val="accent1"/>
            </a:solidFill>
          </a:endParaRPr>
        </a:p>
      </dsp:txBody>
      <dsp:txXfrm>
        <a:off x="3999910" y="2143696"/>
        <a:ext cx="1422545" cy="1303999"/>
      </dsp:txXfrm>
    </dsp:sp>
    <dsp:sp modelId="{A124A64A-0C72-B242-81F8-1BC14C513112}">
      <dsp:nvSpPr>
        <dsp:cNvPr id="0" name=""/>
        <dsp:cNvSpPr/>
      </dsp:nvSpPr>
      <dsp:spPr>
        <a:xfrm>
          <a:off x="1563802" y="1531211"/>
          <a:ext cx="2370908" cy="2370908"/>
        </a:xfrm>
        <a:prstGeom prst="ellipse">
          <a:avLst/>
        </a:prstGeom>
        <a:solidFill>
          <a:schemeClr val="accent2">
            <a:alpha val="50000"/>
            <a:hueOff val="958067"/>
            <a:satOff val="-5475"/>
            <a:lumOff val="529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00B050"/>
              </a:solidFill>
            </a:rPr>
            <a:t>Learning</a:t>
          </a:r>
          <a:endParaRPr lang="en-US" sz="2600" kern="1200" dirty="0">
            <a:solidFill>
              <a:srgbClr val="00B050"/>
            </a:solidFill>
          </a:endParaRPr>
        </a:p>
      </dsp:txBody>
      <dsp:txXfrm>
        <a:off x="1787062" y="2143696"/>
        <a:ext cx="1422545" cy="13039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122FA-8355-9B4B-B837-86C59EFDC5EF}">
      <dsp:nvSpPr>
        <dsp:cNvPr id="0" name=""/>
        <dsp:cNvSpPr/>
      </dsp:nvSpPr>
      <dsp:spPr>
        <a:xfrm>
          <a:off x="3571" y="2152"/>
          <a:ext cx="9929744" cy="15600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User space Tools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 smtClean="0"/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49264" y="47845"/>
        <a:ext cx="9838358" cy="1468687"/>
      </dsp:txXfrm>
    </dsp:sp>
    <dsp:sp modelId="{F2EA38AB-6AB5-1447-9672-15A693BF9B7F}">
      <dsp:nvSpPr>
        <dsp:cNvPr id="0" name=""/>
        <dsp:cNvSpPr/>
      </dsp:nvSpPr>
      <dsp:spPr>
        <a:xfrm>
          <a:off x="26444" y="1751348"/>
          <a:ext cx="9910360" cy="13171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Kernel Tracing Frame</a:t>
          </a:r>
          <a:r>
            <a:rPr lang="en-US" sz="2100" kern="1200" baseline="0" dirty="0" smtClean="0"/>
            <a:t>work</a:t>
          </a:r>
          <a:endParaRPr lang="en-US" sz="2100" kern="120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65021" y="1789925"/>
        <a:ext cx="9833206" cy="1239975"/>
      </dsp:txXfrm>
    </dsp:sp>
    <dsp:sp modelId="{E58E39BC-5D63-D445-A743-4F4C15A8B972}">
      <dsp:nvSpPr>
        <dsp:cNvPr id="0" name=""/>
        <dsp:cNvSpPr/>
      </dsp:nvSpPr>
      <dsp:spPr>
        <a:xfrm>
          <a:off x="13263" y="3234190"/>
          <a:ext cx="1917639" cy="922174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Mcount</a:t>
          </a:r>
          <a:endParaRPr lang="en-US" sz="2100" kern="1200" dirty="0"/>
        </a:p>
      </dsp:txBody>
      <dsp:txXfrm>
        <a:off x="40273" y="3261200"/>
        <a:ext cx="1863619" cy="868154"/>
      </dsp:txXfrm>
    </dsp:sp>
    <dsp:sp modelId="{B9B875A6-10D7-844D-90F2-1C6E2332D525}">
      <dsp:nvSpPr>
        <dsp:cNvPr id="0" name=""/>
        <dsp:cNvSpPr/>
      </dsp:nvSpPr>
      <dsp:spPr>
        <a:xfrm>
          <a:off x="2011443" y="3234190"/>
          <a:ext cx="1917639" cy="922174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Ttracepoint</a:t>
          </a:r>
          <a:endParaRPr lang="en-US" sz="2100" kern="1200" dirty="0"/>
        </a:p>
      </dsp:txBody>
      <dsp:txXfrm>
        <a:off x="2038453" y="3261200"/>
        <a:ext cx="1863619" cy="868154"/>
      </dsp:txXfrm>
    </dsp:sp>
    <dsp:sp modelId="{D782FC9A-2322-E343-8745-7F8C454FBE2F}">
      <dsp:nvSpPr>
        <dsp:cNvPr id="0" name=""/>
        <dsp:cNvSpPr/>
      </dsp:nvSpPr>
      <dsp:spPr>
        <a:xfrm>
          <a:off x="4009623" y="3234190"/>
          <a:ext cx="1917639" cy="922174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Kprobe</a:t>
          </a:r>
          <a:endParaRPr lang="en-US" sz="2100" kern="1200" dirty="0"/>
        </a:p>
      </dsp:txBody>
      <dsp:txXfrm>
        <a:off x="4036633" y="3261200"/>
        <a:ext cx="1863619" cy="868154"/>
      </dsp:txXfrm>
    </dsp:sp>
    <dsp:sp modelId="{9C66C69D-F355-6944-B3C7-519FA26B8264}">
      <dsp:nvSpPr>
        <dsp:cNvPr id="0" name=""/>
        <dsp:cNvSpPr/>
      </dsp:nvSpPr>
      <dsp:spPr>
        <a:xfrm>
          <a:off x="6007804" y="3234190"/>
          <a:ext cx="1917639" cy="922174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Uprobe</a:t>
          </a:r>
          <a:endParaRPr lang="en-US" sz="2100" kern="1200" dirty="0"/>
        </a:p>
      </dsp:txBody>
      <dsp:txXfrm>
        <a:off x="6034814" y="3261200"/>
        <a:ext cx="1863619" cy="868154"/>
      </dsp:txXfrm>
    </dsp:sp>
    <dsp:sp modelId="{D7904E62-C90F-3442-B82E-D309A57200BB}">
      <dsp:nvSpPr>
        <dsp:cNvPr id="0" name=""/>
        <dsp:cNvSpPr/>
      </dsp:nvSpPr>
      <dsp:spPr>
        <a:xfrm>
          <a:off x="8005984" y="3234190"/>
          <a:ext cx="1917639" cy="922174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Perf</a:t>
          </a:r>
          <a:r>
            <a:rPr lang="en-US" sz="2100" kern="1200" baseline="0" dirty="0" smtClean="0"/>
            <a:t> Event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baseline="0" dirty="0" smtClean="0"/>
            <a:t>(PMU)</a:t>
          </a:r>
          <a:endParaRPr lang="en-US" sz="2100" kern="1200" dirty="0"/>
        </a:p>
      </dsp:txBody>
      <dsp:txXfrm>
        <a:off x="8032994" y="3261200"/>
        <a:ext cx="1863619" cy="8681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62A205-63C6-3E46-BF51-3A420EF094CC}">
      <dsp:nvSpPr>
        <dsp:cNvPr id="0" name=""/>
        <dsp:cNvSpPr/>
      </dsp:nvSpPr>
      <dsp:spPr>
        <a:xfrm>
          <a:off x="1168946" y="2595021"/>
          <a:ext cx="1640269" cy="820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Trace events</a:t>
          </a:r>
          <a:endParaRPr lang="en-US" sz="2200" kern="1200" dirty="0"/>
        </a:p>
      </dsp:txBody>
      <dsp:txXfrm>
        <a:off x="1192967" y="2619042"/>
        <a:ext cx="1592227" cy="772092"/>
      </dsp:txXfrm>
    </dsp:sp>
    <dsp:sp modelId="{51F40F73-C0DC-7C4B-B675-B027E7DA07E8}">
      <dsp:nvSpPr>
        <dsp:cNvPr id="0" name=""/>
        <dsp:cNvSpPr/>
      </dsp:nvSpPr>
      <dsp:spPr>
        <a:xfrm rot="17945813">
          <a:off x="2462661" y="2399555"/>
          <a:ext cx="134921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49216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103539" y="2381886"/>
        <a:ext cx="67460" cy="67460"/>
      </dsp:txXfrm>
    </dsp:sp>
    <dsp:sp modelId="{45FEC3F0-671F-7749-9E14-8C4B13258888}">
      <dsp:nvSpPr>
        <dsp:cNvPr id="0" name=""/>
        <dsp:cNvSpPr/>
      </dsp:nvSpPr>
      <dsp:spPr>
        <a:xfrm>
          <a:off x="3465323" y="1416078"/>
          <a:ext cx="1640269" cy="8201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Software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Events</a:t>
          </a:r>
          <a:endParaRPr lang="en-US" sz="2200" kern="1200" dirty="0"/>
        </a:p>
      </dsp:txBody>
      <dsp:txXfrm>
        <a:off x="3489344" y="1440099"/>
        <a:ext cx="1592227" cy="772092"/>
      </dsp:txXfrm>
    </dsp:sp>
    <dsp:sp modelId="{4A9C3B3D-7965-114C-BC51-0CCCC1575A6E}">
      <dsp:nvSpPr>
        <dsp:cNvPr id="0" name=""/>
        <dsp:cNvSpPr/>
      </dsp:nvSpPr>
      <dsp:spPr>
        <a:xfrm rot="18289469">
          <a:off x="4859186" y="1338506"/>
          <a:ext cx="114892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48920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404923" y="1325845"/>
        <a:ext cx="57446" cy="57446"/>
      </dsp:txXfrm>
    </dsp:sp>
    <dsp:sp modelId="{3432F474-747F-6043-AE8E-C09FE616F886}">
      <dsp:nvSpPr>
        <dsp:cNvPr id="0" name=""/>
        <dsp:cNvSpPr/>
      </dsp:nvSpPr>
      <dsp:spPr>
        <a:xfrm>
          <a:off x="5761700" y="472923"/>
          <a:ext cx="1640269" cy="8201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Predefined</a:t>
          </a:r>
          <a:endParaRPr lang="en-US" sz="2200" kern="1200" dirty="0"/>
        </a:p>
      </dsp:txBody>
      <dsp:txXfrm>
        <a:off x="5785721" y="496944"/>
        <a:ext cx="1592227" cy="772092"/>
      </dsp:txXfrm>
    </dsp:sp>
    <dsp:sp modelId="{09B1F57D-0430-8A4D-B1E1-24E9A3F04DF3}">
      <dsp:nvSpPr>
        <dsp:cNvPr id="0" name=""/>
        <dsp:cNvSpPr/>
      </dsp:nvSpPr>
      <dsp:spPr>
        <a:xfrm rot="19457599">
          <a:off x="7326023" y="631140"/>
          <a:ext cx="80799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07999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7709823" y="627002"/>
        <a:ext cx="40399" cy="40399"/>
      </dsp:txXfrm>
    </dsp:sp>
    <dsp:sp modelId="{FE2A752C-FE36-F646-896E-8BFC14BDBA9C}">
      <dsp:nvSpPr>
        <dsp:cNvPr id="0" name=""/>
        <dsp:cNvSpPr/>
      </dsp:nvSpPr>
      <dsp:spPr>
        <a:xfrm>
          <a:off x="8058076" y="1346"/>
          <a:ext cx="1640269" cy="820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Mcount</a:t>
          </a:r>
          <a:endParaRPr lang="en-US" sz="2200" kern="1200" dirty="0"/>
        </a:p>
      </dsp:txBody>
      <dsp:txXfrm>
        <a:off x="8082097" y="25367"/>
        <a:ext cx="1592227" cy="772092"/>
      </dsp:txXfrm>
    </dsp:sp>
    <dsp:sp modelId="{512A5890-E163-CC4C-8472-087B2FFD55B5}">
      <dsp:nvSpPr>
        <dsp:cNvPr id="0" name=""/>
        <dsp:cNvSpPr/>
      </dsp:nvSpPr>
      <dsp:spPr>
        <a:xfrm rot="2142401">
          <a:off x="7326023" y="1102717"/>
          <a:ext cx="80799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07999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7709823" y="1098579"/>
        <a:ext cx="40399" cy="40399"/>
      </dsp:txXfrm>
    </dsp:sp>
    <dsp:sp modelId="{0B2AADAE-CF2F-354E-8B7D-03EE8E545235}">
      <dsp:nvSpPr>
        <dsp:cNvPr id="0" name=""/>
        <dsp:cNvSpPr/>
      </dsp:nvSpPr>
      <dsp:spPr>
        <a:xfrm>
          <a:off x="8058076" y="944501"/>
          <a:ext cx="1640269" cy="820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Tracepoint</a:t>
          </a:r>
          <a:endParaRPr lang="en-US" sz="2200" kern="1200" dirty="0"/>
        </a:p>
      </dsp:txBody>
      <dsp:txXfrm>
        <a:off x="8082097" y="968522"/>
        <a:ext cx="1592227" cy="772092"/>
      </dsp:txXfrm>
    </dsp:sp>
    <dsp:sp modelId="{503262A3-A562-8D46-9320-C7F5628A1EFB}">
      <dsp:nvSpPr>
        <dsp:cNvPr id="0" name=""/>
        <dsp:cNvSpPr/>
      </dsp:nvSpPr>
      <dsp:spPr>
        <a:xfrm rot="3310531">
          <a:off x="4859186" y="2281660"/>
          <a:ext cx="114892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48920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404923" y="2268999"/>
        <a:ext cx="57446" cy="57446"/>
      </dsp:txXfrm>
    </dsp:sp>
    <dsp:sp modelId="{BDB2CA3D-C66E-BE44-8462-C8EF4F319AA1}">
      <dsp:nvSpPr>
        <dsp:cNvPr id="0" name=""/>
        <dsp:cNvSpPr/>
      </dsp:nvSpPr>
      <dsp:spPr>
        <a:xfrm>
          <a:off x="5761700" y="2359233"/>
          <a:ext cx="1640269" cy="8201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Dynamic</a:t>
          </a:r>
        </a:p>
      </dsp:txBody>
      <dsp:txXfrm>
        <a:off x="5785721" y="2383254"/>
        <a:ext cx="1592227" cy="772092"/>
      </dsp:txXfrm>
    </dsp:sp>
    <dsp:sp modelId="{268EC6F8-205D-9042-A100-B9AD53B299EA}">
      <dsp:nvSpPr>
        <dsp:cNvPr id="0" name=""/>
        <dsp:cNvSpPr/>
      </dsp:nvSpPr>
      <dsp:spPr>
        <a:xfrm rot="19457599">
          <a:off x="7326023" y="2517449"/>
          <a:ext cx="80799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07999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7709823" y="2513311"/>
        <a:ext cx="40399" cy="40399"/>
      </dsp:txXfrm>
    </dsp:sp>
    <dsp:sp modelId="{29E7C4F0-DC5A-4D42-868E-F5AD05922D1F}">
      <dsp:nvSpPr>
        <dsp:cNvPr id="0" name=""/>
        <dsp:cNvSpPr/>
      </dsp:nvSpPr>
      <dsp:spPr>
        <a:xfrm>
          <a:off x="8058076" y="1887655"/>
          <a:ext cx="1640269" cy="820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Kprobe</a:t>
          </a:r>
          <a:endParaRPr lang="en-US" sz="2200" kern="1200" dirty="0"/>
        </a:p>
      </dsp:txBody>
      <dsp:txXfrm>
        <a:off x="8082097" y="1911676"/>
        <a:ext cx="1592227" cy="772092"/>
      </dsp:txXfrm>
    </dsp:sp>
    <dsp:sp modelId="{3437433F-C55E-1F45-9588-97C9BF032DDA}">
      <dsp:nvSpPr>
        <dsp:cNvPr id="0" name=""/>
        <dsp:cNvSpPr/>
      </dsp:nvSpPr>
      <dsp:spPr>
        <a:xfrm rot="2142401">
          <a:off x="7326023" y="2989027"/>
          <a:ext cx="80799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07999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7709823" y="2984889"/>
        <a:ext cx="40399" cy="40399"/>
      </dsp:txXfrm>
    </dsp:sp>
    <dsp:sp modelId="{76761C25-4817-814C-8C25-89913A6B7EFE}">
      <dsp:nvSpPr>
        <dsp:cNvPr id="0" name=""/>
        <dsp:cNvSpPr/>
      </dsp:nvSpPr>
      <dsp:spPr>
        <a:xfrm>
          <a:off x="8058076" y="2830810"/>
          <a:ext cx="1640269" cy="820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Uprobe</a:t>
          </a:r>
          <a:endParaRPr lang="en-US" sz="2200" kern="1200" dirty="0"/>
        </a:p>
      </dsp:txBody>
      <dsp:txXfrm>
        <a:off x="8082097" y="2854831"/>
        <a:ext cx="1592227" cy="772092"/>
      </dsp:txXfrm>
    </dsp:sp>
    <dsp:sp modelId="{D4EC7DC6-40D5-D240-A336-2FE2804B5FE4}">
      <dsp:nvSpPr>
        <dsp:cNvPr id="0" name=""/>
        <dsp:cNvSpPr/>
      </dsp:nvSpPr>
      <dsp:spPr>
        <a:xfrm rot="3654187">
          <a:off x="2462661" y="3578498"/>
          <a:ext cx="134921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49216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103539" y="3560830"/>
        <a:ext cx="67460" cy="67460"/>
      </dsp:txXfrm>
    </dsp:sp>
    <dsp:sp modelId="{BBB66931-88D4-E348-B0D3-53F36C5E6497}">
      <dsp:nvSpPr>
        <dsp:cNvPr id="0" name=""/>
        <dsp:cNvSpPr/>
      </dsp:nvSpPr>
      <dsp:spPr>
        <a:xfrm>
          <a:off x="3465323" y="3773965"/>
          <a:ext cx="1640269" cy="8201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Hardware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Events</a:t>
          </a:r>
          <a:endParaRPr lang="en-US" sz="2200" kern="1200" dirty="0"/>
        </a:p>
      </dsp:txBody>
      <dsp:txXfrm>
        <a:off x="3489344" y="3797986"/>
        <a:ext cx="1592227" cy="772092"/>
      </dsp:txXfrm>
    </dsp:sp>
    <dsp:sp modelId="{7DCDB9F4-4D7A-AA45-A1CC-830DA5E1FB78}">
      <dsp:nvSpPr>
        <dsp:cNvPr id="0" name=""/>
        <dsp:cNvSpPr/>
      </dsp:nvSpPr>
      <dsp:spPr>
        <a:xfrm>
          <a:off x="5105592" y="4167970"/>
          <a:ext cx="65610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56107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417243" y="4167629"/>
        <a:ext cx="32805" cy="32805"/>
      </dsp:txXfrm>
    </dsp:sp>
    <dsp:sp modelId="{200D4219-D8B9-A548-99C6-38729B73138D}">
      <dsp:nvSpPr>
        <dsp:cNvPr id="0" name=""/>
        <dsp:cNvSpPr/>
      </dsp:nvSpPr>
      <dsp:spPr>
        <a:xfrm>
          <a:off x="5761700" y="3773965"/>
          <a:ext cx="1640269" cy="8201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CPU</a:t>
          </a:r>
          <a:endParaRPr lang="en-US" sz="2200" kern="1200" dirty="0"/>
        </a:p>
      </dsp:txBody>
      <dsp:txXfrm>
        <a:off x="5785721" y="3797986"/>
        <a:ext cx="1592227" cy="772092"/>
      </dsp:txXfrm>
    </dsp:sp>
    <dsp:sp modelId="{79B92B24-6361-F842-AC3B-7E4A55B50D7C}">
      <dsp:nvSpPr>
        <dsp:cNvPr id="0" name=""/>
        <dsp:cNvSpPr/>
      </dsp:nvSpPr>
      <dsp:spPr>
        <a:xfrm>
          <a:off x="7401969" y="4167970"/>
          <a:ext cx="65610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56107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7713620" y="4167629"/>
        <a:ext cx="32805" cy="32805"/>
      </dsp:txXfrm>
    </dsp:sp>
    <dsp:sp modelId="{34F57AD2-5D55-294C-A7D5-4B3BBEFB73A4}">
      <dsp:nvSpPr>
        <dsp:cNvPr id="0" name=""/>
        <dsp:cNvSpPr/>
      </dsp:nvSpPr>
      <dsp:spPr>
        <a:xfrm>
          <a:off x="8058076" y="3773965"/>
          <a:ext cx="1640269" cy="820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Perf Events (PMU)</a:t>
          </a:r>
          <a:endParaRPr lang="en-US" sz="2200" kern="1200" dirty="0"/>
        </a:p>
      </dsp:txBody>
      <dsp:txXfrm>
        <a:off x="8082097" y="3797986"/>
        <a:ext cx="1592227" cy="7720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84B9E-4D74-F449-A298-30F1484A41C8}">
      <dsp:nvSpPr>
        <dsp:cNvPr id="0" name=""/>
        <dsp:cNvSpPr/>
      </dsp:nvSpPr>
      <dsp:spPr>
        <a:xfrm>
          <a:off x="3370" y="10"/>
          <a:ext cx="6895836" cy="7366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Application &amp; Benchmark</a:t>
          </a:r>
          <a:endParaRPr lang="en-US" sz="3200" kern="1200" dirty="0"/>
        </a:p>
      </dsp:txBody>
      <dsp:txXfrm>
        <a:off x="24946" y="21586"/>
        <a:ext cx="6852684" cy="693508"/>
      </dsp:txXfrm>
    </dsp:sp>
    <dsp:sp modelId="{9961A35E-E7BE-954E-9C03-06BFCDFA7899}">
      <dsp:nvSpPr>
        <dsp:cNvPr id="0" name=""/>
        <dsp:cNvSpPr/>
      </dsp:nvSpPr>
      <dsp:spPr>
        <a:xfrm>
          <a:off x="2016641" y="806949"/>
          <a:ext cx="4885935" cy="73666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Application library</a:t>
          </a:r>
          <a:endParaRPr lang="en-US" sz="3200" kern="1200" dirty="0"/>
        </a:p>
      </dsp:txBody>
      <dsp:txXfrm>
        <a:off x="2038217" y="828525"/>
        <a:ext cx="4842783" cy="693508"/>
      </dsp:txXfrm>
    </dsp:sp>
    <dsp:sp modelId="{F56B2942-50FE-7C4E-86E4-59FF127ED0DA}">
      <dsp:nvSpPr>
        <dsp:cNvPr id="0" name=""/>
        <dsp:cNvSpPr/>
      </dsp:nvSpPr>
      <dsp:spPr>
        <a:xfrm>
          <a:off x="10101" y="1616775"/>
          <a:ext cx="6882374" cy="736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System call</a:t>
          </a:r>
          <a:endParaRPr lang="en-US" sz="3200" kern="1200" dirty="0"/>
        </a:p>
      </dsp:txBody>
      <dsp:txXfrm>
        <a:off x="31677" y="1638351"/>
        <a:ext cx="6839222" cy="693508"/>
      </dsp:txXfrm>
    </dsp:sp>
    <dsp:sp modelId="{4C0EE6DA-1E5E-A446-B372-2C921D84EB4E}">
      <dsp:nvSpPr>
        <dsp:cNvPr id="0" name=""/>
        <dsp:cNvSpPr/>
      </dsp:nvSpPr>
      <dsp:spPr>
        <a:xfrm>
          <a:off x="10101" y="2425157"/>
          <a:ext cx="6882374" cy="7366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Kernel</a:t>
          </a:r>
          <a:endParaRPr lang="en-US" sz="3200" kern="1200" dirty="0"/>
        </a:p>
      </dsp:txBody>
      <dsp:txXfrm>
        <a:off x="31677" y="2446733"/>
        <a:ext cx="6839222" cy="693508"/>
      </dsp:txXfrm>
    </dsp:sp>
    <dsp:sp modelId="{620FB4D5-791F-5340-ADD7-C65AE2A38002}">
      <dsp:nvSpPr>
        <dsp:cNvPr id="0" name=""/>
        <dsp:cNvSpPr/>
      </dsp:nvSpPr>
      <dsp:spPr>
        <a:xfrm>
          <a:off x="10101" y="3233540"/>
          <a:ext cx="6882374" cy="7366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hypervisor/hardware</a:t>
          </a:r>
          <a:endParaRPr lang="en-US" sz="3200" kern="1200" dirty="0"/>
        </a:p>
      </dsp:txBody>
      <dsp:txXfrm>
        <a:off x="31677" y="3255116"/>
        <a:ext cx="6839222" cy="6935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8EF7F-8EDE-A34C-885E-1F760EDB91D9}">
      <dsp:nvSpPr>
        <dsp:cNvPr id="0" name=""/>
        <dsp:cNvSpPr/>
      </dsp:nvSpPr>
      <dsp:spPr>
        <a:xfrm>
          <a:off x="49" y="1282"/>
          <a:ext cx="4766904" cy="1180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App &amp; Test</a:t>
          </a:r>
          <a:r>
            <a:rPr lang="en-US" sz="3200" kern="1200" baseline="0" dirty="0" smtClean="0"/>
            <a:t>       </a:t>
          </a:r>
          <a:r>
            <a:rPr lang="en-US" sz="3200" kern="1200" dirty="0" smtClean="0"/>
            <a:t>Centric</a:t>
          </a:r>
          <a:endParaRPr lang="en-US" sz="3200" kern="1200" dirty="0"/>
        </a:p>
      </dsp:txBody>
      <dsp:txXfrm>
        <a:off x="49" y="1282"/>
        <a:ext cx="4766904" cy="1180800"/>
      </dsp:txXfrm>
    </dsp:sp>
    <dsp:sp modelId="{38D1C306-8982-9143-B0BF-E86A5B2555FE}">
      <dsp:nvSpPr>
        <dsp:cNvPr id="0" name=""/>
        <dsp:cNvSpPr/>
      </dsp:nvSpPr>
      <dsp:spPr>
        <a:xfrm>
          <a:off x="49" y="1182082"/>
          <a:ext cx="4766904" cy="258853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Problem</a:t>
          </a:r>
          <a:r>
            <a:rPr lang="en-US" sz="2400" kern="1200" baseline="0" dirty="0" smtClean="0"/>
            <a:t> statement method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Functional </a:t>
          </a:r>
          <a:r>
            <a:rPr lang="en-US" sz="2400" kern="1200" smtClean="0"/>
            <a:t>diagram method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Workload Characterization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Workload Analysis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RED Method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 </a:t>
          </a:r>
          <a:endParaRPr lang="en-US" sz="2700" kern="1200" dirty="0"/>
        </a:p>
      </dsp:txBody>
      <dsp:txXfrm>
        <a:off x="49" y="1182082"/>
        <a:ext cx="4766904" cy="2588535"/>
      </dsp:txXfrm>
    </dsp:sp>
    <dsp:sp modelId="{8394CAB3-2FC8-E14B-9BA2-E7A2AB984F98}">
      <dsp:nvSpPr>
        <dsp:cNvPr id="0" name=""/>
        <dsp:cNvSpPr/>
      </dsp:nvSpPr>
      <dsp:spPr>
        <a:xfrm>
          <a:off x="5434321" y="1282"/>
          <a:ext cx="4766904" cy="1180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Resource &amp; Machine Centric</a:t>
          </a:r>
          <a:endParaRPr lang="en-US" sz="3200" kern="1200" dirty="0"/>
        </a:p>
      </dsp:txBody>
      <dsp:txXfrm>
        <a:off x="5434321" y="1282"/>
        <a:ext cx="4766904" cy="1180800"/>
      </dsp:txXfrm>
    </dsp:sp>
    <dsp:sp modelId="{C61913D7-5012-8F45-8BEB-3186B44C65B6}">
      <dsp:nvSpPr>
        <dsp:cNvPr id="0" name=""/>
        <dsp:cNvSpPr/>
      </dsp:nvSpPr>
      <dsp:spPr>
        <a:xfrm>
          <a:off x="5434321" y="1182082"/>
          <a:ext cx="4766904" cy="258853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Resource Analysis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USE Method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Kernel Resource Analysis</a:t>
          </a:r>
          <a:endParaRPr lang="en-US" sz="2400" kern="1200" dirty="0"/>
        </a:p>
      </dsp:txBody>
      <dsp:txXfrm>
        <a:off x="5434321" y="1182082"/>
        <a:ext cx="4766904" cy="25885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B3AE7F-EE90-2443-93CC-87B59C8B0971}">
      <dsp:nvSpPr>
        <dsp:cNvPr id="0" name=""/>
        <dsp:cNvSpPr/>
      </dsp:nvSpPr>
      <dsp:spPr>
        <a:xfrm>
          <a:off x="3928348" y="2192416"/>
          <a:ext cx="2679620" cy="2679620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Practice (70%)</a:t>
          </a:r>
          <a:endParaRPr lang="en-US" sz="1800" kern="1200" dirty="0"/>
        </a:p>
      </dsp:txBody>
      <dsp:txXfrm>
        <a:off x="4467071" y="2820104"/>
        <a:ext cx="1602174" cy="1377380"/>
      </dsp:txXfrm>
    </dsp:sp>
    <dsp:sp modelId="{368CEA68-9A41-B743-80BE-83E1E49E9F42}">
      <dsp:nvSpPr>
        <dsp:cNvPr id="0" name=""/>
        <dsp:cNvSpPr/>
      </dsp:nvSpPr>
      <dsp:spPr>
        <a:xfrm>
          <a:off x="2369296" y="1559051"/>
          <a:ext cx="1948814" cy="1948814"/>
        </a:xfrm>
        <a:prstGeom prst="gear6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Discuss (20%)</a:t>
          </a:r>
          <a:endParaRPr lang="en-US" sz="1800" kern="1200" dirty="0"/>
        </a:p>
      </dsp:txBody>
      <dsp:txXfrm>
        <a:off x="2859916" y="2052636"/>
        <a:ext cx="967574" cy="961644"/>
      </dsp:txXfrm>
    </dsp:sp>
    <dsp:sp modelId="{D69239E0-A262-7345-83BB-1212374F7463}">
      <dsp:nvSpPr>
        <dsp:cNvPr id="0" name=""/>
        <dsp:cNvSpPr/>
      </dsp:nvSpPr>
      <dsp:spPr>
        <a:xfrm rot="20700000">
          <a:off x="3460831" y="214568"/>
          <a:ext cx="1909440" cy="1909440"/>
        </a:xfrm>
        <a:prstGeom prst="gear6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Learn (10%)</a:t>
          </a:r>
          <a:endParaRPr lang="en-US" sz="1800" kern="1200" dirty="0"/>
        </a:p>
      </dsp:txBody>
      <dsp:txXfrm rot="-20700000">
        <a:off x="3879627" y="633364"/>
        <a:ext cx="1071848" cy="1071848"/>
      </dsp:txXfrm>
    </dsp:sp>
    <dsp:sp modelId="{8C45C0BD-9BDA-7F43-AEA5-709EF44B32F4}">
      <dsp:nvSpPr>
        <dsp:cNvPr id="0" name=""/>
        <dsp:cNvSpPr/>
      </dsp:nvSpPr>
      <dsp:spPr>
        <a:xfrm>
          <a:off x="3729813" y="1783782"/>
          <a:ext cx="3429914" cy="3429914"/>
        </a:xfrm>
        <a:prstGeom prst="circularArrow">
          <a:avLst>
            <a:gd name="adj1" fmla="val 4688"/>
            <a:gd name="adj2" fmla="val 299029"/>
            <a:gd name="adj3" fmla="val 2530274"/>
            <a:gd name="adj4" fmla="val 15831212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A1DED-D806-1E44-B2C0-51EB64F0DFAC}">
      <dsp:nvSpPr>
        <dsp:cNvPr id="0" name=""/>
        <dsp:cNvSpPr/>
      </dsp:nvSpPr>
      <dsp:spPr>
        <a:xfrm>
          <a:off x="2024164" y="1124944"/>
          <a:ext cx="2492046" cy="249204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49611-E190-674F-9924-C6E02CFBE0BE}">
      <dsp:nvSpPr>
        <dsp:cNvPr id="0" name=""/>
        <dsp:cNvSpPr/>
      </dsp:nvSpPr>
      <dsp:spPr>
        <a:xfrm>
          <a:off x="3019158" y="-206579"/>
          <a:ext cx="2686928" cy="268692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84B0E-5941-5549-898C-342BE01C13B0}" type="datetimeFigureOut">
              <a:rPr lang="en-US" smtClean="0"/>
              <a:t>7/30/16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C8CF5-F531-D442-9F8B-C5F01C2EC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11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C8CF5-F531-D442-9F8B-C5F01C2ECAD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32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C8CF5-F531-D442-9F8B-C5F01C2ECAD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56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Advantages of </a:t>
            </a:r>
            <a:r>
              <a:rPr lang="en-US" dirty="0" err="1" smtClean="0"/>
              <a:t>uprobes</a:t>
            </a:r>
            <a:r>
              <a:rPr lang="en-US" dirty="0" smtClean="0"/>
              <a:t> over conventional debugging include: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Non-disruptive.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Unlike current </a:t>
            </a:r>
            <a:r>
              <a:rPr lang="en-US" dirty="0" err="1" smtClean="0"/>
              <a:t>ptrace</a:t>
            </a:r>
            <a:r>
              <a:rPr lang="en-US" dirty="0" smtClean="0"/>
              <a:t> based mechanisms, </a:t>
            </a:r>
            <a:r>
              <a:rPr lang="en-US" dirty="0" err="1" smtClean="0"/>
              <a:t>uprobes</a:t>
            </a:r>
            <a:r>
              <a:rPr lang="en-US" dirty="0" smtClean="0"/>
              <a:t> tracing </a:t>
            </a:r>
            <a:r>
              <a:rPr lang="en-US" dirty="0" err="1" smtClean="0"/>
              <a:t>wouldnt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involve signals, stopping threads and context switching between the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tracer and </a:t>
            </a:r>
            <a:r>
              <a:rPr lang="en-US" dirty="0" err="1" smtClean="0"/>
              <a:t>tracee</a:t>
            </a:r>
            <a:r>
              <a:rPr lang="en-US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2. Much better handling of multithreaded programs because of XOL.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Current </a:t>
            </a:r>
            <a:r>
              <a:rPr lang="en-US" dirty="0" err="1" smtClean="0"/>
              <a:t>ptrace</a:t>
            </a:r>
            <a:r>
              <a:rPr lang="en-US" dirty="0" smtClean="0"/>
              <a:t> based mechanisms use single stepping inline, </a:t>
            </a:r>
            <a:r>
              <a:rPr lang="en-US" dirty="0" err="1" smtClean="0"/>
              <a:t>i.e</a:t>
            </a:r>
            <a:r>
              <a:rPr lang="en-US" dirty="0" smtClean="0"/>
              <a:t> they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 back the original instruction on hitting a breakpoint.  In such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mechanisms tracers have to stop all the threads on a breakpoint hit or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tracers will not be able to handle all hits to the location of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interest. </a:t>
            </a:r>
            <a:r>
              <a:rPr lang="en-US" dirty="0" err="1" smtClean="0"/>
              <a:t>Uprobes</a:t>
            </a:r>
            <a:r>
              <a:rPr lang="en-US" dirty="0" smtClean="0"/>
              <a:t> uses execution out of line, where the instruction to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 traced is </a:t>
            </a:r>
            <a:r>
              <a:rPr lang="en-US" dirty="0" err="1" smtClean="0"/>
              <a:t>analysed</a:t>
            </a:r>
            <a:r>
              <a:rPr lang="en-US" dirty="0" smtClean="0"/>
              <a:t> at the time of breakpoint insertion and a copy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of instruction is stored at a different location.  On breakpoint hit,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uprobes</a:t>
            </a:r>
            <a:r>
              <a:rPr lang="en-US" dirty="0" smtClean="0"/>
              <a:t> jumps to that copied location and </a:t>
            </a:r>
            <a:r>
              <a:rPr lang="en-US" dirty="0" err="1" smtClean="0"/>
              <a:t>singlesteps</a:t>
            </a:r>
            <a:r>
              <a:rPr lang="en-US" dirty="0" smtClean="0"/>
              <a:t> the same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instruction and does the necessary fixups post </a:t>
            </a:r>
            <a:r>
              <a:rPr lang="en-US" dirty="0" err="1" smtClean="0"/>
              <a:t>singlestepping</a:t>
            </a:r>
            <a:r>
              <a:rPr lang="en-US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3. Multiple tracers for an application.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Multiple </a:t>
            </a:r>
            <a:r>
              <a:rPr lang="en-US" dirty="0" err="1" smtClean="0"/>
              <a:t>uprobes</a:t>
            </a:r>
            <a:r>
              <a:rPr lang="en-US" dirty="0" smtClean="0"/>
              <a:t> based tracer could work in unison to trace an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application. There could one tracer that could be interested 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generic events for a particular set of process. While there could be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another tracer that is just interested in one specific event of 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particular process </a:t>
            </a:r>
            <a:r>
              <a:rPr lang="en-US" dirty="0" err="1" smtClean="0"/>
              <a:t>thats</a:t>
            </a:r>
            <a:r>
              <a:rPr lang="en-US" dirty="0" smtClean="0"/>
              <a:t> part of the previous set of process.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4. </a:t>
            </a:r>
            <a:r>
              <a:rPr lang="en-US" dirty="0" err="1" smtClean="0"/>
              <a:t>Corelating</a:t>
            </a:r>
            <a:r>
              <a:rPr lang="en-US" dirty="0" smtClean="0"/>
              <a:t> events from kernels and </a:t>
            </a:r>
            <a:r>
              <a:rPr lang="en-US" dirty="0" err="1" smtClean="0"/>
              <a:t>userspace</a:t>
            </a:r>
            <a:r>
              <a:rPr lang="en-US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Uprobes</a:t>
            </a:r>
            <a:r>
              <a:rPr lang="en-US" dirty="0" smtClean="0"/>
              <a:t> could be used with other tools like </a:t>
            </a:r>
            <a:r>
              <a:rPr lang="en-US" dirty="0" err="1" smtClean="0"/>
              <a:t>kprobes</a:t>
            </a:r>
            <a:r>
              <a:rPr lang="en-US" dirty="0" smtClean="0"/>
              <a:t>, </a:t>
            </a:r>
            <a:r>
              <a:rPr lang="en-US" dirty="0" err="1" smtClean="0"/>
              <a:t>tracepoints</a:t>
            </a:r>
            <a:r>
              <a:rPr lang="en-US" dirty="0" smtClean="0"/>
              <a:t> or as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part of higher level tools like perf to give a consolidated set of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events from kernel and </a:t>
            </a:r>
            <a:r>
              <a:rPr lang="en-US" dirty="0" err="1" smtClean="0"/>
              <a:t>userspace</a:t>
            </a:r>
            <a:r>
              <a:rPr lang="en-US" dirty="0" smtClean="0"/>
              <a:t>.  In future we could look at a single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backtrace showing application, library and kernel calls.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C8CF5-F531-D442-9F8B-C5F01C2ECAD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86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06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478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813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7/30/16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41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7/30/16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7/30/16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654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130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7/30/16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8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8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3" r:id="rId1"/>
    <p:sldLayoutId id="2147484644" r:id="rId2"/>
    <p:sldLayoutId id="2147484645" r:id="rId3"/>
    <p:sldLayoutId id="2147484646" r:id="rId4"/>
    <p:sldLayoutId id="2147484647" r:id="rId5"/>
    <p:sldLayoutId id="2147484648" r:id="rId6"/>
    <p:sldLayoutId id="2147484649" r:id="rId7"/>
    <p:sldLayoutId id="2147484650" r:id="rId8"/>
    <p:sldLayoutId id="2147484651" r:id="rId9"/>
    <p:sldLayoutId id="2147484652" r:id="rId10"/>
    <p:sldLayoutId id="214748465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liveryang.ne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liveryang.net/2016/04/linux-block-driver-basic-1/#section-9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ourceware.org/systemtap/documentation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rendangregg.com/USEmethod/use-linux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oliver/mytools/blob/master/debug/systemtap/fiohist.stp" TargetMode="External"/><Relationship Id="rId3" Type="http://schemas.openxmlformats.org/officeDocument/2006/relationships/hyperlink" Target="https://github.com/yangoliver/mytools/blob/master/test/fio/fs_seq_write_sync_001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rendangregg/perf-tools/blob/master/iosnoop" TargetMode="External"/><Relationship Id="rId3" Type="http://schemas.openxmlformats.org/officeDocument/2006/relationships/hyperlink" Target="https://github.com/brendangregg/perf-tool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oliver/lktm/blob/master/drivers/block/sampleblk/labs/lab1/heatmap_latency_iosnoop_fs_seq_write_sync_001.svg" TargetMode="External"/><Relationship Id="rId3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yangoliver/lktm/master/drivers/block/sampleblk/labs/lab1/perf_record_fs_seq_write_sync_001.log" TargetMode="External"/><Relationship Id="rId4" Type="http://schemas.openxmlformats.org/officeDocument/2006/relationships/hyperlink" Target="https://github.com/yangoliver/lktm/blob/master/drivers/block/sampleblk/labs/lab1/flamegraph_on_cpu_perf_fs_seq_write_sync_001.sv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oliver/mytools/blob/master/test/fio/fs_seq_write_sync_001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oliver/lktm/blob/master/drivers/block/sampleblk/labs/lab1/flamegraph_on_cpu_perf_fs_seq_write_sync_001.svg" TargetMode="External"/><Relationship Id="rId3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oliver/lktm/blob/master/drivers/block/sampleblk/labs/lab1/stap_kprobe_list_sampleblk_backtrace.log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yangoliver/lktm/master/drivers/block/sampleblk/labs/lab1/funcgraph_fadvise_fs_seq_write_sync_001.log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rendangregg/perf-tools/blob/master/kernel/funcgraph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oliver/lktm/blob/master/drivers/block/sampleblk/labs/lab1/perf_kprobe_record_sampleblk_fs_seq_write_sync_001.log" TargetMode="External"/><Relationship Id="rId3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oliver/lktm/blob/master/drivers/block/sampleblk/labs/lab1/perf_uprobe_record_fio_fs_seq_write_sync_001.log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ovisor.org/" TargetMode="External"/></Relationships>
</file>

<file path=ppt/slides/_rels/slide40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slideshare.net/brendangregg/acm-applicative-system-methodology-2016" TargetMode="External"/><Relationship Id="rId12" Type="http://schemas.openxmlformats.org/officeDocument/2006/relationships/hyperlink" Target="https://www.amazon.com/Systems-Performance-Enterprise-Brendan-Gregg/dp/0133390098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rendangregg.com/" TargetMode="External"/><Relationship Id="rId3" Type="http://schemas.openxmlformats.org/officeDocument/2006/relationships/hyperlink" Target="http://www.brendangregg.com/linuxperf.html" TargetMode="External"/><Relationship Id="rId4" Type="http://schemas.openxmlformats.org/officeDocument/2006/relationships/hyperlink" Target="http://www.brendangregg.com/perf.html" TargetMode="External"/><Relationship Id="rId5" Type="http://schemas.openxmlformats.org/officeDocument/2006/relationships/hyperlink" Target="http://oliveryang.net/" TargetMode="External"/><Relationship Id="rId6" Type="http://schemas.openxmlformats.org/officeDocument/2006/relationships/hyperlink" Target="https://github.com/torvalds/linux/blob/master/Documentation/trace/ftrace.txt" TargetMode="External"/><Relationship Id="rId7" Type="http://schemas.openxmlformats.org/officeDocument/2006/relationships/hyperlink" Target="https://github.com/torvalds/linux/blob/master/Documentation/trace/kprobetrace.txt" TargetMode="External"/><Relationship Id="rId8" Type="http://schemas.openxmlformats.org/officeDocument/2006/relationships/hyperlink" Target="https://github.com/torvalds/linux/blob/master/Documentation/trace/tracepoints.txt" TargetMode="External"/><Relationship Id="rId9" Type="http://schemas.openxmlformats.org/officeDocument/2006/relationships/hyperlink" Target="https://github.com/torvalds/linux/blob/master/Documentation/trace/uprobetracer.txt" TargetMode="External"/><Relationship Id="rId10" Type="http://schemas.openxmlformats.org/officeDocument/2006/relationships/hyperlink" Target="https://sourceware.org/systemtap/documentation.html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10321290" cy="3035808"/>
          </a:xfrm>
        </p:spPr>
        <p:txBody>
          <a:bodyPr/>
          <a:lstStyle/>
          <a:p>
            <a:pPr algn="ctr"/>
            <a:r>
              <a:rPr lang="en-US" sz="6600" dirty="0" smtClean="0"/>
              <a:t>Using Linux Trace Tools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For diagnosis, analysis, learning and fun</a:t>
            </a:r>
            <a:r>
              <a:rPr lang="is-IS" sz="2400" dirty="0" smtClean="0"/>
              <a:t>…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OLIVER YANG</a:t>
            </a:r>
          </a:p>
          <a:p>
            <a:r>
              <a:rPr lang="en-US" dirty="0" smtClean="0"/>
              <a:t>JUL, 23 2016</a:t>
            </a:r>
          </a:p>
          <a:p>
            <a:r>
              <a:rPr lang="en-US" dirty="0" smtClean="0">
                <a:hlinkClick r:id="rId2"/>
              </a:rPr>
              <a:t>HTTP://OLIVERYANG.NET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643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Event Type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527538" y="1957754"/>
          <a:ext cx="10867293" cy="4595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495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Mcount (Ftrace)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Kernel </a:t>
            </a:r>
            <a:r>
              <a:rPr lang="en-US" dirty="0"/>
              <a:t>function entry trace</a:t>
            </a:r>
          </a:p>
          <a:p>
            <a:r>
              <a:rPr lang="en-US" dirty="0"/>
              <a:t>Implicit instrumentation at function entry point</a:t>
            </a:r>
          </a:p>
          <a:p>
            <a:pPr lvl="1"/>
            <a:r>
              <a:rPr lang="en-US" dirty="0"/>
              <a:t>Compiler insert instrumentations at kernel build time</a:t>
            </a:r>
          </a:p>
          <a:p>
            <a:pPr lvl="2"/>
            <a:r>
              <a:rPr lang="en-US" dirty="0"/>
              <a:t>By leveraging gcc –pg option</a:t>
            </a:r>
          </a:p>
          <a:p>
            <a:pPr lvl="1"/>
            <a:r>
              <a:rPr lang="en-US" dirty="0"/>
              <a:t>Replace instrumentation with noop instructions at kernel boot time</a:t>
            </a:r>
          </a:p>
          <a:p>
            <a:pPr lvl="1"/>
            <a:r>
              <a:rPr lang="en-US" dirty="0"/>
              <a:t>While tracer is enabled, noop got replaced by calling mcount hook function</a:t>
            </a:r>
          </a:p>
          <a:p>
            <a:r>
              <a:rPr lang="en-US" dirty="0"/>
              <a:t>Transparent to its users, not declarations in </a:t>
            </a:r>
            <a:r>
              <a:rPr lang="en-US" dirty="0" smtClean="0"/>
              <a:t>code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906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Kernel </a:t>
            </a:r>
            <a:r>
              <a:rPr lang="en-US" dirty="0" smtClean="0"/>
              <a:t>predefined trace probe</a:t>
            </a:r>
          </a:p>
          <a:p>
            <a:r>
              <a:rPr lang="en-US" dirty="0" smtClean="0"/>
              <a:t>Explicit instrumentation in kernel code</a:t>
            </a:r>
          </a:p>
          <a:p>
            <a:pPr lvl="1"/>
            <a:r>
              <a:rPr lang="en-US" dirty="0" smtClean="0"/>
              <a:t>Predefined by kernel &amp; driver code, which need explicit declarations</a:t>
            </a:r>
          </a:p>
          <a:p>
            <a:pPr lvl="1"/>
            <a:r>
              <a:rPr lang="en-US" dirty="0" smtClean="0"/>
              <a:t>By default off, but leaves the noop instructions for dynamic enabling</a:t>
            </a:r>
          </a:p>
          <a:p>
            <a:pPr lvl="1"/>
            <a:r>
              <a:rPr lang="en-US" dirty="0" smtClean="0"/>
              <a:t>After enable, the noop instruction gets replaced by jump, which goes to real tracing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Kprobe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</a:t>
            </a:r>
            <a:r>
              <a:rPr lang="en-US" dirty="0" smtClean="0"/>
              <a:t>a trace event in kernel dynamically</a:t>
            </a:r>
          </a:p>
          <a:p>
            <a:pPr lvl="1"/>
            <a:r>
              <a:rPr lang="en-US" dirty="0"/>
              <a:t>Replace </a:t>
            </a:r>
            <a:r>
              <a:rPr lang="en-US" dirty="0" smtClean="0"/>
              <a:t>the </a:t>
            </a:r>
            <a:r>
              <a:rPr lang="en-US" dirty="0"/>
              <a:t>probed instruction with a </a:t>
            </a:r>
            <a:r>
              <a:rPr lang="en-US" dirty="0" smtClean="0"/>
              <a:t>breakpoint, mcount hook, or jump instruction</a:t>
            </a:r>
          </a:p>
          <a:p>
            <a:pPr lvl="1"/>
            <a:r>
              <a:rPr lang="en-US" dirty="0" smtClean="0"/>
              <a:t>Hit the probe then jump to kprobe instruments</a:t>
            </a:r>
          </a:p>
          <a:p>
            <a:r>
              <a:rPr lang="en-US" dirty="0" smtClean="0"/>
              <a:t>Three type of probes, for writing kernel modules based on C language</a:t>
            </a:r>
          </a:p>
          <a:p>
            <a:pPr lvl="1"/>
            <a:r>
              <a:rPr lang="en-US" dirty="0" smtClean="0"/>
              <a:t>Kprobe: any instructions in a kernel function</a:t>
            </a:r>
          </a:p>
          <a:p>
            <a:pPr lvl="1"/>
            <a:r>
              <a:rPr lang="en-US" dirty="0" smtClean="0"/>
              <a:t>Jprobe: entry point of a kernel function, for handling arg list (support mcount hook)</a:t>
            </a:r>
          </a:p>
          <a:p>
            <a:pPr lvl="1"/>
            <a:r>
              <a:rPr lang="en-US" dirty="0" smtClean="0"/>
              <a:t>Return Probe: return point of a kernel function, for handling return </a:t>
            </a:r>
            <a:r>
              <a:rPr lang="en-US" dirty="0" smtClean="0"/>
              <a:t>address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24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Uprobe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</a:t>
            </a:r>
            <a:r>
              <a:rPr lang="en-US" dirty="0"/>
              <a:t>a trace event in user </a:t>
            </a:r>
            <a:r>
              <a:rPr lang="en-US" dirty="0" smtClean="0"/>
              <a:t>space dynamically</a:t>
            </a:r>
          </a:p>
          <a:p>
            <a:pPr lvl="1"/>
            <a:r>
              <a:rPr lang="en-US" dirty="0"/>
              <a:t>Handle </a:t>
            </a:r>
            <a:r>
              <a:rPr lang="en-US" dirty="0" err="1"/>
              <a:t>userspace</a:t>
            </a:r>
            <a:r>
              <a:rPr lang="en-US" dirty="0"/>
              <a:t> breakpoints in </a:t>
            </a:r>
            <a:r>
              <a:rPr lang="en-US" dirty="0" smtClean="0"/>
              <a:t>kernel</a:t>
            </a:r>
          </a:p>
          <a:p>
            <a:pPr lvl="1"/>
            <a:r>
              <a:rPr lang="en-US" dirty="0" smtClean="0"/>
              <a:t>Analogous </a:t>
            </a:r>
            <a:r>
              <a:rPr lang="en-US" dirty="0"/>
              <a:t>to </a:t>
            </a:r>
            <a:r>
              <a:rPr lang="en-US" dirty="0" err="1"/>
              <a:t>kprobes</a:t>
            </a:r>
            <a:endParaRPr lang="en-US" dirty="0"/>
          </a:p>
          <a:p>
            <a:pPr lvl="1"/>
            <a:r>
              <a:rPr lang="en-US" dirty="0" smtClean="0"/>
              <a:t>No </a:t>
            </a:r>
            <a:r>
              <a:rPr lang="en-US" dirty="0"/>
              <a:t>signals / context </a:t>
            </a:r>
            <a:r>
              <a:rPr lang="en-US" dirty="0" smtClean="0"/>
              <a:t>switches between tracer and </a:t>
            </a:r>
            <a:r>
              <a:rPr lang="en-US" dirty="0" err="1" smtClean="0"/>
              <a:t>tarcee</a:t>
            </a:r>
            <a:endParaRPr lang="en-US" dirty="0"/>
          </a:p>
          <a:p>
            <a:pPr lvl="1"/>
            <a:r>
              <a:rPr lang="en-US" dirty="0"/>
              <a:t>Multiple tracers allowed</a:t>
            </a:r>
          </a:p>
          <a:p>
            <a:r>
              <a:rPr lang="en-US" dirty="0" smtClean="0"/>
              <a:t>Two </a:t>
            </a:r>
            <a:r>
              <a:rPr lang="en-US" dirty="0" smtClean="0"/>
              <a:t>type of probes</a:t>
            </a:r>
          </a:p>
          <a:p>
            <a:pPr lvl="1"/>
            <a:r>
              <a:rPr lang="en-US" dirty="0" smtClean="0"/>
              <a:t>Uprobe: setting breakpoints for any instructions in user space functions</a:t>
            </a:r>
          </a:p>
          <a:p>
            <a:pPr lvl="1"/>
            <a:r>
              <a:rPr lang="en-US" dirty="0" smtClean="0"/>
              <a:t>Uretprobe: hit the probe while return from user space function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42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Trace Internal - Kprobe Example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503" y="1822533"/>
            <a:ext cx="7651267" cy="426650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 core technologies</a:t>
            </a:r>
          </a:p>
          <a:p>
            <a:pPr lvl="1"/>
            <a:r>
              <a:rPr lang="en-US" dirty="0" smtClean="0"/>
              <a:t>Binary hot patch</a:t>
            </a:r>
          </a:p>
          <a:p>
            <a:pPr lvl="1"/>
            <a:r>
              <a:rPr lang="en-US" dirty="0" smtClean="0"/>
              <a:t>Breakpoint</a:t>
            </a:r>
          </a:p>
          <a:p>
            <a:pPr lvl="1"/>
            <a:r>
              <a:rPr lang="en-US" dirty="0" smtClean="0"/>
              <a:t>Language support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43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64221"/>
            <a:ext cx="10058400" cy="4050792"/>
          </a:xfrm>
        </p:spPr>
        <p:txBody>
          <a:bodyPr/>
          <a:lstStyle/>
          <a:p>
            <a:pPr lvl="1"/>
            <a:r>
              <a:rPr lang="en-US" dirty="0" smtClean="0"/>
              <a:t>Based on hardware mechanisms</a:t>
            </a:r>
          </a:p>
          <a:p>
            <a:pPr lvl="2"/>
            <a:r>
              <a:rPr lang="en-US" dirty="0" smtClean="0"/>
              <a:t>CPU PMU registers</a:t>
            </a:r>
          </a:p>
          <a:p>
            <a:pPr lvl="2"/>
            <a:r>
              <a:rPr lang="en-US" dirty="0" smtClean="0"/>
              <a:t>Hardware breakpoints</a:t>
            </a:r>
          </a:p>
          <a:p>
            <a:pPr lvl="1"/>
            <a:r>
              <a:rPr lang="en-US" dirty="0" smtClean="0"/>
              <a:t>Still works for VM</a:t>
            </a:r>
          </a:p>
          <a:p>
            <a:pPr lvl="2"/>
            <a:r>
              <a:rPr lang="en-US" dirty="0" smtClean="0"/>
              <a:t>Depends on PMU virtualization</a:t>
            </a:r>
          </a:p>
          <a:p>
            <a:pPr lvl="1"/>
            <a:r>
              <a:rPr lang="en-US" dirty="0" smtClean="0"/>
              <a:t>Perf events</a:t>
            </a:r>
          </a:p>
          <a:p>
            <a:pPr lvl="2"/>
            <a:r>
              <a:rPr lang="en-US" dirty="0" smtClean="0"/>
              <a:t>Unified syntax to refer the events</a:t>
            </a:r>
          </a:p>
          <a:p>
            <a:pPr lvl="2"/>
            <a:r>
              <a:rPr lang="en-US" dirty="0" err="1" smtClean="0"/>
              <a:t>sudo</a:t>
            </a:r>
            <a:r>
              <a:rPr lang="en-US" dirty="0" smtClean="0"/>
              <a:t> perf list | grep -</a:t>
            </a:r>
            <a:r>
              <a:rPr lang="en-US" dirty="0" err="1" smtClean="0"/>
              <a:t>i</a:t>
            </a:r>
            <a:r>
              <a:rPr lang="en-US" dirty="0" smtClean="0"/>
              <a:t> hardware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9" y="1547398"/>
            <a:ext cx="5486400" cy="520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5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Trace Building Blocks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Diagnosis, Analysis and Learning</a:t>
            </a:r>
          </a:p>
          <a:p>
            <a:r>
              <a:rPr lang="en-US" dirty="0"/>
              <a:t>For Fun…</a:t>
            </a:r>
          </a:p>
        </p:txBody>
      </p:sp>
    </p:spTree>
    <p:extLst>
      <p:ext uri="{BB962C8B-B14F-4D97-AF65-F5344CB8AC3E}">
        <p14:creationId xmlns:p14="http://schemas.microsoft.com/office/powerpoint/2010/main" val="73015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Issues 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</a:t>
            </a:r>
            <a:endParaRPr lang="en-US" dirty="0"/>
          </a:p>
          <a:p>
            <a:r>
              <a:rPr lang="en-US" dirty="0"/>
              <a:t>Error monitoring</a:t>
            </a:r>
          </a:p>
          <a:p>
            <a:r>
              <a:rPr lang="en-US" dirty="0"/>
              <a:t>Bug report and </a:t>
            </a:r>
            <a:r>
              <a:rPr lang="en-US" dirty="0" smtClean="0"/>
              <a:t>fixes</a:t>
            </a:r>
          </a:p>
          <a:p>
            <a:r>
              <a:rPr lang="en-US" dirty="0" smtClean="0"/>
              <a:t>Trace data presentation</a:t>
            </a:r>
          </a:p>
          <a:p>
            <a:pPr lvl="1"/>
            <a:r>
              <a:rPr lang="en-US" dirty="0" smtClean="0"/>
              <a:t>Stack backtrace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nputs arg values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eturn value</a:t>
            </a:r>
          </a:p>
          <a:p>
            <a:pPr lvl="2"/>
            <a:r>
              <a:rPr lang="en-US" dirty="0" smtClean="0"/>
              <a:t>Error handling branch</a:t>
            </a:r>
          </a:p>
          <a:p>
            <a:pPr lvl="2"/>
            <a:r>
              <a:rPr lang="en-US" dirty="0" smtClean="0"/>
              <a:t>Print any global or local variables</a:t>
            </a:r>
          </a:p>
          <a:p>
            <a:pPr lvl="1"/>
            <a:r>
              <a:rPr lang="en-US" dirty="0" smtClean="0"/>
              <a:t>Trace events related to errors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A. Find a problem</a:t>
            </a:r>
          </a:p>
          <a:p>
            <a:r>
              <a:rPr lang="en-US" dirty="0" smtClean="0"/>
              <a:t>B. Make an assumption or ask a question</a:t>
            </a:r>
          </a:p>
          <a:p>
            <a:r>
              <a:rPr lang="en-US" dirty="0" smtClean="0"/>
              <a:t>C. Find the proper tracepoints </a:t>
            </a:r>
            <a:r>
              <a:rPr lang="en-US" dirty="0"/>
              <a:t>or </a:t>
            </a:r>
            <a:r>
              <a:rPr lang="en-US" dirty="0" smtClean="0"/>
              <a:t>understand related source code</a:t>
            </a:r>
          </a:p>
          <a:p>
            <a:r>
              <a:rPr lang="en-US" dirty="0" smtClean="0"/>
              <a:t>D. Search a trace tool or write your own trace tool</a:t>
            </a:r>
          </a:p>
          <a:p>
            <a:pPr lvl="1"/>
            <a:r>
              <a:rPr lang="en-US" dirty="0" smtClean="0"/>
              <a:t>May need consult from programming manuals</a:t>
            </a:r>
          </a:p>
          <a:p>
            <a:r>
              <a:rPr lang="en-US" dirty="0" smtClean="0"/>
              <a:t>E. Verify assumption by running tracing tools</a:t>
            </a:r>
          </a:p>
          <a:p>
            <a:r>
              <a:rPr lang="en-US" dirty="0" smtClean="0"/>
              <a:t>F. Trace results analysis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need write a tool to process trace data</a:t>
            </a:r>
          </a:p>
          <a:p>
            <a:r>
              <a:rPr lang="en-US" dirty="0" smtClean="0"/>
              <a:t>G. Repeat step B until address the issues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523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Overview</a:t>
            </a:r>
          </a:p>
          <a:p>
            <a:r>
              <a:rPr lang="en-US" dirty="0" smtClean="0"/>
              <a:t>Trace Building </a:t>
            </a:r>
            <a:r>
              <a:rPr lang="en-US" dirty="0"/>
              <a:t>B</a:t>
            </a:r>
            <a:r>
              <a:rPr lang="en-US" dirty="0" smtClean="0"/>
              <a:t>locks</a:t>
            </a:r>
          </a:p>
          <a:p>
            <a:r>
              <a:rPr lang="en-US" dirty="0" smtClean="0"/>
              <a:t>Diagnosis, Analysis and Learning</a:t>
            </a:r>
          </a:p>
          <a:p>
            <a:r>
              <a:rPr lang="en-US" dirty="0" smtClean="0"/>
              <a:t>For Fun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4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Diagnosis Example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49952"/>
            <a:ext cx="10058400" cy="4050792"/>
          </a:xfrm>
        </p:spPr>
        <p:txBody>
          <a:bodyPr>
            <a:noAutofit/>
          </a:bodyPr>
          <a:lstStyle/>
          <a:p>
            <a:r>
              <a:rPr lang="en-US" sz="1800" dirty="0" smtClean="0"/>
              <a:t>A. rmmod</a:t>
            </a:r>
            <a:r>
              <a:rPr lang="en-US" sz="1800" dirty="0"/>
              <a:t>: ERROR: Module sampleblk is in </a:t>
            </a:r>
            <a:r>
              <a:rPr lang="en-US" sz="1800" dirty="0" smtClean="0"/>
              <a:t>use</a:t>
            </a:r>
          </a:p>
          <a:p>
            <a:r>
              <a:rPr lang="en-US" sz="1800" dirty="0" smtClean="0"/>
              <a:t>B. Why did rmmod return the error? What was the error?</a:t>
            </a:r>
          </a:p>
          <a:p>
            <a:r>
              <a:rPr lang="en-US" sz="1800" dirty="0" smtClean="0"/>
              <a:t>C. Run strace rmmod to study rmmod process</a:t>
            </a:r>
          </a:p>
          <a:p>
            <a:pPr lvl="1"/>
            <a:r>
              <a:rPr lang="en-US" sz="1400" dirty="0" smtClean="0"/>
              <a:t>Results showed that it is module reference code issue</a:t>
            </a:r>
          </a:p>
          <a:p>
            <a:pPr lvl="1"/>
            <a:r>
              <a:rPr lang="en-US" sz="1400" dirty="0" smtClean="0"/>
              <a:t>module:module_get trace point could help on this issue</a:t>
            </a:r>
          </a:p>
          <a:p>
            <a:r>
              <a:rPr lang="en-US" sz="1800" dirty="0" smtClean="0"/>
              <a:t>D. The tool tpoint could trace the </a:t>
            </a:r>
            <a:r>
              <a:rPr lang="en-US" sz="1800" dirty="0"/>
              <a:t>trace points: module:module_get</a:t>
            </a:r>
            <a:endParaRPr lang="en-US" sz="1800" dirty="0" smtClean="0"/>
          </a:p>
          <a:p>
            <a:r>
              <a:rPr lang="en-US" sz="1800" dirty="0" smtClean="0"/>
              <a:t>E. Run tpoint and reproduce the bug</a:t>
            </a:r>
          </a:p>
          <a:p>
            <a:pPr marL="548640" lvl="2" indent="0">
              <a:buNone/>
            </a:pPr>
            <a:r>
              <a:rPr lang="en-US" sz="1400" dirty="0" smtClean="0"/>
              <a:t>$ </a:t>
            </a:r>
            <a:r>
              <a:rPr lang="en-US" sz="1400" dirty="0"/>
              <a:t>sudo ./tpoint </a:t>
            </a:r>
            <a:r>
              <a:rPr lang="en-US" sz="1400" dirty="0" smtClean="0"/>
              <a:t>module:module_get</a:t>
            </a:r>
          </a:p>
          <a:p>
            <a:pPr marL="548640" lvl="2" indent="0">
              <a:buNone/>
            </a:pPr>
            <a:r>
              <a:rPr lang="en-US" sz="1400" dirty="0" smtClean="0"/>
              <a:t>Tracing </a:t>
            </a:r>
            <a:r>
              <a:rPr lang="en-US" sz="1400" dirty="0"/>
              <a:t>module:module_get. Ctrl-C to </a:t>
            </a:r>
            <a:r>
              <a:rPr lang="en-US" sz="1400" dirty="0" smtClean="0"/>
              <a:t>end.</a:t>
            </a:r>
          </a:p>
          <a:p>
            <a:pPr marL="548640" lvl="2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systemd-udevd-2986  </a:t>
            </a:r>
            <a:r>
              <a:rPr lang="en-US" sz="1400" dirty="0"/>
              <a:t>[000] ....   196.382796: module_get: sampleblk call_site=get_disk </a:t>
            </a:r>
            <a:r>
              <a:rPr lang="en-US" sz="1400" dirty="0" smtClean="0"/>
              <a:t>refcnt=2</a:t>
            </a:r>
          </a:p>
          <a:p>
            <a:pPr marL="548640" lvl="2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systemd-udevd-2986  [000] ....   196.383071: module_get: sampleblk call_site=get_disk refcnt=3</a:t>
            </a:r>
          </a:p>
          <a:p>
            <a:r>
              <a:rPr lang="en-US" sz="1800" dirty="0" smtClean="0"/>
              <a:t>F. Got the tpoint logs, found that who is using the module</a:t>
            </a:r>
          </a:p>
          <a:p>
            <a:r>
              <a:rPr lang="en-US" sz="1800" dirty="0" smtClean="0"/>
              <a:t>Please find the detailed information from </a:t>
            </a:r>
            <a:r>
              <a:rPr lang="en-US" sz="1800" dirty="0" smtClean="0">
                <a:hlinkClick r:id="rId2"/>
              </a:rPr>
              <a:t>Linux Block Driver – 1</a:t>
            </a:r>
            <a:r>
              <a:rPr lang="en-US" sz="1800" dirty="0"/>
              <a:t> s</a:t>
            </a:r>
            <a:r>
              <a:rPr lang="en-US" sz="1800" dirty="0" smtClean="0"/>
              <a:t>ection 4.2.</a:t>
            </a:r>
          </a:p>
        </p:txBody>
      </p:sp>
    </p:spTree>
    <p:extLst>
      <p:ext uri="{BB962C8B-B14F-4D97-AF65-F5344CB8AC3E}">
        <p14:creationId xmlns:p14="http://schemas.microsoft.com/office/powerpoint/2010/main" val="179720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Diagnosis Example - 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Problem: An </a:t>
            </a:r>
            <a:r>
              <a:rPr lang="en-US" dirty="0"/>
              <a:t>unauthorized application is removing SQLite journal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Find what could you probe, and list source code line by line,</a:t>
            </a:r>
          </a:p>
          <a:p>
            <a:pPr marL="548640" lvl="2" indent="0">
              <a:buNone/>
            </a:pPr>
            <a:r>
              <a:rPr lang="en-US" dirty="0" smtClean="0"/>
              <a:t>#</a:t>
            </a:r>
            <a:r>
              <a:rPr lang="en-US" dirty="0"/>
              <a:t> </a:t>
            </a:r>
            <a:r>
              <a:rPr lang="en-US" dirty="0" smtClean="0"/>
              <a:t>perf </a:t>
            </a:r>
            <a:r>
              <a:rPr lang="en-US" dirty="0"/>
              <a:t>probe -L </a:t>
            </a:r>
            <a:r>
              <a:rPr lang="en-US" dirty="0" err="1"/>
              <a:t>do_unlinkat</a:t>
            </a:r>
            <a:r>
              <a:rPr lang="en-US" dirty="0"/>
              <a:t> | head -n2</a:t>
            </a:r>
          </a:p>
          <a:p>
            <a:pPr marL="548640" lvl="2" indent="0">
              <a:buNone/>
            </a:pPr>
            <a:r>
              <a:rPr lang="en-US" dirty="0"/>
              <a:t>&lt;</a:t>
            </a:r>
            <a:r>
              <a:rPr lang="en-US" dirty="0" err="1"/>
              <a:t>do_unlinkat</a:t>
            </a:r>
            <a:r>
              <a:rPr lang="en-US" dirty="0"/>
              <a:t>@/lib/modules/4.6.0-rc3+/build/fs/namei.c:0&gt;</a:t>
            </a:r>
          </a:p>
          <a:p>
            <a:pPr marL="548640" lvl="2" indent="0">
              <a:buNone/>
            </a:pPr>
            <a:r>
              <a:rPr lang="en-US" dirty="0"/>
              <a:t>      0  static long </a:t>
            </a:r>
            <a:r>
              <a:rPr lang="en-US" dirty="0" err="1"/>
              <a:t>do_unlinkat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dfd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const</a:t>
            </a:r>
            <a:r>
              <a:rPr lang="en-US" dirty="0">
                <a:solidFill>
                  <a:srgbClr val="C00000"/>
                </a:solidFill>
              </a:rPr>
              <a:t> char __user *pathname</a:t>
            </a:r>
            <a:r>
              <a:rPr lang="en-US" dirty="0" smtClean="0"/>
              <a:t>)</a:t>
            </a:r>
          </a:p>
          <a:p>
            <a:pPr marL="548640" lvl="2" indent="0">
              <a:buNone/>
            </a:pPr>
            <a:r>
              <a:rPr lang="en-US" dirty="0"/>
              <a:t># </a:t>
            </a:r>
            <a:r>
              <a:rPr lang="en-US" dirty="0" smtClean="0"/>
              <a:t>perf </a:t>
            </a:r>
            <a:r>
              <a:rPr lang="en-US" dirty="0"/>
              <a:t>probe -V </a:t>
            </a:r>
            <a:r>
              <a:rPr lang="en-US" dirty="0" err="1"/>
              <a:t>do_unlinkat</a:t>
            </a:r>
            <a:r>
              <a:rPr lang="en-US" dirty="0"/>
              <a:t> | grep pathname</a:t>
            </a:r>
          </a:p>
          <a:p>
            <a:pPr marL="548640" lvl="2" indent="0">
              <a:buNone/>
            </a:pPr>
            <a:r>
              <a:rPr lang="en-US" dirty="0"/>
              <a:t>		char*	pathname </a:t>
            </a:r>
            <a:endParaRPr lang="en-US" dirty="0" smtClean="0"/>
          </a:p>
          <a:p>
            <a:r>
              <a:rPr lang="en-US" dirty="0" smtClean="0"/>
              <a:t>Using perf probe to get the 2</a:t>
            </a:r>
            <a:r>
              <a:rPr lang="en-US" baseline="30000" dirty="0" smtClean="0"/>
              <a:t>nd</a:t>
            </a:r>
            <a:r>
              <a:rPr lang="en-US" dirty="0" smtClean="0"/>
              <a:t> arg of </a:t>
            </a:r>
            <a:r>
              <a:rPr lang="en-US" dirty="0" err="1" smtClean="0"/>
              <a:t>do_unlinkat</a:t>
            </a:r>
            <a:endParaRPr lang="en-US" dirty="0" smtClean="0"/>
          </a:p>
          <a:p>
            <a:pPr marL="548640" lvl="2" indent="0">
              <a:buNone/>
            </a:pPr>
            <a:r>
              <a:rPr lang="en-US" dirty="0"/>
              <a:t># </a:t>
            </a:r>
            <a:r>
              <a:rPr lang="en-US" dirty="0" smtClean="0"/>
              <a:t>perf </a:t>
            </a:r>
            <a:r>
              <a:rPr lang="en-US" dirty="0"/>
              <a:t>probe --add </a:t>
            </a:r>
            <a:r>
              <a:rPr lang="en-US" dirty="0">
                <a:solidFill>
                  <a:srgbClr val="C00000"/>
                </a:solidFill>
              </a:rPr>
              <a:t>'</a:t>
            </a:r>
            <a:r>
              <a:rPr lang="en-US" dirty="0" err="1">
                <a:solidFill>
                  <a:srgbClr val="00B050"/>
                </a:solidFill>
              </a:rPr>
              <a:t>do_unlinkat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pathname:string</a:t>
            </a:r>
            <a:r>
              <a:rPr lang="en-US" dirty="0">
                <a:solidFill>
                  <a:srgbClr val="C00000"/>
                </a:solidFill>
              </a:rPr>
              <a:t>'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Monitor all file removing operation within 3600 seconds</a:t>
            </a:r>
          </a:p>
          <a:p>
            <a:pPr marL="548640" lvl="2" indent="0">
              <a:buNone/>
            </a:pPr>
            <a:r>
              <a:rPr lang="en-US" dirty="0" smtClean="0"/>
              <a:t># perf </a:t>
            </a:r>
            <a:r>
              <a:rPr lang="en-US" dirty="0"/>
              <a:t>record -e </a:t>
            </a:r>
            <a:r>
              <a:rPr lang="en-US" dirty="0" err="1" smtClean="0"/>
              <a:t>probe:do_unlinkat</a:t>
            </a:r>
            <a:r>
              <a:rPr lang="en-US" dirty="0" smtClean="0"/>
              <a:t> –</a:t>
            </a:r>
            <a:r>
              <a:rPr lang="fi-FI" dirty="0" err="1" smtClean="0"/>
              <a:t>aR</a:t>
            </a:r>
            <a:r>
              <a:rPr lang="fi-FI" dirty="0" smtClean="0"/>
              <a:t> </a:t>
            </a:r>
            <a:r>
              <a:rPr lang="fi-FI" dirty="0" err="1" smtClean="0"/>
              <a:t>sleep</a:t>
            </a:r>
            <a:r>
              <a:rPr lang="fi-FI" dirty="0" smtClean="0"/>
              <a:t> 3600</a:t>
            </a:r>
          </a:p>
          <a:p>
            <a:pPr marL="548640" lvl="2" indent="0">
              <a:buNone/>
            </a:pPr>
            <a:r>
              <a:rPr lang="fi-FI" dirty="0" smtClean="0"/>
              <a:t># </a:t>
            </a:r>
            <a:r>
              <a:rPr lang="fi-FI" dirty="0" err="1" smtClean="0"/>
              <a:t>perf</a:t>
            </a:r>
            <a:r>
              <a:rPr lang="fi-FI" dirty="0" smtClean="0"/>
              <a:t> </a:t>
            </a:r>
            <a:r>
              <a:rPr lang="fi-FI" dirty="0" err="1" smtClean="0"/>
              <a:t>script</a:t>
            </a:r>
            <a:endParaRPr lang="en-US" dirty="0" smtClean="0"/>
          </a:p>
          <a:p>
            <a:pPr marL="548640" lvl="2" indent="0">
              <a:buNone/>
            </a:pPr>
            <a:r>
              <a:rPr lang="en-US" dirty="0"/>
              <a:t>          </a:t>
            </a:r>
            <a:r>
              <a:rPr lang="en-US" dirty="0" err="1"/>
              <a:t>sysmon</a:t>
            </a:r>
            <a:r>
              <a:rPr lang="en-US" dirty="0"/>
              <a:t>  1964 [056] 237504.227636: </a:t>
            </a:r>
            <a:r>
              <a:rPr lang="en-US" dirty="0" err="1"/>
              <a:t>do_unlinkat</a:t>
            </a:r>
            <a:r>
              <a:rPr lang="en-US" dirty="0"/>
              <a:t>: (ffffffff810ed1b0) pathname="/</a:t>
            </a:r>
            <a:r>
              <a:rPr lang="en-US" dirty="0" err="1"/>
              <a:t>ddr</a:t>
            </a:r>
            <a:r>
              <a:rPr lang="en-US" dirty="0"/>
              <a:t>/registry/m0/alerts_floating.db3-journal"</a:t>
            </a:r>
          </a:p>
          <a:p>
            <a:pPr marL="548640" lvl="2" indent="0">
              <a:buNone/>
            </a:pPr>
            <a:r>
              <a:rPr lang="en-US" dirty="0"/>
              <a:t>          </a:t>
            </a:r>
            <a:r>
              <a:rPr lang="en-US" dirty="0" err="1"/>
              <a:t>sysmon</a:t>
            </a:r>
            <a:r>
              <a:rPr lang="en-US" dirty="0"/>
              <a:t>  1964 [056] 237509.233384: </a:t>
            </a:r>
            <a:r>
              <a:rPr lang="en-US" dirty="0" err="1"/>
              <a:t>do_unlinkat</a:t>
            </a:r>
            <a:r>
              <a:rPr lang="en-US" dirty="0"/>
              <a:t>: (ffffffff810ed1b0) pathname="/</a:t>
            </a:r>
            <a:r>
              <a:rPr lang="en-US" dirty="0" err="1" smtClean="0"/>
              <a:t>ddr</a:t>
            </a:r>
            <a:r>
              <a:rPr lang="en-US" dirty="0" smtClean="0"/>
              <a:t>/registry/m0/alerts_floating.db3-journal”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Diagnosis Example - </a:t>
            </a:r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2121408"/>
            <a:ext cx="10287265" cy="4050792"/>
          </a:xfrm>
        </p:spPr>
        <p:txBody>
          <a:bodyPr>
            <a:normAutofit/>
          </a:bodyPr>
          <a:lstStyle/>
          <a:p>
            <a:r>
              <a:rPr lang="en-US" dirty="0" smtClean="0"/>
              <a:t>For example 2, using SystemTap could address the same issue,</a:t>
            </a:r>
          </a:p>
          <a:p>
            <a:r>
              <a:rPr lang="en-US" dirty="0" smtClean="0"/>
              <a:t>Query the </a:t>
            </a:r>
            <a:r>
              <a:rPr lang="en-US" dirty="0" err="1" smtClean="0"/>
              <a:t>do_unlinkat</a:t>
            </a:r>
            <a:r>
              <a:rPr lang="en-US" dirty="0" smtClean="0"/>
              <a:t> available input arguments and local </a:t>
            </a:r>
            <a:r>
              <a:rPr lang="en-US" dirty="0" err="1" smtClean="0"/>
              <a:t>varibales</a:t>
            </a:r>
            <a:r>
              <a:rPr lang="en-US" dirty="0" smtClean="0"/>
              <a:t>,</a:t>
            </a:r>
          </a:p>
          <a:p>
            <a:pPr marL="548640" lvl="2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stap</a:t>
            </a:r>
            <a:r>
              <a:rPr lang="en-US" dirty="0"/>
              <a:t> -L '</a:t>
            </a:r>
            <a:r>
              <a:rPr lang="en-US" dirty="0" err="1"/>
              <a:t>kernel.function</a:t>
            </a:r>
            <a:r>
              <a:rPr lang="en-US" dirty="0"/>
              <a:t>("</a:t>
            </a:r>
            <a:r>
              <a:rPr lang="en-US" dirty="0" err="1"/>
              <a:t>do_unlinkat</a:t>
            </a:r>
            <a:r>
              <a:rPr lang="en-US" dirty="0"/>
              <a:t>")'</a:t>
            </a:r>
          </a:p>
          <a:p>
            <a:pPr marL="548640" lvl="2" indent="0">
              <a:buNone/>
            </a:pPr>
            <a:r>
              <a:rPr lang="en-US" dirty="0" err="1">
                <a:solidFill>
                  <a:srgbClr val="00B050"/>
                </a:solidFill>
              </a:rPr>
              <a:t>kernel.function</a:t>
            </a:r>
            <a:r>
              <a:rPr lang="en-US" dirty="0">
                <a:solidFill>
                  <a:srgbClr val="00B050"/>
                </a:solidFill>
              </a:rPr>
              <a:t>("</a:t>
            </a:r>
            <a:r>
              <a:rPr lang="en-US" dirty="0" err="1">
                <a:solidFill>
                  <a:srgbClr val="00B050"/>
                </a:solidFill>
              </a:rPr>
              <a:t>do_unlinkat@fs</a:t>
            </a:r>
            <a:r>
              <a:rPr lang="en-US" dirty="0">
                <a:solidFill>
                  <a:srgbClr val="00B050"/>
                </a:solidFill>
              </a:rPr>
              <a:t>/namei.c:3857") </a:t>
            </a:r>
            <a:r>
              <a:rPr lang="en-US" dirty="0">
                <a:solidFill>
                  <a:srgbClr val="C00000"/>
                </a:solidFill>
              </a:rPr>
              <a:t>$</a:t>
            </a:r>
            <a:r>
              <a:rPr lang="en-US" dirty="0" err="1">
                <a:solidFill>
                  <a:srgbClr val="C00000"/>
                </a:solidFill>
              </a:rPr>
              <a:t>dfd:int</a:t>
            </a:r>
            <a:r>
              <a:rPr lang="en-US" dirty="0">
                <a:solidFill>
                  <a:srgbClr val="C00000"/>
                </a:solidFill>
              </a:rPr>
              <a:t> $</a:t>
            </a:r>
            <a:r>
              <a:rPr lang="en-US" dirty="0" err="1">
                <a:solidFill>
                  <a:srgbClr val="C00000"/>
                </a:solidFill>
              </a:rPr>
              <a:t>pathname:char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const</a:t>
            </a:r>
            <a:r>
              <a:rPr lang="en-US" dirty="0">
                <a:solidFill>
                  <a:srgbClr val="C00000"/>
                </a:solidFill>
              </a:rPr>
              <a:t>* </a:t>
            </a:r>
            <a:r>
              <a:rPr lang="en-US" dirty="0">
                <a:solidFill>
                  <a:srgbClr val="00B0F0"/>
                </a:solidFill>
              </a:rPr>
              <a:t>$</a:t>
            </a:r>
            <a:r>
              <a:rPr lang="en-US" dirty="0" err="1">
                <a:solidFill>
                  <a:srgbClr val="00B0F0"/>
                </a:solidFill>
              </a:rPr>
              <a:t>path:struct</a:t>
            </a:r>
            <a:r>
              <a:rPr lang="en-US" dirty="0">
                <a:solidFill>
                  <a:srgbClr val="00B0F0"/>
                </a:solidFill>
              </a:rPr>
              <a:t> path $</a:t>
            </a:r>
            <a:r>
              <a:rPr lang="en-US" dirty="0" err="1">
                <a:solidFill>
                  <a:srgbClr val="00B0F0"/>
                </a:solidFill>
              </a:rPr>
              <a:t>last:struct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qstr</a:t>
            </a:r>
            <a:r>
              <a:rPr lang="en-US" dirty="0">
                <a:solidFill>
                  <a:srgbClr val="00B0F0"/>
                </a:solidFill>
              </a:rPr>
              <a:t> $</a:t>
            </a:r>
            <a:r>
              <a:rPr lang="en-US" dirty="0" err="1">
                <a:solidFill>
                  <a:srgbClr val="00B0F0"/>
                </a:solidFill>
              </a:rPr>
              <a:t>type:int</a:t>
            </a:r>
            <a:r>
              <a:rPr lang="en-US" dirty="0">
                <a:solidFill>
                  <a:srgbClr val="00B0F0"/>
                </a:solidFill>
              </a:rPr>
              <a:t> $</a:t>
            </a:r>
            <a:r>
              <a:rPr lang="en-US" dirty="0" err="1">
                <a:solidFill>
                  <a:srgbClr val="00B0F0"/>
                </a:solidFill>
              </a:rPr>
              <a:t>delegated_inode:struct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inode</a:t>
            </a:r>
            <a:r>
              <a:rPr lang="en-US" dirty="0" smtClean="0">
                <a:solidFill>
                  <a:srgbClr val="00B0F0"/>
                </a:solidFill>
              </a:rPr>
              <a:t>*</a:t>
            </a:r>
          </a:p>
          <a:p>
            <a:r>
              <a:rPr lang="en-US" dirty="0" smtClean="0"/>
              <a:t>Run below SystemTap one liner command,</a:t>
            </a:r>
          </a:p>
          <a:p>
            <a:pPr marL="274320" lvl="1" indent="0">
              <a:buNone/>
            </a:pPr>
            <a:r>
              <a:rPr lang="en-US" sz="1600" dirty="0" smtClean="0"/>
              <a:t>$ </a:t>
            </a:r>
            <a:r>
              <a:rPr lang="en-US" sz="1600" dirty="0" err="1"/>
              <a:t>sudo</a:t>
            </a:r>
            <a:r>
              <a:rPr lang="en-US" sz="1600" dirty="0"/>
              <a:t> </a:t>
            </a:r>
            <a:r>
              <a:rPr lang="en-US" sz="1600" dirty="0" err="1"/>
              <a:t>stap</a:t>
            </a:r>
            <a:r>
              <a:rPr lang="en-US" sz="1600" dirty="0"/>
              <a:t> -e </a:t>
            </a:r>
            <a:r>
              <a:rPr lang="en-US" sz="1600" dirty="0" smtClean="0"/>
              <a:t>'probe </a:t>
            </a:r>
            <a:r>
              <a:rPr lang="en-US" sz="1600" dirty="0" err="1"/>
              <a:t>kernel.function</a:t>
            </a:r>
            <a:r>
              <a:rPr lang="en-US" sz="1600" dirty="0"/>
              <a:t>("</a:t>
            </a:r>
            <a:r>
              <a:rPr lang="en-US" sz="1600" dirty="0" err="1"/>
              <a:t>do_unlinkat</a:t>
            </a:r>
            <a:r>
              <a:rPr lang="en-US" sz="1600" dirty="0"/>
              <a:t>") { </a:t>
            </a:r>
            <a:r>
              <a:rPr lang="en-US" sz="1600" dirty="0" err="1"/>
              <a:t>printf</a:t>
            </a:r>
            <a:r>
              <a:rPr lang="en-US" sz="1600" dirty="0"/>
              <a:t>("%s \n", </a:t>
            </a:r>
            <a:r>
              <a:rPr lang="en-US" sz="1600" dirty="0" err="1"/>
              <a:t>kernel_string</a:t>
            </a:r>
            <a:r>
              <a:rPr lang="en-US" sz="1600" dirty="0"/>
              <a:t>($pathname))} </a:t>
            </a:r>
            <a:r>
              <a:rPr lang="en-US" sz="1600" dirty="0" smtClean="0"/>
              <a:t>’</a:t>
            </a:r>
            <a:endParaRPr lang="en-US" sz="1600" dirty="0"/>
          </a:p>
          <a:p>
            <a:r>
              <a:rPr lang="en-US" dirty="0" smtClean="0"/>
              <a:t>Notes: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Green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is function name and source code information.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Red </a:t>
            </a:r>
            <a:r>
              <a:rPr lang="en-US" dirty="0" smtClean="0"/>
              <a:t>is input arguments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Blue</a:t>
            </a:r>
            <a:r>
              <a:rPr lang="en-US" dirty="0" smtClean="0"/>
              <a:t> is local variable</a:t>
            </a:r>
          </a:p>
          <a:p>
            <a:pPr lvl="1"/>
            <a:r>
              <a:rPr lang="en-US" dirty="0" smtClean="0"/>
              <a:t>Please find SystemTap book from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 Analysis - Conceptual View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294187"/>
              </p:ext>
            </p:extLst>
          </p:nvPr>
        </p:nvGraphicFramePr>
        <p:xfrm>
          <a:off x="1069848" y="2087689"/>
          <a:ext cx="6902577" cy="3970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6431499" y="2725038"/>
            <a:ext cx="625" cy="35928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427051" y="3519994"/>
            <a:ext cx="625" cy="35928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998538" y="2753614"/>
            <a:ext cx="1" cy="124947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436571" y="4343918"/>
            <a:ext cx="625" cy="35928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446094" y="5182126"/>
            <a:ext cx="625" cy="35928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86726" y="5612854"/>
            <a:ext cx="4105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Resource &amp; Machine Centric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8143874" y="2266946"/>
            <a:ext cx="3786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App &amp; Test Centric</a:t>
            </a:r>
            <a:endParaRPr lang="en-US" sz="2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408990" y="2753614"/>
            <a:ext cx="20760" cy="2787800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0502040" y="2682038"/>
            <a:ext cx="20760" cy="2787800"/>
          </a:xfrm>
          <a:prstGeom prst="straightConnector1">
            <a:avLst/>
          </a:prstGeom>
          <a:ln w="63500">
            <a:solidFill>
              <a:srgbClr val="00B0F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15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 Analysis - Methodologies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353913"/>
              </p:ext>
            </p:extLst>
          </p:nvPr>
        </p:nvGraphicFramePr>
        <p:xfrm>
          <a:off x="928687" y="2243138"/>
          <a:ext cx="10201276" cy="37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151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 Analysis - Trace vs. 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Trace</a:t>
            </a:r>
          </a:p>
          <a:p>
            <a:pPr lvl="1"/>
            <a:r>
              <a:rPr lang="en-US" dirty="0" smtClean="0"/>
              <a:t>Hit the probe, and record</a:t>
            </a:r>
          </a:p>
          <a:p>
            <a:pPr lvl="1"/>
            <a:r>
              <a:rPr lang="en-US" dirty="0" smtClean="0"/>
              <a:t>Trace buffer could overflow, and trace events could be dropped</a:t>
            </a:r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Sampling the probe events with certain frequency (typically 1HZ)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riven by timer (1HZ = 1ms)</a:t>
            </a:r>
          </a:p>
          <a:p>
            <a:pPr lvl="2"/>
            <a:r>
              <a:rPr lang="en-US" dirty="0" smtClean="0"/>
              <a:t>NMI interrupts – by CPU PMU NMI events, which is better</a:t>
            </a:r>
            <a:endParaRPr lang="en-US" dirty="0"/>
          </a:p>
          <a:p>
            <a:pPr lvl="2"/>
            <a:r>
              <a:rPr lang="en-US" dirty="0" smtClean="0"/>
              <a:t>Timer interrupts</a:t>
            </a:r>
          </a:p>
          <a:p>
            <a:r>
              <a:rPr lang="en-US" dirty="0" smtClean="0"/>
              <a:t>Trace data presentation</a:t>
            </a:r>
          </a:p>
          <a:p>
            <a:pPr lvl="1"/>
            <a:r>
              <a:rPr lang="en-US" dirty="0" smtClean="0"/>
              <a:t>Function graph</a:t>
            </a:r>
          </a:p>
          <a:p>
            <a:pPr lvl="1"/>
            <a:r>
              <a:rPr lang="en-US" dirty="0" smtClean="0"/>
              <a:t>Timestamp or Latency calculations for each operations or functions</a:t>
            </a:r>
          </a:p>
          <a:p>
            <a:pPr lvl="1"/>
            <a:r>
              <a:rPr lang="en-US" dirty="0" smtClean="0"/>
              <a:t>Stack back trace or function name statistic related to quick or fast path</a:t>
            </a:r>
          </a:p>
          <a:p>
            <a:pPr lvl="1"/>
            <a:r>
              <a:rPr lang="en-US" dirty="0" smtClean="0"/>
              <a:t>Perf Histogram: latency, data size, trace events counters</a:t>
            </a:r>
          </a:p>
          <a:p>
            <a:pPr lvl="1"/>
            <a:r>
              <a:rPr lang="en-US" dirty="0" smtClean="0"/>
              <a:t>Virtualized trace data</a:t>
            </a:r>
          </a:p>
          <a:p>
            <a:pPr lvl="2"/>
            <a:r>
              <a:rPr lang="en-US" dirty="0" smtClean="0"/>
              <a:t>Excel (Line Chart, Histogram), Flamegraph, Heatmap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304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 smtClean="0"/>
              <a:t>Analysis</a:t>
            </a:r>
            <a:r>
              <a:rPr lang="en-US" sz="4400" dirty="0" smtClean="0"/>
              <a:t> - </a:t>
            </a:r>
            <a:r>
              <a:rPr lang="en-US" sz="4000" dirty="0" smtClean="0"/>
              <a:t>Workload Characterization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Who</a:t>
            </a:r>
            <a:r>
              <a:rPr lang="en-US" dirty="0" smtClean="0"/>
              <a:t> should be perf analysis target?</a:t>
            </a:r>
          </a:p>
          <a:p>
            <a:pPr lvl="1"/>
            <a:r>
              <a:rPr lang="en-US" dirty="0" smtClean="0"/>
              <a:t>Identify application (</a:t>
            </a:r>
            <a:r>
              <a:rPr lang="is-IS" dirty="0" smtClean="0"/>
              <a:t>pid, tid, users)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Why</a:t>
            </a:r>
            <a:r>
              <a:rPr lang="en-US" dirty="0" smtClean="0"/>
              <a:t> should it be analysis target?</a:t>
            </a:r>
          </a:p>
          <a:p>
            <a:pPr lvl="1"/>
            <a:r>
              <a:rPr lang="en-US" dirty="0" smtClean="0"/>
              <a:t>Bad perf number or metrics? </a:t>
            </a:r>
          </a:p>
          <a:p>
            <a:pPr lvl="2"/>
            <a:r>
              <a:rPr lang="en-US" dirty="0" smtClean="0"/>
              <a:t>Computing - Busy CPU</a:t>
            </a:r>
          </a:p>
          <a:p>
            <a:pPr lvl="2"/>
            <a:r>
              <a:rPr lang="en-US" dirty="0" smtClean="0"/>
              <a:t>Storage - Throughput, IOPS</a:t>
            </a:r>
          </a:p>
          <a:p>
            <a:pPr lvl="2"/>
            <a:r>
              <a:rPr lang="en-US" dirty="0" smtClean="0"/>
              <a:t>Network – RX/TX throughput, IP forwarding</a:t>
            </a:r>
          </a:p>
          <a:p>
            <a:r>
              <a:rPr lang="en-US" dirty="0">
                <a:solidFill>
                  <a:srgbClr val="C00000"/>
                </a:solidFill>
              </a:rPr>
              <a:t>How</a:t>
            </a:r>
            <a:r>
              <a:rPr lang="en-US" dirty="0"/>
              <a:t> to trace or profiling the target?</a:t>
            </a:r>
          </a:p>
          <a:p>
            <a:pPr lvl="1"/>
            <a:r>
              <a:rPr lang="en-US" dirty="0" smtClean="0"/>
              <a:t>Reproduce problem by running app, micro-benchmark</a:t>
            </a:r>
          </a:p>
          <a:p>
            <a:pPr lvl="1"/>
            <a:r>
              <a:rPr lang="en-US" dirty="0" smtClean="0"/>
              <a:t>Select tools or writing scripts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What</a:t>
            </a:r>
            <a:r>
              <a:rPr lang="en-US" dirty="0" smtClean="0"/>
              <a:t> should be investigated for the target?</a:t>
            </a:r>
          </a:p>
          <a:p>
            <a:pPr lvl="1"/>
            <a:r>
              <a:rPr lang="en-US" dirty="0" smtClean="0"/>
              <a:t>Computing - on/off CPU analysis, code path and context</a:t>
            </a:r>
          </a:p>
          <a:p>
            <a:pPr lvl="1"/>
            <a:r>
              <a:rPr lang="en-US" dirty="0" smtClean="0"/>
              <a:t>Storage and Network - IO pattern analysis, code path, context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r>
              <a:rPr lang="en-US" dirty="0"/>
              <a:t>-</a:t>
            </a:r>
            <a:r>
              <a:rPr lang="en-US" dirty="0" smtClean="0"/>
              <a:t> USE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every resource, check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Utilization - busy time or sleep time</a:t>
            </a:r>
          </a:p>
          <a:p>
            <a:pPr lvl="1"/>
            <a:r>
              <a:rPr lang="en-US" dirty="0" smtClean="0"/>
              <a:t>Saturation - queue length or time</a:t>
            </a:r>
          </a:p>
          <a:p>
            <a:pPr lvl="1"/>
            <a:r>
              <a:rPr lang="en-US" dirty="0" smtClean="0"/>
              <a:t>Error - software or hardware errors</a:t>
            </a:r>
          </a:p>
          <a:p>
            <a:r>
              <a:rPr lang="en-US" dirty="0" smtClean="0"/>
              <a:t>Resource include</a:t>
            </a:r>
            <a:r>
              <a:rPr lang="is-IS" dirty="0" smtClean="0"/>
              <a:t>…(refer to </a:t>
            </a:r>
            <a:r>
              <a:rPr lang="is-IS" dirty="0" smtClean="0">
                <a:hlinkClick r:id="rId2"/>
              </a:rPr>
              <a:t>Brendan’s USE check list</a:t>
            </a:r>
            <a:r>
              <a:rPr lang="is-IS" dirty="0" smtClean="0"/>
              <a:t>)</a:t>
            </a:r>
          </a:p>
          <a:p>
            <a:pPr lvl="1"/>
            <a:r>
              <a:rPr lang="is-IS" dirty="0" smtClean="0"/>
              <a:t>Computing</a:t>
            </a:r>
          </a:p>
          <a:p>
            <a:pPr lvl="2"/>
            <a:r>
              <a:rPr lang="is-IS" dirty="0" smtClean="0"/>
              <a:t>App, sheduler, memory allocator, major/minor faults, swaping, locks...</a:t>
            </a:r>
          </a:p>
          <a:p>
            <a:pPr lvl="2"/>
            <a:r>
              <a:rPr lang="is-IS" dirty="0" smtClean="0"/>
              <a:t>CPU, Memory, Interconnection (QPI)</a:t>
            </a:r>
          </a:p>
          <a:p>
            <a:pPr lvl="1"/>
            <a:r>
              <a:rPr lang="is-IS" dirty="0" smtClean="0"/>
              <a:t>Storage</a:t>
            </a:r>
          </a:p>
          <a:p>
            <a:pPr lvl="2"/>
            <a:r>
              <a:rPr lang="is-IS" dirty="0" smtClean="0"/>
              <a:t>App, file system, block layer, multi-path, raid, protocol stacks(SCSI, NVMe), disk driver</a:t>
            </a:r>
          </a:p>
          <a:p>
            <a:pPr lvl="2"/>
            <a:r>
              <a:rPr lang="is-IS" dirty="0" smtClean="0"/>
              <a:t>PCIe bus, Storage bus (SAS, NVMe...), Disk or HBA counters</a:t>
            </a:r>
          </a:p>
          <a:p>
            <a:pPr lvl="1"/>
            <a:r>
              <a:rPr lang="is-IS" dirty="0" smtClean="0"/>
              <a:t>Network</a:t>
            </a:r>
          </a:p>
          <a:p>
            <a:pPr lvl="2"/>
            <a:r>
              <a:rPr lang="is-IS" dirty="0" smtClean="0"/>
              <a:t>App, TCP, UDP, NIC driver, bonding, virtual switch...</a:t>
            </a:r>
          </a:p>
          <a:p>
            <a:pPr lvl="2"/>
            <a:r>
              <a:rPr lang="is-IS" dirty="0" smtClean="0"/>
              <a:t>PCIe bus, NIC perf counters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3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- Trace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200" dirty="0" smtClean="0"/>
              <a:t>Trace file IO size distribution to understand workload</a:t>
            </a:r>
          </a:p>
          <a:p>
            <a:r>
              <a:rPr lang="en-US" sz="4200" dirty="0" smtClean="0"/>
              <a:t>The </a:t>
            </a:r>
            <a:r>
              <a:rPr lang="en-US" sz="4200" dirty="0">
                <a:hlinkClick r:id="rId2"/>
              </a:rPr>
              <a:t>./fiohist.stp </a:t>
            </a:r>
            <a:r>
              <a:rPr lang="en-US" sz="4200" dirty="0" smtClean="0"/>
              <a:t>is written by SystemTap scripts</a:t>
            </a:r>
          </a:p>
          <a:p>
            <a:pPr marL="274320" lvl="1" indent="0">
              <a:buNone/>
            </a:pPr>
            <a:r>
              <a:rPr lang="en-US" sz="2600" dirty="0" smtClean="0"/>
              <a:t>$ </a:t>
            </a:r>
            <a:r>
              <a:rPr lang="en-US" sz="2600" dirty="0" err="1" smtClean="0"/>
              <a:t>sudo</a:t>
            </a:r>
            <a:r>
              <a:rPr lang="en-US" sz="2600" dirty="0" smtClean="0"/>
              <a:t> </a:t>
            </a:r>
            <a:r>
              <a:rPr lang="en-US" sz="2600" dirty="0" err="1" smtClean="0"/>
              <a:t>fio</a:t>
            </a:r>
            <a:r>
              <a:rPr lang="en-US" sz="2600" dirty="0"/>
              <a:t> </a:t>
            </a:r>
            <a:r>
              <a:rPr lang="en-US" sz="2600" dirty="0">
                <a:hlinkClick r:id="rId3"/>
              </a:rPr>
              <a:t>fs_seq_write_sync_001</a:t>
            </a:r>
            <a:endParaRPr lang="en-US" sz="2600" dirty="0"/>
          </a:p>
          <a:p>
            <a:pPr marL="274320" lvl="1" indent="0">
              <a:buNone/>
            </a:pPr>
            <a:r>
              <a:rPr lang="en-US" sz="2600" dirty="0" smtClean="0"/>
              <a:t>$ </a:t>
            </a:r>
            <a:r>
              <a:rPr lang="en-US" sz="2600" dirty="0" err="1"/>
              <a:t>sudo</a:t>
            </a:r>
            <a:r>
              <a:rPr lang="en-US" sz="2600" dirty="0"/>
              <a:t> ./</a:t>
            </a:r>
            <a:r>
              <a:rPr lang="en-US" sz="2600" dirty="0" err="1"/>
              <a:t>fiohist.stp</a:t>
            </a:r>
            <a:r>
              <a:rPr lang="en-US" sz="2600" dirty="0"/>
              <a:t> 94302</a:t>
            </a:r>
          </a:p>
          <a:p>
            <a:pPr marL="274320" lvl="1" indent="0">
              <a:buNone/>
            </a:pPr>
            <a:r>
              <a:rPr lang="en-US" dirty="0"/>
              <a:t>starting probe</a:t>
            </a:r>
          </a:p>
          <a:p>
            <a:pPr marL="274320" lvl="1" indent="0">
              <a:buNone/>
            </a:pPr>
            <a:r>
              <a:rPr lang="en-US" dirty="0"/>
              <a:t>^C</a:t>
            </a:r>
          </a:p>
          <a:p>
            <a:pPr marL="274320" lvl="1" indent="0">
              <a:buNone/>
            </a:pPr>
            <a:r>
              <a:rPr lang="en-US" dirty="0"/>
              <a:t>IO Summary: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                                       </a:t>
            </a:r>
            <a:r>
              <a:rPr lang="en-US" dirty="0" smtClean="0"/>
              <a:t>         read     </a:t>
            </a:r>
            <a:r>
              <a:rPr lang="en-US" dirty="0"/>
              <a:t>read             </a:t>
            </a:r>
            <a:r>
              <a:rPr lang="en-US" dirty="0" smtClean="0"/>
              <a:t>        write            write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            name     open     read   KB tot    B </a:t>
            </a:r>
            <a:r>
              <a:rPr lang="en-US" dirty="0" err="1"/>
              <a:t>avg</a:t>
            </a:r>
            <a:r>
              <a:rPr lang="en-US" dirty="0"/>
              <a:t>    write   </a:t>
            </a:r>
            <a:r>
              <a:rPr lang="en-US" dirty="0" smtClean="0"/>
              <a:t>    KB </a:t>
            </a:r>
            <a:r>
              <a:rPr lang="en-US" dirty="0"/>
              <a:t>tot    </a:t>
            </a:r>
            <a:r>
              <a:rPr lang="en-US" dirty="0" smtClean="0"/>
              <a:t>      B </a:t>
            </a:r>
            <a:r>
              <a:rPr lang="en-US" dirty="0" err="1"/>
              <a:t>avg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             </a:t>
            </a:r>
            <a:r>
              <a:rPr lang="en-US" dirty="0" err="1"/>
              <a:t>fio</a:t>
            </a:r>
            <a:r>
              <a:rPr lang="en-US" dirty="0"/>
              <a:t>     </a:t>
            </a:r>
            <a:r>
              <a:rPr lang="en-US" dirty="0" smtClean="0"/>
              <a:t>    7917        </a:t>
            </a:r>
            <a:r>
              <a:rPr lang="en-US" dirty="0"/>
              <a:t>0        0        0  </a:t>
            </a:r>
            <a:r>
              <a:rPr lang="en-US" dirty="0" smtClean="0"/>
              <a:t>        3698312 </a:t>
            </a:r>
            <a:r>
              <a:rPr lang="en-US" dirty="0"/>
              <a:t>14793248     4096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Write I/O size (bytes):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process name: </a:t>
            </a:r>
            <a:r>
              <a:rPr lang="en-US" dirty="0" err="1"/>
              <a:t>fio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value </a:t>
            </a:r>
            <a:r>
              <a:rPr lang="en-US" dirty="0" smtClean="0"/>
              <a:t>|------------------------------------------------------------------------------------------------------ </a:t>
            </a:r>
            <a:r>
              <a:rPr lang="en-US" dirty="0"/>
              <a:t>count</a:t>
            </a:r>
          </a:p>
          <a:p>
            <a:pPr marL="274320" lvl="1" indent="0">
              <a:buNone/>
            </a:pPr>
            <a:r>
              <a:rPr lang="en-US" dirty="0"/>
              <a:t> 1024 |                                                        </a:t>
            </a:r>
            <a:r>
              <a:rPr lang="en-US" dirty="0" smtClean="0"/>
              <a:t>                                                                        </a:t>
            </a:r>
            <a:r>
              <a:rPr lang="en-US" dirty="0"/>
              <a:t>0</a:t>
            </a:r>
          </a:p>
          <a:p>
            <a:pPr marL="274320" lvl="1" indent="0">
              <a:buNone/>
            </a:pPr>
            <a:r>
              <a:rPr lang="en-US" dirty="0"/>
              <a:t> 2048 |                                                         </a:t>
            </a:r>
            <a:r>
              <a:rPr lang="en-US" dirty="0" smtClean="0"/>
              <a:t>                                                                       0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4096 |@@@@@@@@@@@@@@@@@@@@@@@@@@@@@@@@@@@@@@@@@@@@@@@@@  3698312</a:t>
            </a:r>
          </a:p>
          <a:p>
            <a:pPr marL="274320" lvl="1" indent="0">
              <a:buNone/>
            </a:pPr>
            <a:r>
              <a:rPr lang="en-US" dirty="0"/>
              <a:t> 8192 |                                                         </a:t>
            </a:r>
            <a:r>
              <a:rPr lang="en-US" dirty="0" smtClean="0"/>
              <a:t>                                                                       0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16384 |     </a:t>
            </a:r>
            <a:r>
              <a:rPr lang="en-US" dirty="0" smtClean="0"/>
              <a:t>                                                                                                                         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8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- Trace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Block IO latency analysis to understand the workload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hlinkClick r:id="rId2"/>
              </a:rPr>
              <a:t>iosnoop</a:t>
            </a:r>
            <a:r>
              <a:rPr lang="en-US" dirty="0" smtClean="0"/>
              <a:t> is based on </a:t>
            </a:r>
            <a:r>
              <a:rPr lang="en-US" dirty="0"/>
              <a:t>F</a:t>
            </a:r>
            <a:r>
              <a:rPr lang="en-US" dirty="0" smtClean="0"/>
              <a:t>trace and written by bash &amp; </a:t>
            </a:r>
            <a:r>
              <a:rPr lang="en-US" dirty="0" err="1" smtClean="0"/>
              <a:t>awk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perf-tools</a:t>
            </a:r>
            <a:r>
              <a:rPr lang="en-US" dirty="0"/>
              <a:t> </a:t>
            </a:r>
            <a:r>
              <a:rPr lang="en-US" dirty="0" smtClean="0"/>
              <a:t>project)</a:t>
            </a:r>
          </a:p>
          <a:p>
            <a:pPr marL="274320" lvl="1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./</a:t>
            </a:r>
            <a:r>
              <a:rPr lang="en-US" dirty="0" err="1" smtClean="0"/>
              <a:t>iosnoop</a:t>
            </a:r>
            <a:r>
              <a:rPr lang="en-US" dirty="0" smtClean="0"/>
              <a:t> </a:t>
            </a:r>
            <a:r>
              <a:rPr lang="en-US" dirty="0"/>
              <a:t>-d 253,1 -s </a:t>
            </a:r>
            <a:r>
              <a:rPr lang="en-US" dirty="0" smtClean="0"/>
              <a:t>–t</a:t>
            </a:r>
          </a:p>
          <a:p>
            <a:pPr marL="274320" lvl="1" indent="0">
              <a:buNone/>
            </a:pPr>
            <a:r>
              <a:rPr lang="de-DE" dirty="0" err="1"/>
              <a:t>Tracing</a:t>
            </a:r>
            <a:r>
              <a:rPr lang="de-DE" dirty="0"/>
              <a:t> block I/O. </a:t>
            </a:r>
            <a:r>
              <a:rPr lang="de-DE" dirty="0" err="1"/>
              <a:t>Ctrl</a:t>
            </a:r>
            <a:r>
              <a:rPr lang="de-DE" dirty="0"/>
              <a:t>-C </a:t>
            </a:r>
            <a:r>
              <a:rPr lang="de-DE" dirty="0" err="1"/>
              <a:t>to</a:t>
            </a:r>
            <a:r>
              <a:rPr lang="de-DE" dirty="0"/>
              <a:t> end.</a:t>
            </a:r>
          </a:p>
          <a:p>
            <a:pPr marL="274320" lvl="1" indent="0">
              <a:buNone/>
            </a:pPr>
            <a:r>
              <a:rPr lang="de-DE" dirty="0"/>
              <a:t>STARTs          ENDs            COMM         </a:t>
            </a:r>
            <a:r>
              <a:rPr lang="de-DE" dirty="0" smtClean="0"/>
              <a:t>PID    </a:t>
            </a:r>
            <a:r>
              <a:rPr lang="de-DE" dirty="0"/>
              <a:t>TYPE DEV      BLOCK        BYTES     </a:t>
            </a:r>
            <a:r>
              <a:rPr lang="de-DE" dirty="0" err="1"/>
              <a:t>LATms</a:t>
            </a:r>
            <a:endParaRPr lang="de-DE" dirty="0"/>
          </a:p>
          <a:p>
            <a:pPr marL="274320" lvl="1" indent="0">
              <a:buNone/>
            </a:pPr>
            <a:r>
              <a:rPr lang="de-DE" dirty="0"/>
              <a:t>11165.022265    11165.022273    </a:t>
            </a:r>
            <a:r>
              <a:rPr lang="de-DE" dirty="0" err="1"/>
              <a:t>fio</a:t>
            </a:r>
            <a:r>
              <a:rPr lang="de-DE" dirty="0"/>
              <a:t>      </a:t>
            </a:r>
            <a:r>
              <a:rPr lang="de-DE" dirty="0" smtClean="0"/>
              <a:t>11426  </a:t>
            </a:r>
            <a:r>
              <a:rPr lang="de-DE" dirty="0"/>
              <a:t>W    253,1    2486         </a:t>
            </a:r>
            <a:r>
              <a:rPr lang="de-DE" dirty="0" smtClean="0"/>
              <a:t>   57344      </a:t>
            </a:r>
            <a:r>
              <a:rPr lang="de-DE" dirty="0"/>
              <a:t>0.01</a:t>
            </a:r>
          </a:p>
          <a:p>
            <a:pPr marL="274320" lvl="1" indent="0">
              <a:buNone/>
            </a:pPr>
            <a:r>
              <a:rPr lang="de-DE" dirty="0"/>
              <a:t>11165.022278    11165.022291    </a:t>
            </a:r>
            <a:r>
              <a:rPr lang="de-DE" dirty="0" err="1"/>
              <a:t>fio</a:t>
            </a:r>
            <a:r>
              <a:rPr lang="de-DE" dirty="0"/>
              <a:t>      </a:t>
            </a:r>
            <a:r>
              <a:rPr lang="de-DE" dirty="0" smtClean="0"/>
              <a:t>11426  </a:t>
            </a:r>
            <a:r>
              <a:rPr lang="de-DE" dirty="0"/>
              <a:t>W    253,1    3142         </a:t>
            </a:r>
            <a:r>
              <a:rPr lang="de-DE" dirty="0" smtClean="0"/>
              <a:t>   130560     </a:t>
            </a:r>
            <a:r>
              <a:rPr lang="de-DE" dirty="0"/>
              <a:t>0.01</a:t>
            </a:r>
          </a:p>
          <a:p>
            <a:pPr marL="274320" lvl="1" indent="0">
              <a:buNone/>
            </a:pPr>
            <a:r>
              <a:rPr lang="de-DE" dirty="0"/>
              <a:t>11165.022292    11165.022305    </a:t>
            </a:r>
            <a:r>
              <a:rPr lang="de-DE" dirty="0" err="1"/>
              <a:t>fio</a:t>
            </a:r>
            <a:r>
              <a:rPr lang="de-DE" dirty="0"/>
              <a:t>      </a:t>
            </a:r>
            <a:r>
              <a:rPr lang="de-DE" dirty="0" smtClean="0"/>
              <a:t>11426  </a:t>
            </a:r>
            <a:r>
              <a:rPr lang="de-DE" dirty="0"/>
              <a:t>W    253,1    3397         </a:t>
            </a:r>
            <a:r>
              <a:rPr lang="de-DE" dirty="0" smtClean="0"/>
              <a:t>   130560     </a:t>
            </a:r>
            <a:r>
              <a:rPr lang="de-DE" dirty="0"/>
              <a:t>0.01</a:t>
            </a:r>
          </a:p>
          <a:p>
            <a:pPr marL="274320" lvl="1" indent="0">
              <a:buNone/>
            </a:pPr>
            <a:r>
              <a:rPr lang="de-DE" dirty="0"/>
              <a:t>11165.022305    11165.022319    </a:t>
            </a:r>
            <a:r>
              <a:rPr lang="de-DE" dirty="0" err="1"/>
              <a:t>fio</a:t>
            </a:r>
            <a:r>
              <a:rPr lang="de-DE" dirty="0"/>
              <a:t>      </a:t>
            </a:r>
            <a:r>
              <a:rPr lang="de-DE" dirty="0" smtClean="0"/>
              <a:t>11426  </a:t>
            </a:r>
            <a:r>
              <a:rPr lang="de-DE" dirty="0"/>
              <a:t>W    253,1    3652         </a:t>
            </a:r>
            <a:r>
              <a:rPr lang="de-DE" dirty="0" smtClean="0"/>
              <a:t>   130560     </a:t>
            </a:r>
            <a:r>
              <a:rPr lang="de-DE" dirty="0"/>
              <a:t>0.01</a:t>
            </a:r>
          </a:p>
          <a:p>
            <a:pPr marL="274320" lvl="1" indent="0">
              <a:buNone/>
            </a:pPr>
            <a:r>
              <a:rPr lang="de-DE" dirty="0" smtClean="0"/>
              <a:t>11165.022319    </a:t>
            </a:r>
            <a:r>
              <a:rPr lang="de-DE" dirty="0"/>
              <a:t>11165.022333    </a:t>
            </a:r>
            <a:r>
              <a:rPr lang="de-DE" dirty="0" err="1"/>
              <a:t>fio</a:t>
            </a:r>
            <a:r>
              <a:rPr lang="de-DE" dirty="0"/>
              <a:t>      </a:t>
            </a:r>
            <a:r>
              <a:rPr lang="de-DE" dirty="0" smtClean="0"/>
              <a:t>11426  </a:t>
            </a:r>
            <a:r>
              <a:rPr lang="de-DE" dirty="0"/>
              <a:t>W    253,1    3907         </a:t>
            </a:r>
            <a:r>
              <a:rPr lang="de-DE" dirty="0" smtClean="0"/>
              <a:t>   130560     0.01</a:t>
            </a:r>
          </a:p>
          <a:p>
            <a:r>
              <a:rPr lang="en-US" dirty="0"/>
              <a:t>Visualize</a:t>
            </a:r>
            <a:r>
              <a:rPr lang="de-DE" dirty="0" smtClean="0"/>
              <a:t> </a:t>
            </a:r>
            <a:r>
              <a:rPr lang="de-DE" dirty="0" err="1" smtClean="0"/>
              <a:t>trace</a:t>
            </a:r>
            <a:r>
              <a:rPr lang="de-DE" dirty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Heatmap </a:t>
            </a:r>
            <a:r>
              <a:rPr lang="de-DE" dirty="0" err="1" smtClean="0"/>
              <a:t>tool</a:t>
            </a:r>
            <a:r>
              <a:rPr lang="de-DE" dirty="0" smtClean="0"/>
              <a:t>, </a:t>
            </a:r>
          </a:p>
          <a:p>
            <a:pPr lvl="1"/>
            <a:r>
              <a:rPr lang="de-DE" dirty="0"/>
              <a:t>sudo </a:t>
            </a:r>
            <a:r>
              <a:rPr lang="de-DE" dirty="0" smtClean="0"/>
              <a:t>./</a:t>
            </a:r>
            <a:r>
              <a:rPr lang="de-DE" dirty="0" err="1" smtClean="0"/>
              <a:t>iosnoop</a:t>
            </a:r>
            <a:r>
              <a:rPr lang="de-DE" dirty="0" smtClean="0"/>
              <a:t> </a:t>
            </a:r>
            <a:r>
              <a:rPr lang="de-DE" dirty="0"/>
              <a:t>-d 253,1 -s -t &gt;  </a:t>
            </a:r>
            <a:r>
              <a:rPr lang="de-DE" dirty="0" err="1"/>
              <a:t>iosnoop.log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grep</a:t>
            </a:r>
            <a:r>
              <a:rPr lang="de-DE" dirty="0"/>
              <a:t> '^[0-9]'  </a:t>
            </a:r>
            <a:r>
              <a:rPr lang="de-DE" dirty="0" err="1"/>
              <a:t>iosnoop.log</a:t>
            </a:r>
            <a:r>
              <a:rPr lang="de-DE" dirty="0"/>
              <a:t> | </a:t>
            </a:r>
            <a:r>
              <a:rPr lang="de-DE" dirty="0" err="1"/>
              <a:t>awk</a:t>
            </a:r>
            <a:r>
              <a:rPr lang="de-DE" dirty="0"/>
              <a:t> '{ </a:t>
            </a:r>
            <a:r>
              <a:rPr lang="de-DE" dirty="0" err="1"/>
              <a:t>print</a:t>
            </a:r>
            <a:r>
              <a:rPr lang="de-DE" dirty="0"/>
              <a:t> $1, $9 }' | </a:t>
            </a:r>
            <a:r>
              <a:rPr lang="de-DE" dirty="0" err="1"/>
              <a:t>sed</a:t>
            </a:r>
            <a:r>
              <a:rPr lang="de-DE" dirty="0"/>
              <a:t>  's/\.//</a:t>
            </a:r>
            <a:r>
              <a:rPr lang="de-DE" dirty="0" err="1"/>
              <a:t>g</a:t>
            </a:r>
            <a:r>
              <a:rPr lang="de-DE" dirty="0"/>
              <a:t>' | </a:t>
            </a:r>
            <a:r>
              <a:rPr lang="de-DE" dirty="0" err="1"/>
              <a:t>sed</a:t>
            </a:r>
            <a:r>
              <a:rPr lang="de-DE" dirty="0"/>
              <a:t> 's/$/0/</a:t>
            </a:r>
            <a:r>
              <a:rPr lang="de-DE" dirty="0" err="1"/>
              <a:t>g</a:t>
            </a:r>
            <a:r>
              <a:rPr lang="de-DE" dirty="0"/>
              <a:t>' &gt; </a:t>
            </a:r>
            <a:r>
              <a:rPr lang="de-DE" dirty="0" err="1"/>
              <a:t>trace.txt</a:t>
            </a:r>
            <a:r>
              <a:rPr lang="de-DE" dirty="0"/>
              <a:t>  </a:t>
            </a:r>
          </a:p>
          <a:p>
            <a:pPr lvl="1"/>
            <a:r>
              <a:rPr lang="de-DE" dirty="0"/>
              <a:t>.</a:t>
            </a:r>
            <a:r>
              <a:rPr lang="de-DE" dirty="0" smtClean="0"/>
              <a:t>/trace2heatmap.pl</a:t>
            </a:r>
            <a:r>
              <a:rPr lang="de-DE" dirty="0"/>
              <a:t> --</a:t>
            </a:r>
            <a:r>
              <a:rPr lang="de-DE" dirty="0" err="1"/>
              <a:t>unitstime</a:t>
            </a:r>
            <a:r>
              <a:rPr lang="de-DE" dirty="0"/>
              <a:t>=</a:t>
            </a:r>
            <a:r>
              <a:rPr lang="de-DE" dirty="0" err="1"/>
              <a:t>us</a:t>
            </a:r>
            <a:r>
              <a:rPr lang="de-DE" dirty="0"/>
              <a:t> --</a:t>
            </a:r>
            <a:r>
              <a:rPr lang="de-DE" dirty="0" err="1"/>
              <a:t>unitslatency</a:t>
            </a:r>
            <a:r>
              <a:rPr lang="de-DE" dirty="0"/>
              <a:t>=</a:t>
            </a:r>
            <a:r>
              <a:rPr lang="de-DE" dirty="0" err="1"/>
              <a:t>us</a:t>
            </a:r>
            <a:r>
              <a:rPr lang="de-DE" dirty="0"/>
              <a:t> --</a:t>
            </a:r>
            <a:r>
              <a:rPr lang="de-DE" dirty="0" err="1"/>
              <a:t>maxlat</a:t>
            </a:r>
            <a:r>
              <a:rPr lang="de-DE" dirty="0"/>
              <a:t>=200 --</a:t>
            </a:r>
            <a:r>
              <a:rPr lang="de-DE" dirty="0" err="1"/>
              <a:t>grid</a:t>
            </a:r>
            <a:r>
              <a:rPr lang="de-DE" dirty="0"/>
              <a:t> </a:t>
            </a:r>
            <a:r>
              <a:rPr lang="de-DE" dirty="0" err="1"/>
              <a:t>trace.txt</a:t>
            </a:r>
            <a:r>
              <a:rPr lang="de-DE" dirty="0"/>
              <a:t>&gt; </a:t>
            </a:r>
            <a:r>
              <a:rPr lang="de-DE" dirty="0" err="1" smtClean="0"/>
              <a:t>heatmap.svg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239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Dynamic Trace?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Trace probe could be pre-defined or defined on the fly</a:t>
            </a:r>
          </a:p>
          <a:p>
            <a:r>
              <a:rPr lang="en-US" dirty="0"/>
              <a:t>A</a:t>
            </a:r>
            <a:r>
              <a:rPr lang="en-US" dirty="0" smtClean="0"/>
              <a:t>ll probes are not enabled by default, zero performance impacts</a:t>
            </a:r>
          </a:p>
          <a:p>
            <a:r>
              <a:rPr lang="en-US" dirty="0" smtClean="0"/>
              <a:t>Users could enable one or multiple probes and hooks dynamically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ook functions could be predefined or defined dynamically</a:t>
            </a:r>
          </a:p>
          <a:p>
            <a:pPr lvl="1"/>
            <a:r>
              <a:rPr lang="en-US" dirty="0" smtClean="0"/>
              <a:t>Could be defined by CLI or programming scripts</a:t>
            </a:r>
          </a:p>
          <a:p>
            <a:r>
              <a:rPr lang="en-US" dirty="0" smtClean="0"/>
              <a:t>While probes get hit, hook functions could be invoked</a:t>
            </a:r>
          </a:p>
          <a:p>
            <a:pPr lvl="1"/>
            <a:r>
              <a:rPr lang="en-US" dirty="0"/>
              <a:t>Hook function could be following functions</a:t>
            </a:r>
          </a:p>
          <a:p>
            <a:pPr lvl="2"/>
            <a:r>
              <a:rPr lang="en-US" dirty="0" smtClean="0"/>
              <a:t>Print trace </a:t>
            </a:r>
            <a:r>
              <a:rPr lang="en-US" dirty="0"/>
              <a:t>logs</a:t>
            </a:r>
          </a:p>
          <a:p>
            <a:pPr lvl="3"/>
            <a:r>
              <a:rPr lang="en-US" dirty="0" smtClean="0"/>
              <a:t>Event logs, stack </a:t>
            </a:r>
            <a:r>
              <a:rPr lang="en-US" dirty="0"/>
              <a:t>trace, function graph, timestamp, duration calculation, </a:t>
            </a:r>
            <a:r>
              <a:rPr lang="en-US" dirty="0" smtClean="0"/>
              <a:t>histogram</a:t>
            </a:r>
            <a:endParaRPr lang="en-US" dirty="0"/>
          </a:p>
          <a:p>
            <a:pPr lvl="2"/>
            <a:r>
              <a:rPr lang="en-US" dirty="0"/>
              <a:t>Drop </a:t>
            </a:r>
            <a:r>
              <a:rPr lang="en-US" dirty="0" smtClean="0"/>
              <a:t>into kernel debugger (Not support by Linux?)</a:t>
            </a:r>
            <a:endParaRPr lang="en-US" dirty="0"/>
          </a:p>
          <a:p>
            <a:pPr lvl="2"/>
            <a:r>
              <a:rPr lang="en-US" dirty="0"/>
              <a:t>Panic to save core </a:t>
            </a:r>
            <a:r>
              <a:rPr lang="en-US" dirty="0" smtClean="0"/>
              <a:t>files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3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</a:t>
            </a:r>
            <a:r>
              <a:rPr lang="en-US" dirty="0" smtClean="0">
                <a:hlinkClick r:id="rId2"/>
              </a:rPr>
              <a:t>Heatmap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Visualize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2 </a:t>
            </a:r>
            <a:r>
              <a:rPr lang="de-DE" dirty="0" err="1" smtClean="0"/>
              <a:t>tracing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Heatmap, </a:t>
            </a:r>
          </a:p>
          <a:p>
            <a:pPr lvl="1"/>
            <a:r>
              <a:rPr lang="de-DE" sz="1400" dirty="0"/>
              <a:t>sudo </a:t>
            </a:r>
            <a:r>
              <a:rPr lang="de-DE" sz="1400" dirty="0" smtClean="0"/>
              <a:t>./</a:t>
            </a:r>
            <a:r>
              <a:rPr lang="de-DE" sz="1400" dirty="0" err="1" smtClean="0"/>
              <a:t>iosnoop</a:t>
            </a:r>
            <a:r>
              <a:rPr lang="de-DE" sz="1400" dirty="0" smtClean="0"/>
              <a:t> </a:t>
            </a:r>
            <a:r>
              <a:rPr lang="de-DE" sz="1400" dirty="0"/>
              <a:t>-d 253,1 -s -t &gt;  </a:t>
            </a:r>
            <a:r>
              <a:rPr lang="de-DE" sz="1400" dirty="0" err="1"/>
              <a:t>iosnoop.log</a:t>
            </a:r>
            <a:r>
              <a:rPr lang="de-DE" sz="1400" dirty="0"/>
              <a:t> </a:t>
            </a:r>
          </a:p>
          <a:p>
            <a:pPr lvl="1"/>
            <a:r>
              <a:rPr lang="de-DE" sz="1400" dirty="0" err="1"/>
              <a:t>grep</a:t>
            </a:r>
            <a:r>
              <a:rPr lang="de-DE" sz="1400" dirty="0"/>
              <a:t> '^[0-9]'  </a:t>
            </a:r>
            <a:r>
              <a:rPr lang="de-DE" sz="1400" dirty="0" err="1"/>
              <a:t>iosnoop.log</a:t>
            </a:r>
            <a:r>
              <a:rPr lang="de-DE" sz="1400" dirty="0"/>
              <a:t> | </a:t>
            </a:r>
            <a:r>
              <a:rPr lang="de-DE" sz="1400" dirty="0" err="1"/>
              <a:t>awk</a:t>
            </a:r>
            <a:r>
              <a:rPr lang="de-DE" sz="1400" dirty="0"/>
              <a:t> '{ </a:t>
            </a:r>
            <a:r>
              <a:rPr lang="de-DE" sz="1400" dirty="0" err="1"/>
              <a:t>print</a:t>
            </a:r>
            <a:r>
              <a:rPr lang="de-DE" sz="1400" dirty="0"/>
              <a:t> $1, $9 }' | </a:t>
            </a:r>
            <a:r>
              <a:rPr lang="de-DE" sz="1400" dirty="0" err="1"/>
              <a:t>sed</a:t>
            </a:r>
            <a:r>
              <a:rPr lang="de-DE" sz="1400" dirty="0"/>
              <a:t>  's/\.//</a:t>
            </a:r>
            <a:r>
              <a:rPr lang="de-DE" sz="1400" dirty="0" err="1"/>
              <a:t>g</a:t>
            </a:r>
            <a:r>
              <a:rPr lang="de-DE" sz="1400" dirty="0"/>
              <a:t>' | </a:t>
            </a:r>
            <a:r>
              <a:rPr lang="de-DE" sz="1400" dirty="0" err="1"/>
              <a:t>sed</a:t>
            </a:r>
            <a:r>
              <a:rPr lang="de-DE" sz="1400" dirty="0"/>
              <a:t> 's/$/0/</a:t>
            </a:r>
            <a:r>
              <a:rPr lang="de-DE" sz="1400" dirty="0" err="1"/>
              <a:t>g</a:t>
            </a:r>
            <a:r>
              <a:rPr lang="de-DE" sz="1400" dirty="0"/>
              <a:t>' &gt; </a:t>
            </a:r>
            <a:r>
              <a:rPr lang="de-DE" sz="1400" dirty="0" err="1"/>
              <a:t>trace.txt</a:t>
            </a:r>
            <a:r>
              <a:rPr lang="de-DE" sz="1400" dirty="0"/>
              <a:t>  </a:t>
            </a:r>
          </a:p>
          <a:p>
            <a:pPr lvl="1"/>
            <a:r>
              <a:rPr lang="de-DE" sz="1400" dirty="0"/>
              <a:t>.</a:t>
            </a:r>
            <a:r>
              <a:rPr lang="de-DE" sz="1400" dirty="0" smtClean="0"/>
              <a:t>/trace2heatmap.pl</a:t>
            </a:r>
            <a:r>
              <a:rPr lang="de-DE" sz="1400" dirty="0"/>
              <a:t> --</a:t>
            </a:r>
            <a:r>
              <a:rPr lang="de-DE" sz="1400" dirty="0" err="1"/>
              <a:t>unitstime</a:t>
            </a:r>
            <a:r>
              <a:rPr lang="de-DE" sz="1400" dirty="0"/>
              <a:t>=</a:t>
            </a:r>
            <a:r>
              <a:rPr lang="de-DE" sz="1400" dirty="0" err="1"/>
              <a:t>us</a:t>
            </a:r>
            <a:r>
              <a:rPr lang="de-DE" sz="1400" dirty="0"/>
              <a:t> --</a:t>
            </a:r>
            <a:r>
              <a:rPr lang="de-DE" sz="1400" dirty="0" err="1"/>
              <a:t>unitslatency</a:t>
            </a:r>
            <a:r>
              <a:rPr lang="de-DE" sz="1400" dirty="0"/>
              <a:t>=</a:t>
            </a:r>
            <a:r>
              <a:rPr lang="de-DE" sz="1400" dirty="0" err="1"/>
              <a:t>us</a:t>
            </a:r>
            <a:r>
              <a:rPr lang="de-DE" sz="1400" dirty="0"/>
              <a:t> --</a:t>
            </a:r>
            <a:r>
              <a:rPr lang="de-DE" sz="1400" dirty="0" err="1"/>
              <a:t>maxlat</a:t>
            </a:r>
            <a:r>
              <a:rPr lang="de-DE" sz="1400" dirty="0"/>
              <a:t>=200 --</a:t>
            </a:r>
            <a:r>
              <a:rPr lang="de-DE" sz="1400" dirty="0" err="1"/>
              <a:t>grid</a:t>
            </a:r>
            <a:r>
              <a:rPr lang="de-DE" sz="1400" dirty="0"/>
              <a:t> </a:t>
            </a:r>
            <a:r>
              <a:rPr lang="de-DE" sz="1400" dirty="0" err="1"/>
              <a:t>trace.txt</a:t>
            </a:r>
            <a:r>
              <a:rPr lang="de-DE" sz="1400" dirty="0"/>
              <a:t>&gt; </a:t>
            </a:r>
            <a:r>
              <a:rPr lang="de-DE" sz="1400" dirty="0" err="1" smtClean="0"/>
              <a:t>heatmap.svg</a:t>
            </a:r>
            <a:endParaRPr lang="de-DE" sz="1400" dirty="0"/>
          </a:p>
          <a:p>
            <a:endParaRPr lang="de-DE" dirty="0"/>
          </a:p>
        </p:txBody>
      </p:sp>
      <p:pic>
        <p:nvPicPr>
          <p:cNvPr id="4" name="Content Placeholder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3390460"/>
            <a:ext cx="8115299" cy="331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9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r>
              <a:rPr lang="en-US" dirty="0"/>
              <a:t>-</a:t>
            </a:r>
            <a:r>
              <a:rPr lang="en-US" dirty="0" smtClean="0"/>
              <a:t> Profiling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FIO with </a:t>
            </a:r>
            <a:r>
              <a:rPr lang="en-US" dirty="0" smtClean="0">
                <a:hlinkClick r:id="rId2"/>
              </a:rPr>
              <a:t>write sequential IO test</a:t>
            </a:r>
            <a:endParaRPr lang="en-US" dirty="0" smtClean="0"/>
          </a:p>
          <a:p>
            <a:r>
              <a:rPr lang="en-US" dirty="0" smtClean="0"/>
              <a:t>Sampling all applications and kernel activities on CPU</a:t>
            </a:r>
          </a:p>
          <a:p>
            <a:pPr marL="274320" lvl="1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perf record -a -g --call-graph dwarf -F 997 sleep </a:t>
            </a:r>
            <a:r>
              <a:rPr lang="en-US" dirty="0" smtClean="0"/>
              <a:t>60</a:t>
            </a:r>
          </a:p>
          <a:p>
            <a:pPr marL="274320" lvl="1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perf report &gt; </a:t>
            </a:r>
            <a:r>
              <a:rPr lang="en-US" dirty="0">
                <a:hlinkClick r:id="rId3"/>
              </a:rPr>
              <a:t>perf_record_fs_seq_write_sync_001.log</a:t>
            </a:r>
            <a:endParaRPr lang="en-US" dirty="0" smtClean="0"/>
          </a:p>
          <a:p>
            <a:r>
              <a:rPr lang="en-US" dirty="0" smtClean="0"/>
              <a:t>Visualize profiling data by Flamegraph,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perf script | </a:t>
            </a:r>
            <a:r>
              <a:rPr lang="en-US" dirty="0" err="1" smtClean="0"/>
              <a:t>stackcollapse-perf.pl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err="1"/>
              <a:t>out.perf</a:t>
            </a:r>
            <a:r>
              <a:rPr lang="en-US" dirty="0"/>
              <a:t>-folded</a:t>
            </a:r>
          </a:p>
          <a:p>
            <a:pPr lvl="1"/>
            <a:r>
              <a:rPr lang="en-US" dirty="0"/>
              <a:t>cat </a:t>
            </a:r>
            <a:r>
              <a:rPr lang="en-US" dirty="0" err="1"/>
              <a:t>out.perf</a:t>
            </a:r>
            <a:r>
              <a:rPr lang="en-US" dirty="0"/>
              <a:t>-folded | </a:t>
            </a:r>
            <a:r>
              <a:rPr lang="en-US" dirty="0" err="1" smtClean="0"/>
              <a:t>flamegraph.pl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smtClean="0">
                <a:hlinkClick r:id="rId4"/>
              </a:rPr>
              <a:t>perf-kernel.svg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044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- </a:t>
            </a:r>
            <a:r>
              <a:rPr lang="en-US" dirty="0" smtClean="0">
                <a:hlinkClick r:id="rId2"/>
              </a:rPr>
              <a:t>Flamegraph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53" y="1756854"/>
            <a:ext cx="10469789" cy="4844362"/>
          </a:xfrm>
        </p:spPr>
      </p:pic>
    </p:spTree>
    <p:extLst>
      <p:ext uri="{BB962C8B-B14F-4D97-AF65-F5344CB8AC3E}">
        <p14:creationId xmlns:p14="http://schemas.microsoft.com/office/powerpoint/2010/main" val="83227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Behaviors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runtime code </a:t>
            </a:r>
            <a:r>
              <a:rPr lang="en-US" dirty="0" smtClean="0"/>
              <a:t>path</a:t>
            </a:r>
          </a:p>
          <a:p>
            <a:pPr lvl="1"/>
            <a:r>
              <a:rPr lang="en-US" dirty="0" smtClean="0"/>
              <a:t>Function pointers</a:t>
            </a:r>
          </a:p>
          <a:p>
            <a:pPr lvl="1"/>
            <a:r>
              <a:rPr lang="en-US" dirty="0" smtClean="0"/>
              <a:t>Multiple code paths</a:t>
            </a:r>
          </a:p>
          <a:p>
            <a:pPr lvl="1"/>
            <a:r>
              <a:rPr lang="en-US" dirty="0" smtClean="0"/>
              <a:t>Chain of stack backtraces</a:t>
            </a:r>
          </a:p>
          <a:p>
            <a:r>
              <a:rPr lang="en-US" dirty="0" smtClean="0"/>
              <a:t>Understand </a:t>
            </a:r>
            <a:r>
              <a:rPr lang="en-US" dirty="0"/>
              <a:t>system behaviors under real </a:t>
            </a:r>
            <a:r>
              <a:rPr lang="en-US" dirty="0" smtClean="0"/>
              <a:t>workload</a:t>
            </a:r>
          </a:p>
          <a:p>
            <a:pPr lvl="1"/>
            <a:r>
              <a:rPr lang="en-US" dirty="0" smtClean="0"/>
              <a:t>Fast vs. slow code path</a:t>
            </a:r>
          </a:p>
          <a:p>
            <a:pPr lvl="1"/>
            <a:r>
              <a:rPr lang="en-US" dirty="0" smtClean="0"/>
              <a:t>Identify hot code path</a:t>
            </a:r>
          </a:p>
          <a:p>
            <a:r>
              <a:rPr lang="en-US" dirty="0" smtClean="0"/>
              <a:t>Present trace logs</a:t>
            </a:r>
          </a:p>
          <a:p>
            <a:pPr lvl="1"/>
            <a:r>
              <a:rPr lang="en-US" dirty="0"/>
              <a:t>Backtrace</a:t>
            </a:r>
          </a:p>
          <a:p>
            <a:pPr lvl="1"/>
            <a:r>
              <a:rPr lang="en-US" dirty="0"/>
              <a:t>Function graph</a:t>
            </a:r>
          </a:p>
          <a:p>
            <a:pPr lvl="1"/>
            <a:r>
              <a:rPr lang="en-US" dirty="0"/>
              <a:t>Statistic based on </a:t>
            </a:r>
            <a:r>
              <a:rPr lang="en-US" dirty="0" smtClean="0"/>
              <a:t>stack backtrace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/>
              <a:t>-</a:t>
            </a:r>
            <a:r>
              <a:rPr lang="en-US" dirty="0" smtClean="0"/>
              <a:t> Backtrace </a:t>
            </a:r>
            <a:r>
              <a:rPr lang="en-US" dirty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Understand </a:t>
            </a:r>
            <a:r>
              <a:rPr lang="en-US" sz="2400" dirty="0" smtClean="0">
                <a:hlinkClick r:id="rId2"/>
              </a:rPr>
              <a:t>block driver run time code path </a:t>
            </a:r>
            <a:r>
              <a:rPr lang="en-US" sz="2400" dirty="0" smtClean="0"/>
              <a:t>under real work load</a:t>
            </a:r>
          </a:p>
          <a:p>
            <a:pPr marL="274320" lvl="1" indent="0">
              <a:buNone/>
            </a:pPr>
            <a:r>
              <a:rPr lang="en-US" sz="1700" dirty="0" smtClean="0">
                <a:solidFill>
                  <a:srgbClr val="C00000"/>
                </a:solidFill>
              </a:rPr>
              <a:t># </a:t>
            </a:r>
            <a:r>
              <a:rPr lang="en-US" sz="1700" dirty="0" err="1" smtClean="0">
                <a:solidFill>
                  <a:srgbClr val="C00000"/>
                </a:solidFill>
              </a:rPr>
              <a:t>stap</a:t>
            </a:r>
            <a:r>
              <a:rPr lang="en-US" sz="1700" dirty="0" smtClean="0">
                <a:solidFill>
                  <a:srgbClr val="C00000"/>
                </a:solidFill>
              </a:rPr>
              <a:t> </a:t>
            </a:r>
            <a:r>
              <a:rPr lang="en-US" sz="1700" dirty="0">
                <a:solidFill>
                  <a:srgbClr val="C00000"/>
                </a:solidFill>
              </a:rPr>
              <a:t>--all-modules -e 'probe module("sampleblk").function("</a:t>
            </a:r>
            <a:r>
              <a:rPr lang="en-US" sz="1700" dirty="0" err="1">
                <a:solidFill>
                  <a:srgbClr val="C00000"/>
                </a:solidFill>
              </a:rPr>
              <a:t>sampleblk_request</a:t>
            </a:r>
            <a:r>
              <a:rPr lang="en-US" sz="1700" dirty="0">
                <a:solidFill>
                  <a:srgbClr val="C00000"/>
                </a:solidFill>
              </a:rPr>
              <a:t>") { </a:t>
            </a:r>
            <a:r>
              <a:rPr lang="en-US" sz="1700" dirty="0" err="1">
                <a:solidFill>
                  <a:srgbClr val="C00000"/>
                </a:solidFill>
              </a:rPr>
              <a:t>print_backtrace</a:t>
            </a:r>
            <a:r>
              <a:rPr lang="en-US" sz="1700" dirty="0">
                <a:solidFill>
                  <a:srgbClr val="C00000"/>
                </a:solidFill>
              </a:rPr>
              <a:t>() print("===\n") }'	</a:t>
            </a:r>
            <a:r>
              <a:rPr lang="en-US" sz="1700" dirty="0"/>
              <a:t>	</a:t>
            </a:r>
          </a:p>
          <a:p>
            <a:pPr marL="274320" lvl="1" indent="0">
              <a:buNone/>
            </a:pPr>
            <a:r>
              <a:rPr lang="en-US" sz="1700" dirty="0"/>
              <a:t>	 0xffffffffa04a1030 : sampleblk_request+0x0/0x0 [sampleblk]	</a:t>
            </a:r>
          </a:p>
          <a:p>
            <a:pPr marL="274320" lvl="1" indent="0">
              <a:buNone/>
            </a:pPr>
            <a:r>
              <a:rPr lang="fr-FR" sz="1700" dirty="0"/>
              <a:t>	 0xffffffff81313793 : __blk_run_queue+0x33/0x40 [</a:t>
            </a:r>
            <a:r>
              <a:rPr lang="fr-FR" sz="1700" dirty="0" err="1"/>
              <a:t>kernel</a:t>
            </a:r>
            <a:r>
              <a:rPr lang="fr-FR" sz="1700" dirty="0"/>
              <a:t>]	</a:t>
            </a:r>
          </a:p>
          <a:p>
            <a:pPr marL="274320" lvl="1" indent="0">
              <a:buNone/>
            </a:pPr>
            <a:r>
              <a:rPr lang="fr-FR" sz="1700" dirty="0"/>
              <a:t>	 0xffffffff8131380a : queue_unplugged+0x2a/0xb0 [</a:t>
            </a:r>
            <a:r>
              <a:rPr lang="fr-FR" sz="1700" dirty="0" err="1"/>
              <a:t>kernel</a:t>
            </a:r>
            <a:r>
              <a:rPr lang="fr-FR" sz="1700" dirty="0"/>
              <a:t>]	</a:t>
            </a:r>
          </a:p>
          <a:p>
            <a:pPr marL="274320" lvl="1" indent="0">
              <a:buNone/>
            </a:pPr>
            <a:r>
              <a:rPr lang="fr-FR" sz="1700" dirty="0"/>
              <a:t>	 0xffffffff81318e81 : blk_flush_plug_list+0x1d1/0x220 [</a:t>
            </a:r>
            <a:r>
              <a:rPr lang="fr-FR" sz="1700" dirty="0" err="1"/>
              <a:t>kernel</a:t>
            </a:r>
            <a:r>
              <a:rPr lang="fr-FR" sz="1700" dirty="0"/>
              <a:t>]	</a:t>
            </a:r>
          </a:p>
          <a:p>
            <a:pPr marL="274320" lvl="1" indent="0">
              <a:buNone/>
            </a:pPr>
            <a:r>
              <a:rPr lang="fr-FR" sz="1700" dirty="0"/>
              <a:t>	 0xffffffff8131928c : blk_finish_plug+0x2c/0x40 [</a:t>
            </a:r>
            <a:r>
              <a:rPr lang="fr-FR" sz="1700" dirty="0" err="1"/>
              <a:t>kernel</a:t>
            </a:r>
            <a:r>
              <a:rPr lang="fr-FR" sz="1700" dirty="0"/>
              <a:t>]	</a:t>
            </a:r>
          </a:p>
          <a:p>
            <a:pPr marL="274320" lvl="1" indent="0">
              <a:buNone/>
            </a:pPr>
            <a:r>
              <a:rPr lang="fr-FR" sz="1700" dirty="0"/>
              <a:t>	 0xffffffffa0729590 : ext4_writepages+0x4e0/0xcf0 [ext4]	</a:t>
            </a:r>
          </a:p>
          <a:p>
            <a:pPr marL="274320" lvl="1" indent="0">
              <a:buNone/>
            </a:pPr>
            <a:r>
              <a:rPr lang="fr-FR" sz="1700" dirty="0"/>
              <a:t>	 0xffffffff8119cd3e : do_writepages+0x1e/0x30 [</a:t>
            </a:r>
            <a:r>
              <a:rPr lang="fr-FR" sz="1700" dirty="0" err="1"/>
              <a:t>kernel</a:t>
            </a:r>
            <a:r>
              <a:rPr lang="fr-FR" sz="1700" dirty="0"/>
              <a:t>]	</a:t>
            </a:r>
          </a:p>
          <a:p>
            <a:pPr marL="274320" lvl="1" indent="0">
              <a:buNone/>
            </a:pPr>
            <a:r>
              <a:rPr lang="fr-FR" sz="1700" dirty="0"/>
              <a:t>	 0xffffffff81190b66 : __filemap_fdatawrite_range+0xc6/0x100 [</a:t>
            </a:r>
            <a:r>
              <a:rPr lang="fr-FR" sz="1700" dirty="0" err="1"/>
              <a:t>kernel</a:t>
            </a:r>
            <a:r>
              <a:rPr lang="fr-FR" sz="1700" dirty="0"/>
              <a:t>]	</a:t>
            </a:r>
          </a:p>
          <a:p>
            <a:pPr marL="274320" lvl="1" indent="0">
              <a:buNone/>
            </a:pPr>
            <a:r>
              <a:rPr lang="en-US" sz="1700" dirty="0"/>
              <a:t>	 0xffffffff811d5d96 : SyS_fadvise64+0x216/0x250 [kernel]	</a:t>
            </a:r>
          </a:p>
          <a:p>
            <a:pPr marL="274320" lvl="1" indent="0">
              <a:buNone/>
            </a:pPr>
            <a:r>
              <a:rPr lang="en-US" sz="1700" dirty="0"/>
              <a:t>	 0xffffffff81003c12 : do_syscall_64+0x62/0x110 [kernel]	</a:t>
            </a:r>
          </a:p>
          <a:p>
            <a:pPr marL="274320" lvl="1" indent="0">
              <a:buNone/>
            </a:pPr>
            <a:r>
              <a:rPr lang="en-US" sz="1700" dirty="0"/>
              <a:t>	 0xffffffff816bb721 : return_from_SYSCALL_64+0x0/0x6a [kernel]	</a:t>
            </a:r>
          </a:p>
          <a:p>
            <a:pPr marL="274320" lvl="1" indent="0">
              <a:buNone/>
            </a:pPr>
            <a:r>
              <a:rPr lang="en-US" sz="1700" dirty="0"/>
              <a:t>	</a:t>
            </a:r>
            <a:r>
              <a:rPr lang="en-US" sz="1700" dirty="0" smtClean="0"/>
              <a:t>===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7358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– </a:t>
            </a:r>
            <a:r>
              <a:rPr lang="en-US" sz="4400" dirty="0" smtClean="0"/>
              <a:t>Function Graph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44827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 smtClean="0"/>
              <a:t>Backtrace vs. Function Graph</a:t>
            </a:r>
          </a:p>
          <a:p>
            <a:pPr lvl="1"/>
            <a:r>
              <a:rPr lang="en-US" sz="1600" dirty="0"/>
              <a:t>B</a:t>
            </a:r>
            <a:r>
              <a:rPr lang="en-US" sz="1600" dirty="0" smtClean="0"/>
              <a:t>ottom to top vs. top to bottom</a:t>
            </a:r>
          </a:p>
          <a:p>
            <a:pPr lvl="1"/>
            <a:r>
              <a:rPr lang="en-US" sz="1600" dirty="0"/>
              <a:t>D</a:t>
            </a:r>
            <a:r>
              <a:rPr lang="en-US" sz="1600" dirty="0" smtClean="0"/>
              <a:t>irect code path, vs. full code path coverage</a:t>
            </a:r>
          </a:p>
          <a:p>
            <a:pPr lvl="1"/>
            <a:r>
              <a:rPr lang="en-US" sz="1600" dirty="0" smtClean="0"/>
              <a:t>Less tracing overhead vs. bigger overhead</a:t>
            </a:r>
          </a:p>
          <a:p>
            <a:r>
              <a:rPr lang="en-US" dirty="0" smtClean="0"/>
              <a:t>Understand fadvise64 </a:t>
            </a:r>
            <a:r>
              <a:rPr lang="en-US" dirty="0" err="1" smtClean="0"/>
              <a:t>syscall</a:t>
            </a:r>
            <a:r>
              <a:rPr lang="en-US" dirty="0" smtClean="0"/>
              <a:t> behaviors</a:t>
            </a:r>
          </a:p>
          <a:p>
            <a:pPr marL="274320" lvl="1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./</a:t>
            </a:r>
            <a:r>
              <a:rPr lang="en-US" dirty="0" err="1">
                <a:hlinkClick r:id="rId2"/>
              </a:rPr>
              <a:t>funcgraph</a:t>
            </a:r>
            <a:r>
              <a:rPr lang="en-US" dirty="0"/>
              <a:t> </a:t>
            </a:r>
            <a:r>
              <a:rPr lang="en-US" dirty="0" smtClean="0"/>
              <a:t>–d </a:t>
            </a:r>
            <a:r>
              <a:rPr lang="en-US" dirty="0"/>
              <a:t>1 -p 95069 </a:t>
            </a:r>
            <a:r>
              <a:rPr lang="en-US" dirty="0" smtClean="0"/>
              <a:t>SyS_fadvise64 &gt; </a:t>
            </a:r>
            <a:r>
              <a:rPr lang="en-US" dirty="0" err="1" smtClean="0">
                <a:hlinkClick r:id="rId3"/>
              </a:rPr>
              <a:t>functiongraph.log</a:t>
            </a: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812" y="3998783"/>
            <a:ext cx="5494338" cy="266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6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- </a:t>
            </a:r>
            <a:r>
              <a:rPr lang="en-US" dirty="0" smtClean="0">
                <a:hlinkClick r:id="rId2"/>
              </a:rPr>
              <a:t>Hot </a:t>
            </a:r>
            <a:r>
              <a:rPr lang="en-US" dirty="0">
                <a:hlinkClick r:id="rId2"/>
              </a:rPr>
              <a:t>P</a:t>
            </a:r>
            <a:r>
              <a:rPr lang="en-US" dirty="0" smtClean="0">
                <a:hlinkClick r:id="rId2"/>
              </a:rPr>
              <a:t>ath </a:t>
            </a:r>
            <a:r>
              <a:rPr lang="en-US" dirty="0">
                <a:hlinkClick r:id="rId2"/>
              </a:rPr>
              <a:t>E</a:t>
            </a:r>
            <a:r>
              <a:rPr lang="en-US" dirty="0" smtClean="0">
                <a:hlinkClick r:id="rId2"/>
              </a:rPr>
              <a:t>xample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80" y="1650968"/>
            <a:ext cx="7330440" cy="504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4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– Uprobe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FIO benchmark behaviors</a:t>
            </a:r>
          </a:p>
          <a:p>
            <a:pPr lvl="1"/>
            <a:r>
              <a:rPr lang="en-US" dirty="0" smtClean="0"/>
              <a:t>Question: How and why fadvise64 system call gets called?</a:t>
            </a:r>
          </a:p>
          <a:p>
            <a:pPr lvl="1"/>
            <a:r>
              <a:rPr lang="en-US" dirty="0" smtClean="0"/>
              <a:t>Trace </a:t>
            </a:r>
            <a:r>
              <a:rPr lang="en-US" dirty="0" err="1" smtClean="0"/>
              <a:t>fio</a:t>
            </a:r>
            <a:r>
              <a:rPr lang="en-US" dirty="0" smtClean="0"/>
              <a:t> by using perf probe:</a:t>
            </a:r>
          </a:p>
          <a:p>
            <a:pPr lvl="2"/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perf probe -x /lib64/libc.so.6 -F | grep </a:t>
            </a:r>
            <a:r>
              <a:rPr lang="en-US" dirty="0" smtClean="0"/>
              <a:t>fadvise64</a:t>
            </a:r>
          </a:p>
          <a:p>
            <a:pPr lvl="2"/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perf probe -x /lib64/libc.so.6 -L </a:t>
            </a:r>
            <a:r>
              <a:rPr lang="en-US" dirty="0" smtClean="0"/>
              <a:t>posix_fadvise64</a:t>
            </a:r>
          </a:p>
          <a:p>
            <a:pPr lvl="2"/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perf probe -x /lib64/libc.so.6 -V </a:t>
            </a:r>
            <a:r>
              <a:rPr lang="en-US" dirty="0" smtClean="0"/>
              <a:t>posix_fadvise64</a:t>
            </a:r>
          </a:p>
          <a:p>
            <a:pPr lvl="2"/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perf probe -x /lib64/libc.so.6 -a 'posix_fadvise64 </a:t>
            </a:r>
            <a:r>
              <a:rPr lang="en-US" dirty="0" smtClean="0"/>
              <a:t>advise’</a:t>
            </a:r>
          </a:p>
          <a:p>
            <a:pPr lvl="2"/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perf record -e probe_libc:posix_fadvise64 -</a:t>
            </a:r>
            <a:r>
              <a:rPr lang="en-US" dirty="0" err="1"/>
              <a:t>aR</a:t>
            </a:r>
            <a:r>
              <a:rPr lang="en-US" dirty="0"/>
              <a:t> -g --call-graph dwarf sleep </a:t>
            </a:r>
            <a:r>
              <a:rPr lang="en-US" dirty="0" smtClean="0"/>
              <a:t>60</a:t>
            </a:r>
          </a:p>
          <a:p>
            <a:pPr lvl="2"/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perf report</a:t>
            </a:r>
          </a:p>
          <a:p>
            <a:pPr lvl="2"/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perf script</a:t>
            </a:r>
          </a:p>
          <a:p>
            <a:pPr lvl="1"/>
            <a:r>
              <a:rPr lang="en-US" dirty="0" smtClean="0"/>
              <a:t>Please </a:t>
            </a:r>
            <a:r>
              <a:rPr lang="en-US" dirty="0" smtClean="0">
                <a:hlinkClick r:id="rId2"/>
              </a:rPr>
              <a:t>access trace logs here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293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Trace Building Blocks</a:t>
            </a:r>
          </a:p>
          <a:p>
            <a:r>
              <a:rPr lang="en-US" dirty="0"/>
              <a:t>Diagnosis, Analysis and Learning</a:t>
            </a:r>
          </a:p>
          <a:p>
            <a:r>
              <a:rPr lang="en-US" dirty="0">
                <a:solidFill>
                  <a:srgbClr val="FF0000"/>
                </a:solidFill>
              </a:rPr>
              <a:t>For Fun…</a:t>
            </a:r>
          </a:p>
        </p:txBody>
      </p:sp>
    </p:spTree>
    <p:extLst>
      <p:ext uri="{BB962C8B-B14F-4D97-AF65-F5344CB8AC3E}">
        <p14:creationId xmlns:p14="http://schemas.microsoft.com/office/powerpoint/2010/main" val="179417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Fun!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Practice first</a:t>
            </a:r>
          </a:p>
          <a:p>
            <a:pPr lvl="1"/>
            <a:r>
              <a:rPr lang="en-US" dirty="0" smtClean="0"/>
              <a:t>Have the basic concepts about use cases</a:t>
            </a:r>
          </a:p>
          <a:p>
            <a:pPr lvl="1"/>
            <a:r>
              <a:rPr lang="en-US" dirty="0"/>
              <a:t>Use it before </a:t>
            </a:r>
            <a:r>
              <a:rPr lang="en-US" dirty="0" smtClean="0"/>
              <a:t>understand</a:t>
            </a:r>
          </a:p>
          <a:p>
            <a:pPr lvl="1"/>
            <a:r>
              <a:rPr lang="en-US" dirty="0" smtClean="0"/>
              <a:t>Leverage toolkits and examples</a:t>
            </a:r>
          </a:p>
          <a:p>
            <a:r>
              <a:rPr lang="en-US" dirty="0" smtClean="0"/>
              <a:t>Discuss efficiently</a:t>
            </a:r>
          </a:p>
          <a:p>
            <a:pPr lvl="1"/>
            <a:r>
              <a:rPr lang="en-US" dirty="0" smtClean="0"/>
              <a:t>Define question clearly</a:t>
            </a:r>
          </a:p>
          <a:p>
            <a:pPr lvl="1"/>
            <a:r>
              <a:rPr lang="en-US" dirty="0" smtClean="0"/>
              <a:t>Know the knowledge dependencies</a:t>
            </a:r>
          </a:p>
          <a:p>
            <a:r>
              <a:rPr lang="en-US" dirty="0" smtClean="0"/>
              <a:t>Learn objectively</a:t>
            </a:r>
          </a:p>
          <a:p>
            <a:pPr lvl="1"/>
            <a:r>
              <a:rPr lang="en-US" dirty="0" smtClean="0"/>
              <a:t>Have a specific goal</a:t>
            </a:r>
          </a:p>
          <a:p>
            <a:pPr lvl="2"/>
            <a:r>
              <a:rPr lang="en-US" dirty="0" smtClean="0"/>
              <a:t>Use case: Developer vs. Admin</a:t>
            </a:r>
          </a:p>
          <a:p>
            <a:pPr lvl="2"/>
            <a:r>
              <a:rPr lang="en-US" dirty="0" smtClean="0"/>
              <a:t>What are learning outcomes</a:t>
            </a:r>
          </a:p>
          <a:p>
            <a:pPr lvl="1"/>
            <a:r>
              <a:rPr lang="en-US" dirty="0" smtClean="0"/>
              <a:t>Find right reference: book, documents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8391785"/>
              </p:ext>
            </p:extLst>
          </p:nvPr>
        </p:nvGraphicFramePr>
        <p:xfrm>
          <a:off x="3871913" y="1700213"/>
          <a:ext cx="8343900" cy="4872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33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Dynamic Trace?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Classic use cases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Functional issues diagnosis</a:t>
            </a:r>
          </a:p>
          <a:p>
            <a:pPr lvl="1"/>
            <a:r>
              <a:rPr lang="en-US" dirty="0" smtClean="0"/>
              <a:t>Performance analysis</a:t>
            </a:r>
          </a:p>
          <a:p>
            <a:pPr lvl="1"/>
            <a:r>
              <a:rPr lang="en-US" dirty="0" smtClean="0"/>
              <a:t>System behaviors learning</a:t>
            </a:r>
          </a:p>
          <a:p>
            <a:r>
              <a:rPr lang="en-US" dirty="0" smtClean="0"/>
              <a:t>New use cases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NFV (</a:t>
            </a:r>
            <a:r>
              <a:rPr lang="is-IS" dirty="0" smtClean="0">
                <a:hlinkClick r:id="rId2"/>
              </a:rPr>
              <a:t>IOVISOR</a:t>
            </a:r>
            <a:r>
              <a:rPr lang="is-IS" dirty="0" smtClean="0"/>
              <a:t>)</a:t>
            </a:r>
          </a:p>
          <a:p>
            <a:pPr lvl="1"/>
            <a:r>
              <a:rPr lang="is-IS" dirty="0" smtClean="0"/>
              <a:t>Security...</a:t>
            </a:r>
            <a:endParaRPr lang="en-US" dirty="0" smtClean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6932519"/>
              </p:ext>
            </p:extLst>
          </p:nvPr>
        </p:nvGraphicFramePr>
        <p:xfrm>
          <a:off x="3918857" y="2220686"/>
          <a:ext cx="7209518" cy="3951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70271" y="3780944"/>
            <a:ext cx="1191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Trace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54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Links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Brendan Gregg website</a:t>
            </a:r>
            <a:r>
              <a:rPr lang="en-US" dirty="0" smtClean="0"/>
              <a:t> – many good articles</a:t>
            </a:r>
          </a:p>
          <a:p>
            <a:pPr lvl="1"/>
            <a:r>
              <a:rPr lang="en-US" dirty="0">
                <a:hlinkClick r:id="rId3"/>
              </a:rPr>
              <a:t>Brendan’s Linux Perf collections</a:t>
            </a:r>
            <a:endParaRPr lang="en-US" dirty="0">
              <a:hlinkClick r:id="rId4"/>
            </a:endParaRPr>
          </a:p>
          <a:p>
            <a:pPr lvl="1"/>
            <a:r>
              <a:rPr lang="en-US" dirty="0">
                <a:hlinkClick r:id="rId4"/>
              </a:rPr>
              <a:t>Perf examples by Brendan </a:t>
            </a:r>
            <a:r>
              <a:rPr lang="en-US" dirty="0" smtClean="0">
                <a:hlinkClick r:id="rId4"/>
              </a:rPr>
              <a:t>Gregg</a:t>
            </a:r>
            <a:endParaRPr lang="en-US" dirty="0" smtClean="0">
              <a:hlinkClick r:id="rId5"/>
            </a:endParaRPr>
          </a:p>
          <a:p>
            <a:pPr lvl="1"/>
            <a:r>
              <a:rPr lang="en-US" dirty="0" smtClean="0">
                <a:hlinkClick r:id="rId5"/>
              </a:rPr>
              <a:t>Oliver Yang’s Blog</a:t>
            </a:r>
            <a:r>
              <a:rPr lang="en-US" dirty="0" smtClean="0"/>
              <a:t> - blogs tagged with perf or trace</a:t>
            </a:r>
          </a:p>
          <a:p>
            <a:r>
              <a:rPr lang="en-US" dirty="0" smtClean="0"/>
              <a:t>Document</a:t>
            </a:r>
          </a:p>
          <a:p>
            <a:pPr lvl="1"/>
            <a:r>
              <a:rPr lang="en-US" dirty="0">
                <a:hlinkClick r:id="rId6"/>
              </a:rPr>
              <a:t>Ftrace </a:t>
            </a:r>
            <a:r>
              <a:rPr lang="en-US" dirty="0" smtClean="0">
                <a:hlinkClick r:id="rId6"/>
              </a:rPr>
              <a:t>Document</a:t>
            </a:r>
            <a:endParaRPr lang="en-US" dirty="0" smtClean="0">
              <a:hlinkClick r:id="rId7"/>
            </a:endParaRPr>
          </a:p>
          <a:p>
            <a:pPr lvl="1"/>
            <a:r>
              <a:rPr lang="en-US" dirty="0" smtClean="0">
                <a:hlinkClick r:id="rId7"/>
              </a:rPr>
              <a:t>Kprobe Event Document</a:t>
            </a:r>
            <a:endParaRPr lang="en-US" dirty="0" smtClean="0"/>
          </a:p>
          <a:p>
            <a:pPr lvl="1"/>
            <a:r>
              <a:rPr lang="en-US" dirty="0" smtClean="0">
                <a:hlinkClick r:id="rId8"/>
              </a:rPr>
              <a:t>Tracepoint Document</a:t>
            </a:r>
            <a:endParaRPr lang="en-US" dirty="0" smtClean="0"/>
          </a:p>
          <a:p>
            <a:pPr lvl="1"/>
            <a:r>
              <a:rPr lang="en-US" dirty="0" smtClean="0">
                <a:hlinkClick r:id="rId9"/>
              </a:rPr>
              <a:t>Uprobe Event Document</a:t>
            </a:r>
            <a:endParaRPr lang="en-US" dirty="0" smtClean="0">
              <a:hlinkClick r:id="rId10"/>
            </a:endParaRPr>
          </a:p>
          <a:p>
            <a:pPr lvl="1"/>
            <a:r>
              <a:rPr lang="en-US" dirty="0" smtClean="0">
                <a:hlinkClick r:id="rId10"/>
              </a:rPr>
              <a:t>SystemTap Document Collection</a:t>
            </a:r>
            <a:endParaRPr lang="en-US" dirty="0" smtClean="0"/>
          </a:p>
          <a:p>
            <a:pPr lvl="1"/>
            <a:r>
              <a:rPr lang="en-US" dirty="0" smtClean="0">
                <a:hlinkClick r:id="rId11"/>
              </a:rPr>
              <a:t>System </a:t>
            </a:r>
            <a:r>
              <a:rPr lang="en-US" dirty="0">
                <a:hlinkClick r:id="rId11"/>
              </a:rPr>
              <a:t>Methodology </a:t>
            </a:r>
            <a:r>
              <a:rPr lang="en-US" dirty="0" smtClean="0">
                <a:hlinkClick r:id="rId11"/>
              </a:rPr>
              <a:t>Holistic </a:t>
            </a:r>
            <a:r>
              <a:rPr lang="en-US" dirty="0">
                <a:hlinkClick r:id="rId11"/>
              </a:rPr>
              <a:t>Performance Analysis on Modern </a:t>
            </a:r>
            <a:r>
              <a:rPr lang="en-US" dirty="0" smtClean="0">
                <a:hlinkClick r:id="rId11"/>
              </a:rPr>
              <a:t>Systems</a:t>
            </a:r>
            <a:endParaRPr lang="en-US" dirty="0" smtClean="0"/>
          </a:p>
          <a:p>
            <a:pPr lvl="2"/>
            <a:r>
              <a:rPr lang="en-US" dirty="0" smtClean="0"/>
              <a:t>By Brendan Gregg, ACM </a:t>
            </a:r>
            <a:r>
              <a:rPr lang="en-US" dirty="0"/>
              <a:t>Applicative System Methodology </a:t>
            </a:r>
            <a:r>
              <a:rPr lang="en-US" dirty="0" smtClean="0"/>
              <a:t>2016.1</a:t>
            </a:r>
          </a:p>
          <a:p>
            <a:r>
              <a:rPr lang="en-US" dirty="0" smtClean="0"/>
              <a:t>Book</a:t>
            </a:r>
          </a:p>
          <a:p>
            <a:pPr lvl="1"/>
            <a:r>
              <a:rPr lang="en-US" dirty="0">
                <a:hlinkClick r:id="rId12"/>
              </a:rPr>
              <a:t>Systems Performance: Enterprise and the </a:t>
            </a:r>
            <a:r>
              <a:rPr lang="en-US" dirty="0" smtClean="0">
                <a:hlinkClick r:id="rId12"/>
              </a:rPr>
              <a:t>Cloud</a:t>
            </a:r>
            <a:r>
              <a:rPr lang="en-US" dirty="0" smtClean="0"/>
              <a:t> by Brendan Gregg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5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5400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316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Trace - Pros vs.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Good coverage by massive probes</a:t>
            </a:r>
          </a:p>
          <a:p>
            <a:pPr lvl="1"/>
            <a:r>
              <a:rPr lang="en-US" dirty="0" smtClean="0"/>
              <a:t>Available in production mode</a:t>
            </a:r>
          </a:p>
          <a:p>
            <a:pPr lvl="1"/>
            <a:r>
              <a:rPr lang="en-US" dirty="0" smtClean="0"/>
              <a:t>Fine granularity, could be API or source code lines level</a:t>
            </a:r>
          </a:p>
          <a:p>
            <a:pPr lvl="1"/>
            <a:r>
              <a:rPr lang="en-US" dirty="0" smtClean="0"/>
              <a:t>Optimized </a:t>
            </a:r>
            <a:r>
              <a:rPr lang="en-US" dirty="0"/>
              <a:t>for less </a:t>
            </a:r>
            <a:r>
              <a:rPr lang="en-US" dirty="0" smtClean="0"/>
              <a:t>overhead</a:t>
            </a:r>
          </a:p>
          <a:p>
            <a:pPr lvl="1"/>
            <a:r>
              <a:rPr lang="en-US" dirty="0" smtClean="0"/>
              <a:t>Building blocks for new tools development</a:t>
            </a:r>
          </a:p>
          <a:p>
            <a:pPr lvl="1"/>
            <a:r>
              <a:rPr lang="en-US" dirty="0" smtClean="0"/>
              <a:t>Have community and ecosystem support</a:t>
            </a:r>
          </a:p>
          <a:p>
            <a:pPr lvl="2"/>
            <a:r>
              <a:rPr lang="en-US" dirty="0" smtClean="0"/>
              <a:t>Trace toolkits and application support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Tools supporting programming </a:t>
            </a:r>
            <a:r>
              <a:rPr lang="en-US" dirty="0"/>
              <a:t>n</a:t>
            </a:r>
            <a:r>
              <a:rPr lang="en-US" dirty="0" smtClean="0"/>
              <a:t>eed significant learning time</a:t>
            </a:r>
          </a:p>
          <a:p>
            <a:pPr lvl="2"/>
            <a:r>
              <a:rPr lang="en-US" dirty="0" smtClean="0"/>
              <a:t>Master a new script language</a:t>
            </a:r>
          </a:p>
          <a:p>
            <a:pPr lvl="2"/>
            <a:r>
              <a:rPr lang="en-US" dirty="0" smtClean="0"/>
              <a:t>Skills to process massive tracing data</a:t>
            </a:r>
          </a:p>
          <a:p>
            <a:pPr lvl="1"/>
            <a:r>
              <a:rPr lang="en-US" dirty="0" smtClean="0"/>
              <a:t>Some dynamic trace scripts could crash kernel, like SystemTap</a:t>
            </a:r>
          </a:p>
          <a:p>
            <a:pPr lvl="1"/>
            <a:r>
              <a:rPr lang="en-US" dirty="0" smtClean="0"/>
              <a:t>Performance could be impacted if the trace scripts are not well designed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5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Trace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s-IS" dirty="0" smtClean="0"/>
              <a:t>2004</a:t>
            </a:r>
            <a:r>
              <a:rPr lang="is-IS" dirty="0"/>
              <a:t>: Linux kprobes (2.6.9</a:t>
            </a:r>
            <a:r>
              <a:rPr lang="is-IS" dirty="0" smtClean="0"/>
              <a:t>)</a:t>
            </a:r>
          </a:p>
          <a:p>
            <a:r>
              <a:rPr lang="is-IS" dirty="0" smtClean="0">
                <a:solidFill>
                  <a:schemeClr val="bg1">
                    <a:lumMod val="85000"/>
                  </a:schemeClr>
                </a:solidFill>
              </a:rPr>
              <a:t>2005: Solaris Dtrace (10)</a:t>
            </a:r>
            <a:endParaRPr lang="is-I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dirty="0" smtClean="0"/>
              <a:t>2008</a:t>
            </a:r>
            <a:r>
              <a:rPr lang="fr-FR" dirty="0"/>
              <a:t>: Linux ftrace (2.6.27)</a:t>
            </a:r>
          </a:p>
          <a:p>
            <a:r>
              <a:rPr lang="fr-FR" dirty="0" smtClean="0"/>
              <a:t>2009</a:t>
            </a:r>
            <a:r>
              <a:rPr lang="fr-FR" dirty="0"/>
              <a:t>: Linux perf (2.6.31)</a:t>
            </a:r>
          </a:p>
          <a:p>
            <a:r>
              <a:rPr lang="fr-FR" dirty="0" smtClean="0"/>
              <a:t>2009</a:t>
            </a:r>
            <a:r>
              <a:rPr lang="fr-FR" dirty="0"/>
              <a:t>: Linux tracepoints (</a:t>
            </a:r>
            <a:r>
              <a:rPr lang="fr-FR" dirty="0" smtClean="0"/>
              <a:t>2.6.32)</a:t>
            </a:r>
          </a:p>
          <a:p>
            <a:r>
              <a:rPr lang="fr-FR" dirty="0" smtClean="0"/>
              <a:t>2012</a:t>
            </a:r>
            <a:r>
              <a:rPr lang="fr-FR" dirty="0"/>
              <a:t>: </a:t>
            </a:r>
            <a:r>
              <a:rPr lang="fr-FR" dirty="0" smtClean="0"/>
              <a:t>Dtrace: Oracle </a:t>
            </a:r>
            <a:r>
              <a:rPr lang="fr-FR" dirty="0"/>
              <a:t>Unbreakable Enterprise </a:t>
            </a:r>
            <a:r>
              <a:rPr lang="fr-FR" dirty="0" smtClean="0"/>
              <a:t>Linux  </a:t>
            </a:r>
            <a:r>
              <a:rPr lang="en-US" dirty="0" smtClean="0"/>
              <a:t>(2.6.39)</a:t>
            </a:r>
          </a:p>
          <a:p>
            <a:r>
              <a:rPr lang="fr-FR" dirty="0"/>
              <a:t>2012: Linux uprobes (3.5</a:t>
            </a:r>
            <a:r>
              <a:rPr lang="fr-FR" dirty="0" smtClean="0"/>
              <a:t>)</a:t>
            </a:r>
          </a:p>
          <a:p>
            <a:r>
              <a:rPr lang="fr-FR" dirty="0" smtClean="0"/>
              <a:t>2010-2016: ftrace, kprobe, </a:t>
            </a:r>
            <a:r>
              <a:rPr lang="fr-FR" dirty="0"/>
              <a:t>perf_events </a:t>
            </a:r>
            <a:r>
              <a:rPr lang="fr-FR" dirty="0" smtClean="0"/>
              <a:t>enhancements (3.7, 3.9 </a:t>
            </a:r>
            <a:r>
              <a:rPr lang="is-IS" dirty="0" smtClean="0"/>
              <a:t>...4.6)</a:t>
            </a:r>
            <a:endParaRPr lang="fr-FR" dirty="0" smtClean="0"/>
          </a:p>
          <a:p>
            <a:pPr lvl="1"/>
            <a:r>
              <a:rPr lang="fr-FR" dirty="0" smtClean="0"/>
              <a:t>Ftrace: mcount hook supports saving arguments</a:t>
            </a:r>
          </a:p>
          <a:p>
            <a:pPr lvl="1"/>
            <a:r>
              <a:rPr lang="fr-FR" dirty="0" smtClean="0"/>
              <a:t>Kprobe: optimization by using ftrace mcount hook</a:t>
            </a:r>
            <a:endParaRPr lang="fr-FR" dirty="0"/>
          </a:p>
          <a:p>
            <a:r>
              <a:rPr lang="de-DE" dirty="0" smtClean="0"/>
              <a:t>2014-2016: </a:t>
            </a:r>
            <a:r>
              <a:rPr lang="de-DE" dirty="0"/>
              <a:t>eBPF </a:t>
            </a:r>
            <a:r>
              <a:rPr lang="de-DE" dirty="0" smtClean="0"/>
              <a:t>patches (3.15,3.19,4.0,4.1...4.6)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574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670" y="1571173"/>
            <a:ext cx="7861343" cy="5286827"/>
          </a:xfrm>
        </p:spPr>
      </p:pic>
    </p:spTree>
    <p:extLst>
      <p:ext uri="{BB962C8B-B14F-4D97-AF65-F5344CB8AC3E}">
        <p14:creationId xmlns:p14="http://schemas.microsoft.com/office/powerpoint/2010/main" val="186296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>
                <a:solidFill>
                  <a:srgbClr val="FF0000"/>
                </a:solidFill>
              </a:rPr>
              <a:t>Trace Building B</a:t>
            </a:r>
            <a:r>
              <a:rPr lang="en-US" dirty="0" smtClean="0">
                <a:solidFill>
                  <a:srgbClr val="FF0000"/>
                </a:solidFill>
              </a:rPr>
              <a:t>locks</a:t>
            </a:r>
          </a:p>
          <a:p>
            <a:r>
              <a:rPr lang="en-US" dirty="0" smtClean="0"/>
              <a:t>Diagnosis, Analysis and Learning</a:t>
            </a:r>
          </a:p>
          <a:p>
            <a:r>
              <a:rPr lang="en-US" dirty="0"/>
              <a:t>For Fun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346004"/>
              </p:ext>
            </p:extLst>
          </p:nvPr>
        </p:nvGraphicFramePr>
        <p:xfrm>
          <a:off x="1634836" y="1856508"/>
          <a:ext cx="9936887" cy="4156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1803836" y="4127092"/>
            <a:ext cx="3142961" cy="8051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Ftrace &amp; </a:t>
            </a:r>
            <a:r>
              <a:rPr lang="en-US" dirty="0" err="1" smtClean="0"/>
              <a:t>Tracefs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58427" y="4127092"/>
            <a:ext cx="1615066" cy="8051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Stap module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6678" y="4120160"/>
            <a:ext cx="2323779" cy="8051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 event syscalls</a:t>
            </a:r>
          </a:p>
          <a:p>
            <a:pPr algn="ctr"/>
            <a:r>
              <a:rPr lang="en-US" dirty="0" smtClean="0"/>
              <a:t>(perf_event_open)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625586" y="4120160"/>
            <a:ext cx="1615066" cy="8051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eBPF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56022" y="2466109"/>
            <a:ext cx="1955957" cy="7743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Debugfs scripts</a:t>
            </a:r>
          </a:p>
          <a:p>
            <a:pPr algn="ctr"/>
            <a:r>
              <a:rPr lang="en-US" dirty="0" smtClean="0"/>
              <a:t>(perf-tools)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94472" y="2466109"/>
            <a:ext cx="1579412" cy="774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SystemTap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879777" y="2466109"/>
            <a:ext cx="1044100" cy="7743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798745" y="2466976"/>
            <a:ext cx="2677377" cy="774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tools</a:t>
            </a:r>
            <a:r>
              <a:rPr lang="is-IS" dirty="0" smtClean="0"/>
              <a:t>…</a:t>
            </a:r>
          </a:p>
          <a:p>
            <a:pPr algn="ctr"/>
            <a:r>
              <a:rPr lang="is-IS" dirty="0" smtClean="0"/>
              <a:t>(oprofile/ktap/LTTng)</a:t>
            </a:r>
            <a:endParaRPr lang="en-US" dirty="0"/>
          </a:p>
        </p:txBody>
      </p:sp>
      <p:sp>
        <p:nvSpPr>
          <p:cNvPr id="3" name="Curved Up Arrow 2"/>
          <p:cNvSpPr/>
          <p:nvPr/>
        </p:nvSpPr>
        <p:spPr>
          <a:xfrm flipH="1">
            <a:off x="2781700" y="6026865"/>
            <a:ext cx="4256412" cy="540189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90571" y="6103186"/>
            <a:ext cx="3312010" cy="366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count hook registration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3236" y="5089543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Common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Building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Blocks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08140" y="2466109"/>
            <a:ext cx="1180439" cy="7743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blktrace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994201" y="2466109"/>
            <a:ext cx="708943" cy="7743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8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4991</TotalTime>
  <Words>2523</Words>
  <Application>Microsoft Macintosh PowerPoint</Application>
  <PresentationFormat>Widescreen</PresentationFormat>
  <Paragraphs>459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Bookman Old Style</vt:lpstr>
      <vt:lpstr>Calibri</vt:lpstr>
      <vt:lpstr>Century Gothic</vt:lpstr>
      <vt:lpstr>Rockwell Extra Bold</vt:lpstr>
      <vt:lpstr>Wingdings</vt:lpstr>
      <vt:lpstr>幼圆</vt:lpstr>
      <vt:lpstr>Arial</vt:lpstr>
      <vt:lpstr>Wood Type</vt:lpstr>
      <vt:lpstr>Using Linux Trace Tools For diagnosis, analysis, learning and fun…</vt:lpstr>
      <vt:lpstr>AGENDA</vt:lpstr>
      <vt:lpstr>What Is Dynamic Trace?</vt:lpstr>
      <vt:lpstr>Why Dynamic Trace?</vt:lpstr>
      <vt:lpstr>Dynamic Trace - Pros vs. Cons</vt:lpstr>
      <vt:lpstr>Dynamic Trace history</vt:lpstr>
      <vt:lpstr>Big picture</vt:lpstr>
      <vt:lpstr>AGENDA</vt:lpstr>
      <vt:lpstr>Conceptual View</vt:lpstr>
      <vt:lpstr>Trace Event Type</vt:lpstr>
      <vt:lpstr>Mcount (Ftrace)</vt:lpstr>
      <vt:lpstr>Tracepoint</vt:lpstr>
      <vt:lpstr>Kprobe</vt:lpstr>
      <vt:lpstr>Uprobe</vt:lpstr>
      <vt:lpstr>Trace Internal - Kprobe Example</vt:lpstr>
      <vt:lpstr>Hardware Events</vt:lpstr>
      <vt:lpstr>AGENDA</vt:lpstr>
      <vt:lpstr>Functional Issues Diagnosis</vt:lpstr>
      <vt:lpstr>Diagnosis Process</vt:lpstr>
      <vt:lpstr>Diagnosis Example - 1</vt:lpstr>
      <vt:lpstr>Diagnosis Example - 2</vt:lpstr>
      <vt:lpstr>Diagnosis Example - 3</vt:lpstr>
      <vt:lpstr>Perf Analysis - Conceptual View</vt:lpstr>
      <vt:lpstr>Perf Analysis - Methodologies</vt:lpstr>
      <vt:lpstr>Perf Analysis - Trace vs. Profiling</vt:lpstr>
      <vt:lpstr>Analysis - Workload Characterization</vt:lpstr>
      <vt:lpstr>Analysis - USE Method</vt:lpstr>
      <vt:lpstr>Analysis - Trace Example 1</vt:lpstr>
      <vt:lpstr>Analysis - Trace Example 2</vt:lpstr>
      <vt:lpstr>Analysis - Heatmap</vt:lpstr>
      <vt:lpstr>Analysis - Profiling Example</vt:lpstr>
      <vt:lpstr>Analysis - Flamegraph</vt:lpstr>
      <vt:lpstr>System Behaviors Learning</vt:lpstr>
      <vt:lpstr>Learning - Backtrace Example</vt:lpstr>
      <vt:lpstr>Learning – Function Graph Example</vt:lpstr>
      <vt:lpstr>Learning - Hot Path Example</vt:lpstr>
      <vt:lpstr>Learning – Uprobe Example</vt:lpstr>
      <vt:lpstr>AGENDA</vt:lpstr>
      <vt:lpstr>Have Fun!</vt:lpstr>
      <vt:lpstr>Resources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Dynamic trace</dc:title>
  <dc:creator>oliver yang</dc:creator>
  <cp:lastModifiedBy>oliver yang</cp:lastModifiedBy>
  <cp:revision>355</cp:revision>
  <cp:lastPrinted>2016-07-30T01:40:55Z</cp:lastPrinted>
  <dcterms:created xsi:type="dcterms:W3CDTF">2016-07-23T02:06:07Z</dcterms:created>
  <dcterms:modified xsi:type="dcterms:W3CDTF">2016-07-30T12:44:42Z</dcterms:modified>
</cp:coreProperties>
</file>