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yangoliver@gmail.com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39891"/>
            <a:ext cx="8042276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 features &amp;</a:t>
            </a:r>
            <a:r>
              <a:rPr lang="en-US" dirty="0"/>
              <a:t> </a:t>
            </a:r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Features back porting</a:t>
            </a:r>
          </a:p>
          <a:p>
            <a:pPr lvl="1"/>
            <a:r>
              <a:rPr lang="en-US" dirty="0" smtClean="0"/>
              <a:t>Critical bug fixes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Thread pool and scheduler tuning</a:t>
            </a:r>
          </a:p>
          <a:p>
            <a:pPr lvl="1"/>
            <a:r>
              <a:rPr lang="en-US" dirty="0" smtClean="0"/>
              <a:t>NUMA affinities</a:t>
            </a:r>
          </a:p>
          <a:p>
            <a:pPr lvl="1"/>
            <a:r>
              <a:rPr lang="en-US" dirty="0" err="1" smtClean="0"/>
              <a:t>Perf</a:t>
            </a:r>
            <a:r>
              <a:rPr lang="en-US" dirty="0" smtClean="0"/>
              <a:t> trace framework enhancement</a:t>
            </a:r>
          </a:p>
          <a:p>
            <a:r>
              <a:rPr lang="en-US" dirty="0" err="1" smtClean="0"/>
              <a:t>Debugability</a:t>
            </a:r>
            <a:r>
              <a:rPr lang="en-US" dirty="0" smtClean="0"/>
              <a:t> &amp; Supportability</a:t>
            </a:r>
          </a:p>
          <a:p>
            <a:pPr lvl="1"/>
            <a:r>
              <a:rPr lang="en-US" dirty="0" smtClean="0"/>
              <a:t>Application and Kernel core dump</a:t>
            </a:r>
          </a:p>
          <a:p>
            <a:pPr lvl="1"/>
            <a:r>
              <a:rPr lang="en-US" dirty="0" smtClean="0"/>
              <a:t>NVLOG Replay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On-Premises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storage appliances get shipped to customer</a:t>
            </a:r>
          </a:p>
          <a:p>
            <a:pPr lvl="1"/>
            <a:r>
              <a:rPr lang="en-US" dirty="0" smtClean="0"/>
              <a:t>No direct control</a:t>
            </a:r>
          </a:p>
          <a:p>
            <a:pPr lvl="1"/>
            <a:r>
              <a:rPr lang="en-US" dirty="0" smtClean="0"/>
              <a:t>Very complex environments</a:t>
            </a:r>
          </a:p>
          <a:p>
            <a:r>
              <a:rPr lang="en-US" dirty="0" smtClean="0"/>
              <a:t>Live debug cost is expensive</a:t>
            </a:r>
          </a:p>
          <a:p>
            <a:pPr lvl="1"/>
            <a:r>
              <a:rPr lang="en-US" dirty="0" smtClean="0"/>
              <a:t>TSE working remotely, need local vendor helps</a:t>
            </a:r>
          </a:p>
          <a:p>
            <a:pPr lvl="1"/>
            <a:r>
              <a:rPr lang="en-US" dirty="0" smtClean="0"/>
              <a:t>Data security and safety concerns</a:t>
            </a:r>
          </a:p>
          <a:p>
            <a:pPr lvl="1"/>
            <a:r>
              <a:rPr lang="en-US" dirty="0" smtClean="0"/>
              <a:t>Strict product shipments policies</a:t>
            </a:r>
          </a:p>
          <a:p>
            <a:r>
              <a:rPr lang="en-US" dirty="0" smtClean="0"/>
              <a:t>Low frequent reproducible bugs</a:t>
            </a:r>
            <a:r>
              <a:rPr lang="en-US" dirty="0"/>
              <a:t> </a:t>
            </a:r>
            <a:r>
              <a:rPr lang="en-US" dirty="0" smtClean="0"/>
              <a:t>for enterprise users</a:t>
            </a:r>
          </a:p>
          <a:p>
            <a:pPr lvl="1"/>
            <a:r>
              <a:rPr lang="en-US" dirty="0" smtClean="0"/>
              <a:t>Cost of service interrupts or down time is high</a:t>
            </a:r>
          </a:p>
          <a:p>
            <a:pPr lvl="1"/>
            <a:r>
              <a:rPr lang="en-US" dirty="0" smtClean="0"/>
              <a:t>Unexpected shutdown needs a RCA</a:t>
            </a:r>
          </a:p>
        </p:txBody>
      </p:sp>
    </p:spTree>
    <p:extLst>
      <p:ext uri="{BB962C8B-B14F-4D97-AF65-F5344CB8AC3E}">
        <p14:creationId xmlns:p14="http://schemas.microsoft.com/office/powerpoint/2010/main" val="34126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Enterprise Supportability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Uniform Alert </a:t>
            </a:r>
            <a:r>
              <a:rPr lang="en-US" dirty="0" smtClean="0"/>
              <a:t>and auto support framework </a:t>
            </a:r>
            <a:r>
              <a:rPr lang="en-US" dirty="0"/>
              <a:t>– </a:t>
            </a:r>
            <a:r>
              <a:rPr lang="en-US" dirty="0" smtClean="0"/>
              <a:t>error filtering, environment check</a:t>
            </a:r>
            <a:endParaRPr lang="en-US" dirty="0"/>
          </a:p>
          <a:p>
            <a:pPr lvl="1"/>
            <a:r>
              <a:rPr lang="en-US" dirty="0"/>
              <a:t>Management </a:t>
            </a:r>
            <a:r>
              <a:rPr lang="en-US" dirty="0" smtClean="0"/>
              <a:t>alert</a:t>
            </a:r>
            <a:endParaRPr lang="en-US" dirty="0"/>
          </a:p>
          <a:p>
            <a:pPr lvl="1"/>
            <a:r>
              <a:rPr lang="en-US" dirty="0" err="1" smtClean="0"/>
              <a:t>Unmanagement</a:t>
            </a:r>
            <a:r>
              <a:rPr lang="en-US" dirty="0" smtClean="0"/>
              <a:t> </a:t>
            </a:r>
            <a:r>
              <a:rPr lang="en-US" dirty="0" smtClean="0"/>
              <a:t>alert</a:t>
            </a:r>
          </a:p>
          <a:p>
            <a:r>
              <a:rPr lang="en-US" dirty="0" smtClean="0"/>
              <a:t>Explorer for environment replay</a:t>
            </a:r>
          </a:p>
          <a:p>
            <a:pPr lvl="1"/>
            <a:r>
              <a:rPr lang="en-US" dirty="0" smtClean="0"/>
              <a:t>Application logs and core dump</a:t>
            </a:r>
          </a:p>
          <a:p>
            <a:pPr lvl="2"/>
            <a:r>
              <a:rPr lang="en-US" dirty="0" smtClean="0"/>
              <a:t>How to handle huge memory core dump</a:t>
            </a:r>
          </a:p>
          <a:p>
            <a:pPr lvl="1"/>
            <a:r>
              <a:rPr lang="en-US" dirty="0" smtClean="0"/>
              <a:t>Kernel logs and core dump</a:t>
            </a:r>
          </a:p>
          <a:p>
            <a:pPr lvl="2"/>
            <a:r>
              <a:rPr lang="en-US" dirty="0" smtClean="0"/>
              <a:t>Kernel core dump (</a:t>
            </a:r>
            <a:r>
              <a:rPr lang="en-US" dirty="0" err="1" smtClean="0"/>
              <a:t>diskdump</a:t>
            </a:r>
            <a:r>
              <a:rPr lang="en-US" dirty="0" smtClean="0"/>
              <a:t>, </a:t>
            </a:r>
            <a:r>
              <a:rPr lang="en-US" dirty="0" err="1" smtClean="0"/>
              <a:t>netdump</a:t>
            </a:r>
            <a:r>
              <a:rPr lang="en-US" dirty="0" smtClean="0"/>
              <a:t>, </a:t>
            </a:r>
            <a:r>
              <a:rPr lang="en-US" dirty="0" err="1" smtClean="0"/>
              <a:t>kdump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Various </a:t>
            </a:r>
            <a:r>
              <a:rPr lang="en-US" dirty="0" smtClean="0"/>
              <a:t>watchdogs</a:t>
            </a:r>
            <a:endParaRPr lang="en-US" dirty="0"/>
          </a:p>
          <a:p>
            <a:pPr lvl="3"/>
            <a:r>
              <a:rPr lang="en-US" dirty="0"/>
              <a:t>V</a:t>
            </a:r>
            <a:r>
              <a:rPr lang="en-US" dirty="0" smtClean="0"/>
              <a:t>irtual debug button</a:t>
            </a:r>
          </a:p>
          <a:p>
            <a:pPr lvl="2"/>
            <a:r>
              <a:rPr lang="en-US" dirty="0" err="1" smtClean="0"/>
              <a:t>Sysrq</a:t>
            </a:r>
            <a:endParaRPr lang="en-US" dirty="0" smtClean="0"/>
          </a:p>
          <a:p>
            <a:pPr lvl="2"/>
            <a:r>
              <a:rPr lang="en-US" dirty="0" smtClean="0"/>
              <a:t>Dynamic trace toolkits</a:t>
            </a:r>
          </a:p>
          <a:p>
            <a:pPr lvl="3"/>
            <a:r>
              <a:rPr lang="en-US" dirty="0" err="1" smtClean="0"/>
              <a:t>uprobe</a:t>
            </a:r>
            <a:r>
              <a:rPr lang="en-US" dirty="0" smtClean="0"/>
              <a:t>, </a:t>
            </a:r>
            <a:r>
              <a:rPr lang="en-US" dirty="0" err="1" smtClean="0"/>
              <a:t>kprobe</a:t>
            </a:r>
            <a:r>
              <a:rPr lang="en-US" dirty="0" smtClean="0"/>
              <a:t>, </a:t>
            </a:r>
            <a:r>
              <a:rPr lang="en-US" dirty="0" err="1" smtClean="0"/>
              <a:t>tracepoint</a:t>
            </a:r>
            <a:r>
              <a:rPr lang="en-US" dirty="0" smtClean="0"/>
              <a:t>, </a:t>
            </a:r>
            <a:r>
              <a:rPr lang="en-US" dirty="0" err="1" smtClean="0"/>
              <a:t>systemtap</a:t>
            </a:r>
            <a:r>
              <a:rPr lang="en-US" dirty="0" smtClean="0"/>
              <a:t>, </a:t>
            </a:r>
            <a:r>
              <a:rPr lang="en-US" dirty="0" err="1" smtClean="0"/>
              <a:t>perf</a:t>
            </a:r>
            <a:r>
              <a:rPr lang="en-US" dirty="0" smtClean="0"/>
              <a:t>, </a:t>
            </a:r>
            <a:r>
              <a:rPr lang="en-US" dirty="0" err="1" smtClean="0"/>
              <a:t>ftrace</a:t>
            </a:r>
            <a:endParaRPr lang="en-US" dirty="0" smtClean="0"/>
          </a:p>
          <a:p>
            <a:pPr lvl="2"/>
            <a:r>
              <a:rPr lang="en-US" dirty="0" err="1" smtClean="0"/>
              <a:t>Kdb</a:t>
            </a:r>
            <a:r>
              <a:rPr lang="en-US" dirty="0" smtClean="0"/>
              <a:t>, </a:t>
            </a:r>
            <a:r>
              <a:rPr lang="en-US" dirty="0" err="1" smtClean="0"/>
              <a:t>kgdb</a:t>
            </a:r>
            <a:r>
              <a:rPr lang="en-US" dirty="0" smtClean="0"/>
              <a:t>, </a:t>
            </a:r>
            <a:r>
              <a:rPr lang="en-US" dirty="0" err="1" smtClean="0"/>
              <a:t>gdb</a:t>
            </a:r>
            <a:r>
              <a:rPr lang="en-US" dirty="0" smtClean="0"/>
              <a:t> scripts</a:t>
            </a:r>
          </a:p>
          <a:p>
            <a:pPr lvl="2"/>
            <a:r>
              <a:rPr lang="en-US" dirty="0" smtClean="0"/>
              <a:t>Intel MCE, </a:t>
            </a:r>
            <a:r>
              <a:rPr lang="en-US" dirty="0" err="1" smtClean="0"/>
              <a:t>PCIe</a:t>
            </a:r>
            <a:r>
              <a:rPr lang="en-US" dirty="0" smtClean="0"/>
              <a:t> AER hardenings</a:t>
            </a:r>
          </a:p>
          <a:p>
            <a:pPr lvl="3"/>
            <a:r>
              <a:rPr lang="en-US" dirty="0" smtClean="0"/>
              <a:t>How to locate a FRU?</a:t>
            </a:r>
          </a:p>
          <a:p>
            <a:pPr lvl="1"/>
            <a:r>
              <a:rPr lang="en-US" dirty="0" smtClean="0"/>
              <a:t>FW and HW logs</a:t>
            </a:r>
          </a:p>
          <a:p>
            <a:pPr lvl="2"/>
            <a:r>
              <a:rPr lang="en-US" dirty="0" smtClean="0"/>
              <a:t>SEL logs and IPMI</a:t>
            </a:r>
          </a:p>
          <a:p>
            <a:pPr lvl="2"/>
            <a:r>
              <a:rPr lang="en-US" dirty="0" smtClean="0"/>
              <a:t>FW enhancements in BIOS SMI handler and IPMI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4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</TotalTime>
  <Words>199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News Gothic MT</vt:lpstr>
      <vt:lpstr>Wingdings 2</vt:lpstr>
      <vt:lpstr>Breeze</vt:lpstr>
      <vt:lpstr>Kernel work</vt:lpstr>
      <vt:lpstr>Overview</vt:lpstr>
      <vt:lpstr>On-Premises Challenges</vt:lpstr>
      <vt:lpstr> Enterprise Supportability</vt:lpstr>
    </vt:vector>
  </TitlesOfParts>
  <Company>EMC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work</dc:title>
  <dc:creator>Corporate User</dc:creator>
  <cp:lastModifiedBy>oliver yang</cp:lastModifiedBy>
  <cp:revision>16</cp:revision>
  <dcterms:created xsi:type="dcterms:W3CDTF">2016-05-13T07:41:56Z</dcterms:created>
  <dcterms:modified xsi:type="dcterms:W3CDTF">2016-07-26T14:30:35Z</dcterms:modified>
</cp:coreProperties>
</file>