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06" autoAdjust="0"/>
  </p:normalViewPr>
  <p:slideViewPr>
    <p:cSldViewPr>
      <p:cViewPr varScale="1">
        <p:scale>
          <a:sx n="79" d="100"/>
          <a:sy n="7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Requirements and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and high level design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Story</a:t>
          </a:r>
          <a:endParaRPr lang="en-US" sz="21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Requirements and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Idea</a:t>
          </a:r>
          <a:endParaRPr lang="en-US" sz="21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and high level design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</a:t>
          </a:r>
          <a:endParaRPr lang="en-US" sz="21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high level design?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project proceeds, the need is to provide an overview of how the various sub-systems and components of the system fit together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application flow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how system/component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works. What is the right behavior for major use case scenarios.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 analysis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major challenge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risks.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preliminary stages of a software development, the need is to size the project and to identify those parts of the project that might be risky or time consuming.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Jan, 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	https://yangoliver.github.io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pPr lvl="1"/>
            <a:r>
              <a:rPr lang="en-US" dirty="0"/>
              <a:t>What is value-add for the key idea?</a:t>
            </a:r>
          </a:p>
          <a:p>
            <a:pPr lvl="1"/>
            <a:r>
              <a:rPr lang="en-US" dirty="0"/>
              <a:t>Any alternative options?</a:t>
            </a:r>
          </a:p>
          <a:p>
            <a:pPr lvl="2"/>
            <a:r>
              <a:rPr lang="en-US" dirty="0"/>
              <a:t>Pros vs. Cons among different options</a:t>
            </a:r>
          </a:p>
          <a:p>
            <a:pPr lvl="2"/>
            <a:r>
              <a:rPr lang="en-US" dirty="0"/>
              <a:t>Why choose current solution</a:t>
            </a:r>
          </a:p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Solution/Product/Component architecture diagram</a:t>
            </a:r>
          </a:p>
          <a:p>
            <a:pPr lvl="2"/>
            <a:r>
              <a:rPr lang="en-US" dirty="0" smtClean="0"/>
              <a:t>How various sub-system or components fit together</a:t>
            </a:r>
          </a:p>
          <a:p>
            <a:pPr lvl="1"/>
            <a:r>
              <a:rPr lang="en-US" dirty="0" smtClean="0"/>
              <a:t>Major application flow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path, Control path, error handling</a:t>
            </a:r>
            <a:endParaRPr lang="en-US" dirty="0" smtClean="0"/>
          </a:p>
          <a:p>
            <a:pPr lvl="1"/>
            <a:r>
              <a:rPr lang="en-US" dirty="0" smtClean="0"/>
              <a:t>Key challenges analysis</a:t>
            </a:r>
          </a:p>
          <a:p>
            <a:pPr lvl="2"/>
            <a:r>
              <a:rPr lang="en-US" dirty="0" smtClean="0"/>
              <a:t>What are the key challenges</a:t>
            </a:r>
          </a:p>
          <a:p>
            <a:pPr lvl="2"/>
            <a:r>
              <a:rPr lang="en-US" dirty="0" smtClean="0"/>
              <a:t>Any prototype/validation need to be planned</a:t>
            </a:r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Key Stakeholders 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1"/>
            <a:r>
              <a:rPr lang="en-US" dirty="0" smtClean="0"/>
              <a:t>Investment analysis</a:t>
            </a:r>
          </a:p>
          <a:p>
            <a:pPr lvl="2"/>
            <a:r>
              <a:rPr lang="en-US" dirty="0" smtClean="0"/>
              <a:t>Project contributors and sponsors</a:t>
            </a:r>
          </a:p>
          <a:p>
            <a:pPr lvl="2"/>
            <a:r>
              <a:rPr lang="en-US" dirty="0" smtClean="0"/>
              <a:t>Rough 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579957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</a:t>
            </a:r>
            <a:r>
              <a:rPr lang="en-US" dirty="0" smtClean="0"/>
              <a:t>And Discussion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 and references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Type: Solution/Product/Component level</a:t>
            </a:r>
          </a:p>
          <a:p>
            <a:pPr lvl="1"/>
            <a:r>
              <a:rPr lang="en-US" dirty="0" smtClean="0"/>
              <a:t>User story for user problems or user requirements</a:t>
            </a:r>
          </a:p>
          <a:p>
            <a:pPr lvl="2"/>
            <a:r>
              <a:rPr lang="en-US" dirty="0" smtClean="0"/>
              <a:t>Focus problems, pain points from customer or business view</a:t>
            </a:r>
          </a:p>
          <a:p>
            <a:pPr lvl="2"/>
            <a:r>
              <a:rPr lang="en-US" dirty="0" smtClean="0"/>
              <a:t>Or just focus on direct customer or business requirements</a:t>
            </a:r>
          </a:p>
          <a:p>
            <a:pPr lvl="1"/>
            <a:r>
              <a:rPr lang="en-US" dirty="0" smtClean="0"/>
              <a:t>Non-requirements definition</a:t>
            </a:r>
          </a:p>
          <a:p>
            <a:r>
              <a:rPr lang="en-US" dirty="0" smtClean="0"/>
              <a:t>Use Case Definition</a:t>
            </a:r>
          </a:p>
          <a:p>
            <a:pPr lvl="1"/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pPr lvl="2"/>
            <a:r>
              <a:rPr lang="en-US" dirty="0" smtClean="0"/>
              <a:t>New use case vs. Existing new case</a:t>
            </a:r>
          </a:p>
          <a:p>
            <a:pPr lvl="2"/>
            <a:r>
              <a:rPr lang="en-US" dirty="0" smtClean="0"/>
              <a:t>Customer use case vs. Internal use case</a:t>
            </a:r>
          </a:p>
          <a:p>
            <a:pPr lvl="1"/>
            <a:r>
              <a:rPr lang="en-US" dirty="0" smtClean="0"/>
              <a:t>Use case brief description</a:t>
            </a:r>
          </a:p>
          <a:p>
            <a:pPr lvl="2"/>
            <a:r>
              <a:rPr lang="en-US" dirty="0" smtClean="0"/>
              <a:t>Focus on how customer interactive with the new use case</a:t>
            </a:r>
          </a:p>
          <a:p>
            <a:r>
              <a:rPr lang="en-US" dirty="0" smtClean="0"/>
              <a:t>Market analysis – (optional for component proposal)</a:t>
            </a:r>
          </a:p>
          <a:p>
            <a:pPr lvl="1"/>
            <a:r>
              <a:rPr lang="en-US" dirty="0" smtClean="0"/>
              <a:t>Current market status</a:t>
            </a:r>
          </a:p>
          <a:p>
            <a:pPr lvl="1"/>
            <a:r>
              <a:rPr lang="en-US" dirty="0" smtClean="0"/>
              <a:t>Can this new proposal be aligned with company big strategy</a:t>
            </a:r>
          </a:p>
          <a:p>
            <a:pPr lvl="1"/>
            <a:r>
              <a:rPr lang="en-US" dirty="0" smtClean="0"/>
              <a:t>Who is the major competitor in the market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490</TotalTime>
  <Words>573</Words>
  <Application>Microsoft Office PowerPoint</Application>
  <PresentationFormat>On-screen Show (4:3)</PresentationFormat>
  <Paragraphs>188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And Discussion</vt:lpstr>
      <vt:lpstr>Design Thinking Iterations</vt:lpstr>
      <vt:lpstr>Outputs</vt:lpstr>
      <vt:lpstr>Agenda</vt:lpstr>
      <vt:lpstr>Story</vt:lpstr>
      <vt:lpstr>Idea</vt:lpstr>
      <vt:lpstr>Metric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yango</cp:lastModifiedBy>
  <cp:revision>72</cp:revision>
  <dcterms:created xsi:type="dcterms:W3CDTF">2006-08-16T00:00:00Z</dcterms:created>
  <dcterms:modified xsi:type="dcterms:W3CDTF">2016-01-05T15:00:20Z</dcterms:modified>
</cp:coreProperties>
</file>