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7" r:id="rId2"/>
    <p:sldId id="260" r:id="rId3"/>
    <p:sldId id="259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31723-8527-7D59-1FC7-E357CB28DE36}" v="386" dt="2024-02-07T11:37:06.474"/>
    <p1510:client id="{2B336942-CA7B-4479-B493-00490A214674}" v="116" dt="2024-02-07T09:50:0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tudent  C00271786) Anastasia Kravale" userId="S::c00271786@setu.ie::5d31c099-e919-45ff-87b7-776404a21ed9" providerId="AD" clId="Web-{28231723-8527-7D59-1FC7-E357CB28DE36}"/>
    <pc:docChg chg="addSld delSld modSld">
      <pc:chgData name="(Student  C00271786) Anastasia Kravale" userId="S::c00271786@setu.ie::5d31c099-e919-45ff-87b7-776404a21ed9" providerId="AD" clId="Web-{28231723-8527-7D59-1FC7-E357CB28DE36}" dt="2024-02-07T11:37:06.474" v="381"/>
      <pc:docMkLst>
        <pc:docMk/>
      </pc:docMkLst>
      <pc:sldChg chg="addSp delSp modSp del mod setBg">
        <pc:chgData name="(Student  C00271786) Anastasia Kravale" userId="S::c00271786@setu.ie::5d31c099-e919-45ff-87b7-776404a21ed9" providerId="AD" clId="Web-{28231723-8527-7D59-1FC7-E357CB28DE36}" dt="2024-02-07T10:21:46.232" v="200"/>
        <pc:sldMkLst>
          <pc:docMk/>
          <pc:sldMk cId="3208056436" sldId="258"/>
        </pc:sldMkLst>
        <pc:spChg chg="mod">
          <ac:chgData name="(Student  C00271786) Anastasia Kravale" userId="S::c00271786@setu.ie::5d31c099-e919-45ff-87b7-776404a21ed9" providerId="AD" clId="Web-{28231723-8527-7D59-1FC7-E357CB28DE36}" dt="2024-02-07T09:58:26.811" v="6" actId="1076"/>
          <ac:spMkLst>
            <pc:docMk/>
            <pc:sldMk cId="3208056436" sldId="258"/>
            <ac:spMk id="2" creationId="{DC2DA094-F264-93FB-8705-1829174879F8}"/>
          </ac:spMkLst>
        </pc:spChg>
        <pc:spChg chg="mod">
          <ac:chgData name="(Student  C00271786) Anastasia Kravale" userId="S::c00271786@setu.ie::5d31c099-e919-45ff-87b7-776404a21ed9" providerId="AD" clId="Web-{28231723-8527-7D59-1FC7-E357CB28DE36}" dt="2024-02-07T10:02:40.507" v="22" actId="14100"/>
          <ac:spMkLst>
            <pc:docMk/>
            <pc:sldMk cId="3208056436" sldId="258"/>
            <ac:spMk id="3" creationId="{843446B9-0FB6-F4B6-F32A-212C3182E44F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09:57:04.277" v="3"/>
          <ac:spMkLst>
            <pc:docMk/>
            <pc:sldMk cId="3208056436" sldId="258"/>
            <ac:spMk id="9" creationId="{8D06CE56-3881-4ADA-8CEF-D18B02C242A3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09:57:04.277" v="3"/>
          <ac:spMkLst>
            <pc:docMk/>
            <pc:sldMk cId="3208056436" sldId="258"/>
            <ac:spMk id="11" creationId="{79F3C543-62EC-4433-9C93-A2CD8764E9B4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09:57:04.277" v="3"/>
          <ac:spMkLst>
            <pc:docMk/>
            <pc:sldMk cId="3208056436" sldId="258"/>
            <ac:spMk id="13" creationId="{E91DC736-0EF8-4F87-9146-EBF1D2EE4D3D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09:57:04.277" v="3"/>
          <ac:spMkLst>
            <pc:docMk/>
            <pc:sldMk cId="3208056436" sldId="258"/>
            <ac:spMk id="15" creationId="{097CD68E-23E3-4007-8847-CD0944C4F7BE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09:57:04.277" v="3"/>
          <ac:spMkLst>
            <pc:docMk/>
            <pc:sldMk cId="3208056436" sldId="258"/>
            <ac:spMk id="17" creationId="{AF2F604E-43BE-4DC3-B983-E071523364F8}"/>
          </ac:spMkLst>
        </pc:spChg>
        <pc:spChg chg="add del">
          <ac:chgData name="(Student  C00271786) Anastasia Kravale" userId="S::c00271786@setu.ie::5d31c099-e919-45ff-87b7-776404a21ed9" providerId="AD" clId="Web-{28231723-8527-7D59-1FC7-E357CB28DE36}" dt="2024-02-07T09:58:12.685" v="4"/>
          <ac:spMkLst>
            <pc:docMk/>
            <pc:sldMk cId="3208056436" sldId="258"/>
            <ac:spMk id="19" creationId="{08C9B587-E65E-4B52-B37C-ABEBB6E87928}"/>
          </ac:spMkLst>
        </pc:spChg>
        <pc:picChg chg="add mod ord">
          <ac:chgData name="(Student  C00271786) Anastasia Kravale" userId="S::c00271786@setu.ie::5d31c099-e919-45ff-87b7-776404a21ed9" providerId="AD" clId="Web-{28231723-8527-7D59-1FC7-E357CB28DE36}" dt="2024-02-07T09:57:04.277" v="3"/>
          <ac:picMkLst>
            <pc:docMk/>
            <pc:sldMk cId="3208056436" sldId="258"/>
            <ac:picMk id="4" creationId="{1CCEF966-A19B-28B0-CC80-603C011FCF9E}"/>
          </ac:picMkLst>
        </pc:picChg>
      </pc:sldChg>
      <pc:sldChg chg="modSp new">
        <pc:chgData name="(Student  C00271786) Anastasia Kravale" userId="S::c00271786@setu.ie::5d31c099-e919-45ff-87b7-776404a21ed9" providerId="AD" clId="Web-{28231723-8527-7D59-1FC7-E357CB28DE36}" dt="2024-02-07T11:03:21.562" v="296" actId="20577"/>
        <pc:sldMkLst>
          <pc:docMk/>
          <pc:sldMk cId="3348280059" sldId="259"/>
        </pc:sldMkLst>
        <pc:spChg chg="mod">
          <ac:chgData name="(Student  C00271786) Anastasia Kravale" userId="S::c00271786@setu.ie::5d31c099-e919-45ff-87b7-776404a21ed9" providerId="AD" clId="Web-{28231723-8527-7D59-1FC7-E357CB28DE36}" dt="2024-02-07T10:05:41.091" v="41" actId="20577"/>
          <ac:spMkLst>
            <pc:docMk/>
            <pc:sldMk cId="3348280059" sldId="259"/>
            <ac:spMk id="2" creationId="{2BA13819-4094-8354-1701-8E81D4AD6A2C}"/>
          </ac:spMkLst>
        </pc:spChg>
        <pc:spChg chg="mod">
          <ac:chgData name="(Student  C00271786) Anastasia Kravale" userId="S::c00271786@setu.ie::5d31c099-e919-45ff-87b7-776404a21ed9" providerId="AD" clId="Web-{28231723-8527-7D59-1FC7-E357CB28DE36}" dt="2024-02-07T11:03:21.562" v="296" actId="20577"/>
          <ac:spMkLst>
            <pc:docMk/>
            <pc:sldMk cId="3348280059" sldId="259"/>
            <ac:spMk id="3" creationId="{BDE8A8FF-3802-9EFD-DD04-8E4D73FA2697}"/>
          </ac:spMkLst>
        </pc:spChg>
      </pc:sldChg>
      <pc:sldChg chg="modSp new">
        <pc:chgData name="(Student  C00271786) Anastasia Kravale" userId="S::c00271786@setu.ie::5d31c099-e919-45ff-87b7-776404a21ed9" providerId="AD" clId="Web-{28231723-8527-7D59-1FC7-E357CB28DE36}" dt="2024-02-07T10:21:43.497" v="199" actId="14100"/>
        <pc:sldMkLst>
          <pc:docMk/>
          <pc:sldMk cId="3980985983" sldId="260"/>
        </pc:sldMkLst>
        <pc:spChg chg="mod">
          <ac:chgData name="(Student  C00271786) Anastasia Kravale" userId="S::c00271786@setu.ie::5d31c099-e919-45ff-87b7-776404a21ed9" providerId="AD" clId="Web-{28231723-8527-7D59-1FC7-E357CB28DE36}" dt="2024-02-07T10:05:10.777" v="40" actId="20577"/>
          <ac:spMkLst>
            <pc:docMk/>
            <pc:sldMk cId="3980985983" sldId="260"/>
            <ac:spMk id="2" creationId="{5B18AA20-5C71-950E-946E-88FFB4EEDA66}"/>
          </ac:spMkLst>
        </pc:spChg>
        <pc:spChg chg="mod">
          <ac:chgData name="(Student  C00271786) Anastasia Kravale" userId="S::c00271786@setu.ie::5d31c099-e919-45ff-87b7-776404a21ed9" providerId="AD" clId="Web-{28231723-8527-7D59-1FC7-E357CB28DE36}" dt="2024-02-07T10:21:43.497" v="199" actId="14100"/>
          <ac:spMkLst>
            <pc:docMk/>
            <pc:sldMk cId="3980985983" sldId="260"/>
            <ac:spMk id="3" creationId="{F8AD2184-9C41-2634-F929-92B7C690B667}"/>
          </ac:spMkLst>
        </pc:spChg>
      </pc:sldChg>
      <pc:sldChg chg="modSp new">
        <pc:chgData name="(Student  C00271786) Anastasia Kravale" userId="S::c00271786@setu.ie::5d31c099-e919-45ff-87b7-776404a21ed9" providerId="AD" clId="Web-{28231723-8527-7D59-1FC7-E357CB28DE36}" dt="2024-02-07T11:03:26.469" v="297" actId="20577"/>
        <pc:sldMkLst>
          <pc:docMk/>
          <pc:sldMk cId="2808948273" sldId="261"/>
        </pc:sldMkLst>
        <pc:spChg chg="mod">
          <ac:chgData name="(Student  C00271786) Anastasia Kravale" userId="S::c00271786@setu.ie::5d31c099-e919-45ff-87b7-776404a21ed9" providerId="AD" clId="Web-{28231723-8527-7D59-1FC7-E357CB28DE36}" dt="2024-02-07T10:06:07.467" v="44" actId="20577"/>
          <ac:spMkLst>
            <pc:docMk/>
            <pc:sldMk cId="2808948273" sldId="261"/>
            <ac:spMk id="2" creationId="{9B046F9E-20E3-9F58-7024-EB36D605B06E}"/>
          </ac:spMkLst>
        </pc:spChg>
        <pc:spChg chg="mod">
          <ac:chgData name="(Student  C00271786) Anastasia Kravale" userId="S::c00271786@setu.ie::5d31c099-e919-45ff-87b7-776404a21ed9" providerId="AD" clId="Web-{28231723-8527-7D59-1FC7-E357CB28DE36}" dt="2024-02-07T11:03:26.469" v="297" actId="20577"/>
          <ac:spMkLst>
            <pc:docMk/>
            <pc:sldMk cId="2808948273" sldId="261"/>
            <ac:spMk id="3" creationId="{62659DAD-1A49-C430-7B2E-F9FB4B93D474}"/>
          </ac:spMkLst>
        </pc:spChg>
      </pc:sldChg>
      <pc:sldChg chg="addSp modSp new mod setBg">
        <pc:chgData name="(Student  C00271786) Anastasia Kravale" userId="S::c00271786@setu.ie::5d31c099-e919-45ff-87b7-776404a21ed9" providerId="AD" clId="Web-{28231723-8527-7D59-1FC7-E357CB28DE36}" dt="2024-02-07T11:19:15.469" v="308" actId="20577"/>
        <pc:sldMkLst>
          <pc:docMk/>
          <pc:sldMk cId="585967757" sldId="262"/>
        </pc:sldMkLst>
        <pc:spChg chg="mod">
          <ac:chgData name="(Student  C00271786) Anastasia Kravale" userId="S::c00271786@setu.ie::5d31c099-e919-45ff-87b7-776404a21ed9" providerId="AD" clId="Web-{28231723-8527-7D59-1FC7-E357CB28DE36}" dt="2024-02-07T11:17:18.747" v="303"/>
          <ac:spMkLst>
            <pc:docMk/>
            <pc:sldMk cId="585967757" sldId="262"/>
            <ac:spMk id="2" creationId="{E78CADE2-9BE1-ABF6-7F12-A67A9D4CE834}"/>
          </ac:spMkLst>
        </pc:spChg>
        <pc:spChg chg="mod">
          <ac:chgData name="(Student  C00271786) Anastasia Kravale" userId="S::c00271786@setu.ie::5d31c099-e919-45ff-87b7-776404a21ed9" providerId="AD" clId="Web-{28231723-8527-7D59-1FC7-E357CB28DE36}" dt="2024-02-07T11:19:15.469" v="308" actId="20577"/>
          <ac:spMkLst>
            <pc:docMk/>
            <pc:sldMk cId="585967757" sldId="262"/>
            <ac:spMk id="3" creationId="{1B500281-479B-A94E-500E-23237A09B62C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11:17:18.747" v="303"/>
          <ac:spMkLst>
            <pc:docMk/>
            <pc:sldMk cId="585967757" sldId="262"/>
            <ac:spMk id="9" creationId="{9AA72BD9-2C5A-4EDC-931F-5AA08EACA0F3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11:17:18.747" v="303"/>
          <ac:spMkLst>
            <pc:docMk/>
            <pc:sldMk cId="585967757" sldId="262"/>
            <ac:spMk id="11" creationId="{8A6DB0E6-E65F-4229-A5A0-2500203B6CC3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11:17:18.747" v="303"/>
          <ac:spMkLst>
            <pc:docMk/>
            <pc:sldMk cId="585967757" sldId="262"/>
            <ac:spMk id="13" creationId="{55D4142C-5077-457F-A6AD-3FECFDB39685}"/>
          </ac:spMkLst>
        </pc:spChg>
        <pc:spChg chg="add">
          <ac:chgData name="(Student  C00271786) Anastasia Kravale" userId="S::c00271786@setu.ie::5d31c099-e919-45ff-87b7-776404a21ed9" providerId="AD" clId="Web-{28231723-8527-7D59-1FC7-E357CB28DE36}" dt="2024-02-07T11:17:18.747" v="303"/>
          <ac:spMkLst>
            <pc:docMk/>
            <pc:sldMk cId="585967757" sldId="262"/>
            <ac:spMk id="15" creationId="{7A5F0580-5EE9-419F-96EE-B6529EF6E7D0}"/>
          </ac:spMkLst>
        </pc:spChg>
        <pc:picChg chg="add mod ord">
          <ac:chgData name="(Student  C00271786) Anastasia Kravale" userId="S::c00271786@setu.ie::5d31c099-e919-45ff-87b7-776404a21ed9" providerId="AD" clId="Web-{28231723-8527-7D59-1FC7-E357CB28DE36}" dt="2024-02-07T11:17:18.747" v="303"/>
          <ac:picMkLst>
            <pc:docMk/>
            <pc:sldMk cId="585967757" sldId="262"/>
            <ac:picMk id="4" creationId="{05752C76-6F61-9785-EDEA-7324578C33F9}"/>
          </ac:picMkLst>
        </pc:picChg>
      </pc:sldChg>
      <pc:sldChg chg="addSp delSp modSp new">
        <pc:chgData name="(Student  C00271786) Anastasia Kravale" userId="S::c00271786@setu.ie::5d31c099-e919-45ff-87b7-776404a21ed9" providerId="AD" clId="Web-{28231723-8527-7D59-1FC7-E357CB28DE36}" dt="2024-02-07T11:37:06.474" v="381"/>
        <pc:sldMkLst>
          <pc:docMk/>
          <pc:sldMk cId="2928775688" sldId="263"/>
        </pc:sldMkLst>
        <pc:spChg chg="del">
          <ac:chgData name="(Student  C00271786) Anastasia Kravale" userId="S::c00271786@setu.ie::5d31c099-e919-45ff-87b7-776404a21ed9" providerId="AD" clId="Web-{28231723-8527-7D59-1FC7-E357CB28DE36}" dt="2024-02-07T11:24:41.324" v="323"/>
          <ac:spMkLst>
            <pc:docMk/>
            <pc:sldMk cId="2928775688" sldId="263"/>
            <ac:spMk id="2" creationId="{73B4835B-60A6-9528-DB41-C93E9D43956F}"/>
          </ac:spMkLst>
        </pc:spChg>
        <pc:spChg chg="del">
          <ac:chgData name="(Student  C00271786) Anastasia Kravale" userId="S::c00271786@setu.ie::5d31c099-e919-45ff-87b7-776404a21ed9" providerId="AD" clId="Web-{28231723-8527-7D59-1FC7-E357CB28DE36}" dt="2024-02-07T11:23:05.368" v="310"/>
          <ac:spMkLst>
            <pc:docMk/>
            <pc:sldMk cId="2928775688" sldId="263"/>
            <ac:spMk id="3" creationId="{A34412DC-1653-DAF3-17FF-5D2C8C522DD9}"/>
          </ac:spMkLst>
        </pc:spChg>
        <pc:picChg chg="add mod ord">
          <ac:chgData name="(Student  C00271786) Anastasia Kravale" userId="S::c00271786@setu.ie::5d31c099-e919-45ff-87b7-776404a21ed9" providerId="AD" clId="Web-{28231723-8527-7D59-1FC7-E357CB28DE36}" dt="2024-02-07T11:25:31.654" v="334" actId="1076"/>
          <ac:picMkLst>
            <pc:docMk/>
            <pc:sldMk cId="2928775688" sldId="263"/>
            <ac:picMk id="4" creationId="{D946E555-B529-58A7-5AEC-4B5870E51A1B}"/>
          </ac:picMkLst>
        </pc:picChg>
        <pc:picChg chg="add mod ord modCrop">
          <ac:chgData name="(Student  C00271786) Anastasia Kravale" userId="S::c00271786@setu.ie::5d31c099-e919-45ff-87b7-776404a21ed9" providerId="AD" clId="Web-{28231723-8527-7D59-1FC7-E357CB28DE36}" dt="2024-02-07T11:25:26.591" v="333" actId="14100"/>
          <ac:picMkLst>
            <pc:docMk/>
            <pc:sldMk cId="2928775688" sldId="263"/>
            <ac:picMk id="6" creationId="{7773106E-E439-8E26-8228-30C3DE15D14C}"/>
          </ac:picMkLst>
        </pc:picChg>
        <pc:inkChg chg="add del">
          <ac:chgData name="(Student  C00271786) Anastasia Kravale" userId="S::c00271786@setu.ie::5d31c099-e919-45ff-87b7-776404a21ed9" providerId="AD" clId="Web-{28231723-8527-7D59-1FC7-E357CB28DE36}" dt="2024-02-07T11:25:48.936" v="336"/>
          <ac:inkMkLst>
            <pc:docMk/>
            <pc:sldMk cId="2928775688" sldId="263"/>
            <ac:inkMk id="7" creationId="{56E006D1-DA9E-BF5A-F513-DD230131EA78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5:55.967" v="337"/>
          <ac:inkMkLst>
            <pc:docMk/>
            <pc:sldMk cId="2928775688" sldId="263"/>
            <ac:inkMk id="8" creationId="{BE33D674-51AB-2BC5-4522-64AE93D1C460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6:01.827" v="339"/>
          <ac:inkMkLst>
            <pc:docMk/>
            <pc:sldMk cId="2928775688" sldId="263"/>
            <ac:inkMk id="9" creationId="{6C571158-3B53-9293-EA0E-983631C3A5CC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07.860" v="351"/>
          <ac:inkMkLst>
            <pc:docMk/>
            <pc:sldMk cId="2928775688" sldId="263"/>
            <ac:inkMk id="10" creationId="{46A82CAB-75A9-2E64-4983-087C69FCED3B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6:49.578" v="344"/>
          <ac:inkMkLst>
            <pc:docMk/>
            <pc:sldMk cId="2928775688" sldId="263"/>
            <ac:inkMk id="11" creationId="{6472B547-3D90-9D24-3FD6-5BE0A2567F96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6:47" v="343"/>
          <ac:inkMkLst>
            <pc:docMk/>
            <pc:sldMk cId="2928775688" sldId="263"/>
            <ac:inkMk id="12" creationId="{33CB16F1-2F19-EC0A-9477-953782A27B26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6:57.407" v="346"/>
          <ac:inkMkLst>
            <pc:docMk/>
            <pc:sldMk cId="2928775688" sldId="263"/>
            <ac:inkMk id="13" creationId="{FC3EBDB0-F696-0C28-D5DC-665F578A92CE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05.610" v="350"/>
          <ac:inkMkLst>
            <pc:docMk/>
            <pc:sldMk cId="2928775688" sldId="263"/>
            <ac:inkMk id="14" creationId="{C3C58113-8FF1-BECF-073E-2E5ACA4DAA3C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04.970" v="349"/>
          <ac:inkMkLst>
            <pc:docMk/>
            <pc:sldMk cId="2928775688" sldId="263"/>
            <ac:inkMk id="15" creationId="{2F4BF233-D8D1-5313-9360-C4A871C24B52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7:15.861" v="352"/>
          <ac:inkMkLst>
            <pc:docMk/>
            <pc:sldMk cId="2928775688" sldId="263"/>
            <ac:inkMk id="16" creationId="{58A68F8F-A9D8-C580-5FF8-74F459035F84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34.517" v="356"/>
          <ac:inkMkLst>
            <pc:docMk/>
            <pc:sldMk cId="2928775688" sldId="263"/>
            <ac:inkMk id="17" creationId="{9ED5F3CC-DD8E-29A6-F1D8-4B9F99A73268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33.658" v="355"/>
          <ac:inkMkLst>
            <pc:docMk/>
            <pc:sldMk cId="2928775688" sldId="263"/>
            <ac:inkMk id="18" creationId="{49E060B1-7D97-6122-C1F6-3510B496DA31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43.955" v="358"/>
          <ac:inkMkLst>
            <pc:docMk/>
            <pc:sldMk cId="2928775688" sldId="263"/>
            <ac:inkMk id="19" creationId="{D42E300B-659D-4533-AA6E-37ADD337762A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52.940" v="360"/>
          <ac:inkMkLst>
            <pc:docMk/>
            <pc:sldMk cId="2928775688" sldId="263"/>
            <ac:inkMk id="20" creationId="{CF5B8640-EB21-EB03-E4AA-C711425333FB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7:57.409" v="362"/>
          <ac:inkMkLst>
            <pc:docMk/>
            <pc:sldMk cId="2928775688" sldId="263"/>
            <ac:inkMk id="21" creationId="{83B33B68-A211-A022-986F-6048D127CC82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8:12.706" v="363"/>
          <ac:inkMkLst>
            <pc:docMk/>
            <pc:sldMk cId="2928775688" sldId="263"/>
            <ac:inkMk id="22" creationId="{CC84715A-34D2-DF14-838C-B7265EB8B9E9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8:16.613" v="364"/>
          <ac:inkMkLst>
            <pc:docMk/>
            <pc:sldMk cId="2928775688" sldId="263"/>
            <ac:inkMk id="23" creationId="{AF15C609-F500-99CE-35D1-915F30975D6C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8:23.675" v="366"/>
          <ac:inkMkLst>
            <pc:docMk/>
            <pc:sldMk cId="2928775688" sldId="263"/>
            <ac:inkMk id="24" creationId="{EE6E5E19-DE3B-DF9B-9635-FAB213DCB498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28:33.426" v="368"/>
          <ac:inkMkLst>
            <pc:docMk/>
            <pc:sldMk cId="2928775688" sldId="263"/>
            <ac:inkMk id="25" creationId="{78A7099E-F2BA-05B8-0929-5774DC2FEE86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8:41.082" v="369"/>
          <ac:inkMkLst>
            <pc:docMk/>
            <pc:sldMk cId="2928775688" sldId="263"/>
            <ac:inkMk id="26" creationId="{E014F5DA-1921-36A0-5D57-23DA3A84DC79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28:45.457" v="370"/>
          <ac:inkMkLst>
            <pc:docMk/>
            <pc:sldMk cId="2928775688" sldId="263"/>
            <ac:inkMk id="27" creationId="{B10E1E9C-679E-D703-849C-358E4947379B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30:29.477" v="376"/>
          <ac:inkMkLst>
            <pc:docMk/>
            <pc:sldMk cId="2928775688" sldId="263"/>
            <ac:inkMk id="28" creationId="{1657AC0F-711E-D389-C880-8AC4338FD2BD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30:28.648" v="375"/>
          <ac:inkMkLst>
            <pc:docMk/>
            <pc:sldMk cId="2928775688" sldId="263"/>
            <ac:inkMk id="29" creationId="{520CF092-E1AF-963E-0B0C-A074F5A1C9EC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30:27.867" v="374"/>
          <ac:inkMkLst>
            <pc:docMk/>
            <pc:sldMk cId="2928775688" sldId="263"/>
            <ac:inkMk id="30" creationId="{32EBBF7B-980C-9B8F-38B8-56CC115E4193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31:03.837" v="380"/>
          <ac:inkMkLst>
            <pc:docMk/>
            <pc:sldMk cId="2928775688" sldId="263"/>
            <ac:inkMk id="31" creationId="{A02B4ACA-B87A-46CA-02BB-06F22A7C89B3}"/>
          </ac:inkMkLst>
        </pc:inkChg>
        <pc:inkChg chg="add del">
          <ac:chgData name="(Student  C00271786) Anastasia Kravale" userId="S::c00271786@setu.ie::5d31c099-e919-45ff-87b7-776404a21ed9" providerId="AD" clId="Web-{28231723-8527-7D59-1FC7-E357CB28DE36}" dt="2024-02-07T11:31:02.993" v="379"/>
          <ac:inkMkLst>
            <pc:docMk/>
            <pc:sldMk cId="2928775688" sldId="263"/>
            <ac:inkMk id="32" creationId="{71BF805C-E5E1-1ACB-D699-F73C34A896C0}"/>
          </ac:inkMkLst>
        </pc:inkChg>
        <pc:inkChg chg="add">
          <ac:chgData name="(Student  C00271786) Anastasia Kravale" userId="S::c00271786@setu.ie::5d31c099-e919-45ff-87b7-776404a21ed9" providerId="AD" clId="Web-{28231723-8527-7D59-1FC7-E357CB28DE36}" dt="2024-02-07T11:37:06.474" v="381"/>
          <ac:inkMkLst>
            <pc:docMk/>
            <pc:sldMk cId="2928775688" sldId="263"/>
            <ac:inkMk id="33" creationId="{5EAF39D7-EDAB-CCDF-6C67-E20C9BB190F6}"/>
          </ac:inkMkLst>
        </pc:inkChg>
      </pc:sldChg>
    </pc:docChg>
  </pc:docChgLst>
  <pc:docChgLst>
    <pc:chgData name="(Student  C00271786) Anastasia Kravale" userId="S::c00271786@setu.ie::5d31c099-e919-45ff-87b7-776404a21ed9" providerId="AD" clId="Web-{2B336942-CA7B-4479-B493-00490A214674}"/>
    <pc:docChg chg="addSld delSld modSld addMainMaster delMainMaster">
      <pc:chgData name="(Student  C00271786) Anastasia Kravale" userId="S::c00271786@setu.ie::5d31c099-e919-45ff-87b7-776404a21ed9" providerId="AD" clId="Web-{2B336942-CA7B-4479-B493-00490A214674}" dt="2024-02-07T09:50:01.663" v="111" actId="14100"/>
      <pc:docMkLst>
        <pc:docMk/>
      </pc:docMkLst>
      <pc:sldChg chg="addSp delSp modSp del mod setBg modClrScheme setClrOvrMap chgLayout">
        <pc:chgData name="(Student  C00271786) Anastasia Kravale" userId="S::c00271786@setu.ie::5d31c099-e919-45ff-87b7-776404a21ed9" providerId="AD" clId="Web-{2B336942-CA7B-4479-B493-00490A214674}" dt="2024-02-07T09:44:17.809" v="84"/>
        <pc:sldMkLst>
          <pc:docMk/>
          <pc:sldMk cId="109857222" sldId="256"/>
        </pc:sldMkLst>
        <pc:spChg chg="mod">
          <ac:chgData name="(Student  C00271786) Anastasia Kravale" userId="S::c00271786@setu.ie::5d31c099-e919-45ff-87b7-776404a21ed9" providerId="AD" clId="Web-{2B336942-CA7B-4479-B493-00490A214674}" dt="2024-02-07T09:42:46.650" v="6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(Student  C00271786) Anastasia Kravale" userId="S::c00271786@setu.ie::5d31c099-e919-45ff-87b7-776404a21ed9" providerId="AD" clId="Web-{2B336942-CA7B-4479-B493-00490A214674}" dt="2024-02-07T09:42:51.540" v="69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2:40.069" v="28"/>
          <ac:spMkLst>
            <pc:docMk/>
            <pc:sldMk cId="109857222" sldId="256"/>
            <ac:spMk id="5" creationId="{0623FB3B-24E7-5304-70D8-3CA402902220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2:40.069" v="28"/>
          <ac:spMkLst>
            <pc:docMk/>
            <pc:sldMk cId="109857222" sldId="256"/>
            <ac:spMk id="6" creationId="{97081EE3-B6BE-9584-F5AF-E5F6484DA7A1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2:40.069" v="28"/>
          <ac:spMkLst>
            <pc:docMk/>
            <pc:sldMk cId="109857222" sldId="256"/>
            <ac:spMk id="8" creationId="{4711BF64-C99B-2F90-ADA1-0C08F9BE8392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40.630" v="21"/>
          <ac:spMkLst>
            <pc:docMk/>
            <pc:sldMk cId="109857222" sldId="256"/>
            <ac:spMk id="9" creationId="{DD82E472-1CA5-46C0-AE6C-D963B0AA6B1E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3:57.009" v="34"/>
          <ac:spMkLst>
            <pc:docMk/>
            <pc:sldMk cId="109857222" sldId="256"/>
            <ac:spMk id="10" creationId="{4EFE82FE-7465-AE46-88DF-34D347E83B84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40.630" v="20"/>
          <ac:spMkLst>
            <pc:docMk/>
            <pc:sldMk cId="109857222" sldId="256"/>
            <ac:spMk id="11" creationId="{B8EE1F1C-1651-4D09-B967-2E2765020181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37.176" v="17"/>
          <ac:spMkLst>
            <pc:docMk/>
            <pc:sldMk cId="109857222" sldId="256"/>
            <ac:spMk id="13" creationId="{190BE76C-8C31-474D-9C9C-79733F933A35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3:57.009" v="34"/>
          <ac:spMkLst>
            <pc:docMk/>
            <pc:sldMk cId="109857222" sldId="256"/>
            <ac:spMk id="14" creationId="{B4F75AE3-A3AC-DE4C-98FE-EC9DC3BF8DA5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36.411" v="16"/>
          <ac:spMkLst>
            <pc:docMk/>
            <pc:sldMk cId="109857222" sldId="256"/>
            <ac:spMk id="15" creationId="{93D3D5E0-FE4C-47B2-A91D-20273BB7A8B0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39.005" v="19"/>
          <ac:spMkLst>
            <pc:docMk/>
            <pc:sldMk cId="109857222" sldId="256"/>
            <ac:spMk id="17" creationId="{D795431E-B7EE-44A7-BC53-12738BB8E47A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1:42.927" v="22"/>
          <ac:spMkLst>
            <pc:docMk/>
            <pc:sldMk cId="109857222" sldId="256"/>
            <ac:spMk id="19" creationId="{1B5A3B83-A4E3-4C3A-A50B-DB9185BBB381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3:56.915" v="33"/>
          <ac:spMkLst>
            <pc:docMk/>
            <pc:sldMk cId="109857222" sldId="256"/>
            <ac:spMk id="31" creationId="{AFD23066-E0E4-4A0C-B554-B9F2A919124B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3:56.915" v="33"/>
          <ac:spMkLst>
            <pc:docMk/>
            <pc:sldMk cId="109857222" sldId="256"/>
            <ac:spMk id="33" creationId="{E5D2E6F5-4096-40AF-B31C-B6FBEEFFB122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4:01.618" v="35"/>
          <ac:spMkLst>
            <pc:docMk/>
            <pc:sldMk cId="109857222" sldId="256"/>
            <ac:spMk id="35" creationId="{284A8429-F65A-490D-96E4-1158D3E8A026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42:34.509" v="67"/>
          <ac:spMkLst>
            <pc:docMk/>
            <pc:sldMk cId="109857222" sldId="256"/>
            <ac:spMk id="36" creationId="{7E8C5D14-1FE5-4E78-901B-86EB53F6B5E8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34:22.119" v="38"/>
          <ac:spMkLst>
            <pc:docMk/>
            <pc:sldMk cId="109857222" sldId="256"/>
            <ac:spMk id="37" creationId="{0F022291-A82B-4D23-A1E0-5F9BD684669E}"/>
          </ac:spMkLst>
        </pc:spChg>
        <pc:spChg chg="add del">
          <ac:chgData name="(Student  C00271786) Anastasia Kravale" userId="S::c00271786@setu.ie::5d31c099-e919-45ff-87b7-776404a21ed9" providerId="AD" clId="Web-{2B336942-CA7B-4479-B493-00490A214674}" dt="2024-02-07T09:42:24.821" v="66"/>
          <ac:spMkLst>
            <pc:docMk/>
            <pc:sldMk cId="109857222" sldId="256"/>
            <ac:spMk id="38" creationId="{1EFD404E-14B6-4461-B0DA-EA0E08E999A7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2:34.509" v="67"/>
          <ac:spMkLst>
            <pc:docMk/>
            <pc:sldMk cId="109857222" sldId="256"/>
            <ac:spMk id="41" creationId="{2FB82883-1DC0-4BE1-A607-009095F3355A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2:34.509" v="67"/>
          <ac:spMkLst>
            <pc:docMk/>
            <pc:sldMk cId="109857222" sldId="256"/>
            <ac:spMk id="43" creationId="{9FA98EAA-A866-4C95-A2A8-44E46FBAD5A0}"/>
          </ac:spMkLst>
        </pc:spChg>
        <pc:grpChg chg="add del">
          <ac:chgData name="(Student  C00271786) Anastasia Kravale" userId="S::c00271786@setu.ie::5d31c099-e919-45ff-87b7-776404a21ed9" providerId="AD" clId="Web-{2B336942-CA7B-4479-B493-00490A214674}" dt="2024-02-07T09:33:57.009" v="34"/>
          <ac:grpSpMkLst>
            <pc:docMk/>
            <pc:sldMk cId="109857222" sldId="256"/>
            <ac:grpSpMk id="24" creationId="{44406D7A-DB1A-D940-8AD1-93FAF9DD7199}"/>
          </ac:grpSpMkLst>
        </pc:grpChg>
        <pc:picChg chg="add del">
          <ac:chgData name="(Student  C00271786) Anastasia Kravale" userId="S::c00271786@setu.ie::5d31c099-e919-45ff-87b7-776404a21ed9" providerId="AD" clId="Web-{2B336942-CA7B-4479-B493-00490A214674}" dt="2024-02-07T09:31:37.973" v="18"/>
          <ac:picMkLst>
            <pc:docMk/>
            <pc:sldMk cId="109857222" sldId="256"/>
            <ac:picMk id="4" creationId="{2D699DE9-F14F-4AB3-A632-10124EA5B0C7}"/>
          </ac:picMkLst>
        </pc:picChg>
        <pc:picChg chg="add del">
          <ac:chgData name="(Student  C00271786) Anastasia Kravale" userId="S::c00271786@setu.ie::5d31c099-e919-45ff-87b7-776404a21ed9" providerId="AD" clId="Web-{2B336942-CA7B-4479-B493-00490A214674}" dt="2024-02-07T09:32:40.069" v="28"/>
          <ac:picMkLst>
            <pc:docMk/>
            <pc:sldMk cId="109857222" sldId="256"/>
            <ac:picMk id="7" creationId="{E58BEBCD-3F67-D2C1-35D9-B6EE6120DC78}"/>
          </ac:picMkLst>
        </pc:picChg>
        <pc:picChg chg="add del mod ord">
          <ac:chgData name="(Student  C00271786) Anastasia Kravale" userId="S::c00271786@setu.ie::5d31c099-e919-45ff-87b7-776404a21ed9" providerId="AD" clId="Web-{2B336942-CA7B-4479-B493-00490A214674}" dt="2024-02-07T09:42:22.539" v="65"/>
          <ac:picMkLst>
            <pc:docMk/>
            <pc:sldMk cId="109857222" sldId="256"/>
            <ac:picMk id="12" creationId="{5916C5C2-84C6-4630-56AB-439149359615}"/>
          </ac:picMkLst>
        </pc:picChg>
        <pc:picChg chg="add del mod">
          <ac:chgData name="(Student  C00271786) Anastasia Kravale" userId="S::c00271786@setu.ie::5d31c099-e919-45ff-87b7-776404a21ed9" providerId="AD" clId="Web-{2B336942-CA7B-4479-B493-00490A214674}" dt="2024-02-07T09:33:43.399" v="31"/>
          <ac:picMkLst>
            <pc:docMk/>
            <pc:sldMk cId="109857222" sldId="256"/>
            <ac:picMk id="27" creationId="{039A19AA-0B0B-3259-0887-66D5EEEC6D0E}"/>
          </ac:picMkLst>
        </pc:picChg>
        <pc:picChg chg="add mod ord">
          <ac:chgData name="(Student  C00271786) Anastasia Kravale" userId="S::c00271786@setu.ie::5d31c099-e919-45ff-87b7-776404a21ed9" providerId="AD" clId="Web-{2B336942-CA7B-4479-B493-00490A214674}" dt="2024-02-07T09:42:34.509" v="67"/>
          <ac:picMkLst>
            <pc:docMk/>
            <pc:sldMk cId="109857222" sldId="256"/>
            <ac:picMk id="28" creationId="{58428AC7-4088-B1DE-CE79-1D7D57EEC089}"/>
          </ac:picMkLst>
        </pc:picChg>
        <pc:cxnChg chg="add del">
          <ac:chgData name="(Student  C00271786) Anastasia Kravale" userId="S::c00271786@setu.ie::5d31c099-e919-45ff-87b7-776404a21ed9" providerId="AD" clId="Web-{2B336942-CA7B-4479-B493-00490A214674}" dt="2024-02-07T09:33:57.009" v="34"/>
          <ac:cxnSpMkLst>
            <pc:docMk/>
            <pc:sldMk cId="109857222" sldId="256"/>
            <ac:cxnSpMk id="23" creationId="{41C79BB7-CCAB-2243-9830-5569626C4D01}"/>
          </ac:cxnSpMkLst>
        </pc:cxnChg>
      </pc:sldChg>
      <pc:sldChg chg="addSp delSp modSp new mod setBg">
        <pc:chgData name="(Student  C00271786) Anastasia Kravale" userId="S::c00271786@setu.ie::5d31c099-e919-45ff-87b7-776404a21ed9" providerId="AD" clId="Web-{2B336942-CA7B-4479-B493-00490A214674}" dt="2024-02-07T09:46:43.657" v="102" actId="1076"/>
        <pc:sldMkLst>
          <pc:docMk/>
          <pc:sldMk cId="3279367592" sldId="257"/>
        </pc:sldMkLst>
        <pc:spChg chg="mod ord">
          <ac:chgData name="(Student  C00271786) Anastasia Kravale" userId="S::c00271786@setu.ie::5d31c099-e919-45ff-87b7-776404a21ed9" providerId="AD" clId="Web-{2B336942-CA7B-4479-B493-00490A214674}" dt="2024-02-07T09:44:26.324" v="85" actId="14100"/>
          <ac:spMkLst>
            <pc:docMk/>
            <pc:sldMk cId="3279367592" sldId="257"/>
            <ac:spMk id="2" creationId="{51C665B4-57DD-FF8D-68D3-E2FBE6AE6FF1}"/>
          </ac:spMkLst>
        </pc:spChg>
        <pc:spChg chg="del">
          <ac:chgData name="(Student  C00271786) Anastasia Kravale" userId="S::c00271786@setu.ie::5d31c099-e919-45ff-87b7-776404a21ed9" providerId="AD" clId="Web-{2B336942-CA7B-4479-B493-00490A214674}" dt="2024-02-07T09:38:01.938" v="53"/>
          <ac:spMkLst>
            <pc:docMk/>
            <pc:sldMk cId="3279367592" sldId="257"/>
            <ac:spMk id="3" creationId="{1FF133D2-E1A0-78A4-716F-65E62547D70F}"/>
          </ac:spMkLst>
        </pc:spChg>
        <pc:spChg chg="add del mod">
          <ac:chgData name="(Student  C00271786) Anastasia Kravale" userId="S::c00271786@setu.ie::5d31c099-e919-45ff-87b7-776404a21ed9" providerId="AD" clId="Web-{2B336942-CA7B-4479-B493-00490A214674}" dt="2024-02-07T09:38:40.080" v="57"/>
          <ac:spMkLst>
            <pc:docMk/>
            <pc:sldMk cId="3279367592" sldId="257"/>
            <ac:spMk id="5" creationId="{8C760682-F97B-72CC-B111-40560CD191F1}"/>
          </ac:spMkLst>
        </pc:spChg>
        <pc:spChg chg="add del mod">
          <ac:chgData name="(Student  C00271786) Anastasia Kravale" userId="S::c00271786@setu.ie::5d31c099-e919-45ff-87b7-776404a21ed9" providerId="AD" clId="Web-{2B336942-CA7B-4479-B493-00490A214674}" dt="2024-02-07T09:40:16.270" v="59"/>
          <ac:spMkLst>
            <pc:docMk/>
            <pc:sldMk cId="3279367592" sldId="257"/>
            <ac:spMk id="8" creationId="{62459F29-4339-65DC-2D5A-BCA2526BB2F8}"/>
          </ac:spMkLst>
        </pc:spChg>
        <pc:spChg chg="add mod">
          <ac:chgData name="(Student  C00271786) Anastasia Kravale" userId="S::c00271786@setu.ie::5d31c099-e919-45ff-87b7-776404a21ed9" providerId="AD" clId="Web-{2B336942-CA7B-4479-B493-00490A214674}" dt="2024-02-07T09:45:10.529" v="100" actId="1076"/>
          <ac:spMkLst>
            <pc:docMk/>
            <pc:sldMk cId="3279367592" sldId="257"/>
            <ac:spMk id="10" creationId="{01D476E1-7EF6-9EF3-64DC-720DA7C3FBB2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1:04.709" v="60"/>
          <ac:spMkLst>
            <pc:docMk/>
            <pc:sldMk cId="3279367592" sldId="257"/>
            <ac:spMk id="14" creationId="{8D06CE56-3881-4ADA-8CEF-D18B02C242A3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1:04.709" v="60"/>
          <ac:spMkLst>
            <pc:docMk/>
            <pc:sldMk cId="3279367592" sldId="257"/>
            <ac:spMk id="16" creationId="{79F3C543-62EC-4433-9C93-A2CD8764E9B4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1:04.709" v="60"/>
          <ac:spMkLst>
            <pc:docMk/>
            <pc:sldMk cId="3279367592" sldId="257"/>
            <ac:spMk id="18" creationId="{5A59F003-E00A-43F9-91DC-CC54E3B87466}"/>
          </ac:spMkLst>
        </pc:spChg>
        <pc:spChg chg="add">
          <ac:chgData name="(Student  C00271786) Anastasia Kravale" userId="S::c00271786@setu.ie::5d31c099-e919-45ff-87b7-776404a21ed9" providerId="AD" clId="Web-{2B336942-CA7B-4479-B493-00490A214674}" dt="2024-02-07T09:41:04.709" v="60"/>
          <ac:spMkLst>
            <pc:docMk/>
            <pc:sldMk cId="3279367592" sldId="257"/>
            <ac:spMk id="20" creationId="{D74A4382-E3AD-430A-9A1F-DFA3E0E77A7D}"/>
          </ac:spMkLst>
        </pc:spChg>
        <pc:picChg chg="add del mod ord">
          <ac:chgData name="(Student  C00271786) Anastasia Kravale" userId="S::c00271786@setu.ie::5d31c099-e919-45ff-87b7-776404a21ed9" providerId="AD" clId="Web-{2B336942-CA7B-4479-B493-00490A214674}" dt="2024-02-07T09:38:40.142" v="58"/>
          <ac:picMkLst>
            <pc:docMk/>
            <pc:sldMk cId="3279367592" sldId="257"/>
            <ac:picMk id="4" creationId="{B115A0F0-4427-5C7C-0933-33A9020E3007}"/>
          </ac:picMkLst>
        </pc:picChg>
        <pc:picChg chg="add mod ord">
          <ac:chgData name="(Student  C00271786) Anastasia Kravale" userId="S::c00271786@setu.ie::5d31c099-e919-45ff-87b7-776404a21ed9" providerId="AD" clId="Web-{2B336942-CA7B-4479-B493-00490A214674}" dt="2024-02-07T09:46:43.657" v="102" actId="1076"/>
          <ac:picMkLst>
            <pc:docMk/>
            <pc:sldMk cId="3279367592" sldId="257"/>
            <ac:picMk id="9" creationId="{46C8E716-2BDB-C96A-7D73-DC4D7486F9C7}"/>
          </ac:picMkLst>
        </pc:picChg>
      </pc:sldChg>
      <pc:sldChg chg="modSp new">
        <pc:chgData name="(Student  C00271786) Anastasia Kravale" userId="S::c00271786@setu.ie::5d31c099-e919-45ff-87b7-776404a21ed9" providerId="AD" clId="Web-{2B336942-CA7B-4479-B493-00490A214674}" dt="2024-02-07T09:50:01.663" v="111" actId="14100"/>
        <pc:sldMkLst>
          <pc:docMk/>
          <pc:sldMk cId="3208056436" sldId="258"/>
        </pc:sldMkLst>
        <pc:spChg chg="mod">
          <ac:chgData name="(Student  C00271786) Anastasia Kravale" userId="S::c00271786@setu.ie::5d31c099-e919-45ff-87b7-776404a21ed9" providerId="AD" clId="Web-{2B336942-CA7B-4479-B493-00490A214674}" dt="2024-02-07T09:49:27.537" v="107" actId="20577"/>
          <ac:spMkLst>
            <pc:docMk/>
            <pc:sldMk cId="3208056436" sldId="258"/>
            <ac:spMk id="2" creationId="{DC2DA094-F264-93FB-8705-1829174879F8}"/>
          </ac:spMkLst>
        </pc:spChg>
        <pc:spChg chg="mod">
          <ac:chgData name="(Student  C00271786) Anastasia Kravale" userId="S::c00271786@setu.ie::5d31c099-e919-45ff-87b7-776404a21ed9" providerId="AD" clId="Web-{2B336942-CA7B-4479-B493-00490A214674}" dt="2024-02-07T09:50:01.663" v="111" actId="14100"/>
          <ac:spMkLst>
            <pc:docMk/>
            <pc:sldMk cId="3208056436" sldId="258"/>
            <ac:spMk id="3" creationId="{843446B9-0FB6-F4B6-F32A-212C3182E44F}"/>
          </ac:spMkLst>
        </pc:spChg>
      </pc:sldChg>
      <pc:sldMasterChg chg="del delSldLayout">
        <pc:chgData name="(Student  C00271786) Anastasia Kravale" userId="S::c00271786@setu.ie::5d31c099-e919-45ff-87b7-776404a21ed9" providerId="AD" clId="Web-{2B336942-CA7B-4479-B493-00490A214674}" dt="2024-02-07T09:30:38.097" v="12"/>
        <pc:sldMasterMkLst>
          <pc:docMk/>
          <pc:sldMasterMk cId="2460954070" sldId="2147483660"/>
        </pc:sldMasterMkLst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(Student  C00271786) Anastasia Kravale" userId="S::c00271786@setu.ie::5d31c099-e919-45ff-87b7-776404a21ed9" providerId="AD" clId="Web-{2B336942-CA7B-4479-B493-00490A214674}" dt="2024-02-07T09:30:38.097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(Student  C00271786) Anastasia Kravale" userId="S::c00271786@setu.ie::5d31c099-e919-45ff-87b7-776404a21ed9" providerId="AD" clId="Web-{2B336942-CA7B-4479-B493-00490A214674}" dt="2024-02-07T09:32:40.163" v="29"/>
        <pc:sldMasterMkLst>
          <pc:docMk/>
          <pc:sldMasterMk cId="2505261810" sldId="2147483685"/>
        </pc:sldMasterMkLst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648213024" sldId="2147483674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706557629" sldId="2147483675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1100683926" sldId="2147483676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1293314584" sldId="2147483677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395121354" sldId="2147483678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1854181994" sldId="2147483679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681195599" sldId="2147483680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2534927374" sldId="2147483681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170017321" sldId="2147483682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3086433861" sldId="2147483683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163" v="29"/>
          <pc:sldLayoutMkLst>
            <pc:docMk/>
            <pc:sldMasterMk cId="2505261810" sldId="2147483685"/>
            <pc:sldLayoutMk cId="4048161419" sldId="2147483684"/>
          </pc:sldLayoutMkLst>
        </pc:sldLayoutChg>
      </pc:sldMasterChg>
      <pc:sldMasterChg chg="add del addSldLayout delSldLayout">
        <pc:chgData name="(Student  C00271786) Anastasia Kravale" userId="S::c00271786@setu.ie::5d31c099-e919-45ff-87b7-776404a21ed9" providerId="AD" clId="Web-{2B336942-CA7B-4479-B493-00490A214674}" dt="2024-02-07T09:33:57.009" v="34"/>
        <pc:sldMasterMkLst>
          <pc:docMk/>
          <pc:sldMasterMk cId="3767819439" sldId="2147483774"/>
        </pc:sldMasterMkLst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997384950" sldId="2147483763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2929122769" sldId="2147483764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612499118" sldId="2147483765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982850410" sldId="2147483766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153291292" sldId="2147483767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2451470062" sldId="2147483768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881636266" sldId="2147483769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3103703638" sldId="2147483770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695149630" sldId="2147483771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3744701520" sldId="2147483772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3767819439" sldId="2147483774"/>
            <pc:sldLayoutMk cId="1706156890" sldId="2147483773"/>
          </pc:sldLayoutMkLst>
        </pc:sldLayoutChg>
      </pc:sldMasterChg>
      <pc:sldMasterChg chg="add del addSldLayout delSldLayout">
        <pc:chgData name="(Student  C00271786) Anastasia Kravale" userId="S::c00271786@setu.ie::5d31c099-e919-45ff-87b7-776404a21ed9" providerId="AD" clId="Web-{2B336942-CA7B-4479-B493-00490A214674}" dt="2024-02-07T09:33:56.915" v="33"/>
        <pc:sldMasterMkLst>
          <pc:docMk/>
          <pc:sldMasterMk cId="1235232559" sldId="2147483775"/>
        </pc:sldMasterMkLst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2496446852" sldId="2147483776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733557897" sldId="2147483777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4033136378" sldId="2147483778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3975507385" sldId="2147483779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1063215814" sldId="2147483780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2122444925" sldId="2147483781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2002458412" sldId="2147483782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2594364382" sldId="2147483783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2454862196" sldId="2147483784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1182000659" sldId="2147483785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3:56.915" v="33"/>
          <pc:sldLayoutMkLst>
            <pc:docMk/>
            <pc:sldMasterMk cId="1235232559" sldId="2147483775"/>
            <pc:sldLayoutMk cId="3982820403" sldId="2147483786"/>
          </pc:sldLayoutMkLst>
        </pc:sldLayoutChg>
      </pc:sldMasterChg>
      <pc:sldMasterChg chg="add del addSldLayout delSldLayout">
        <pc:chgData name="(Student  C00271786) Anastasia Kravale" userId="S::c00271786@setu.ie::5d31c099-e919-45ff-87b7-776404a21ed9" providerId="AD" clId="Web-{2B336942-CA7B-4479-B493-00490A214674}" dt="2024-02-07T09:32:40.069" v="28"/>
        <pc:sldMasterMkLst>
          <pc:docMk/>
          <pc:sldMasterMk cId="140230592" sldId="2147483787"/>
        </pc:sldMasterMkLst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2414911745" sldId="2147483776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627091843" sldId="2147483777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397993345" sldId="2147483778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1279449976" sldId="2147483779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3322033769" sldId="2147483780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1675822544" sldId="2147483781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2597982502" sldId="2147483782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2902138269" sldId="2147483783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1367924296" sldId="2147483784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3743886916" sldId="2147483785"/>
          </pc:sldLayoutMkLst>
        </pc:sldLayoutChg>
        <pc:sldLayoutChg chg="add del">
          <pc:chgData name="(Student  C00271786) Anastasia Kravale" userId="S::c00271786@setu.ie::5d31c099-e919-45ff-87b7-776404a21ed9" providerId="AD" clId="Web-{2B336942-CA7B-4479-B493-00490A214674}" dt="2024-02-07T09:32:40.069" v="28"/>
          <pc:sldLayoutMkLst>
            <pc:docMk/>
            <pc:sldMasterMk cId="140230592" sldId="2147483787"/>
            <pc:sldLayoutMk cId="2279667309" sldId="2147483786"/>
          </pc:sldLayoutMkLst>
        </pc:sldLayoutChg>
      </pc:sldMasterChg>
      <pc:sldMasterChg chg="add addSldLayout">
        <pc:chgData name="(Student  C00271786) Anastasia Kravale" userId="S::c00271786@setu.ie::5d31c099-e919-45ff-87b7-776404a21ed9" providerId="AD" clId="Web-{2B336942-CA7B-4479-B493-00490A214674}" dt="2024-02-07T09:33:57.009" v="34"/>
        <pc:sldMasterMkLst>
          <pc:docMk/>
          <pc:sldMasterMk cId="4170134785" sldId="2147483837"/>
        </pc:sldMasterMkLst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1388163290" sldId="2147483826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3072742059" sldId="2147483827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648913142" sldId="2147483828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925408943" sldId="2147483829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890358145" sldId="2147483830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548398665" sldId="2147483831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2509853724" sldId="2147483832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139865244" sldId="2147483833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4187917295" sldId="2147483834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843404113" sldId="2147483835"/>
          </pc:sldLayoutMkLst>
        </pc:sldLayoutChg>
        <pc:sldLayoutChg chg="add">
          <pc:chgData name="(Student  C00271786) Anastasia Kravale" userId="S::c00271786@setu.ie::5d31c099-e919-45ff-87b7-776404a21ed9" providerId="AD" clId="Web-{2B336942-CA7B-4479-B493-00490A214674}" dt="2024-02-07T09:33:57.009" v="34"/>
          <pc:sldLayoutMkLst>
            <pc:docMk/>
            <pc:sldMasterMk cId="4170134785" sldId="2147483837"/>
            <pc:sldLayoutMk cId="3097348975" sldId="214748383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5371 6576 16383 0 0,'3'0'0'0'0,"5"0"0"0"0,6-3 0 0 0,9 0 0 0 0,5 0 0 0 0,15 0 0 0 0,7 1 0 0 0,4 1 0 0 0,-2 1 0 0 0,-1 0 0 0 0,-4 0 0 0 0,-6 0 0 0 0,-4 0 0 0 0,-2 0 0 0 0,-4 0 0 0 0,-2 0 0 0 0,-4 0 0 0 0,-4 0 0 0 0,0 0 0 0 0,-1 0 0 0 0,0 0 0 0 0,3 0 0 0 0,1 0 0 0 0,0 0 0 0 0,0 0 0 0 0,-1 0 0 0 0,1 0 0 0 0,0 0 0 0 0,-1 0 0 0 0,6 0 0 0 0,0 0 0 0 0,-2 0 0 0 0,-2 0 0 0 0,1 0 0 0 0,3 0 0 0 0,5 3 0 0 0,0 0 0 0 0,2 0 0 0 0,1 0 0 0 0,0-2 0 0 0,0 0 0 0 0,0 3 0 0 0,-1-1 0 0 0,14 0 0 0 0,7 0 0 0 0,2 1 0 0 0,-2 0 0 0 0,-3 0 0 0 0,-3-2 0 0 0,-4 0 0 0 0,-1-1 0 0 0,-7-1 0 0 0,-2 0 0 0 0,-6 0 0 0 0,-4 0 0 0 0,-6 0 0 0 0,-3 0 0 0 0,0 0 0 0 0,0 0 0 0 0,-1 0 0 0 0,-1 0 0 0 0,-1 0 0 0 0,2 0 0 0 0,1 0 0 0 0,2 0 0 0 0,3 0 0 0 0,-1 0 0 0 0,2 0 0 0 0,3 0 0 0 0,3 0 0 0 0,3 0 0 0 0,1 0 0 0 0,3 0 0 0 0,-1 0 0 0 0,1 0 0 0 0,7 0 0 0 0,0 0 0 0 0,1 0 0 0 0,5 0 0 0 0,-2 0 0 0 0,-1 0 0 0 0,-1 0 0 0 0,-1 0 0 0 0,-4 0 0 0 0,0 0 0 0 0,-4 2 0 0 0,-2 1 0 0 0,-2 1 0 0 0,-2-2 0 0 0,-2 0 0 0 0,0-1 0 0 0,0 0 0 0 0,2-1 0 0 0,0 0 0 0 0,1 0 0 0 0,2 0 0 0 0,2-1 0 0 0,1 1 0 0 0,0 0 0 0 0,0 0 0 0 0,1 0 0 0 0,-2 3 0 0 0,1 0 0 0 0,2 0 0 0 0,-2 0 0 0 0,1-2 0 0 0,2 0 0 0 0,-2 0 0 0 0,0-1 0 0 0,2 0 0 0 0,0 0 0 0 0,2 0 0 0 0,-2 0 0 0 0,3 0 0 0 0,0 0 0 0 0,4 0 0 0 0,3 0 0 0 0,6 0 0 0 0,3 2 0 0 0,4 1 0 0 0,1 0 0 0 0,-4 0 0 0 0,0-1 0 0 0,-3-1 0 0 0,6 0 0 0 0,3-1 0 0 0,3 0 0 0 0,2 0 0 0 0,2 2 0 0 0,2 1 0 0 0,2 0 0 0 0,2 0 0 0 0,-5-2 0 0 0,-5 0 0 0 0,-2 0 0 0 0,-3-1 0 0 0,-4 3 0 0 0,-6 0 0 0 0,4 0 0 0 0,3-1 0 0 0,2 0 0 0 0,0-1 0 0 0,1 0 0 0 0,0-1 0 0 0,-1 0 0 0 0,-2 0 0 0 0,2-1 0 0 0,-5 1 0 0 0,-3 0 0 0 0,-4 0 0 0 0,1 0 0 0 0,2 0 0 0 0,1 0 0 0 0,2 0 0 0 0,2 0 0 0 0,3 0 0 0 0,1 0 0 0 0,-1 0 0 0 0,-3 0 0 0 0,-4 0 0 0 0,-2 0 0 0 0,-2 0 0 0 0,2 0 0 0 0,0 0 0 0 0,-2 0 0 0 0,-2 0 0 0 0,-3 0 0 0 0,0 0 0 0 0,-5 0 0 0 0,0 0 0 0 0,-1 0 0 0 0,0 0 0 0 0,-1 0 0 0 0,0 0 0 0 0,0 0 0 0 0,-1 0 0 0 0,1 0 0 0 0,0 0 0 0 0,-1 0 0 0 0,1 0 0 0 0,0 0 0 0 0,-1 0 0 0 0,3 0 0 0 0,2 0 0 0 0,3 0 0 0 0,6 0 0 0 0,5 0 0 0 0,1 0 0 0 0,5 0 0 0 0,0 0 0 0 0,-3 0 0 0 0,1-2 0 0 0,0-2 0 0 0,-1 1 0 0 0,-2 1 0 0 0,-3 0 0 0 0,3 1 0 0 0,-1 0 0 0 0,-4-1 0 0 0,-2-2 0 0 0,-4 1 0 0 0,-1 1 0 0 0,-2 0 0 0 0,-3-1 0 0 0,-4-1 0 0 0,-3 1 0 0 0,-2 0 0 0 0,0-1 0 0 0,3 0 0 0 0,-1 0 0 0 0,0 1 0 0 0,1 2 0 0 0,3 0 0 0 0,1 0 0 0 0,-1 1 0 0 0,1 0 0 0 0,1 1 0 0 0,2-1 0 0 0,-3 0 0 0 0,1 0 0 0 0,0 0 0 0 0,1 0 0 0 0,1 0 0 0 0,0 0 0 0 0,4 0 0 0 0,1 0 0 0 0,2 0 0 0 0,0 0 0 0 0,0 0 0 0 0,-2 0 0 0 0,-3 0 0 0 0,-3 0 0 0 0,-2 0 0 0 0,-4 0 0 0 0,-2 0 0 0 0,-2 0 0 0 0,-4 0 0 0 0,-4 0 0 0 0,-4 0 0 0 0,-2 0 0 0 0,-2-2 0 0 0,0-2 0 0 0,-2 1 0 0 0,1 1 0 0 0,0 0 0 0 0,0 1 0 0 0,0 0 0 0 0,0 1 0 0 0,3 0 0 0 0,1 0 0 0 0,0 0 0 0 0,1 0 0 0 0,1 0 0 0 0,-2 1 0 0 0,0-1 0 0 0,-1 0 0 0 0,-2 0 0 0 0,0 0 0 0 0,0 0 0 0 0,-3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5345 5240 16383 0 0,'9'0'0'0'0,"12"0"0"0"0,12-5 0 0 0,13-1 0 0 0,9 0 0 0 0,8 2 0 0 0,3 0 0 0 0,4 2 0 0 0,-2 1 0 0 0,-2 1 0 0 0,-4 0 0 0 0,-3 0 0 0 0,-2 0 0 0 0,-3 1 0 0 0,4-1 0 0 0,1 0 0 0 0,5 0 0 0 0,-1 0 0 0 0,4 0 0 0 0,-1-5 0 0 0,2-1 0 0 0,-1 1 0 0 0,-3 0 0 0 0,-4 2 0 0 0,-7 1 0 0 0,-8 0 0 0 0,-7 2 0 0 0,-1 0 0 0 0,-2 0 0 0 0,2 0 0 0 0,-1 1 0 0 0,7-1 0 0 0,6 0 0 0 0,3 0 0 0 0,7 0 0 0 0,2 0 0 0 0,5 0 0 0 0,0 0 0 0 0,6 0 0 0 0,2 0 0 0 0,0 0 0 0 0,2 0 0 0 0,-2 0 0 0 0,-1 0 0 0 0,-4 0 0 0 0,1 0 0 0 0,1 0 0 0 0,-1 0 0 0 0,-5 0 0 0 0,2 0 0 0 0,-3 0 0 0 0,-2 0 0 0 0,-3 0 0 0 0,-3 0 0 0 0,-1 0 0 0 0,-1 0 0 0 0,4 0 0 0 0,1 0 0 0 0,0 0 0 0 0,-1 0 0 0 0,-2 0 0 0 0,0 0 0 0 0,-6 0 0 0 0,-2 0 0 0 0,-1 0 0 0 0,2 0 0 0 0,1 0 0 0 0,2 0 0 0 0,4 0 0 0 0,3 0 0 0 0,5 0 0 0 0,1 0 0 0 0,2 0 0 0 0,0 0 0 0 0,1 0 0 0 0,-1 0 0 0 0,2 0 0 0 0,2 0 0 0 0,-1 0 0 0 0,0 0 0 0 0,-2 0 0 0 0,-3 0 0 0 0,-4 0 0 0 0,-3 0 0 0 0,-7 0 0 0 0,-3 0 0 0 0,-5 0 0 0 0,-1 0 0 0 0,-3 0 0 0 0,-3 0 0 0 0,0 0 0 0 0,0 0 0 0 0,2 0 0 0 0,0 0 0 0 0,6 0 0 0 0,1 0 0 0 0,2 0 0 0 0,2 0 0 0 0,1 0 0 0 0,-2 0 0 0 0,-1 0 0 0 0,5 0 0 0 0,-1 0 0 0 0,4 0 0 0 0,6 0 0 0 0,2 0 0 0 0,4 0 0 0 0,0 0 0 0 0,-3 0 0 0 0,-2 0 0 0 0,-4 0 0 0 0,-6 0 0 0 0,-8 0 0 0 0,-7 0 0 0 0,-5 0 0 0 0,-3 0 0 0 0,-2 0 0 0 0,3 0 0 0 0,1 0 0 0 0,5 0 0 0 0,0 0 0 0 0,8 0 0 0 0,6 0 0 0 0,3 0 0 0 0,7 0 0 0 0,6 0 0 0 0,6 0 0 0 0,0 0 0 0 0,1 0 0 0 0,-3 0 0 0 0,1 0 0 0 0,-3 0 0 0 0,-4 0 0 0 0,-3 0 0 0 0,1 0 0 0 0,-1 0 0 0 0,3 0 0 0 0,5 0 0 0 0,3 0 0 0 0,9 0 0 0 0,-1 0 0 0 0,4 0 0 0 0,-3 0 0 0 0,-6 0 0 0 0,-7 0 0 0 0,-5 0 0 0 0,-10 0 0 0 0,-8 0 0 0 0,-9 0 0 0 0,-4 0 0 0 0,-4 0 0 0 0,2 0 0 0 0,2 0 0 0 0,3 0 0 0 0,1 0 0 0 0,3 0 0 0 0,4 0 0 0 0,0-4 0 0 0,-4-2 0 0 0,-3 0 0 0 0,-3 1 0 0 0,-3 2 0 0 0,-3 1 0 0 0,0 1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5398 5874 16383 0 0,'4'0'0'0'0,"11"0"0"0"0,17 0 0 0 0,16 0 0 0 0,27 0 0 0 0,15 0 0 0 0,15 0 0 0 0,8 0 0 0 0,-2 0 0 0 0,-11 0 0 0 0,-17 0 0 0 0,-19 0 0 0 0,-15 0 0 0 0,-8 0 0 0 0,0 0 0 0 0,5 0 0 0 0,9 0 0 0 0,4 0 0 0 0,11 0 0 0 0,6 0 0 0 0,5 5 0 0 0,2 1 0 0 0,0 0 0 0 0,-4-2 0 0 0,-8 0 0 0 0,-5-2 0 0 0,-10-1 0 0 0,-10-1 0 0 0,-4 0 0 0 0,-4 0 0 0 0,-4 0 0 0 0,1 0 0 0 0,-1-1 0 0 0,-1 1 0 0 0,2 0 0 0 0,5 0 0 0 0,4 0 0 0 0,9 0 0 0 0,9 0 0 0 0,7 0 0 0 0,6 0 0 0 0,4 0 0 0 0,6 0 0 0 0,-1 0 0 0 0,-2 0 0 0 0,8 0 0 0 0,2 0 0 0 0,-1 0 0 0 0,-1 0 0 0 0,-4-4 0 0 0,-2-2 0 0 0,-1 0 0 0 0,-7 1 0 0 0,-6 2 0 0 0,-6 1 0 0 0,-6 1 0 0 0,-2 0 0 0 0,-2 1 0 0 0,-2 0 0 0 0,0 1 0 0 0,1-1 0 0 0,4 0 0 0 0,6 0 0 0 0,2 0 0 0 0,-1 0 0 0 0,2 0 0 0 0,4 0 0 0 0,3 0 0 0 0,-1 0 0 0 0,0 0 0 0 0,-3 0 0 0 0,-3 0 0 0 0,-5-4 0 0 0,-3-2 0 0 0,-2 0 0 0 0,-7 1 0 0 0,3 2 0 0 0,1 1 0 0 0,1 1 0 0 0,5 0 0 0 0,6 1 0 0 0,1 1 0 0 0,-2-1 0 0 0,7 0 0 0 0,0 0 0 0 0,2 1 0 0 0,2-1 0 0 0,2 0 0 0 0,-3-5 0 0 0,-5-1 0 0 0,-9 0 0 0 0,-11 2 0 0 0,-9 0 0 0 0,-7 2 0 0 0,1 1 0 0 0,-2 1 0 0 0,3 0 0 0 0,1 0 0 0 0,7 0 0 0 0,6 0 0 0 0,3 1 0 0 0,2-1 0 0 0,6 0 0 0 0,2 0 0 0 0,-1 0 0 0 0,3 0 0 0 0,-1 0 0 0 0,-1 0 0 0 0,-2 0 0 0 0,-3 0 0 0 0,-1 0 0 0 0,-2 0 0 0 0,4 0 0 0 0,2 0 0 0 0,3 0 0 0 0,1 0 0 0 0,3 0 0 0 0,-1 0 0 0 0,-2 0 0 0 0,1 0 0 0 0,-1 0 0 0 0,-2 0 0 0 0,-3 0 0 0 0,-2 0 0 0 0,-2 0 0 0 0,-1 0 0 0 0,-1 0 0 0 0,1 0 0 0 0,-1 0 0 0 0,-5 0 0 0 0,-1 0 0 0 0,1 0 0 0 0,1 0 0 0 0,1 0 0 0 0,1 0 0 0 0,2 0 0 0 0,5 0 0 0 0,-3 0 0 0 0,-2 0 0 0 0,0 0 0 0 0,-5 0 0 0 0,-6 0 0 0 0,-6 0 0 0 0,-4 0 0 0 0,-3 0 0 0 0,-2 0 0 0 0,-1 0 0 0 0,0 0 0 0 0,-1 0 0 0 0,1 0 0 0 0,-4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5424 6484 16383 0 0,'5'0'0'0'0,"5"0"0"0"0,11 0 0 0 0,15 0 0 0 0,16 0 0 0 0,7 0 0 0 0,3 0 0 0 0,1 0 0 0 0,-3 0 0 0 0,-1 0 0 0 0,-2 0 0 0 0,-1 0 0 0 0,-2 0 0 0 0,0-5 0 0 0,-1-1 0 0 0,5 0 0 0 0,1 2 0 0 0,0 0 0 0 0,4 2 0 0 0,0 1 0 0 0,3 1 0 0 0,-6 0 0 0 0,2 0 0 0 0,-1 0 0 0 0,-2 1 0 0 0,-7-1 0 0 0,-2 0 0 0 0,3 0 0 0 0,2 0 0 0 0,6 0 0 0 0,5 0 0 0 0,6 0 0 0 0,0 0 0 0 0,0 0 0 0 0,-1 0 0 0 0,-5 0 0 0 0,-5 0 0 0 0,-2 0 0 0 0,1 0 0 0 0,0 0 0 0 0,4 0 0 0 0,4 0 0 0 0,4 0 0 0 0,4 0 0 0 0,3 0 0 0 0,1 0 0 0 0,10 0 0 0 0,8 0 0 0 0,1 0 0 0 0,-3 0 0 0 0,-4 0 0 0 0,-4 0 0 0 0,-3 0 0 0 0,-2 0 0 0 0,-3 0 0 0 0,0 0 0 0 0,5 0 0 0 0,0 0 0 0 0,14 0 0 0 0,4 0 0 0 0,7 0 0 0 0,3 0 0 0 0,9 0 0 0 0,3 0 0 0 0,-2 0 0 0 0,-8 5 0 0 0,-15 1 0 0 0,-10-1 0 0 0,-12 0 0 0 0,-5-2 0 0 0,-6-1 0 0 0,3 0 0 0 0,0-2 0 0 0,1 0 0 0 0,7 0 0 0 0,13 0 0 0 0,9-1 0 0 0,11 1 0 0 0,4 0 0 0 0,-4 0 0 0 0,-6 0 0 0 0,-9 0 0 0 0,-5 0 0 0 0,-6 0 0 0 0,-3 0 0 0 0,2 0 0 0 0,10 0 0 0 0,8 0 0 0 0,-1-5 0 0 0,10-1 0 0 0,10 0 0 0 0,1 2 0 0 0,-1 0 0 0 0,2 2 0 0 0,-3 1 0 0 0,-11 1 0 0 0,-12 0 0 0 0,-13 0 0 0 0,-6 0 0 0 0,-9 1 0 0 0,-5-1 0 0 0,-2 0 0 0 0,-1 0 0 0 0,3 0 0 0 0,-1 0 0 0 0,3 0 0 0 0,-1 0 0 0 0,-3 0 0 0 0,3 0 0 0 0,-1 0 0 0 0,2 0 0 0 0,-1 0 0 0 0,2 0 0 0 0,-1 0 0 0 0,2 0 0 0 0,-2-5 0 0 0,2-1 0 0 0,3 1 0 0 0,-2 0 0 0 0,2 2 0 0 0,2 1 0 0 0,2 1 0 0 0,-3 0 0 0 0,1 1 0 0 0,-3 0 0 0 0,0 1 0 0 0,1-1 0 0 0,-1 0 0 0 0,-4 0 0 0 0,-5 0 0 0 0,-2 0 0 0 0,-3 0 0 0 0,-2 0 0 0 0,-5 0 0 0 0,-7 0 0 0 0,-1 0 0 0 0,-3 0 0 0 0,-3 0 0 0 0,-4 0 0 0 0,-2 0 0 0 0,-1 0 0 0 0,-2 0 0 0 0,5 0 0 0 0,6 0 0 0 0,1 0 0 0 0,8 0 0 0 0,9 0 0 0 0,10 0 0 0 0,16 0 0 0 0,8 0 0 0 0,8 0 0 0 0,0 0 0 0 0,2 0 0 0 0,7 0 0 0 0,13 0 0 0 0,0 0 0 0 0,-3 0 0 0 0,-6 0 0 0 0,-9 0 0 0 0,-3 0 0 0 0,-5 0 0 0 0,-4 0 0 0 0,-4 0 0 0 0,-7 0 0 0 0,-8 0 0 0 0,-11 0 0 0 0,-7 0 0 0 0,-7 0 0 0 0,-7 0 0 0 0,-6 0 0 0 0,-3 0 0 0 0,-2 0 0 0 0,-1 0 0 0 0,4 0 0 0 0,1 0 0 0 0,5 0 0 0 0,5 0 0 0 0,10 0 0 0 0,9 0 0 0 0,9 0 0 0 0,10 0 0 0 0,15 0 0 0 0,9 0 0 0 0,6 0 0 0 0,12 0 0 0 0,-2 0 0 0 0,7 0 0 0 0,-5 0 0 0 0,-4 0 0 0 0,-9 0 0 0 0,-8 0 0 0 0,-4 0 0 0 0,-9 0 0 0 0,-10 0 0 0 0,-9 5 0 0 0,-11 1 0 0 0,-12 0 0 0 0,-7-2 0 0 0,-7 0 0 0 0,-4-2 0 0 0,-2-1 0 0 0,0-1 0 0 0,4 0 0 0 0,2 0 0 0 0,5 0 0 0 0,0 0 0 0 0,4-1 0 0 0,0 1 0 0 0,1 0 0 0 0,-1 0 0 0 0,-3 0 0 0 0,-3 0 0 0 0,-3 0 0 0 0,3 0 0 0 0,-1 0 0 0 0,4 0 0 0 0,5 0 0 0 0,4 0 0 0 0,3 0 0 0 0,7 0 0 0 0,8 0 0 0 0,7 0 0 0 0,9 0 0 0 0,9 0 0 0 0,8 0 0 0 0,-3 0 0 0 0,0 0 0 0 0,-6 0 0 0 0,-6 0 0 0 0,-6-5 0 0 0,-7-1 0 0 0,-7 1 0 0 0,-9 0 0 0 0,-5 2 0 0 0,-5 1 0 0 0,-2 1 0 0 0,2 0 0 0 0,-2 1 0 0 0,2-4 0 0 0,-3-2 0 0 0,1 0 0 0 0,-1 2 0 0 0,-4 1 0 0 0,-3 1 0 0 0,-2-4 0 0 0,-3 0 0 0 0,0 0 0 0 0,-2 1 0 0 0,1 2 0 0 0,-1 2 0 0 0,4 0 0 0 0,3 0 0 0 0,-1 1 0 0 0,-1 1 0 0 0,-1-1 0 0 0,-1-4 0 0 0,-1-2 0 0 0,-5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5424 8546 16383 0 0,'5'0'0'0'0,"10"0"0"0"0,16 0 0 0 0,13 0 0 0 0,11 0 0 0 0,7 0 0 0 0,1 0 0 0 0,-1 0 0 0 0,3 0 0 0 0,-5 0 0 0 0,-9 0 0 0 0,-7 0 0 0 0,-8 0 0 0 0,-5 0 0 0 0,-3 0 0 0 0,3 0 0 0 0,0 0 0 0 0,5 0 0 0 0,0 0 0 0 0,3 0 0 0 0,0 0 0 0 0,-3 0 0 0 0,3 0 0 0 0,-2 0 0 0 0,2 0 0 0 0,0 0 0 0 0,1 0 0 0 0,-1 0 0 0 0,2 0 0 0 0,3 0 0 0 0,-1 0 0 0 0,1 0 0 0 0,-3 0 0 0 0,-3 0 0 0 0,-4 0 0 0 0,2 0 0 0 0,-1 0 0 0 0,2 0 0 0 0,0 0 0 0 0,3 0 0 0 0,4 0 0 0 0,-2 0 0 0 0,2 0 0 0 0,-3 0 0 0 0,-3 0 0 0 0,1 0 0 0 0,-2 0 0 0 0,3 0 0 0 0,2 0 0 0 0,4 0 0 0 0,8 0 0 0 0,4 0 0 0 0,1 0 0 0 0,-6 0 0 0 0,-1 0 0 0 0,-6 0 0 0 0,-6 0 0 0 0,-5 0 0 0 0,-4 0 0 0 0,-3 0 0 0 0,3 0 0 0 0,1 0 0 0 0,4 0 0 0 0,5 0 0 0 0,4 0 0 0 0,9 0 0 0 0,4 0 0 0 0,6 0 0 0 0,6 0 0 0 0,4 0 0 0 0,3 0 0 0 0,3 0 0 0 0,15 0 0 0 0,5 0 0 0 0,3 0 0 0 0,-2 0 0 0 0,-4 0 0 0 0,-5 0 0 0 0,0 0 0 0 0,-7 0 0 0 0,-8 0 0 0 0,-4 0 0 0 0,-10 0 0 0 0,-6 0 0 0 0,-4 0 0 0 0,-6 0 0 0 0,-3 0 0 0 0,-3 0 0 0 0,-5 0 0 0 0,-3 0 0 0 0,-4 0 0 0 0,-1 0 0 0 0,3 0 0 0 0,1 0 0 0 0,0 0 0 0 0,-1 0 0 0 0,3 0 0 0 0,0 0 0 0 0,4 0 0 0 0,4 0 0 0 0,9 0 0 0 0,10 0 0 0 0,3 0 0 0 0,13 0 0 0 0,8 0 0 0 0,3 0 0 0 0,0 0 0 0 0,-6 0 0 0 0,1 0 0 0 0,1 0 0 0 0,-1 0 0 0 0,-5 0 0 0 0,-2 0 0 0 0,-5 0 0 0 0,-10 0 0 0 0,-6 0 0 0 0,-9 0 0 0 0,-6 0 0 0 0,-6 0 0 0 0,-5 0 0 0 0,-2 0 0 0 0,-1 0 0 0 0,-1 0 0 0 0,1 0 0 0 0,-1 0 0 0 0,1 0 0 0 0,0 0 0 0 0,5 0 0 0 0,2 0 0 0 0,4 0 0 0 0,5 0 0 0 0,5 0 0 0 0,7 0 0 0 0,9 0 0 0 0,3 0 0 0 0,-1 0 0 0 0,2 0 0 0 0,3 0 0 0 0,4 0 0 0 0,3 0 0 0 0,1 0 0 0 0,2 0 0 0 0,6 0 0 0 0,1 0 0 0 0,0 0 0 0 0,-2 0 0 0 0,-5 0 0 0 0,-4 0 0 0 0,-4 0 0 0 0,-7 0 0 0 0,-4 0 0 0 0,-8 0 0 0 0,-5 0 0 0 0,-5 0 0 0 0,-1 5 0 0 0,-3 1 0 0 0,1 0 0 0 0,-2-2 0 0 0,2 0 0 0 0,-2-2 0 0 0,-2-1 0 0 0,-3-1 0 0 0,-3 0 0 0 0,4 0 0 0 0,-1 0 0 0 0,-1 0 0 0 0,4-1 0 0 0,0 1 0 0 0,2 0 0 0 0,5 0 0 0 0,-1 5 0 0 0,2 1 0 0 0,2 0 0 0 0,-2-2 0 0 0,1 0 0 0 0,6-2 0 0 0,4-1 0 0 0,5-1 0 0 0,8 0 0 0 0,4 0 0 0 0,5 0 0 0 0,7-1 0 0 0,3 1 0 0 0,5 0 0 0 0,0 0 0 0 0,-1 0 0 0 0,-3 0 0 0 0,-8 0 0 0 0,-7 0 0 0 0,-8 0 0 0 0,-5 0 0 0 0,-4 0 0 0 0,-7 0 0 0 0,-3 0 0 0 0,-4 0 0 0 0,-6 0 0 0 0,2 0 0 0 0,-3 0 0 0 0,-1 0 0 0 0,1 0 0 0 0,1 0 0 0 0,2 0 0 0 0,0 0 0 0 0,2 0 0 0 0,4 0 0 0 0,3 0 0 0 0,7 0 0 0 0,9 0 0 0 0,6 0 0 0 0,6 0 0 0 0,9 0 0 0 0,7 0 0 0 0,7 0 0 0 0,-4 0 0 0 0,0 0 0 0 0,-2 0 0 0 0,-8 0 0 0 0,0 0 0 0 0,-5 0 0 0 0,-2 0 0 0 0,-5 0 0 0 0,-2 0 0 0 0,-7 0 0 0 0,-6 0 0 0 0,-8 0 0 0 0,-3 0 0 0 0,-5 0 0 0 0,-5 0 0 0 0,-3 0 0 0 0,-4 0 0 0 0,-2 0 0 0 0,0 0 0 0 0,-2 0 0 0 0,1 0 0 0 0,0 0 0 0 0,0 0 0 0 0,5 0 0 0 0,2 0 0 0 0,4 0 0 0 0,5 0 0 0 0,5 0 0 0 0,2 0 0 0 0,4 0 0 0 0,5 0 0 0 0,7 0 0 0 0,1 0 0 0 0,4 0 0 0 0,-2 0 0 0 0,2 0 0 0 0,2 0 0 0 0,3 0 0 0 0,16 0 0 0 0,11 0 0 0 0,1 0 0 0 0,-3 0 0 0 0,-4 0 0 0 0,3 0 0 0 0,0 0 0 0 0,0 0 0 0 0,2 0 0 0 0,6 0 0 0 0,4 0 0 0 0,-4 0 0 0 0,-1 0 0 0 0,-6 0 0 0 0,-6 0 0 0 0,-5 0 0 0 0,-9 0 0 0 0,-8 0 0 0 0,-8 0 0 0 0,-6 0 0 0 0,-7 0 0 0 0,-5 0 0 0 0,1 0 0 0 0,0 0 0 0 0,-3 0 0 0 0,-4 0 0 0 0,-1 0 0 0 0,-1 0 0 0 0,-3 0 0 0 0,-3-5 0 0 0,2-1 0 0 0,0 1 0 0 0,-1 0 0 0 0,-2 2 0 0 0,-1 1 0 0 0,-2 0 0 0 0,-1 2 0 0 0,0 0 0 0 0,0 0 0 0 0,-1 0 0 0 0,1 1 0 0 0,4-1 0 0 0,1 0 0 0 0,6 0 0 0 0,3 0 0 0 0,6 0 0 0 0,3 0 0 0 0,-2-4 0 0 0,-1-2 0 0 0,2 0 0 0 0,1 1 0 0 0,-4 2 0 0 0,0 1 0 0 0,-3 1 0 0 0,0 0 0 0 0,2 1 0 0 0,-3 0 0 0 0,-3 1 0 0 0,-9-6 0 0 0,-4 0 0 0 0,-3-1 0 0 0,0 1 0 0 0,0 2 0 0 0,1 1 0 0 0,6 1 0 0 0,1 0 0 0 0,1 1 0 0 0,0 1 0 0 0,-2-1 0 0 0,-1 0 0 0 0,-1 0 0 0 0,-1 0 0 0 0,0 1 0 0 0,0-1 0 0 0,0 0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5345 9155 16383 0 0,'4'0'0'0'0,"7"0"0"0"0,10 0 0 0 0,6 0 0 0 0,7 0 0 0 0,13 0 0 0 0,6 0 0 0 0,8 0 0 0 0,4 0 0 0 0,3 0 0 0 0,0 0 0 0 0,1 0 0 0 0,-1 0 0 0 0,-3 0 0 0 0,1 0 0 0 0,-7 0 0 0 0,1 0 0 0 0,-5 0 0 0 0,1 0 0 0 0,-4 0 0 0 0,3 0 0 0 0,-4 0 0 0 0,0 0 0 0 0,-1 0 0 0 0,5 0 0 0 0,2 0 0 0 0,1 0 0 0 0,4 0 0 0 0,1 0 0 0 0,-2 0 0 0 0,-2 0 0 0 0,-6 0 0 0 0,-3 0 0 0 0,-1 0 0 0 0,-4 0 0 0 0,-1 0 0 0 0,1 0 0 0 0,-2 0 0 0 0,0 0 0 0 0,3 0 0 0 0,2 0 0 0 0,6 0 0 0 0,4 0 0 0 0,1 0 0 0 0,-6 0 0 0 0,-1 0 0 0 0,-7 0 0 0 0,-5 0 0 0 0,-5 0 0 0 0,0 0 0 0 0,4 0 0 0 0,-1 0 0 0 0,3 0 0 0 0,-1 0 0 0 0,1 0 0 0 0,-1 0 0 0 0,1 0 0 0 0,4 0 0 0 0,-3 0 0 0 0,7 0 0 0 0,3 0 0 0 0,6 0 0 0 0,4 0 0 0 0,3 0 0 0 0,1 0 0 0 0,-2 0 0 0 0,-3 0 0 0 0,-7 0 0 0 0,-4 0 0 0 0,-5 0 0 0 0,-2 0 0 0 0,-4 0 0 0 0,2 0 0 0 0,-3 0 0 0 0,-3 0 0 0 0,-2 0 0 0 0,1 0 0 0 0,5 0 0 0 0,0 0 0 0 0,3 0 0 0 0,-2 0 0 0 0,2 0 0 0 0,3 0 0 0 0,2 0 0 0 0,-1 0 0 0 0,0 0 0 0 0,1 0 0 0 0,2 0 0 0 0,2 0 0 0 0,1 0 0 0 0,1 0 0 0 0,1 0 0 0 0,4 0 0 0 0,-3 0 0 0 0,-1 0 0 0 0,-1 0 0 0 0,-1 0 0 0 0,1 0 0 0 0,-5 0 0 0 0,-1 0 0 0 0,0 0 0 0 0,2 0 0 0 0,1 0 0 0 0,2 0 0 0 0,0 0 0 0 0,1 0 0 0 0,1 0 0 0 0,0 0 0 0 0,0 0 0 0 0,0 0 0 0 0,-5 0 0 0 0,-2 0 0 0 0,-3 0 0 0 0,-1 0 0 0 0,-3 0 0 0 0,0 0 0 0 0,4 0 0 0 0,2 0 0 0 0,3 0 0 0 0,3 0 0 0 0,0 0 0 0 0,2 0 0 0 0,0 0 0 0 0,-4 0 0 0 0,-2 0 0 0 0,0 0 0 0 0,1 0 0 0 0,-3 0 0 0 0,-5 0 0 0 0,-5 0 0 0 0,-4 0 0 0 0,-2 0 0 0 0,-3 0 0 0 0,4 0 0 0 0,1 0 0 0 0,4 0 0 0 0,5 0 0 0 0,5 0 0 0 0,4 0 0 0 0,2 0 0 0 0,1 0 0 0 0,1 0 0 0 0,1 0 0 0 0,4 0 0 0 0,1 0 0 0 0,-4 0 0 0 0,-4 0 0 0 0,0 0 0 0 0,-6 0 0 0 0,-1 0 0 0 0,-3 0 0 0 0,0 0 0 0 0,-3 0 0 0 0,2 0 0 0 0,2 0 0 0 0,3 0 0 0 0,4 0 0 0 0,1 0 0 0 0,2 0 0 0 0,-4 0 0 0 0,-1 0 0 0 0,-4-4 0 0 0,-1-2 0 0 0,-2 0 0 0 0,4 1 0 0 0,0 2 0 0 0,6 1 0 0 0,3 1 0 0 0,2 0 0 0 0,5 1 0 0 0,1 0 0 0 0,-1 1 0 0 0,-2-1 0 0 0,-5 0 0 0 0,-9 0 0 0 0,-7 0 0 0 0,-5 0 0 0 0,-3 0 0 0 0,-4 0 0 0 0,0 0 0 0 0,-1 0 0 0 0,5 0 0 0 0,7 0 0 0 0,5 0 0 0 0,5 0 0 0 0,4 0 0 0 0,2 0 0 0 0,2 0 0 0 0,-1 0 0 0 0,-3 0 0 0 0,-7 0 0 0 0,-2 0 0 0 0,-3 0 0 0 0,-3 0 0 0 0,-5 0 0 0 0,3 0 0 0 0,0 0 0 0 0,-1 0 0 0 0,2 0 0 0 0,5 0 0 0 0,0 0 0 0 0,2 0 0 0 0,-1 0 0 0 0,1 0 0 0 0,3 0 0 0 0,3 0 0 0 0,-2 0 0 0 0,4 0 0 0 0,3 0 0 0 0,2 0 0 0 0,1 0 0 0 0,-1 0 0 0 0,0 0 0 0 0,0 0 0 0 0,-6 0 0 0 0,-1 0 0 0 0,0 0 0 0 0,1 0 0 0 0,1 0 0 0 0,-3 0 0 0 0,0 0 0 0 0,0 0 0 0 0,-3 0 0 0 0,1 0 0 0 0,-4 0 0 0 0,1 0 0 0 0,-2 0 0 0 0,-4 0 0 0 0,-3 0 0 0 0,-2 0 0 0 0,-3 0 0 0 0,4 0 0 0 0,5 0 0 0 0,5 0 0 0 0,10 0 0 0 0,9 0 0 0 0,9 0 0 0 0,9 0 0 0 0,6 0 0 0 0,2 0 0 0 0,0 0 0 0 0,-6 0 0 0 0,-12 0 0 0 0,-9 0 0 0 0,-10 0 0 0 0,-8 0 0 0 0,-4 0 0 0 0,-2 0 0 0 0,-3 0 0 0 0,-4 0 0 0 0,4 0 0 0 0,0 0 0 0 0,-1 0 0 0 0,-1 0 0 0 0,-1 0 0 0 0,-2 0 0 0 0,0 0 0 0 0,-1 0 0 0 0,4 0 0 0 0,1 0 0 0 0,5 0 0 0 0,5 0 0 0 0,4 0 0 0 0,0 0 0 0 0,-5 0 0 0 0,-4 0 0 0 0,-3 0 0 0 0,-4 0 0 0 0,-2 0 0 0 0,3 0 0 0 0,6 0 0 0 0,5 0 0 0 0,5 0 0 0 0,4 0 0 0 0,6 0 0 0 0,3 0 0 0 0,1 0 0 0 0,-2 0 0 0 0,-1 0 0 0 0,-2 0 0 0 0,-1 0 0 0 0,-5 0 0 0 0,-2 0 0 0 0,-5 0 0 0 0,-5 0 0 0 0,-4 0 0 0 0,-4 0 0 0 0,-2 0 0 0 0,-2 0 0 0 0,0 0 0 0 0,0 0 0 0 0,0 0 0 0 0,0 0 0 0 0,0 0 0 0 0,1 0 0 0 0,0 0 0 0 0,4 0 0 0 0,2 0 0 0 0,-1 0 0 0 0,0 0 0 0 0,3 0 0 0 0,4 0 0 0 0,5 0 0 0 0,5 0 0 0 0,2 0 0 0 0,6 0 0 0 0,3 0 0 0 0,5 0 0 0 0,10 0 0 0 0,5 0 0 0 0,12 0 0 0 0,4 0 0 0 0,0 0 0 0 0,-8 0 0 0 0,-5 0 0 0 0,-12-4 0 0 0,-14-2 0 0 0,-16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17806 2514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0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nimation Dingle – Ireland's Top Animation Festival">
            <a:extLst>
              <a:ext uri="{FF2B5EF4-FFF2-40B4-BE49-F238E27FC236}">
                <a16:creationId xmlns:a16="http://schemas.microsoft.com/office/drawing/2014/main" id="{46C8E716-2BDB-C96A-7D73-DC4D7486F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85" r="282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665B4-57DD-FF8D-68D3-E2FBE6AE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93" y="5550050"/>
            <a:ext cx="5985739" cy="10877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Nova"/>
              </a:rPr>
              <a:t>Project 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476E1-7EF6-9EF3-64DC-720DA7C3FBB2}"/>
              </a:ext>
            </a:extLst>
          </p:cNvPr>
          <p:cNvSpPr txBox="1"/>
          <p:nvPr/>
        </p:nvSpPr>
        <p:spPr>
          <a:xfrm>
            <a:off x="9491382" y="609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/>
              </a:rPr>
              <a:t>Anastasia </a:t>
            </a:r>
            <a:r>
              <a:rPr lang="en-US" sz="2000" err="1">
                <a:solidFill>
                  <a:schemeClr val="bg1"/>
                </a:solidFill>
                <a:latin typeface="Arial Nova"/>
              </a:rPr>
              <a:t>Kravale</a:t>
            </a:r>
            <a:endParaRPr lang="en-US" sz="20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6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AA20-5C71-950E-946E-88FFB4EE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2184-9C41-2634-F929-92B7C690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40881"/>
            <a:ext cx="10168128" cy="33313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Arial Nova"/>
                <a:ea typeface="+mn-lt"/>
                <a:cs typeface="+mn-lt"/>
              </a:rPr>
              <a:t>Pitch an idea of an animated tv series, a pilot episode or short film, for The Big Pitcher.</a:t>
            </a:r>
          </a:p>
          <a:p>
            <a:r>
              <a:rPr lang="en-US" sz="1500" dirty="0">
                <a:latin typeface="Arial Nova"/>
              </a:rPr>
              <a:t>Submitting an idea by Friday, 9th February, through the website.</a:t>
            </a:r>
          </a:p>
          <a:p>
            <a:r>
              <a:rPr lang="en-US" sz="1500" dirty="0">
                <a:latin typeface="Arial Nova"/>
              </a:rPr>
              <a:t>Notifications announced Friday, 16th February.</a:t>
            </a:r>
          </a:p>
          <a:p>
            <a:r>
              <a:rPr lang="en-US" sz="1500" dirty="0">
                <a:latin typeface="Arial Nova"/>
              </a:rPr>
              <a:t>Selected students will pitch at Animation Dingle Conference on 22nd March 2024.</a:t>
            </a:r>
          </a:p>
          <a:p>
            <a:r>
              <a:rPr lang="en-US" sz="1800" b="1" dirty="0">
                <a:latin typeface="Arial Nova"/>
              </a:rPr>
              <a:t>Animate my idea.</a:t>
            </a:r>
          </a:p>
          <a:p>
            <a:r>
              <a:rPr lang="en-US" sz="1800" b="1" dirty="0">
                <a:latin typeface="Arial Nova"/>
              </a:rPr>
              <a:t>Portfolio.</a:t>
            </a:r>
          </a:p>
        </p:txBody>
      </p:sp>
    </p:spTree>
    <p:extLst>
      <p:ext uri="{BB962C8B-B14F-4D97-AF65-F5344CB8AC3E}">
        <p14:creationId xmlns:p14="http://schemas.microsoft.com/office/powerpoint/2010/main" val="39809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3819-4094-8354-1701-8E81D4AD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/>
              </a:rPr>
              <a:t>Been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A8FF-3802-9EFD-DD04-8E4D73FA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ova"/>
              </a:rPr>
              <a:t>Three unsuccessful ideas.</a:t>
            </a:r>
          </a:p>
          <a:p>
            <a:r>
              <a:rPr lang="en-US" dirty="0">
                <a:latin typeface="Arial Nova"/>
              </a:rPr>
              <a:t>Set on finale idea.</a:t>
            </a:r>
          </a:p>
        </p:txBody>
      </p:sp>
    </p:spTree>
    <p:extLst>
      <p:ext uri="{BB962C8B-B14F-4D97-AF65-F5344CB8AC3E}">
        <p14:creationId xmlns:p14="http://schemas.microsoft.com/office/powerpoint/2010/main" val="334828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otebook with writing on it&#10;&#10;Description automatically generated">
            <a:extLst>
              <a:ext uri="{FF2B5EF4-FFF2-40B4-BE49-F238E27FC236}">
                <a16:creationId xmlns:a16="http://schemas.microsoft.com/office/drawing/2014/main" id="{05752C76-6F61-9785-EDEA-7324578C3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9"/>
          <a:stretch/>
        </p:blipFill>
        <p:spPr>
          <a:xfrm rot="16200000">
            <a:off x="4428234" y="-905766"/>
            <a:ext cx="6858000" cy="8669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CADE2-9BE1-ABF6-7F12-A67A9D4C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latin typeface="Arial Nova"/>
              </a:rPr>
              <a:t>Successful idea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0281-479B-A94E-500E-23237A09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58596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6F9E-20E3-9F58-7024-EB36D605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"/>
              </a:rPr>
              <a:t>Left to do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DAD-1A49-C430-7B2E-F9FB4B93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 Nova"/>
              </a:rPr>
              <a:t>Submit to The Big Pitcher.</a:t>
            </a:r>
          </a:p>
          <a:p>
            <a:r>
              <a:rPr lang="en-US" dirty="0">
                <a:latin typeface="Arial Nova"/>
              </a:rPr>
              <a:t>Animate the idea.</a:t>
            </a:r>
          </a:p>
          <a:p>
            <a:r>
              <a:rPr lang="en-US" dirty="0">
                <a:latin typeface="Arial Nova"/>
              </a:rPr>
              <a:t>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73106E-E439-8E26-8228-30C3DE15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73" t="42936" b="27"/>
          <a:stretch/>
        </p:blipFill>
        <p:spPr>
          <a:xfrm>
            <a:off x="3744" y="2407"/>
            <a:ext cx="12214092" cy="6858269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46E555-B529-58A7-5AEC-4B5870E5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186" y="221104"/>
            <a:ext cx="7432511" cy="642060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33D674-51AB-2BC5-4522-64AE93D1C460}"/>
                  </a:ext>
                </a:extLst>
              </p14:cNvPr>
              <p14:cNvContentPartPr/>
              <p14:nvPr/>
            </p14:nvContentPartPr>
            <p14:xfrm>
              <a:off x="1487465" y="1147991"/>
              <a:ext cx="3757548" cy="4219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33D674-51AB-2BC5-4522-64AE93D1C4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472" y="1041063"/>
                <a:ext cx="3865174" cy="256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A68F8F-A9D8-C580-5FF8-74F459035F84}"/>
                  </a:ext>
                </a:extLst>
              </p14:cNvPr>
              <p14:cNvContentPartPr/>
              <p14:nvPr/>
            </p14:nvContentPartPr>
            <p14:xfrm>
              <a:off x="1485417" y="1359611"/>
              <a:ext cx="3231154" cy="2935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A68F8F-A9D8-C580-5FF8-74F45903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1780" y="1253527"/>
                <a:ext cx="3338787" cy="241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84715A-34D2-DF14-838C-B7265EB8B9E9}"/>
                  </a:ext>
                </a:extLst>
              </p14:cNvPr>
              <p14:cNvContentPartPr/>
              <p14:nvPr/>
            </p14:nvContentPartPr>
            <p14:xfrm>
              <a:off x="1504709" y="1600743"/>
              <a:ext cx="3182160" cy="29777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84715A-34D2-DF14-838C-B7265EB8B9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1073" y="1494751"/>
                <a:ext cx="3289792" cy="242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15C609-F500-99CE-35D1-915F30975D6C}"/>
                  </a:ext>
                </a:extLst>
              </p14:cNvPr>
              <p14:cNvContentPartPr/>
              <p14:nvPr/>
            </p14:nvContentPartPr>
            <p14:xfrm>
              <a:off x="1514354" y="1797790"/>
              <a:ext cx="6211056" cy="44933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15C609-F500-99CE-35D1-915F30975D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0717" y="1690807"/>
                <a:ext cx="6318689" cy="258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14F5DA-1921-36A0-5D57-23DA3A84DC79}"/>
                  </a:ext>
                </a:extLst>
              </p14:cNvPr>
              <p14:cNvContentPartPr/>
              <p14:nvPr/>
            </p14:nvContentPartPr>
            <p14:xfrm>
              <a:off x="1514354" y="2584603"/>
              <a:ext cx="6152977" cy="29766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14F5DA-1921-36A0-5D57-23DA3A84DC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60718" y="2478296"/>
                <a:ext cx="6260608" cy="242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0E1E9C-679E-D703-849C-358E4947379B}"/>
                  </a:ext>
                </a:extLst>
              </p14:cNvPr>
              <p14:cNvContentPartPr/>
              <p14:nvPr/>
            </p14:nvContentPartPr>
            <p14:xfrm>
              <a:off x="1485417" y="2800959"/>
              <a:ext cx="5390463" cy="15546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0E1E9C-679E-D703-849C-358E494737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782" y="2695317"/>
                <a:ext cx="5498092" cy="227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AF39D7-EDAB-CCDF-6C67-E20C9BB190F6}"/>
                  </a:ext>
                </a:extLst>
              </p14:cNvPr>
              <p14:cNvContentPartPr/>
              <p14:nvPr/>
            </p14:nvContentPartPr>
            <p14:xfrm>
              <a:off x="6028480" y="395468"/>
              <a:ext cx="9645" cy="964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AF39D7-EDAB-CCDF-6C67-E20C9BB190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81730" y="-2488387"/>
                <a:ext cx="2893500" cy="57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756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Project Progress</vt:lpstr>
      <vt:lpstr>About</vt:lpstr>
      <vt:lpstr>Been done</vt:lpstr>
      <vt:lpstr>Successful idea</vt:lpstr>
      <vt:lpstr>Left to do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2024-02-07T09:30:04Z</dcterms:created>
  <dcterms:modified xsi:type="dcterms:W3CDTF">2024-02-07T11:37:07Z</dcterms:modified>
</cp:coreProperties>
</file>