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89" d="100"/>
          <a:sy n="89" d="100"/>
        </p:scale>
        <p:origin x="2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99A1-DB84-4D2D-8AA9-9E05B70FE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A0DE14-B2F3-451E-B42E-3526877A6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FB0E80-76BC-4128-B0C8-1E567676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F3CA-D064-46BF-9F83-CCA70EE2D0D3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0A607A-FCB1-44BD-BEBA-85EC1240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035898-87CA-4DE5-9862-7F56BDDE0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BC91-E0DD-42AC-A6BD-4101C8D79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13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F58BF-03A5-4DD5-B40F-3391CC58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E90B5C-0BC2-48E2-B44F-A05260E74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91F271-C143-485F-B85E-E7064701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F3CA-D064-46BF-9F83-CCA70EE2D0D3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3BC75C-2E53-4321-9E54-2FBD71FB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02EB13-E500-4430-AB20-CEEA8832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BC91-E0DD-42AC-A6BD-4101C8D79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06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8AF95D-3D5F-45FE-8D96-EEF6B2826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24A14C-0D60-4D72-92E0-9209868FC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A4ABFB-BF6F-422D-862A-26FDB2B1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F3CA-D064-46BF-9F83-CCA70EE2D0D3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239F60-01BC-4AE2-BD93-D986C8A2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689B6D-4952-49AB-8F34-C520545A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BC91-E0DD-42AC-A6BD-4101C8D79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69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7EF5F-A0C2-44E1-813F-3FA29338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F8BB22-ADE7-4699-A4E6-645A646EB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3510B3-343E-4863-A799-FC5C3D1B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F3CA-D064-46BF-9F83-CCA70EE2D0D3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92A7AD-A0B3-4757-AA07-B53C3C51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7388BC-C2A3-44AC-ACE9-F6BE7214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BC91-E0DD-42AC-A6BD-4101C8D79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20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97890-A2DF-466F-BF20-3FE556A4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465E7C-A3AD-4C24-AA5C-A44483D27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217610-0F0F-46E2-B069-54813D8A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F3CA-D064-46BF-9F83-CCA70EE2D0D3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B4CD8E-26A0-47F6-BB8C-F113BF196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6E124C-7B09-4372-91AA-322D6E41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BC91-E0DD-42AC-A6BD-4101C8D79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01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B9F5D-18AF-4917-8DF8-4715551F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4636D2-BB38-4EA2-82BA-2B5C7BAEE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783F6B-4422-47B8-BBA9-F71165915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4DE313-73B2-4DBC-A4ED-1120B17C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F3CA-D064-46BF-9F83-CCA70EE2D0D3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579523-09CF-4E10-88D2-8CADBEEA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A2BD3D-74D5-4A48-A231-5C113AEB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BC91-E0DD-42AC-A6BD-4101C8D79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74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2FBBB-0207-4F28-9B42-F2D328BE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38A3BC-56C2-40B6-946D-D634ACE72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3C509D-FB84-43A8-963F-9B5DF4AD8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4FB842C-4B1B-41D4-9D1B-B7665BAD6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E3A7FAE-6D2C-44F7-8AE8-98EC9A120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A697836-4A6A-4EC9-9280-5ED6F01DB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F3CA-D064-46BF-9F83-CCA70EE2D0D3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4AFD58A-1CD3-4EF8-8789-1D8B7D2A5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B26CD06-1645-4DB7-9BFD-7E0A7B2C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BC91-E0DD-42AC-A6BD-4101C8D79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44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C3CD8-296F-40F2-BEFD-BDCC3466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1E3F7A-0143-4B09-9F07-8341E862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F3CA-D064-46BF-9F83-CCA70EE2D0D3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D2F3386-90AA-4EB3-BD0A-52AABE7B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2B8A64A-2808-4EA0-A791-3BAB45D5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BC91-E0DD-42AC-A6BD-4101C8D79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57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B4F54CF-7436-40F2-9F47-EB057EAA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F3CA-D064-46BF-9F83-CCA70EE2D0D3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894B3A-08CB-4F5A-AC22-2D385554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22AC09-4085-4DA0-BF5D-DBAD55A4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BC91-E0DD-42AC-A6BD-4101C8D79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34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382A8-6817-4F1F-ABD2-78E616DA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035C0-E96D-47B5-9EF3-697F77EB4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AA6C1B-8265-45A4-BEE1-2CCB4A8DF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983876-F68B-4519-8EF0-310EBFED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F3CA-D064-46BF-9F83-CCA70EE2D0D3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09463B-5964-401C-9DEA-01BE4564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72F8C8-5C95-42A4-8D33-12434819C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BC91-E0DD-42AC-A6BD-4101C8D79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14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F478A-4ADA-4901-BCCC-8BD55079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09AC715-ACE3-48A2-893E-09C4EC497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4972F9-3897-4F2D-B0E8-0F40C7B59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5E5CA1-AC17-43ED-AF87-C2CFB790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F3CA-D064-46BF-9F83-CCA70EE2D0D3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D32D54-80A0-4F73-9098-B1C877FB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968387-C25E-4A81-8FCA-8F166CF0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BC91-E0DD-42AC-A6BD-4101C8D79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98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82571E2-70E1-46AC-A71B-D472447AB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598551-916D-4B2B-9AF5-D170D28DD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21C851-A44A-42C1-9A33-93D78838E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FF3CA-D064-46BF-9F83-CCA70EE2D0D3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EAC774-E219-477F-9D8E-DED7E30B3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0BC8DD-4EFA-4012-A9E2-8326C5408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9BC91-E0DD-42AC-A6BD-4101C8D79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64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873AE-EE16-44B6-A70B-7B3A07784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Sobre o produto!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C31B00-48DE-4706-8ED0-5599916BC3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Site Arte com Fios</a:t>
            </a:r>
          </a:p>
        </p:txBody>
      </p:sp>
    </p:spTree>
    <p:extLst>
      <p:ext uri="{BB962C8B-B14F-4D97-AF65-F5344CB8AC3E}">
        <p14:creationId xmlns:p14="http://schemas.microsoft.com/office/powerpoint/2010/main" val="36750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99AAE-C0A5-44B8-A016-9ABA6AD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5758" y="365125"/>
            <a:ext cx="2158042" cy="1325563"/>
          </a:xfrm>
        </p:spPr>
        <p:txBody>
          <a:bodyPr/>
          <a:lstStyle/>
          <a:p>
            <a:r>
              <a:rPr lang="pt-BR" dirty="0"/>
              <a:t>Empresa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42B178-F750-4FA5-91B0-FD6FB36BC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A empresa Arte com Fios e uma microempresa de peças </a:t>
            </a:r>
          </a:p>
          <a:p>
            <a:pPr marL="0" indent="0">
              <a:buNone/>
            </a:pPr>
            <a:r>
              <a:rPr lang="pt-BR" dirty="0"/>
              <a:t> artesanais em crochê, a produção e feita pela própria</a:t>
            </a:r>
          </a:p>
          <a:p>
            <a:pPr marL="0" indent="0">
              <a:buNone/>
            </a:pPr>
            <a:r>
              <a:rPr lang="pt-BR" dirty="0"/>
              <a:t>  fundadora em sua residência, usando técnicas tradicionais</a:t>
            </a:r>
          </a:p>
          <a:p>
            <a:pPr marL="0" indent="0">
              <a:buNone/>
            </a:pPr>
            <a:r>
              <a:rPr lang="pt-BR" dirty="0"/>
              <a:t>  e de alta qualidade.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Fundadora: </a:t>
            </a:r>
            <a:r>
              <a:rPr lang="pt-BR" dirty="0" err="1"/>
              <a:t>Heliane</a:t>
            </a:r>
            <a:r>
              <a:rPr lang="pt-BR" dirty="0"/>
              <a:t> Garcia</a:t>
            </a:r>
          </a:p>
        </p:txBody>
      </p:sp>
    </p:spTree>
    <p:extLst>
      <p:ext uri="{BB962C8B-B14F-4D97-AF65-F5344CB8AC3E}">
        <p14:creationId xmlns:p14="http://schemas.microsoft.com/office/powerpoint/2010/main" val="410134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2A5CA-F33B-4CC4-9AEF-68218370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4770" y="365125"/>
            <a:ext cx="2089030" cy="1325563"/>
          </a:xfrm>
        </p:spPr>
        <p:txBody>
          <a:bodyPr/>
          <a:lstStyle/>
          <a:p>
            <a:r>
              <a:rPr lang="pt-BR" dirty="0"/>
              <a:t>Produto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36BAC7-7D4F-4459-B24C-FFF2FB59F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Um site com pagina de cadastro 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52A57B-2E58-4A6B-9234-B97BF8910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14" y="2265036"/>
            <a:ext cx="6857994" cy="415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74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5D81F-0BD4-4FDC-AFA4-D0B21CDF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5364" y="365125"/>
            <a:ext cx="2048435" cy="1325563"/>
          </a:xfrm>
        </p:spPr>
        <p:txBody>
          <a:bodyPr/>
          <a:lstStyle/>
          <a:p>
            <a:r>
              <a:rPr lang="pt-BR" dirty="0"/>
              <a:t>Produto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367C2B-755E-49EA-AE7E-C7D9DB767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site com uma página de index (padrão)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5A5FFE-7D09-4B55-A2AE-8DE980BF9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6142"/>
            <a:ext cx="7019523" cy="418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0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5C729-972C-4C85-AED6-BCCCEF02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7030" y="365125"/>
            <a:ext cx="2166769" cy="1325563"/>
          </a:xfrm>
        </p:spPr>
        <p:txBody>
          <a:bodyPr/>
          <a:lstStyle/>
          <a:p>
            <a:r>
              <a:rPr lang="pt-BR" dirty="0"/>
              <a:t>Produto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4AEF65-0C74-4389-AB2C-BCE98FBAC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 uma página de sobre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D5C26B6-1F73-4BB4-A09A-12D00CA69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6" y="2312672"/>
            <a:ext cx="7944959" cy="454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270D0-97CA-4083-8183-18A8F92E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 do </a:t>
            </a:r>
            <a:r>
              <a:rPr lang="pt-BR"/>
              <a:t>Git </a:t>
            </a:r>
            <a:r>
              <a:rPr lang="pt-BR" dirty="0">
                <a:sym typeface="Wingdings" panose="05000000000000000000" pitchFamily="2" charset="2"/>
              </a:rPr>
              <a:t>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7D7C8A-C842-4060-A4D7-BA6E6839A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411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80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Sobre o produto!</vt:lpstr>
      <vt:lpstr>Empresa</vt:lpstr>
      <vt:lpstr>Produto</vt:lpstr>
      <vt:lpstr>Produto</vt:lpstr>
      <vt:lpstr>Produto</vt:lpstr>
      <vt:lpstr>Link do Git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Sobre o produto!</dc:title>
  <dc:creator>Ana Luiza Vieira Inácio</dc:creator>
  <cp:lastModifiedBy>Ana Luiza Vieira Inácio</cp:lastModifiedBy>
  <cp:revision>6</cp:revision>
  <dcterms:created xsi:type="dcterms:W3CDTF">2024-10-07T21:05:04Z</dcterms:created>
  <dcterms:modified xsi:type="dcterms:W3CDTF">2024-10-11T19:15:07Z</dcterms:modified>
</cp:coreProperties>
</file>