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8" r:id="rId3"/>
    <p:sldId id="267" r:id="rId4"/>
    <p:sldId id="259" r:id="rId5"/>
    <p:sldId id="312" r:id="rId6"/>
    <p:sldId id="260" r:id="rId7"/>
    <p:sldId id="271" r:id="rId8"/>
    <p:sldId id="304" r:id="rId9"/>
    <p:sldId id="306" r:id="rId10"/>
    <p:sldId id="307" r:id="rId11"/>
    <p:sldId id="308" r:id="rId12"/>
    <p:sldId id="309" r:id="rId13"/>
    <p:sldId id="310" r:id="rId14"/>
    <p:sldId id="311" r:id="rId15"/>
    <p:sldId id="262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Nunito Light" pitchFamily="2" charset="0"/>
      <p:regular r:id="rId20"/>
      <p: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Light" panose="020B0306030504020204" pitchFamily="34" charset="0"/>
      <p:regular r:id="rId26"/>
      <p: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aleway Black" pitchFamily="2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363DF7-7E88-48EE-9CD2-5BA0F3BBAE76}">
  <a:tblStyle styleId="{F3363DF7-7E88-48EE-9CD2-5BA0F3BBAE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7C780E-CB43-4713-8A14-7E1C211D0F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DA1ABED-71F5-434E-9BC8-7C557E4D5197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F0ED1A21-A0C8-8283-2FF3-4AD2CDEBE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54dda1946d_6_377:notes">
            <a:extLst>
              <a:ext uri="{FF2B5EF4-FFF2-40B4-BE49-F238E27FC236}">
                <a16:creationId xmlns:a16="http://schemas.microsoft.com/office/drawing/2014/main" id="{7FDAF18B-2C8D-AC1F-A1DC-020A9E8859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54dda1946d_6_377:notes">
            <a:extLst>
              <a:ext uri="{FF2B5EF4-FFF2-40B4-BE49-F238E27FC236}">
                <a16:creationId xmlns:a16="http://schemas.microsoft.com/office/drawing/2014/main" id="{0BCEF92D-118B-C941-CDCF-25A2C251B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468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8DB1763E-5265-80EB-543F-84077EC6C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54dda1946d_6_377:notes">
            <a:extLst>
              <a:ext uri="{FF2B5EF4-FFF2-40B4-BE49-F238E27FC236}">
                <a16:creationId xmlns:a16="http://schemas.microsoft.com/office/drawing/2014/main" id="{43B6A4AB-70D7-C4C3-6D0B-CBC606227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54dda1946d_6_377:notes">
            <a:extLst>
              <a:ext uri="{FF2B5EF4-FFF2-40B4-BE49-F238E27FC236}">
                <a16:creationId xmlns:a16="http://schemas.microsoft.com/office/drawing/2014/main" id="{E6A0E28A-0122-0703-8FEA-265DC21900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905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A3135676-0388-9287-B9C0-76C0F682F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54dda1946d_6_377:notes">
            <a:extLst>
              <a:ext uri="{FF2B5EF4-FFF2-40B4-BE49-F238E27FC236}">
                <a16:creationId xmlns:a16="http://schemas.microsoft.com/office/drawing/2014/main" id="{B8901F0F-5AE5-5CC0-62EE-95774EAC6E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54dda1946d_6_377:notes">
            <a:extLst>
              <a:ext uri="{FF2B5EF4-FFF2-40B4-BE49-F238E27FC236}">
                <a16:creationId xmlns:a16="http://schemas.microsoft.com/office/drawing/2014/main" id="{AD6896B6-2FE8-807B-7FBF-E3ABF77F74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379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>
          <a:extLst>
            <a:ext uri="{FF2B5EF4-FFF2-40B4-BE49-F238E27FC236}">
              <a16:creationId xmlns:a16="http://schemas.microsoft.com/office/drawing/2014/main" id="{383095B4-DA5E-67EA-8DC4-D414114E2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54dda1946d_6_377:notes">
            <a:extLst>
              <a:ext uri="{FF2B5EF4-FFF2-40B4-BE49-F238E27FC236}">
                <a16:creationId xmlns:a16="http://schemas.microsoft.com/office/drawing/2014/main" id="{7E2533DE-E26F-ADAA-F9C8-DA644A2A98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54dda1946d_6_377:notes">
            <a:extLst>
              <a:ext uri="{FF2B5EF4-FFF2-40B4-BE49-F238E27FC236}">
                <a16:creationId xmlns:a16="http://schemas.microsoft.com/office/drawing/2014/main" id="{F13A8319-6D78-B4DF-3391-4EB7204FC3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076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66c089a7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66c089a7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>
          <a:extLst>
            <a:ext uri="{FF2B5EF4-FFF2-40B4-BE49-F238E27FC236}">
              <a16:creationId xmlns:a16="http://schemas.microsoft.com/office/drawing/2014/main" id="{BC71C123-EF68-44A9-57A3-4453AD377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54dda1946d_4_2726:notes">
            <a:extLst>
              <a:ext uri="{FF2B5EF4-FFF2-40B4-BE49-F238E27FC236}">
                <a16:creationId xmlns:a16="http://schemas.microsoft.com/office/drawing/2014/main" id="{45DBB64E-4772-657F-4245-4D592935BF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54dda1946d_4_2726:notes">
            <a:extLst>
              <a:ext uri="{FF2B5EF4-FFF2-40B4-BE49-F238E27FC236}">
                <a16:creationId xmlns:a16="http://schemas.microsoft.com/office/drawing/2014/main" id="{82064130-3A5B-D43C-9E91-2896F6FEA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375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>
          <a:extLst>
            <a:ext uri="{FF2B5EF4-FFF2-40B4-BE49-F238E27FC236}">
              <a16:creationId xmlns:a16="http://schemas.microsoft.com/office/drawing/2014/main" id="{CFC57B58-CE67-506C-E832-885ADCF8C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54dda1946d_4_2726:notes">
            <a:extLst>
              <a:ext uri="{FF2B5EF4-FFF2-40B4-BE49-F238E27FC236}">
                <a16:creationId xmlns:a16="http://schemas.microsoft.com/office/drawing/2014/main" id="{959DAAD1-7636-E1EF-AF98-4DF47332F8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54dda1946d_4_2726:notes">
            <a:extLst>
              <a:ext uri="{FF2B5EF4-FFF2-40B4-BE49-F238E27FC236}">
                <a16:creationId xmlns:a16="http://schemas.microsoft.com/office/drawing/2014/main" id="{AB520FC5-50A0-590A-E598-BB48A98B9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00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>
          <a:extLst>
            <a:ext uri="{FF2B5EF4-FFF2-40B4-BE49-F238E27FC236}">
              <a16:creationId xmlns:a16="http://schemas.microsoft.com/office/drawing/2014/main" id="{C97DB479-F66B-7664-6AD3-F5D1B428E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54dda1946d_4_2726:notes">
            <a:extLst>
              <a:ext uri="{FF2B5EF4-FFF2-40B4-BE49-F238E27FC236}">
                <a16:creationId xmlns:a16="http://schemas.microsoft.com/office/drawing/2014/main" id="{0E13A158-C77C-10DC-BAF3-ECBC62357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54dda1946d_4_2726:notes">
            <a:extLst>
              <a:ext uri="{FF2B5EF4-FFF2-40B4-BE49-F238E27FC236}">
                <a16:creationId xmlns:a16="http://schemas.microsoft.com/office/drawing/2014/main" id="{A70A2D11-FEDF-D64F-76A3-7520092B2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14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688" y="1218425"/>
            <a:ext cx="4393800" cy="20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4688" y="3371350"/>
            <a:ext cx="4393800" cy="51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37106" y="227144"/>
            <a:ext cx="952222" cy="319917"/>
            <a:chOff x="1608712" y="575096"/>
            <a:chExt cx="675431" cy="226924"/>
          </a:xfrm>
        </p:grpSpPr>
        <p:sp>
          <p:nvSpPr>
            <p:cNvPr id="12" name="Google Shape;12;p2"/>
            <p:cNvSpPr/>
            <p:nvPr/>
          </p:nvSpPr>
          <p:spPr>
            <a:xfrm>
              <a:off x="1608712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608"/>
                  </a:moveTo>
                  <a:cubicBezTo>
                    <a:pt x="83609" y="64398"/>
                    <a:pt x="65136" y="82871"/>
                    <a:pt x="42353" y="82871"/>
                  </a:cubicBezTo>
                  <a:cubicBezTo>
                    <a:pt x="19556" y="82871"/>
                    <a:pt x="1090" y="64398"/>
                    <a:pt x="1090" y="41608"/>
                  </a:cubicBezTo>
                  <a:cubicBezTo>
                    <a:pt x="1090" y="18824"/>
                    <a:pt x="19556" y="352"/>
                    <a:pt x="42353" y="352"/>
                  </a:cubicBezTo>
                  <a:cubicBezTo>
                    <a:pt x="65136" y="352"/>
                    <a:pt x="83609" y="18824"/>
                    <a:pt x="83609" y="416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68398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724"/>
                  </a:moveTo>
                  <a:cubicBezTo>
                    <a:pt x="83609" y="64514"/>
                    <a:pt x="65136" y="82980"/>
                    <a:pt x="42353" y="82980"/>
                  </a:cubicBezTo>
                  <a:cubicBezTo>
                    <a:pt x="19556" y="82980"/>
                    <a:pt x="1090" y="64514"/>
                    <a:pt x="1090" y="41724"/>
                  </a:cubicBezTo>
                  <a:cubicBezTo>
                    <a:pt x="1090" y="18934"/>
                    <a:pt x="19556" y="462"/>
                    <a:pt x="42353" y="462"/>
                  </a:cubicBezTo>
                  <a:cubicBezTo>
                    <a:pt x="65136" y="462"/>
                    <a:pt x="83609" y="18934"/>
                    <a:pt x="83609" y="417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3436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23122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724"/>
                  </a:moveTo>
                  <a:cubicBezTo>
                    <a:pt x="83711" y="64514"/>
                    <a:pt x="65233" y="82980"/>
                    <a:pt x="42449" y="82980"/>
                  </a:cubicBezTo>
                  <a:cubicBezTo>
                    <a:pt x="19665" y="82980"/>
                    <a:pt x="1193" y="64514"/>
                    <a:pt x="1193" y="41724"/>
                  </a:cubicBezTo>
                  <a:cubicBezTo>
                    <a:pt x="1193" y="18934"/>
                    <a:pt x="19665" y="462"/>
                    <a:pt x="42449" y="462"/>
                  </a:cubicBezTo>
                  <a:cubicBezTo>
                    <a:pt x="65233" y="462"/>
                    <a:pt x="83711" y="18934"/>
                    <a:pt x="83711" y="417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07840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608"/>
                  </a:moveTo>
                  <a:cubicBezTo>
                    <a:pt x="83807" y="64398"/>
                    <a:pt x="65342" y="82871"/>
                    <a:pt x="42551" y="82871"/>
                  </a:cubicBezTo>
                  <a:cubicBezTo>
                    <a:pt x="19761" y="82871"/>
                    <a:pt x="1289" y="64398"/>
                    <a:pt x="1289" y="41608"/>
                  </a:cubicBezTo>
                  <a:cubicBezTo>
                    <a:pt x="1289" y="18824"/>
                    <a:pt x="19761" y="352"/>
                    <a:pt x="42551" y="352"/>
                  </a:cubicBezTo>
                  <a:cubicBezTo>
                    <a:pt x="65342" y="352"/>
                    <a:pt x="83807" y="18824"/>
                    <a:pt x="83807" y="416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67525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724"/>
                  </a:moveTo>
                  <a:cubicBezTo>
                    <a:pt x="83807" y="64514"/>
                    <a:pt x="65342" y="82980"/>
                    <a:pt x="42551" y="82980"/>
                  </a:cubicBezTo>
                  <a:cubicBezTo>
                    <a:pt x="19761" y="82980"/>
                    <a:pt x="1289" y="64514"/>
                    <a:pt x="1289" y="41724"/>
                  </a:cubicBezTo>
                  <a:cubicBezTo>
                    <a:pt x="1289" y="18934"/>
                    <a:pt x="19761" y="462"/>
                    <a:pt x="42551" y="462"/>
                  </a:cubicBezTo>
                  <a:cubicBezTo>
                    <a:pt x="65342" y="462"/>
                    <a:pt x="83807" y="18934"/>
                    <a:pt x="83807" y="417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62564" y="575096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608"/>
                  </a:moveTo>
                  <a:cubicBezTo>
                    <a:pt x="83917" y="64398"/>
                    <a:pt x="65438" y="82871"/>
                    <a:pt x="42654" y="82871"/>
                  </a:cubicBezTo>
                  <a:cubicBezTo>
                    <a:pt x="19870" y="82871"/>
                    <a:pt x="1392" y="64398"/>
                    <a:pt x="1392" y="41608"/>
                  </a:cubicBezTo>
                  <a:cubicBezTo>
                    <a:pt x="1392" y="18824"/>
                    <a:pt x="19870" y="352"/>
                    <a:pt x="42654" y="352"/>
                  </a:cubicBezTo>
                  <a:cubicBezTo>
                    <a:pt x="65438" y="352"/>
                    <a:pt x="83917" y="18824"/>
                    <a:pt x="83917" y="416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22250" y="740131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724"/>
                  </a:moveTo>
                  <a:cubicBezTo>
                    <a:pt x="83917" y="64514"/>
                    <a:pt x="65438" y="82980"/>
                    <a:pt x="42654" y="82980"/>
                  </a:cubicBezTo>
                  <a:cubicBezTo>
                    <a:pt x="19870" y="82980"/>
                    <a:pt x="1392" y="64514"/>
                    <a:pt x="1392" y="41724"/>
                  </a:cubicBezTo>
                  <a:cubicBezTo>
                    <a:pt x="1392" y="18934"/>
                    <a:pt x="19870" y="462"/>
                    <a:pt x="42654" y="462"/>
                  </a:cubicBezTo>
                  <a:cubicBezTo>
                    <a:pt x="65438" y="462"/>
                    <a:pt x="83917" y="18934"/>
                    <a:pt x="83917" y="417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6"/>
          <p:cNvGrpSpPr/>
          <p:nvPr/>
        </p:nvGrpSpPr>
        <p:grpSpPr>
          <a:xfrm>
            <a:off x="-2524002" y="-4596756"/>
            <a:ext cx="13611540" cy="14506657"/>
            <a:chOff x="-2524002" y="-4596756"/>
            <a:chExt cx="13611540" cy="14506657"/>
          </a:xfrm>
        </p:grpSpPr>
        <p:sp>
          <p:nvSpPr>
            <p:cNvPr id="447" name="Google Shape;447;p26"/>
            <p:cNvSpPr/>
            <p:nvPr/>
          </p:nvSpPr>
          <p:spPr>
            <a:xfrm rot="10800000">
              <a:off x="5773998" y="-4596756"/>
              <a:ext cx="5313540" cy="5305907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 rot="10800000">
              <a:off x="-2524002" y="4603994"/>
              <a:ext cx="5313540" cy="5305907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26"/>
          <p:cNvGrpSpPr/>
          <p:nvPr/>
        </p:nvGrpSpPr>
        <p:grpSpPr>
          <a:xfrm>
            <a:off x="237106" y="4676144"/>
            <a:ext cx="952222" cy="319917"/>
            <a:chOff x="1608712" y="575096"/>
            <a:chExt cx="675431" cy="226924"/>
          </a:xfrm>
        </p:grpSpPr>
        <p:sp>
          <p:nvSpPr>
            <p:cNvPr id="450" name="Google Shape;450;p26"/>
            <p:cNvSpPr/>
            <p:nvPr/>
          </p:nvSpPr>
          <p:spPr>
            <a:xfrm>
              <a:off x="1608712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608"/>
                  </a:moveTo>
                  <a:cubicBezTo>
                    <a:pt x="83609" y="64398"/>
                    <a:pt x="65136" y="82871"/>
                    <a:pt x="42353" y="82871"/>
                  </a:cubicBezTo>
                  <a:cubicBezTo>
                    <a:pt x="19556" y="82871"/>
                    <a:pt x="1090" y="64398"/>
                    <a:pt x="1090" y="41608"/>
                  </a:cubicBezTo>
                  <a:cubicBezTo>
                    <a:pt x="1090" y="18824"/>
                    <a:pt x="19556" y="352"/>
                    <a:pt x="42353" y="352"/>
                  </a:cubicBezTo>
                  <a:cubicBezTo>
                    <a:pt x="65136" y="352"/>
                    <a:pt x="83609" y="18824"/>
                    <a:pt x="83609" y="41608"/>
                  </a:cubicBezTo>
                  <a:close/>
                </a:path>
              </a:pathLst>
            </a:custGeom>
            <a:solidFill>
              <a:srgbClr val="0082B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1768398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724"/>
                  </a:moveTo>
                  <a:cubicBezTo>
                    <a:pt x="83609" y="64514"/>
                    <a:pt x="65136" y="82980"/>
                    <a:pt x="42353" y="82980"/>
                  </a:cubicBezTo>
                  <a:cubicBezTo>
                    <a:pt x="19556" y="82980"/>
                    <a:pt x="1090" y="64514"/>
                    <a:pt x="1090" y="41724"/>
                  </a:cubicBezTo>
                  <a:cubicBezTo>
                    <a:pt x="1090" y="18934"/>
                    <a:pt x="19556" y="462"/>
                    <a:pt x="42353" y="462"/>
                  </a:cubicBezTo>
                  <a:cubicBezTo>
                    <a:pt x="65136" y="462"/>
                    <a:pt x="83609" y="18934"/>
                    <a:pt x="83609" y="41724"/>
                  </a:cubicBezTo>
                  <a:close/>
                </a:path>
              </a:pathLst>
            </a:custGeom>
            <a:solidFill>
              <a:srgbClr val="0082B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1763436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rgbClr val="0082B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1923122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724"/>
                  </a:moveTo>
                  <a:cubicBezTo>
                    <a:pt x="83711" y="64514"/>
                    <a:pt x="65233" y="82980"/>
                    <a:pt x="42449" y="82980"/>
                  </a:cubicBezTo>
                  <a:cubicBezTo>
                    <a:pt x="19665" y="82980"/>
                    <a:pt x="1193" y="64514"/>
                    <a:pt x="1193" y="41724"/>
                  </a:cubicBezTo>
                  <a:cubicBezTo>
                    <a:pt x="1193" y="18934"/>
                    <a:pt x="19665" y="462"/>
                    <a:pt x="42449" y="462"/>
                  </a:cubicBezTo>
                  <a:cubicBezTo>
                    <a:pt x="65233" y="462"/>
                    <a:pt x="83711" y="18934"/>
                    <a:pt x="83711" y="41724"/>
                  </a:cubicBezTo>
                  <a:close/>
                </a:path>
              </a:pathLst>
            </a:custGeom>
            <a:solidFill>
              <a:srgbClr val="0082B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1907840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608"/>
                  </a:moveTo>
                  <a:cubicBezTo>
                    <a:pt x="83807" y="64398"/>
                    <a:pt x="65342" y="82871"/>
                    <a:pt x="42551" y="82871"/>
                  </a:cubicBezTo>
                  <a:cubicBezTo>
                    <a:pt x="19761" y="82871"/>
                    <a:pt x="1289" y="64398"/>
                    <a:pt x="1289" y="41608"/>
                  </a:cubicBezTo>
                  <a:cubicBezTo>
                    <a:pt x="1289" y="18824"/>
                    <a:pt x="19761" y="352"/>
                    <a:pt x="42551" y="352"/>
                  </a:cubicBezTo>
                  <a:cubicBezTo>
                    <a:pt x="65342" y="352"/>
                    <a:pt x="83807" y="18824"/>
                    <a:pt x="83807" y="41608"/>
                  </a:cubicBezTo>
                  <a:close/>
                </a:path>
              </a:pathLst>
            </a:custGeom>
            <a:solidFill>
              <a:srgbClr val="0082B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067525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724"/>
                  </a:moveTo>
                  <a:cubicBezTo>
                    <a:pt x="83807" y="64514"/>
                    <a:pt x="65342" y="82980"/>
                    <a:pt x="42551" y="82980"/>
                  </a:cubicBezTo>
                  <a:cubicBezTo>
                    <a:pt x="19761" y="82980"/>
                    <a:pt x="1289" y="64514"/>
                    <a:pt x="1289" y="41724"/>
                  </a:cubicBezTo>
                  <a:cubicBezTo>
                    <a:pt x="1289" y="18934"/>
                    <a:pt x="19761" y="462"/>
                    <a:pt x="42551" y="462"/>
                  </a:cubicBezTo>
                  <a:cubicBezTo>
                    <a:pt x="65342" y="462"/>
                    <a:pt x="83807" y="18934"/>
                    <a:pt x="83807" y="41724"/>
                  </a:cubicBezTo>
                  <a:close/>
                </a:path>
              </a:pathLst>
            </a:custGeom>
            <a:solidFill>
              <a:srgbClr val="0082B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2062564" y="575096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608"/>
                  </a:moveTo>
                  <a:cubicBezTo>
                    <a:pt x="83917" y="64398"/>
                    <a:pt x="65438" y="82871"/>
                    <a:pt x="42654" y="82871"/>
                  </a:cubicBezTo>
                  <a:cubicBezTo>
                    <a:pt x="19870" y="82871"/>
                    <a:pt x="1392" y="64398"/>
                    <a:pt x="1392" y="41608"/>
                  </a:cubicBezTo>
                  <a:cubicBezTo>
                    <a:pt x="1392" y="18824"/>
                    <a:pt x="19870" y="352"/>
                    <a:pt x="42654" y="352"/>
                  </a:cubicBezTo>
                  <a:cubicBezTo>
                    <a:pt x="65438" y="352"/>
                    <a:pt x="83917" y="18824"/>
                    <a:pt x="83917" y="41608"/>
                  </a:cubicBezTo>
                  <a:close/>
                </a:path>
              </a:pathLst>
            </a:custGeom>
            <a:solidFill>
              <a:srgbClr val="0082B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2222250" y="740131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724"/>
                  </a:moveTo>
                  <a:cubicBezTo>
                    <a:pt x="83917" y="64514"/>
                    <a:pt x="65438" y="82980"/>
                    <a:pt x="42654" y="82980"/>
                  </a:cubicBezTo>
                  <a:cubicBezTo>
                    <a:pt x="19870" y="82980"/>
                    <a:pt x="1392" y="64514"/>
                    <a:pt x="1392" y="41724"/>
                  </a:cubicBezTo>
                  <a:cubicBezTo>
                    <a:pt x="1392" y="18934"/>
                    <a:pt x="19870" y="462"/>
                    <a:pt x="42654" y="462"/>
                  </a:cubicBezTo>
                  <a:cubicBezTo>
                    <a:pt x="65438" y="462"/>
                    <a:pt x="83917" y="18934"/>
                    <a:pt x="83917" y="41724"/>
                  </a:cubicBezTo>
                  <a:close/>
                </a:path>
              </a:pathLst>
            </a:custGeom>
            <a:solidFill>
              <a:srgbClr val="0082B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" name="Google Shape;458;p26"/>
          <p:cNvGrpSpPr/>
          <p:nvPr/>
        </p:nvGrpSpPr>
        <p:grpSpPr>
          <a:xfrm rot="10800000">
            <a:off x="7751381" y="-395531"/>
            <a:ext cx="1334718" cy="1598162"/>
            <a:chOff x="6666988" y="1882059"/>
            <a:chExt cx="1334718" cy="1598162"/>
          </a:xfrm>
        </p:grpSpPr>
        <p:sp>
          <p:nvSpPr>
            <p:cNvPr id="459" name="Google Shape;459;p26"/>
            <p:cNvSpPr/>
            <p:nvPr/>
          </p:nvSpPr>
          <p:spPr>
            <a:xfrm flipH="1">
              <a:off x="6666988" y="2402621"/>
              <a:ext cx="969600" cy="10776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 flipH="1">
              <a:off x="7598506" y="2123553"/>
              <a:ext cx="403200" cy="4482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 flipH="1">
              <a:off x="6942750" y="1882059"/>
              <a:ext cx="217500" cy="2415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 flipH="1">
            <a:off x="713150" y="2122700"/>
            <a:ext cx="3808200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57200"/>
            <a:ext cx="3808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7"/>
          <p:cNvGrpSpPr/>
          <p:nvPr/>
        </p:nvGrpSpPr>
        <p:grpSpPr>
          <a:xfrm>
            <a:off x="-1540690" y="-23652"/>
            <a:ext cx="12040890" cy="6961553"/>
            <a:chOff x="-1540690" y="-23652"/>
            <a:chExt cx="12040890" cy="6961553"/>
          </a:xfrm>
        </p:grpSpPr>
        <p:sp>
          <p:nvSpPr>
            <p:cNvPr id="95" name="Google Shape;95;p7"/>
            <p:cNvSpPr/>
            <p:nvPr/>
          </p:nvSpPr>
          <p:spPr>
            <a:xfrm rot="10800000">
              <a:off x="-1540690" y="4234611"/>
              <a:ext cx="2707416" cy="2703290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7"/>
            <p:cNvGrpSpPr/>
            <p:nvPr/>
          </p:nvGrpSpPr>
          <p:grpSpPr>
            <a:xfrm>
              <a:off x="439598" y="-23652"/>
              <a:ext cx="10060601" cy="5205813"/>
              <a:chOff x="439598" y="-23652"/>
              <a:chExt cx="10060601" cy="5205813"/>
            </a:xfrm>
          </p:grpSpPr>
          <p:sp>
            <p:nvSpPr>
              <p:cNvPr id="97" name="Google Shape;97;p7"/>
              <p:cNvSpPr/>
              <p:nvPr/>
            </p:nvSpPr>
            <p:spPr>
              <a:xfrm rot="10800000">
                <a:off x="8430854" y="-23652"/>
                <a:ext cx="2069345" cy="2066251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711" y="41608"/>
                    </a:moveTo>
                    <a:cubicBezTo>
                      <a:pt x="83711" y="64398"/>
                      <a:pt x="65233" y="82871"/>
                      <a:pt x="42449" y="82871"/>
                    </a:cubicBezTo>
                    <a:cubicBezTo>
                      <a:pt x="19665" y="82871"/>
                      <a:pt x="1193" y="64398"/>
                      <a:pt x="1193" y="41608"/>
                    </a:cubicBezTo>
                    <a:cubicBezTo>
                      <a:pt x="1193" y="18824"/>
                      <a:pt x="19665" y="352"/>
                      <a:pt x="42449" y="352"/>
                    </a:cubicBezTo>
                    <a:cubicBezTo>
                      <a:pt x="65233" y="352"/>
                      <a:pt x="83711" y="18824"/>
                      <a:pt x="83711" y="416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8" name="Google Shape;98;p7"/>
              <p:cNvGrpSpPr/>
              <p:nvPr/>
            </p:nvGrpSpPr>
            <p:grpSpPr>
              <a:xfrm>
                <a:off x="439598" y="4411426"/>
                <a:ext cx="727117" cy="770735"/>
                <a:chOff x="5137170" y="1563182"/>
                <a:chExt cx="584358" cy="619462"/>
              </a:xfrm>
            </p:grpSpPr>
            <p:sp>
              <p:nvSpPr>
                <p:cNvPr id="99" name="Google Shape;99;p7"/>
                <p:cNvSpPr/>
                <p:nvPr/>
              </p:nvSpPr>
              <p:spPr>
                <a:xfrm>
                  <a:off x="5137170" y="1563182"/>
                  <a:ext cx="70103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6911" y="47811"/>
                      </a:moveTo>
                      <a:cubicBezTo>
                        <a:pt x="96911" y="73631"/>
                        <a:pt x="75956" y="94567"/>
                        <a:pt x="50175" y="94567"/>
                      </a:cubicBezTo>
                      <a:cubicBezTo>
                        <a:pt x="24330" y="94567"/>
                        <a:pt x="3439" y="73631"/>
                        <a:pt x="3439" y="47811"/>
                      </a:cubicBezTo>
                      <a:cubicBezTo>
                        <a:pt x="3439" y="21992"/>
                        <a:pt x="24330" y="1063"/>
                        <a:pt x="50175" y="1063"/>
                      </a:cubicBezTo>
                      <a:cubicBezTo>
                        <a:pt x="75956" y="1063"/>
                        <a:pt x="96911" y="21992"/>
                        <a:pt x="96911" y="478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7"/>
                <p:cNvSpPr/>
                <p:nvPr/>
              </p:nvSpPr>
              <p:spPr>
                <a:xfrm>
                  <a:off x="5137170" y="1750191"/>
                  <a:ext cx="70103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6911" y="47936"/>
                      </a:moveTo>
                      <a:cubicBezTo>
                        <a:pt x="96911" y="73755"/>
                        <a:pt x="75956" y="94691"/>
                        <a:pt x="50175" y="94691"/>
                      </a:cubicBezTo>
                      <a:cubicBezTo>
                        <a:pt x="24330" y="94691"/>
                        <a:pt x="3439" y="73755"/>
                        <a:pt x="3439" y="47936"/>
                      </a:cubicBezTo>
                      <a:cubicBezTo>
                        <a:pt x="3439" y="22117"/>
                        <a:pt x="24330" y="1187"/>
                        <a:pt x="50175" y="1187"/>
                      </a:cubicBezTo>
                      <a:cubicBezTo>
                        <a:pt x="75956" y="1187"/>
                        <a:pt x="96911" y="22117"/>
                        <a:pt x="96911" y="4793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7"/>
                <p:cNvSpPr/>
                <p:nvPr/>
              </p:nvSpPr>
              <p:spPr>
                <a:xfrm>
                  <a:off x="5312477" y="1563182"/>
                  <a:ext cx="70103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7028" y="47811"/>
                      </a:moveTo>
                      <a:cubicBezTo>
                        <a:pt x="97028" y="73631"/>
                        <a:pt x="76137" y="94567"/>
                        <a:pt x="50292" y="94567"/>
                      </a:cubicBezTo>
                      <a:cubicBezTo>
                        <a:pt x="24447" y="94567"/>
                        <a:pt x="3556" y="73631"/>
                        <a:pt x="3556" y="47811"/>
                      </a:cubicBezTo>
                      <a:cubicBezTo>
                        <a:pt x="3556" y="21992"/>
                        <a:pt x="24447" y="1063"/>
                        <a:pt x="50292" y="1063"/>
                      </a:cubicBezTo>
                      <a:cubicBezTo>
                        <a:pt x="76137" y="1063"/>
                        <a:pt x="97028" y="21992"/>
                        <a:pt x="97028" y="478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7"/>
                <p:cNvSpPr/>
                <p:nvPr/>
              </p:nvSpPr>
              <p:spPr>
                <a:xfrm>
                  <a:off x="5312477" y="1750191"/>
                  <a:ext cx="70103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7028" y="47936"/>
                      </a:moveTo>
                      <a:cubicBezTo>
                        <a:pt x="97028" y="73755"/>
                        <a:pt x="76137" y="94691"/>
                        <a:pt x="50292" y="94691"/>
                      </a:cubicBezTo>
                      <a:cubicBezTo>
                        <a:pt x="24447" y="94691"/>
                        <a:pt x="3556" y="73755"/>
                        <a:pt x="3556" y="47936"/>
                      </a:cubicBezTo>
                      <a:cubicBezTo>
                        <a:pt x="3556" y="22117"/>
                        <a:pt x="24447" y="1187"/>
                        <a:pt x="50292" y="1187"/>
                      </a:cubicBezTo>
                      <a:cubicBezTo>
                        <a:pt x="76137" y="1187"/>
                        <a:pt x="97028" y="22117"/>
                        <a:pt x="97028" y="4793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7"/>
                <p:cNvSpPr/>
                <p:nvPr/>
              </p:nvSpPr>
              <p:spPr>
                <a:xfrm>
                  <a:off x="5476117" y="1563182"/>
                  <a:ext cx="70104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2" h="93503" extrusionOk="0">
                      <a:moveTo>
                        <a:pt x="97137" y="47811"/>
                      </a:moveTo>
                      <a:cubicBezTo>
                        <a:pt x="97137" y="73631"/>
                        <a:pt x="76182" y="94567"/>
                        <a:pt x="50400" y="94567"/>
                      </a:cubicBezTo>
                      <a:cubicBezTo>
                        <a:pt x="24556" y="94567"/>
                        <a:pt x="3664" y="73631"/>
                        <a:pt x="3664" y="47811"/>
                      </a:cubicBezTo>
                      <a:cubicBezTo>
                        <a:pt x="3664" y="21992"/>
                        <a:pt x="24556" y="1063"/>
                        <a:pt x="50400" y="1063"/>
                      </a:cubicBezTo>
                      <a:cubicBezTo>
                        <a:pt x="76182" y="1063"/>
                        <a:pt x="97137" y="21992"/>
                        <a:pt x="97137" y="478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7"/>
                <p:cNvSpPr/>
                <p:nvPr/>
              </p:nvSpPr>
              <p:spPr>
                <a:xfrm>
                  <a:off x="5476117" y="1750191"/>
                  <a:ext cx="70104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2" h="93503" extrusionOk="0">
                      <a:moveTo>
                        <a:pt x="97137" y="47936"/>
                      </a:moveTo>
                      <a:cubicBezTo>
                        <a:pt x="97137" y="73755"/>
                        <a:pt x="76182" y="94691"/>
                        <a:pt x="50400" y="94691"/>
                      </a:cubicBezTo>
                      <a:cubicBezTo>
                        <a:pt x="24556" y="94691"/>
                        <a:pt x="3664" y="73755"/>
                        <a:pt x="3664" y="47936"/>
                      </a:cubicBezTo>
                      <a:cubicBezTo>
                        <a:pt x="3664" y="22117"/>
                        <a:pt x="24556" y="1187"/>
                        <a:pt x="50400" y="1187"/>
                      </a:cubicBezTo>
                      <a:cubicBezTo>
                        <a:pt x="76182" y="1187"/>
                        <a:pt x="97137" y="22117"/>
                        <a:pt x="97137" y="4793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7"/>
                <p:cNvSpPr/>
                <p:nvPr/>
              </p:nvSpPr>
              <p:spPr>
                <a:xfrm>
                  <a:off x="5651425" y="1563182"/>
                  <a:ext cx="70103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7253" y="47811"/>
                      </a:moveTo>
                      <a:cubicBezTo>
                        <a:pt x="97253" y="73631"/>
                        <a:pt x="76361" y="94567"/>
                        <a:pt x="50517" y="94567"/>
                      </a:cubicBezTo>
                      <a:cubicBezTo>
                        <a:pt x="24736" y="94567"/>
                        <a:pt x="3781" y="73631"/>
                        <a:pt x="3781" y="47811"/>
                      </a:cubicBezTo>
                      <a:cubicBezTo>
                        <a:pt x="3781" y="21992"/>
                        <a:pt x="24736" y="1063"/>
                        <a:pt x="50517" y="1063"/>
                      </a:cubicBezTo>
                      <a:cubicBezTo>
                        <a:pt x="76361" y="1063"/>
                        <a:pt x="97253" y="21992"/>
                        <a:pt x="97253" y="478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7"/>
                <p:cNvSpPr/>
                <p:nvPr/>
              </p:nvSpPr>
              <p:spPr>
                <a:xfrm>
                  <a:off x="5651425" y="1750191"/>
                  <a:ext cx="70103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7253" y="47936"/>
                      </a:moveTo>
                      <a:cubicBezTo>
                        <a:pt x="97253" y="73755"/>
                        <a:pt x="76361" y="94691"/>
                        <a:pt x="50517" y="94691"/>
                      </a:cubicBezTo>
                      <a:cubicBezTo>
                        <a:pt x="24736" y="94691"/>
                        <a:pt x="3781" y="73755"/>
                        <a:pt x="3781" y="47936"/>
                      </a:cubicBezTo>
                      <a:cubicBezTo>
                        <a:pt x="3781" y="22117"/>
                        <a:pt x="24736" y="1187"/>
                        <a:pt x="50517" y="1187"/>
                      </a:cubicBezTo>
                      <a:cubicBezTo>
                        <a:pt x="76361" y="1187"/>
                        <a:pt x="97253" y="22117"/>
                        <a:pt x="97253" y="4793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7"/>
                <p:cNvSpPr/>
                <p:nvPr/>
              </p:nvSpPr>
              <p:spPr>
                <a:xfrm>
                  <a:off x="5137170" y="1925509"/>
                  <a:ext cx="70103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6911" y="48059"/>
                      </a:moveTo>
                      <a:cubicBezTo>
                        <a:pt x="96911" y="73878"/>
                        <a:pt x="75956" y="94807"/>
                        <a:pt x="50175" y="94807"/>
                      </a:cubicBezTo>
                      <a:cubicBezTo>
                        <a:pt x="24330" y="94807"/>
                        <a:pt x="3439" y="73878"/>
                        <a:pt x="3439" y="48059"/>
                      </a:cubicBezTo>
                      <a:cubicBezTo>
                        <a:pt x="3439" y="22240"/>
                        <a:pt x="24330" y="1304"/>
                        <a:pt x="50175" y="1304"/>
                      </a:cubicBezTo>
                      <a:cubicBezTo>
                        <a:pt x="75956" y="1304"/>
                        <a:pt x="96911" y="22240"/>
                        <a:pt x="96911" y="480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7"/>
                <p:cNvSpPr/>
                <p:nvPr/>
              </p:nvSpPr>
              <p:spPr>
                <a:xfrm>
                  <a:off x="5137170" y="2112518"/>
                  <a:ext cx="70103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6911" y="48183"/>
                      </a:moveTo>
                      <a:cubicBezTo>
                        <a:pt x="96911" y="74002"/>
                        <a:pt x="75956" y="94932"/>
                        <a:pt x="50175" y="94932"/>
                      </a:cubicBezTo>
                      <a:cubicBezTo>
                        <a:pt x="24330" y="94932"/>
                        <a:pt x="3439" y="74002"/>
                        <a:pt x="3439" y="48183"/>
                      </a:cubicBezTo>
                      <a:cubicBezTo>
                        <a:pt x="3439" y="22364"/>
                        <a:pt x="24330" y="1428"/>
                        <a:pt x="50175" y="1428"/>
                      </a:cubicBezTo>
                      <a:cubicBezTo>
                        <a:pt x="75956" y="1428"/>
                        <a:pt x="96911" y="22364"/>
                        <a:pt x="96911" y="4818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7"/>
                <p:cNvSpPr/>
                <p:nvPr/>
              </p:nvSpPr>
              <p:spPr>
                <a:xfrm>
                  <a:off x="5312477" y="1925509"/>
                  <a:ext cx="70103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7028" y="48059"/>
                      </a:moveTo>
                      <a:cubicBezTo>
                        <a:pt x="97028" y="73878"/>
                        <a:pt x="76137" y="94807"/>
                        <a:pt x="50292" y="94807"/>
                      </a:cubicBezTo>
                      <a:cubicBezTo>
                        <a:pt x="24447" y="94807"/>
                        <a:pt x="3556" y="73878"/>
                        <a:pt x="3556" y="48059"/>
                      </a:cubicBezTo>
                      <a:cubicBezTo>
                        <a:pt x="3556" y="22240"/>
                        <a:pt x="24447" y="1304"/>
                        <a:pt x="50292" y="1304"/>
                      </a:cubicBezTo>
                      <a:cubicBezTo>
                        <a:pt x="76137" y="1304"/>
                        <a:pt x="97028" y="22240"/>
                        <a:pt x="97028" y="480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7"/>
                <p:cNvSpPr/>
                <p:nvPr/>
              </p:nvSpPr>
              <p:spPr>
                <a:xfrm>
                  <a:off x="5312477" y="2112518"/>
                  <a:ext cx="70103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7028" y="48183"/>
                      </a:moveTo>
                      <a:cubicBezTo>
                        <a:pt x="97028" y="74002"/>
                        <a:pt x="76137" y="94932"/>
                        <a:pt x="50292" y="94932"/>
                      </a:cubicBezTo>
                      <a:cubicBezTo>
                        <a:pt x="24447" y="94932"/>
                        <a:pt x="3556" y="74002"/>
                        <a:pt x="3556" y="48183"/>
                      </a:cubicBezTo>
                      <a:cubicBezTo>
                        <a:pt x="3556" y="22364"/>
                        <a:pt x="24447" y="1428"/>
                        <a:pt x="50292" y="1428"/>
                      </a:cubicBezTo>
                      <a:cubicBezTo>
                        <a:pt x="76137" y="1428"/>
                        <a:pt x="97028" y="22364"/>
                        <a:pt x="97028" y="4818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7"/>
                <p:cNvSpPr/>
                <p:nvPr/>
              </p:nvSpPr>
              <p:spPr>
                <a:xfrm>
                  <a:off x="5476117" y="1925509"/>
                  <a:ext cx="70104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2" h="93503" extrusionOk="0">
                      <a:moveTo>
                        <a:pt x="97137" y="48059"/>
                      </a:moveTo>
                      <a:cubicBezTo>
                        <a:pt x="97137" y="73878"/>
                        <a:pt x="76182" y="94807"/>
                        <a:pt x="50400" y="94807"/>
                      </a:cubicBezTo>
                      <a:cubicBezTo>
                        <a:pt x="24556" y="94807"/>
                        <a:pt x="3664" y="73878"/>
                        <a:pt x="3664" y="48059"/>
                      </a:cubicBezTo>
                      <a:cubicBezTo>
                        <a:pt x="3664" y="22240"/>
                        <a:pt x="24556" y="1304"/>
                        <a:pt x="50400" y="1304"/>
                      </a:cubicBezTo>
                      <a:cubicBezTo>
                        <a:pt x="76182" y="1304"/>
                        <a:pt x="97137" y="22240"/>
                        <a:pt x="97137" y="480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7"/>
                <p:cNvSpPr/>
                <p:nvPr/>
              </p:nvSpPr>
              <p:spPr>
                <a:xfrm>
                  <a:off x="5476117" y="2112518"/>
                  <a:ext cx="70104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2" h="93503" extrusionOk="0">
                      <a:moveTo>
                        <a:pt x="97137" y="48183"/>
                      </a:moveTo>
                      <a:cubicBezTo>
                        <a:pt x="97137" y="74002"/>
                        <a:pt x="76182" y="94932"/>
                        <a:pt x="50400" y="94932"/>
                      </a:cubicBezTo>
                      <a:cubicBezTo>
                        <a:pt x="24556" y="94932"/>
                        <a:pt x="3664" y="74002"/>
                        <a:pt x="3664" y="48183"/>
                      </a:cubicBezTo>
                      <a:cubicBezTo>
                        <a:pt x="3664" y="22364"/>
                        <a:pt x="24556" y="1428"/>
                        <a:pt x="50400" y="1428"/>
                      </a:cubicBezTo>
                      <a:cubicBezTo>
                        <a:pt x="76182" y="1428"/>
                        <a:pt x="97137" y="22364"/>
                        <a:pt x="97137" y="4818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7"/>
                <p:cNvSpPr/>
                <p:nvPr/>
              </p:nvSpPr>
              <p:spPr>
                <a:xfrm>
                  <a:off x="5651425" y="1925509"/>
                  <a:ext cx="70103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7253" y="48059"/>
                      </a:moveTo>
                      <a:cubicBezTo>
                        <a:pt x="97253" y="73878"/>
                        <a:pt x="76361" y="94807"/>
                        <a:pt x="50517" y="94807"/>
                      </a:cubicBezTo>
                      <a:cubicBezTo>
                        <a:pt x="24736" y="94807"/>
                        <a:pt x="3781" y="73878"/>
                        <a:pt x="3781" y="48059"/>
                      </a:cubicBezTo>
                      <a:cubicBezTo>
                        <a:pt x="3781" y="22240"/>
                        <a:pt x="24736" y="1304"/>
                        <a:pt x="50517" y="1304"/>
                      </a:cubicBezTo>
                      <a:cubicBezTo>
                        <a:pt x="76361" y="1304"/>
                        <a:pt x="97253" y="22240"/>
                        <a:pt x="97253" y="480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7"/>
                <p:cNvSpPr/>
                <p:nvPr/>
              </p:nvSpPr>
              <p:spPr>
                <a:xfrm>
                  <a:off x="5651425" y="2112518"/>
                  <a:ext cx="70103" cy="70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7253" y="48183"/>
                      </a:moveTo>
                      <a:cubicBezTo>
                        <a:pt x="97253" y="74002"/>
                        <a:pt x="76361" y="94932"/>
                        <a:pt x="50517" y="94932"/>
                      </a:cubicBezTo>
                      <a:cubicBezTo>
                        <a:pt x="24736" y="94932"/>
                        <a:pt x="3781" y="74002"/>
                        <a:pt x="3781" y="48183"/>
                      </a:cubicBezTo>
                      <a:cubicBezTo>
                        <a:pt x="3781" y="22364"/>
                        <a:pt x="24736" y="1428"/>
                        <a:pt x="50517" y="1428"/>
                      </a:cubicBezTo>
                      <a:cubicBezTo>
                        <a:pt x="76361" y="1428"/>
                        <a:pt x="97253" y="22364"/>
                        <a:pt x="97253" y="4818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subTitle" idx="1"/>
          </p:nvPr>
        </p:nvSpPr>
        <p:spPr>
          <a:xfrm>
            <a:off x="713225" y="1721600"/>
            <a:ext cx="4125600" cy="2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158063" y="1646175"/>
            <a:ext cx="4827900" cy="18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1829650" y="2360850"/>
            <a:ext cx="5484900" cy="10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8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1"/>
          </p:nvPr>
        </p:nvSpPr>
        <p:spPr>
          <a:xfrm>
            <a:off x="1829736" y="3478775"/>
            <a:ext cx="54849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>
            <a:off x="219773" y="155417"/>
            <a:ext cx="8704036" cy="4882799"/>
            <a:chOff x="219773" y="155417"/>
            <a:chExt cx="8704036" cy="4882799"/>
          </a:xfrm>
        </p:grpSpPr>
        <p:sp>
          <p:nvSpPr>
            <p:cNvPr id="123" name="Google Shape;123;p9"/>
            <p:cNvSpPr/>
            <p:nvPr/>
          </p:nvSpPr>
          <p:spPr>
            <a:xfrm>
              <a:off x="219773" y="4105750"/>
              <a:ext cx="322380" cy="322380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860452" y="4390212"/>
              <a:ext cx="648004" cy="648004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" name="Google Shape;125;p9"/>
            <p:cNvGrpSpPr/>
            <p:nvPr/>
          </p:nvGrpSpPr>
          <p:grpSpPr>
            <a:xfrm>
              <a:off x="7675170" y="155417"/>
              <a:ext cx="1248639" cy="1070179"/>
              <a:chOff x="7822623" y="155427"/>
              <a:chExt cx="1101481" cy="944053"/>
            </a:xfrm>
          </p:grpSpPr>
          <p:sp>
            <p:nvSpPr>
              <p:cNvPr id="126" name="Google Shape;126;p9"/>
              <p:cNvSpPr/>
              <p:nvPr/>
            </p:nvSpPr>
            <p:spPr>
              <a:xfrm>
                <a:off x="7822623" y="224901"/>
                <a:ext cx="158271" cy="158271"/>
              </a:xfrm>
              <a:custGeom>
                <a:avLst/>
                <a:gdLst/>
                <a:ahLst/>
                <a:cxnLst/>
                <a:rect l="l" t="t" r="r" b="b"/>
                <a:pathLst>
                  <a:path w="259461" h="259461" extrusionOk="0">
                    <a:moveTo>
                      <a:pt x="259461" y="87687"/>
                    </a:moveTo>
                    <a:lnTo>
                      <a:pt x="171774" y="87687"/>
                    </a:lnTo>
                    <a:lnTo>
                      <a:pt x="171774" y="0"/>
                    </a:lnTo>
                    <a:lnTo>
                      <a:pt x="87687" y="0"/>
                    </a:lnTo>
                    <a:lnTo>
                      <a:pt x="87687" y="87687"/>
                    </a:lnTo>
                    <a:lnTo>
                      <a:pt x="0" y="87687"/>
                    </a:lnTo>
                    <a:lnTo>
                      <a:pt x="0" y="171774"/>
                    </a:lnTo>
                    <a:lnTo>
                      <a:pt x="87687" y="171774"/>
                    </a:lnTo>
                    <a:lnTo>
                      <a:pt x="87687" y="259461"/>
                    </a:lnTo>
                    <a:lnTo>
                      <a:pt x="171774" y="259461"/>
                    </a:lnTo>
                    <a:lnTo>
                      <a:pt x="171774" y="171774"/>
                    </a:lnTo>
                    <a:lnTo>
                      <a:pt x="259461" y="17177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7" name="Google Shape;127;p9"/>
              <p:cNvGrpSpPr/>
              <p:nvPr/>
            </p:nvGrpSpPr>
            <p:grpSpPr>
              <a:xfrm>
                <a:off x="8290363" y="155427"/>
                <a:ext cx="633741" cy="944053"/>
                <a:chOff x="3824813" y="593365"/>
                <a:chExt cx="633741" cy="944053"/>
              </a:xfrm>
            </p:grpSpPr>
            <p:sp>
              <p:nvSpPr>
                <p:cNvPr id="128" name="Google Shape;128;p9"/>
                <p:cNvSpPr/>
                <p:nvPr/>
              </p:nvSpPr>
              <p:spPr>
                <a:xfrm>
                  <a:off x="4230877" y="593365"/>
                  <a:ext cx="227677" cy="22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461" h="259461" extrusionOk="0">
                      <a:moveTo>
                        <a:pt x="259461" y="87687"/>
                      </a:moveTo>
                      <a:lnTo>
                        <a:pt x="171774" y="87687"/>
                      </a:lnTo>
                      <a:lnTo>
                        <a:pt x="171774" y="0"/>
                      </a:lnTo>
                      <a:lnTo>
                        <a:pt x="87687" y="0"/>
                      </a:lnTo>
                      <a:lnTo>
                        <a:pt x="87687" y="87687"/>
                      </a:lnTo>
                      <a:lnTo>
                        <a:pt x="0" y="87687"/>
                      </a:lnTo>
                      <a:lnTo>
                        <a:pt x="0" y="171774"/>
                      </a:lnTo>
                      <a:lnTo>
                        <a:pt x="87687" y="171774"/>
                      </a:lnTo>
                      <a:lnTo>
                        <a:pt x="87687" y="259461"/>
                      </a:lnTo>
                      <a:lnTo>
                        <a:pt x="171774" y="259461"/>
                      </a:lnTo>
                      <a:lnTo>
                        <a:pt x="171774" y="171774"/>
                      </a:lnTo>
                      <a:lnTo>
                        <a:pt x="259461" y="17177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9"/>
                <p:cNvSpPr/>
                <p:nvPr/>
              </p:nvSpPr>
              <p:spPr>
                <a:xfrm>
                  <a:off x="3824813" y="1131361"/>
                  <a:ext cx="406056" cy="406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461" h="259461" extrusionOk="0">
                      <a:moveTo>
                        <a:pt x="259461" y="87687"/>
                      </a:moveTo>
                      <a:lnTo>
                        <a:pt x="171774" y="87687"/>
                      </a:lnTo>
                      <a:lnTo>
                        <a:pt x="171774" y="0"/>
                      </a:lnTo>
                      <a:lnTo>
                        <a:pt x="87687" y="0"/>
                      </a:lnTo>
                      <a:lnTo>
                        <a:pt x="87687" y="87687"/>
                      </a:lnTo>
                      <a:lnTo>
                        <a:pt x="0" y="87687"/>
                      </a:lnTo>
                      <a:lnTo>
                        <a:pt x="0" y="171774"/>
                      </a:lnTo>
                      <a:lnTo>
                        <a:pt x="87687" y="171774"/>
                      </a:lnTo>
                      <a:lnTo>
                        <a:pt x="87687" y="259461"/>
                      </a:lnTo>
                      <a:lnTo>
                        <a:pt x="171774" y="259461"/>
                      </a:lnTo>
                      <a:lnTo>
                        <a:pt x="171774" y="171774"/>
                      </a:lnTo>
                      <a:lnTo>
                        <a:pt x="259461" y="17177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30" name="Google Shape;130;p9"/>
          <p:cNvGrpSpPr/>
          <p:nvPr/>
        </p:nvGrpSpPr>
        <p:grpSpPr>
          <a:xfrm>
            <a:off x="-1152398" y="-476038"/>
            <a:ext cx="12770497" cy="8499962"/>
            <a:chOff x="-1152398" y="-476038"/>
            <a:chExt cx="12770497" cy="8499962"/>
          </a:xfrm>
        </p:grpSpPr>
        <p:grpSp>
          <p:nvGrpSpPr>
            <p:cNvPr id="131" name="Google Shape;131;p9"/>
            <p:cNvGrpSpPr/>
            <p:nvPr/>
          </p:nvGrpSpPr>
          <p:grpSpPr>
            <a:xfrm>
              <a:off x="6956945" y="3616608"/>
              <a:ext cx="4661154" cy="4407317"/>
              <a:chOff x="6993020" y="3470033"/>
              <a:chExt cx="4661154" cy="4407317"/>
            </a:xfrm>
          </p:grpSpPr>
          <p:sp>
            <p:nvSpPr>
              <p:cNvPr id="132" name="Google Shape;132;p9"/>
              <p:cNvSpPr/>
              <p:nvPr/>
            </p:nvSpPr>
            <p:spPr>
              <a:xfrm>
                <a:off x="7246857" y="3470033"/>
                <a:ext cx="4407317" cy="4407317"/>
              </a:xfrm>
              <a:custGeom>
                <a:avLst/>
                <a:gdLst/>
                <a:ahLst/>
                <a:cxnLst/>
                <a:rect l="l" t="t" r="r" b="b"/>
                <a:pathLst>
                  <a:path w="350901" h="350901" extrusionOk="0">
                    <a:moveTo>
                      <a:pt x="350901" y="175451"/>
                    </a:moveTo>
                    <a:cubicBezTo>
                      <a:pt x="350901" y="272349"/>
                      <a:pt x="272349" y="350901"/>
                      <a:pt x="175450" y="350901"/>
                    </a:cubicBezTo>
                    <a:cubicBezTo>
                      <a:pt x="78552" y="350901"/>
                      <a:pt x="0" y="272349"/>
                      <a:pt x="0" y="175451"/>
                    </a:cubicBezTo>
                    <a:cubicBezTo>
                      <a:pt x="0" y="78552"/>
                      <a:pt x="78552" y="0"/>
                      <a:pt x="175450" y="0"/>
                    </a:cubicBezTo>
                    <a:cubicBezTo>
                      <a:pt x="272349" y="0"/>
                      <a:pt x="350901" y="78552"/>
                      <a:pt x="350901" y="1754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3" name="Google Shape;133;p9"/>
              <p:cNvGrpSpPr/>
              <p:nvPr/>
            </p:nvGrpSpPr>
            <p:grpSpPr>
              <a:xfrm rot="5400000">
                <a:off x="7438330" y="3943139"/>
                <a:ext cx="389469" cy="1280088"/>
                <a:chOff x="72832" y="1247500"/>
                <a:chExt cx="347865" cy="1143344"/>
              </a:xfrm>
            </p:grpSpPr>
            <p:sp>
              <p:nvSpPr>
                <p:cNvPr id="134" name="Google Shape;134;p9"/>
                <p:cNvSpPr/>
                <p:nvPr/>
              </p:nvSpPr>
              <p:spPr>
                <a:xfrm>
                  <a:off x="72832" y="1247500"/>
                  <a:ext cx="99314" cy="9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2" h="93503" extrusionOk="0">
                      <a:moveTo>
                        <a:pt x="97137" y="47811"/>
                      </a:moveTo>
                      <a:cubicBezTo>
                        <a:pt x="97137" y="73631"/>
                        <a:pt x="76182" y="94567"/>
                        <a:pt x="50400" y="94567"/>
                      </a:cubicBezTo>
                      <a:cubicBezTo>
                        <a:pt x="24556" y="94567"/>
                        <a:pt x="3664" y="73631"/>
                        <a:pt x="3664" y="47811"/>
                      </a:cubicBezTo>
                      <a:cubicBezTo>
                        <a:pt x="3664" y="21992"/>
                        <a:pt x="24556" y="1063"/>
                        <a:pt x="50400" y="1063"/>
                      </a:cubicBezTo>
                      <a:cubicBezTo>
                        <a:pt x="76182" y="1063"/>
                        <a:pt x="97137" y="21992"/>
                        <a:pt x="97137" y="478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9"/>
                <p:cNvSpPr/>
                <p:nvPr/>
              </p:nvSpPr>
              <p:spPr>
                <a:xfrm>
                  <a:off x="72832" y="1512641"/>
                  <a:ext cx="99314" cy="9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2" h="93503" extrusionOk="0">
                      <a:moveTo>
                        <a:pt x="97137" y="47936"/>
                      </a:moveTo>
                      <a:cubicBezTo>
                        <a:pt x="97137" y="73755"/>
                        <a:pt x="76182" y="94691"/>
                        <a:pt x="50400" y="94691"/>
                      </a:cubicBezTo>
                      <a:cubicBezTo>
                        <a:pt x="24556" y="94691"/>
                        <a:pt x="3664" y="73755"/>
                        <a:pt x="3664" y="47936"/>
                      </a:cubicBezTo>
                      <a:cubicBezTo>
                        <a:pt x="3664" y="22117"/>
                        <a:pt x="24556" y="1187"/>
                        <a:pt x="50400" y="1187"/>
                      </a:cubicBezTo>
                      <a:cubicBezTo>
                        <a:pt x="76182" y="1187"/>
                        <a:pt x="97137" y="22117"/>
                        <a:pt x="97137" y="4793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9"/>
                <p:cNvSpPr/>
                <p:nvPr/>
              </p:nvSpPr>
              <p:spPr>
                <a:xfrm>
                  <a:off x="321384" y="1512650"/>
                  <a:ext cx="99313" cy="9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7253" y="47811"/>
                      </a:moveTo>
                      <a:cubicBezTo>
                        <a:pt x="97253" y="73631"/>
                        <a:pt x="76361" y="94567"/>
                        <a:pt x="50517" y="94567"/>
                      </a:cubicBezTo>
                      <a:cubicBezTo>
                        <a:pt x="24736" y="94567"/>
                        <a:pt x="3781" y="73631"/>
                        <a:pt x="3781" y="47811"/>
                      </a:cubicBezTo>
                      <a:cubicBezTo>
                        <a:pt x="3781" y="21992"/>
                        <a:pt x="24736" y="1063"/>
                        <a:pt x="50517" y="1063"/>
                      </a:cubicBezTo>
                      <a:cubicBezTo>
                        <a:pt x="76361" y="1063"/>
                        <a:pt x="97253" y="21992"/>
                        <a:pt x="97253" y="478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9"/>
                <p:cNvSpPr/>
                <p:nvPr/>
              </p:nvSpPr>
              <p:spPr>
                <a:xfrm>
                  <a:off x="321384" y="1777791"/>
                  <a:ext cx="99313" cy="9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7253" y="47936"/>
                      </a:moveTo>
                      <a:cubicBezTo>
                        <a:pt x="97253" y="73755"/>
                        <a:pt x="76361" y="94691"/>
                        <a:pt x="50517" y="94691"/>
                      </a:cubicBezTo>
                      <a:cubicBezTo>
                        <a:pt x="24736" y="94691"/>
                        <a:pt x="3781" y="73755"/>
                        <a:pt x="3781" y="47936"/>
                      </a:cubicBezTo>
                      <a:cubicBezTo>
                        <a:pt x="3781" y="22117"/>
                        <a:pt x="24736" y="1187"/>
                        <a:pt x="50517" y="1187"/>
                      </a:cubicBezTo>
                      <a:cubicBezTo>
                        <a:pt x="76361" y="1187"/>
                        <a:pt x="97253" y="22117"/>
                        <a:pt x="97253" y="4793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9"/>
                <p:cNvSpPr/>
                <p:nvPr/>
              </p:nvSpPr>
              <p:spPr>
                <a:xfrm>
                  <a:off x="72832" y="1761206"/>
                  <a:ext cx="99314" cy="9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2" h="93503" extrusionOk="0">
                      <a:moveTo>
                        <a:pt x="97137" y="48059"/>
                      </a:moveTo>
                      <a:cubicBezTo>
                        <a:pt x="97137" y="73878"/>
                        <a:pt x="76182" y="94807"/>
                        <a:pt x="50400" y="94807"/>
                      </a:cubicBezTo>
                      <a:cubicBezTo>
                        <a:pt x="24556" y="94807"/>
                        <a:pt x="3664" y="73878"/>
                        <a:pt x="3664" y="48059"/>
                      </a:cubicBezTo>
                      <a:cubicBezTo>
                        <a:pt x="3664" y="22240"/>
                        <a:pt x="24556" y="1304"/>
                        <a:pt x="50400" y="1304"/>
                      </a:cubicBezTo>
                      <a:cubicBezTo>
                        <a:pt x="76182" y="1304"/>
                        <a:pt x="97137" y="22240"/>
                        <a:pt x="97137" y="480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9"/>
                <p:cNvSpPr/>
                <p:nvPr/>
              </p:nvSpPr>
              <p:spPr>
                <a:xfrm>
                  <a:off x="72832" y="2026347"/>
                  <a:ext cx="99314" cy="9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2" h="93503" extrusionOk="0">
                      <a:moveTo>
                        <a:pt x="97137" y="48183"/>
                      </a:moveTo>
                      <a:cubicBezTo>
                        <a:pt x="97137" y="74002"/>
                        <a:pt x="76182" y="94932"/>
                        <a:pt x="50400" y="94932"/>
                      </a:cubicBezTo>
                      <a:cubicBezTo>
                        <a:pt x="24556" y="94932"/>
                        <a:pt x="3664" y="74002"/>
                        <a:pt x="3664" y="48183"/>
                      </a:cubicBezTo>
                      <a:cubicBezTo>
                        <a:pt x="3664" y="22364"/>
                        <a:pt x="24556" y="1428"/>
                        <a:pt x="50400" y="1428"/>
                      </a:cubicBezTo>
                      <a:cubicBezTo>
                        <a:pt x="76182" y="1428"/>
                        <a:pt x="97137" y="22364"/>
                        <a:pt x="97137" y="4818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9"/>
                <p:cNvSpPr/>
                <p:nvPr/>
              </p:nvSpPr>
              <p:spPr>
                <a:xfrm>
                  <a:off x="321384" y="2026356"/>
                  <a:ext cx="99313" cy="9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7253" y="48059"/>
                      </a:moveTo>
                      <a:cubicBezTo>
                        <a:pt x="97253" y="73878"/>
                        <a:pt x="76361" y="94807"/>
                        <a:pt x="50517" y="94807"/>
                      </a:cubicBezTo>
                      <a:cubicBezTo>
                        <a:pt x="24736" y="94807"/>
                        <a:pt x="3781" y="73878"/>
                        <a:pt x="3781" y="48059"/>
                      </a:cubicBezTo>
                      <a:cubicBezTo>
                        <a:pt x="3781" y="22240"/>
                        <a:pt x="24736" y="1304"/>
                        <a:pt x="50517" y="1304"/>
                      </a:cubicBezTo>
                      <a:cubicBezTo>
                        <a:pt x="76361" y="1304"/>
                        <a:pt x="97253" y="22240"/>
                        <a:pt x="97253" y="4805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9"/>
                <p:cNvSpPr/>
                <p:nvPr/>
              </p:nvSpPr>
              <p:spPr>
                <a:xfrm>
                  <a:off x="321384" y="2291497"/>
                  <a:ext cx="99313" cy="99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71" h="93503" extrusionOk="0">
                      <a:moveTo>
                        <a:pt x="97253" y="48183"/>
                      </a:moveTo>
                      <a:cubicBezTo>
                        <a:pt x="97253" y="74002"/>
                        <a:pt x="76361" y="94932"/>
                        <a:pt x="50517" y="94932"/>
                      </a:cubicBezTo>
                      <a:cubicBezTo>
                        <a:pt x="24736" y="94932"/>
                        <a:pt x="3781" y="74002"/>
                        <a:pt x="3781" y="48183"/>
                      </a:cubicBezTo>
                      <a:cubicBezTo>
                        <a:pt x="3781" y="22364"/>
                        <a:pt x="24736" y="1428"/>
                        <a:pt x="50517" y="1428"/>
                      </a:cubicBezTo>
                      <a:cubicBezTo>
                        <a:pt x="76361" y="1428"/>
                        <a:pt x="97253" y="22364"/>
                        <a:pt x="97253" y="4818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2" name="Google Shape;142;p9"/>
            <p:cNvSpPr/>
            <p:nvPr/>
          </p:nvSpPr>
          <p:spPr>
            <a:xfrm>
              <a:off x="-1152398" y="-476038"/>
              <a:ext cx="2265943" cy="2265943"/>
            </a:xfrm>
            <a:custGeom>
              <a:avLst/>
              <a:gdLst/>
              <a:ahLst/>
              <a:cxnLst/>
              <a:rect l="l" t="t" r="r" b="b"/>
              <a:pathLst>
                <a:path w="350901" h="350901" extrusionOk="0">
                  <a:moveTo>
                    <a:pt x="350901" y="175451"/>
                  </a:moveTo>
                  <a:cubicBezTo>
                    <a:pt x="350901" y="272349"/>
                    <a:pt x="272349" y="350901"/>
                    <a:pt x="175450" y="350901"/>
                  </a:cubicBezTo>
                  <a:cubicBezTo>
                    <a:pt x="78552" y="350901"/>
                    <a:pt x="0" y="272349"/>
                    <a:pt x="0" y="175451"/>
                  </a:cubicBezTo>
                  <a:cubicBezTo>
                    <a:pt x="0" y="78552"/>
                    <a:pt x="78552" y="0"/>
                    <a:pt x="175450" y="0"/>
                  </a:cubicBezTo>
                  <a:cubicBezTo>
                    <a:pt x="272349" y="0"/>
                    <a:pt x="350901" y="78552"/>
                    <a:pt x="350901" y="175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 hasCustomPrompt="1"/>
          </p:nvPr>
        </p:nvSpPr>
        <p:spPr>
          <a:xfrm>
            <a:off x="1957750" y="1728450"/>
            <a:ext cx="52284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 b="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8" name="Google Shape;148;p11"/>
          <p:cNvSpPr txBox="1">
            <a:spLocks noGrp="1"/>
          </p:cNvSpPr>
          <p:nvPr>
            <p:ph type="subTitle" idx="1"/>
          </p:nvPr>
        </p:nvSpPr>
        <p:spPr>
          <a:xfrm>
            <a:off x="1957750" y="2849850"/>
            <a:ext cx="5228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9" name="Google Shape;149;p11"/>
          <p:cNvGrpSpPr/>
          <p:nvPr/>
        </p:nvGrpSpPr>
        <p:grpSpPr>
          <a:xfrm rot="10800000">
            <a:off x="120759" y="3996294"/>
            <a:ext cx="918699" cy="1070147"/>
            <a:chOff x="5625948" y="2664019"/>
            <a:chExt cx="918699" cy="1070147"/>
          </a:xfrm>
        </p:grpSpPr>
        <p:sp>
          <p:nvSpPr>
            <p:cNvPr id="150" name="Google Shape;150;p11"/>
            <p:cNvSpPr/>
            <p:nvPr/>
          </p:nvSpPr>
          <p:spPr>
            <a:xfrm flipH="1">
              <a:off x="5894547" y="3012066"/>
              <a:ext cx="650100" cy="72210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 flipH="1">
              <a:off x="5625948" y="2664019"/>
              <a:ext cx="313500" cy="348000"/>
            </a:xfrm>
            <a:prstGeom prst="mathPlus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3"/>
          <p:cNvGrpSpPr/>
          <p:nvPr/>
        </p:nvGrpSpPr>
        <p:grpSpPr>
          <a:xfrm>
            <a:off x="-721111" y="-974986"/>
            <a:ext cx="11721963" cy="7487260"/>
            <a:chOff x="-721111" y="-974986"/>
            <a:chExt cx="11721963" cy="7487260"/>
          </a:xfrm>
        </p:grpSpPr>
        <p:sp>
          <p:nvSpPr>
            <p:cNvPr id="155" name="Google Shape;155;p13"/>
            <p:cNvSpPr/>
            <p:nvPr/>
          </p:nvSpPr>
          <p:spPr>
            <a:xfrm rot="10800000">
              <a:off x="8347485" y="-974986"/>
              <a:ext cx="2653366" cy="264985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6" name="Google Shape;156;p13"/>
            <p:cNvGrpSpPr/>
            <p:nvPr/>
          </p:nvGrpSpPr>
          <p:grpSpPr>
            <a:xfrm>
              <a:off x="-721111" y="3588349"/>
              <a:ext cx="2259549" cy="2923926"/>
              <a:chOff x="-721111" y="3588349"/>
              <a:chExt cx="2259549" cy="2923926"/>
            </a:xfrm>
          </p:grpSpPr>
          <p:sp>
            <p:nvSpPr>
              <p:cNvPr id="157" name="Google Shape;157;p13"/>
              <p:cNvSpPr/>
              <p:nvPr/>
            </p:nvSpPr>
            <p:spPr>
              <a:xfrm flipH="1">
                <a:off x="-721111" y="4256026"/>
                <a:ext cx="2259549" cy="2256248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711" y="41608"/>
                    </a:moveTo>
                    <a:cubicBezTo>
                      <a:pt x="83711" y="64398"/>
                      <a:pt x="65233" y="82871"/>
                      <a:pt x="42449" y="82871"/>
                    </a:cubicBezTo>
                    <a:cubicBezTo>
                      <a:pt x="19665" y="82871"/>
                      <a:pt x="1193" y="64398"/>
                      <a:pt x="1193" y="41608"/>
                    </a:cubicBezTo>
                    <a:cubicBezTo>
                      <a:pt x="1193" y="18824"/>
                      <a:pt x="19665" y="352"/>
                      <a:pt x="42449" y="352"/>
                    </a:cubicBezTo>
                    <a:cubicBezTo>
                      <a:pt x="65233" y="352"/>
                      <a:pt x="83711" y="18824"/>
                      <a:pt x="83711" y="4160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8" name="Google Shape;158;p13"/>
              <p:cNvGrpSpPr/>
              <p:nvPr/>
            </p:nvGrpSpPr>
            <p:grpSpPr>
              <a:xfrm rot="-5400000">
                <a:off x="-77895" y="3901001"/>
                <a:ext cx="945222" cy="319917"/>
                <a:chOff x="1608712" y="575096"/>
                <a:chExt cx="670466" cy="226924"/>
              </a:xfrm>
            </p:grpSpPr>
            <p:sp>
              <p:nvSpPr>
                <p:cNvPr id="159" name="Google Shape;159;p13"/>
                <p:cNvSpPr/>
                <p:nvPr/>
              </p:nvSpPr>
              <p:spPr>
                <a:xfrm>
                  <a:off x="1763432" y="575096"/>
                  <a:ext cx="61888" cy="6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18" h="82518" extrusionOk="0">
                      <a:moveTo>
                        <a:pt x="83609" y="41608"/>
                      </a:moveTo>
                      <a:cubicBezTo>
                        <a:pt x="83609" y="64398"/>
                        <a:pt x="65136" y="82871"/>
                        <a:pt x="42353" y="82871"/>
                      </a:cubicBezTo>
                      <a:cubicBezTo>
                        <a:pt x="19556" y="82871"/>
                        <a:pt x="1090" y="64398"/>
                        <a:pt x="1090" y="41608"/>
                      </a:cubicBezTo>
                      <a:cubicBezTo>
                        <a:pt x="1090" y="18824"/>
                        <a:pt x="19556" y="352"/>
                        <a:pt x="42353" y="352"/>
                      </a:cubicBezTo>
                      <a:cubicBezTo>
                        <a:pt x="65136" y="352"/>
                        <a:pt x="83609" y="18824"/>
                        <a:pt x="83609" y="416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13"/>
                <p:cNvSpPr/>
                <p:nvPr/>
              </p:nvSpPr>
              <p:spPr>
                <a:xfrm>
                  <a:off x="1608712" y="740131"/>
                  <a:ext cx="61888" cy="6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18" h="82518" extrusionOk="0">
                      <a:moveTo>
                        <a:pt x="83609" y="41724"/>
                      </a:moveTo>
                      <a:cubicBezTo>
                        <a:pt x="83609" y="64514"/>
                        <a:pt x="65136" y="82980"/>
                        <a:pt x="42353" y="82980"/>
                      </a:cubicBezTo>
                      <a:cubicBezTo>
                        <a:pt x="19556" y="82980"/>
                        <a:pt x="1090" y="64514"/>
                        <a:pt x="1090" y="41724"/>
                      </a:cubicBezTo>
                      <a:cubicBezTo>
                        <a:pt x="1090" y="18934"/>
                        <a:pt x="19556" y="462"/>
                        <a:pt x="42353" y="462"/>
                      </a:cubicBezTo>
                      <a:cubicBezTo>
                        <a:pt x="65136" y="462"/>
                        <a:pt x="83609" y="18934"/>
                        <a:pt x="83609" y="4172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13"/>
                <p:cNvSpPr/>
                <p:nvPr/>
              </p:nvSpPr>
              <p:spPr>
                <a:xfrm>
                  <a:off x="1918157" y="575096"/>
                  <a:ext cx="61888" cy="6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18" h="82518" extrusionOk="0">
                      <a:moveTo>
                        <a:pt x="83711" y="41608"/>
                      </a:moveTo>
                      <a:cubicBezTo>
                        <a:pt x="83711" y="64398"/>
                        <a:pt x="65233" y="82871"/>
                        <a:pt x="42449" y="82871"/>
                      </a:cubicBezTo>
                      <a:cubicBezTo>
                        <a:pt x="19665" y="82871"/>
                        <a:pt x="1193" y="64398"/>
                        <a:pt x="1193" y="41608"/>
                      </a:cubicBezTo>
                      <a:cubicBezTo>
                        <a:pt x="1193" y="18824"/>
                        <a:pt x="19665" y="352"/>
                        <a:pt x="42449" y="352"/>
                      </a:cubicBezTo>
                      <a:cubicBezTo>
                        <a:pt x="65233" y="352"/>
                        <a:pt x="83711" y="18824"/>
                        <a:pt x="83711" y="416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13"/>
                <p:cNvSpPr/>
                <p:nvPr/>
              </p:nvSpPr>
              <p:spPr>
                <a:xfrm>
                  <a:off x="1763436" y="740131"/>
                  <a:ext cx="61888" cy="6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18" h="82518" extrusionOk="0">
                      <a:moveTo>
                        <a:pt x="83711" y="41724"/>
                      </a:moveTo>
                      <a:cubicBezTo>
                        <a:pt x="83711" y="64514"/>
                        <a:pt x="65233" y="82980"/>
                        <a:pt x="42449" y="82980"/>
                      </a:cubicBezTo>
                      <a:cubicBezTo>
                        <a:pt x="19665" y="82980"/>
                        <a:pt x="1193" y="64514"/>
                        <a:pt x="1193" y="41724"/>
                      </a:cubicBezTo>
                      <a:cubicBezTo>
                        <a:pt x="1193" y="18934"/>
                        <a:pt x="19665" y="462"/>
                        <a:pt x="42449" y="462"/>
                      </a:cubicBezTo>
                      <a:cubicBezTo>
                        <a:pt x="65233" y="462"/>
                        <a:pt x="83711" y="18934"/>
                        <a:pt x="83711" y="4172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3"/>
                <p:cNvSpPr/>
                <p:nvPr/>
              </p:nvSpPr>
              <p:spPr>
                <a:xfrm>
                  <a:off x="2062560" y="575096"/>
                  <a:ext cx="61888" cy="6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18" h="82518" extrusionOk="0">
                      <a:moveTo>
                        <a:pt x="83807" y="41608"/>
                      </a:moveTo>
                      <a:cubicBezTo>
                        <a:pt x="83807" y="64398"/>
                        <a:pt x="65342" y="82871"/>
                        <a:pt x="42551" y="82871"/>
                      </a:cubicBezTo>
                      <a:cubicBezTo>
                        <a:pt x="19761" y="82871"/>
                        <a:pt x="1289" y="64398"/>
                        <a:pt x="1289" y="41608"/>
                      </a:cubicBezTo>
                      <a:cubicBezTo>
                        <a:pt x="1289" y="18824"/>
                        <a:pt x="19761" y="352"/>
                        <a:pt x="42551" y="352"/>
                      </a:cubicBezTo>
                      <a:cubicBezTo>
                        <a:pt x="65342" y="352"/>
                        <a:pt x="83807" y="18824"/>
                        <a:pt x="83807" y="416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3"/>
                <p:cNvSpPr/>
                <p:nvPr/>
              </p:nvSpPr>
              <p:spPr>
                <a:xfrm>
                  <a:off x="1907840" y="740131"/>
                  <a:ext cx="61888" cy="6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18" h="82518" extrusionOk="0">
                      <a:moveTo>
                        <a:pt x="83807" y="41724"/>
                      </a:moveTo>
                      <a:cubicBezTo>
                        <a:pt x="83807" y="64514"/>
                        <a:pt x="65342" y="82980"/>
                        <a:pt x="42551" y="82980"/>
                      </a:cubicBezTo>
                      <a:cubicBezTo>
                        <a:pt x="19761" y="82980"/>
                        <a:pt x="1289" y="64514"/>
                        <a:pt x="1289" y="41724"/>
                      </a:cubicBezTo>
                      <a:cubicBezTo>
                        <a:pt x="1289" y="18934"/>
                        <a:pt x="19761" y="462"/>
                        <a:pt x="42551" y="462"/>
                      </a:cubicBezTo>
                      <a:cubicBezTo>
                        <a:pt x="65342" y="462"/>
                        <a:pt x="83807" y="18934"/>
                        <a:pt x="83807" y="4172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3"/>
                <p:cNvSpPr/>
                <p:nvPr/>
              </p:nvSpPr>
              <p:spPr>
                <a:xfrm>
                  <a:off x="2217284" y="575096"/>
                  <a:ext cx="61893" cy="6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24" h="82518" extrusionOk="0">
                      <a:moveTo>
                        <a:pt x="83917" y="41608"/>
                      </a:moveTo>
                      <a:cubicBezTo>
                        <a:pt x="83917" y="64398"/>
                        <a:pt x="65438" y="82871"/>
                        <a:pt x="42654" y="82871"/>
                      </a:cubicBezTo>
                      <a:cubicBezTo>
                        <a:pt x="19870" y="82871"/>
                        <a:pt x="1392" y="64398"/>
                        <a:pt x="1392" y="41608"/>
                      </a:cubicBezTo>
                      <a:cubicBezTo>
                        <a:pt x="1392" y="18824"/>
                        <a:pt x="19870" y="352"/>
                        <a:pt x="42654" y="352"/>
                      </a:cubicBezTo>
                      <a:cubicBezTo>
                        <a:pt x="65438" y="352"/>
                        <a:pt x="83917" y="18824"/>
                        <a:pt x="83917" y="416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3"/>
                <p:cNvSpPr/>
                <p:nvPr/>
              </p:nvSpPr>
              <p:spPr>
                <a:xfrm>
                  <a:off x="2062564" y="740131"/>
                  <a:ext cx="61893" cy="61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24" h="82518" extrusionOk="0">
                      <a:moveTo>
                        <a:pt x="83917" y="41724"/>
                      </a:moveTo>
                      <a:cubicBezTo>
                        <a:pt x="83917" y="64514"/>
                        <a:pt x="65438" y="82980"/>
                        <a:pt x="42654" y="82980"/>
                      </a:cubicBezTo>
                      <a:cubicBezTo>
                        <a:pt x="19870" y="82980"/>
                        <a:pt x="1392" y="64514"/>
                        <a:pt x="1392" y="41724"/>
                      </a:cubicBezTo>
                      <a:cubicBezTo>
                        <a:pt x="1392" y="18934"/>
                        <a:pt x="19870" y="462"/>
                        <a:pt x="42654" y="462"/>
                      </a:cubicBezTo>
                      <a:cubicBezTo>
                        <a:pt x="65438" y="462"/>
                        <a:pt x="83917" y="18934"/>
                        <a:pt x="83917" y="4172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90975"/>
            <a:ext cx="734700" cy="53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3" hasCustomPrompt="1"/>
          </p:nvPr>
        </p:nvSpPr>
        <p:spPr>
          <a:xfrm>
            <a:off x="4578775" y="1790975"/>
            <a:ext cx="734700" cy="53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618423"/>
            <a:ext cx="734700" cy="53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5" hasCustomPrompt="1"/>
          </p:nvPr>
        </p:nvSpPr>
        <p:spPr>
          <a:xfrm>
            <a:off x="4578775" y="2618423"/>
            <a:ext cx="734700" cy="53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445950"/>
            <a:ext cx="734700" cy="53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7" hasCustomPrompt="1"/>
          </p:nvPr>
        </p:nvSpPr>
        <p:spPr>
          <a:xfrm>
            <a:off x="4578775" y="3445950"/>
            <a:ext cx="734700" cy="53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4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1454705" y="1790975"/>
            <a:ext cx="29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8"/>
          </p:nvPr>
        </p:nvSpPr>
        <p:spPr>
          <a:xfrm>
            <a:off x="1454700" y="2618423"/>
            <a:ext cx="29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9"/>
          </p:nvPr>
        </p:nvSpPr>
        <p:spPr>
          <a:xfrm>
            <a:off x="1454704" y="3445950"/>
            <a:ext cx="29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3"/>
          </p:nvPr>
        </p:nvSpPr>
        <p:spPr>
          <a:xfrm>
            <a:off x="5313475" y="1790975"/>
            <a:ext cx="29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14"/>
          </p:nvPr>
        </p:nvSpPr>
        <p:spPr>
          <a:xfrm>
            <a:off x="5313475" y="2618423"/>
            <a:ext cx="29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5"/>
          </p:nvPr>
        </p:nvSpPr>
        <p:spPr>
          <a:xfrm>
            <a:off x="5313475" y="3445950"/>
            <a:ext cx="29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80" name="Google Shape;180;p13"/>
          <p:cNvGrpSpPr/>
          <p:nvPr/>
        </p:nvGrpSpPr>
        <p:grpSpPr>
          <a:xfrm rot="-5400000">
            <a:off x="-77895" y="3901001"/>
            <a:ext cx="945222" cy="319917"/>
            <a:chOff x="1608712" y="575096"/>
            <a:chExt cx="670466" cy="226924"/>
          </a:xfrm>
        </p:grpSpPr>
        <p:sp>
          <p:nvSpPr>
            <p:cNvPr id="181" name="Google Shape;181;p13"/>
            <p:cNvSpPr/>
            <p:nvPr/>
          </p:nvSpPr>
          <p:spPr>
            <a:xfrm>
              <a:off x="1763432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608"/>
                  </a:moveTo>
                  <a:cubicBezTo>
                    <a:pt x="83609" y="64398"/>
                    <a:pt x="65136" y="82871"/>
                    <a:pt x="42353" y="82871"/>
                  </a:cubicBezTo>
                  <a:cubicBezTo>
                    <a:pt x="19556" y="82871"/>
                    <a:pt x="1090" y="64398"/>
                    <a:pt x="1090" y="41608"/>
                  </a:cubicBezTo>
                  <a:cubicBezTo>
                    <a:pt x="1090" y="18824"/>
                    <a:pt x="19556" y="352"/>
                    <a:pt x="42353" y="352"/>
                  </a:cubicBezTo>
                  <a:cubicBezTo>
                    <a:pt x="65136" y="352"/>
                    <a:pt x="83609" y="18824"/>
                    <a:pt x="83609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608712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724"/>
                  </a:moveTo>
                  <a:cubicBezTo>
                    <a:pt x="83609" y="64514"/>
                    <a:pt x="65136" y="82980"/>
                    <a:pt x="42353" y="82980"/>
                  </a:cubicBezTo>
                  <a:cubicBezTo>
                    <a:pt x="19556" y="82980"/>
                    <a:pt x="1090" y="64514"/>
                    <a:pt x="1090" y="41724"/>
                  </a:cubicBezTo>
                  <a:cubicBezTo>
                    <a:pt x="1090" y="18934"/>
                    <a:pt x="19556" y="462"/>
                    <a:pt x="42353" y="462"/>
                  </a:cubicBezTo>
                  <a:cubicBezTo>
                    <a:pt x="65136" y="462"/>
                    <a:pt x="83609" y="18934"/>
                    <a:pt x="83609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1918157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1763436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724"/>
                  </a:moveTo>
                  <a:cubicBezTo>
                    <a:pt x="83711" y="64514"/>
                    <a:pt x="65233" y="82980"/>
                    <a:pt x="42449" y="82980"/>
                  </a:cubicBezTo>
                  <a:cubicBezTo>
                    <a:pt x="19665" y="82980"/>
                    <a:pt x="1193" y="64514"/>
                    <a:pt x="1193" y="41724"/>
                  </a:cubicBezTo>
                  <a:cubicBezTo>
                    <a:pt x="1193" y="18934"/>
                    <a:pt x="19665" y="462"/>
                    <a:pt x="42449" y="462"/>
                  </a:cubicBezTo>
                  <a:cubicBezTo>
                    <a:pt x="65233" y="462"/>
                    <a:pt x="83711" y="18934"/>
                    <a:pt x="83711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2062560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608"/>
                  </a:moveTo>
                  <a:cubicBezTo>
                    <a:pt x="83807" y="64398"/>
                    <a:pt x="65342" y="82871"/>
                    <a:pt x="42551" y="82871"/>
                  </a:cubicBezTo>
                  <a:cubicBezTo>
                    <a:pt x="19761" y="82871"/>
                    <a:pt x="1289" y="64398"/>
                    <a:pt x="1289" y="41608"/>
                  </a:cubicBezTo>
                  <a:cubicBezTo>
                    <a:pt x="1289" y="18824"/>
                    <a:pt x="19761" y="352"/>
                    <a:pt x="42551" y="352"/>
                  </a:cubicBezTo>
                  <a:cubicBezTo>
                    <a:pt x="65342" y="352"/>
                    <a:pt x="83807" y="18824"/>
                    <a:pt x="83807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1907840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724"/>
                  </a:moveTo>
                  <a:cubicBezTo>
                    <a:pt x="83807" y="64514"/>
                    <a:pt x="65342" y="82980"/>
                    <a:pt x="42551" y="82980"/>
                  </a:cubicBezTo>
                  <a:cubicBezTo>
                    <a:pt x="19761" y="82980"/>
                    <a:pt x="1289" y="64514"/>
                    <a:pt x="1289" y="41724"/>
                  </a:cubicBezTo>
                  <a:cubicBezTo>
                    <a:pt x="1289" y="18934"/>
                    <a:pt x="19761" y="462"/>
                    <a:pt x="42551" y="462"/>
                  </a:cubicBezTo>
                  <a:cubicBezTo>
                    <a:pt x="65342" y="462"/>
                    <a:pt x="83807" y="18934"/>
                    <a:pt x="83807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217284" y="575096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608"/>
                  </a:moveTo>
                  <a:cubicBezTo>
                    <a:pt x="83917" y="64398"/>
                    <a:pt x="65438" y="82871"/>
                    <a:pt x="42654" y="82871"/>
                  </a:cubicBezTo>
                  <a:cubicBezTo>
                    <a:pt x="19870" y="82871"/>
                    <a:pt x="1392" y="64398"/>
                    <a:pt x="1392" y="41608"/>
                  </a:cubicBezTo>
                  <a:cubicBezTo>
                    <a:pt x="1392" y="18824"/>
                    <a:pt x="19870" y="352"/>
                    <a:pt x="42654" y="352"/>
                  </a:cubicBezTo>
                  <a:cubicBezTo>
                    <a:pt x="65438" y="352"/>
                    <a:pt x="83917" y="18824"/>
                    <a:pt x="83917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2062564" y="740131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724"/>
                  </a:moveTo>
                  <a:cubicBezTo>
                    <a:pt x="83917" y="64514"/>
                    <a:pt x="65438" y="82980"/>
                    <a:pt x="42654" y="82980"/>
                  </a:cubicBezTo>
                  <a:cubicBezTo>
                    <a:pt x="19870" y="82980"/>
                    <a:pt x="1392" y="64514"/>
                    <a:pt x="1392" y="41724"/>
                  </a:cubicBezTo>
                  <a:cubicBezTo>
                    <a:pt x="1392" y="18934"/>
                    <a:pt x="19870" y="462"/>
                    <a:pt x="42654" y="462"/>
                  </a:cubicBezTo>
                  <a:cubicBezTo>
                    <a:pt x="65438" y="462"/>
                    <a:pt x="83917" y="18934"/>
                    <a:pt x="83917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13"/>
          <p:cNvGrpSpPr/>
          <p:nvPr/>
        </p:nvGrpSpPr>
        <p:grpSpPr>
          <a:xfrm>
            <a:off x="7575228" y="179552"/>
            <a:ext cx="1140297" cy="999196"/>
            <a:chOff x="7575228" y="179552"/>
            <a:chExt cx="1140297" cy="999196"/>
          </a:xfrm>
        </p:grpSpPr>
        <p:grpSp>
          <p:nvGrpSpPr>
            <p:cNvPr id="190" name="Google Shape;190;p13"/>
            <p:cNvGrpSpPr/>
            <p:nvPr/>
          </p:nvGrpSpPr>
          <p:grpSpPr>
            <a:xfrm>
              <a:off x="8116148" y="275809"/>
              <a:ext cx="599377" cy="902940"/>
              <a:chOff x="7959998" y="275809"/>
              <a:chExt cx="599377" cy="902940"/>
            </a:xfrm>
          </p:grpSpPr>
          <p:sp>
            <p:nvSpPr>
              <p:cNvPr id="191" name="Google Shape;191;p13"/>
              <p:cNvSpPr/>
              <p:nvPr/>
            </p:nvSpPr>
            <p:spPr>
              <a:xfrm rot="10800000">
                <a:off x="8325211" y="944585"/>
                <a:ext cx="234164" cy="234164"/>
              </a:xfrm>
              <a:custGeom>
                <a:avLst/>
                <a:gdLst/>
                <a:ahLst/>
                <a:cxnLst/>
                <a:rect l="l" t="t" r="r" b="b"/>
                <a:pathLst>
                  <a:path w="259461" h="259461" extrusionOk="0">
                    <a:moveTo>
                      <a:pt x="259461" y="87687"/>
                    </a:moveTo>
                    <a:lnTo>
                      <a:pt x="171774" y="87687"/>
                    </a:lnTo>
                    <a:lnTo>
                      <a:pt x="171774" y="0"/>
                    </a:lnTo>
                    <a:lnTo>
                      <a:pt x="87687" y="0"/>
                    </a:lnTo>
                    <a:lnTo>
                      <a:pt x="87687" y="87687"/>
                    </a:lnTo>
                    <a:lnTo>
                      <a:pt x="0" y="87687"/>
                    </a:lnTo>
                    <a:lnTo>
                      <a:pt x="0" y="171774"/>
                    </a:lnTo>
                    <a:lnTo>
                      <a:pt x="87687" y="171774"/>
                    </a:lnTo>
                    <a:lnTo>
                      <a:pt x="87687" y="259461"/>
                    </a:lnTo>
                    <a:lnTo>
                      <a:pt x="171774" y="259461"/>
                    </a:lnTo>
                    <a:lnTo>
                      <a:pt x="171774" y="171774"/>
                    </a:lnTo>
                    <a:lnTo>
                      <a:pt x="259461" y="1717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 rot="10800000">
                <a:off x="7959998" y="275809"/>
                <a:ext cx="365191" cy="365191"/>
              </a:xfrm>
              <a:custGeom>
                <a:avLst/>
                <a:gdLst/>
                <a:ahLst/>
                <a:cxnLst/>
                <a:rect l="l" t="t" r="r" b="b"/>
                <a:pathLst>
                  <a:path w="259461" h="259461" extrusionOk="0">
                    <a:moveTo>
                      <a:pt x="259461" y="87687"/>
                    </a:moveTo>
                    <a:lnTo>
                      <a:pt x="171774" y="87687"/>
                    </a:lnTo>
                    <a:lnTo>
                      <a:pt x="171774" y="0"/>
                    </a:lnTo>
                    <a:lnTo>
                      <a:pt x="87687" y="0"/>
                    </a:lnTo>
                    <a:lnTo>
                      <a:pt x="87687" y="87687"/>
                    </a:lnTo>
                    <a:lnTo>
                      <a:pt x="0" y="87687"/>
                    </a:lnTo>
                    <a:lnTo>
                      <a:pt x="0" y="171774"/>
                    </a:lnTo>
                    <a:lnTo>
                      <a:pt x="87687" y="171774"/>
                    </a:lnTo>
                    <a:lnTo>
                      <a:pt x="87687" y="259461"/>
                    </a:lnTo>
                    <a:lnTo>
                      <a:pt x="171774" y="259461"/>
                    </a:lnTo>
                    <a:lnTo>
                      <a:pt x="171774" y="171774"/>
                    </a:lnTo>
                    <a:lnTo>
                      <a:pt x="259461" y="1717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3" name="Google Shape;193;p13"/>
            <p:cNvSpPr/>
            <p:nvPr/>
          </p:nvSpPr>
          <p:spPr>
            <a:xfrm rot="10800000">
              <a:off x="7575228" y="179552"/>
              <a:ext cx="156974" cy="156974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25"/>
          <p:cNvGrpSpPr/>
          <p:nvPr/>
        </p:nvGrpSpPr>
        <p:grpSpPr>
          <a:xfrm>
            <a:off x="-851750" y="-2017850"/>
            <a:ext cx="10709381" cy="10265848"/>
            <a:chOff x="-851750" y="-2017850"/>
            <a:chExt cx="10709381" cy="10265848"/>
          </a:xfrm>
        </p:grpSpPr>
        <p:sp>
          <p:nvSpPr>
            <p:cNvPr id="437" name="Google Shape;437;p25"/>
            <p:cNvSpPr/>
            <p:nvPr/>
          </p:nvSpPr>
          <p:spPr>
            <a:xfrm>
              <a:off x="-851750" y="4698074"/>
              <a:ext cx="3555082" cy="3549924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7311950" y="-2017850"/>
              <a:ext cx="2545680" cy="2541967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" name="Google Shape;439;p25"/>
          <p:cNvGrpSpPr/>
          <p:nvPr/>
        </p:nvGrpSpPr>
        <p:grpSpPr>
          <a:xfrm>
            <a:off x="75773" y="802442"/>
            <a:ext cx="8970587" cy="4295008"/>
            <a:chOff x="75773" y="802442"/>
            <a:chExt cx="8970587" cy="4295008"/>
          </a:xfrm>
        </p:grpSpPr>
        <p:sp>
          <p:nvSpPr>
            <p:cNvPr id="440" name="Google Shape;440;p25"/>
            <p:cNvSpPr/>
            <p:nvPr/>
          </p:nvSpPr>
          <p:spPr>
            <a:xfrm rot="10800000" flipH="1">
              <a:off x="398275" y="4717340"/>
              <a:ext cx="380110" cy="380110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 rot="10800000" flipH="1">
              <a:off x="1007975" y="4570623"/>
              <a:ext cx="229623" cy="229623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 rot="10800000" flipH="1">
              <a:off x="75773" y="4611605"/>
              <a:ext cx="147893" cy="147893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 rot="10800000" flipH="1">
              <a:off x="8666250" y="2548865"/>
              <a:ext cx="380110" cy="380110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 rot="10800000" flipH="1">
              <a:off x="8570775" y="802442"/>
              <a:ext cx="201082" cy="201082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>
            <a:spLocks noGrp="1"/>
          </p:cNvSpPr>
          <p:nvPr>
            <p:ph type="subTitle" idx="1"/>
          </p:nvPr>
        </p:nvSpPr>
        <p:spPr>
          <a:xfrm>
            <a:off x="765023" y="3650323"/>
            <a:ext cx="43938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Constantin Ana-Maria</a:t>
            </a:r>
            <a:endParaRPr dirty="0"/>
          </a:p>
        </p:txBody>
      </p:sp>
      <p:sp>
        <p:nvSpPr>
          <p:cNvPr id="473" name="Google Shape;473;p30"/>
          <p:cNvSpPr txBox="1">
            <a:spLocks noGrp="1"/>
          </p:cNvSpPr>
          <p:nvPr>
            <p:ph type="ctrTitle"/>
          </p:nvPr>
        </p:nvSpPr>
        <p:spPr>
          <a:xfrm>
            <a:off x="714688" y="1218425"/>
            <a:ext cx="4393800" cy="20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Challenges of deep learning in medical image analysis – improving explainability and trust</a:t>
            </a:r>
            <a:endParaRPr sz="2800" dirty="0"/>
          </a:p>
        </p:txBody>
      </p:sp>
      <p:sp>
        <p:nvSpPr>
          <p:cNvPr id="474" name="Google Shape;474;p30"/>
          <p:cNvSpPr/>
          <p:nvPr/>
        </p:nvSpPr>
        <p:spPr>
          <a:xfrm rot="-2700000">
            <a:off x="4988208" y="-3126068"/>
            <a:ext cx="6691636" cy="6691636"/>
          </a:xfrm>
          <a:custGeom>
            <a:avLst/>
            <a:gdLst/>
            <a:ahLst/>
            <a:cxnLst/>
            <a:rect l="l" t="t" r="r" b="b"/>
            <a:pathLst>
              <a:path w="459500" h="459500" extrusionOk="0">
                <a:moveTo>
                  <a:pt x="459501" y="229750"/>
                </a:moveTo>
                <a:cubicBezTo>
                  <a:pt x="459501" y="356638"/>
                  <a:pt x="356638" y="459501"/>
                  <a:pt x="229750" y="459501"/>
                </a:cubicBezTo>
                <a:cubicBezTo>
                  <a:pt x="102863" y="459501"/>
                  <a:pt x="0" y="356638"/>
                  <a:pt x="0" y="229750"/>
                </a:cubicBezTo>
                <a:cubicBezTo>
                  <a:pt x="0" y="102863"/>
                  <a:pt x="102863" y="0"/>
                  <a:pt x="229750" y="0"/>
                </a:cubicBezTo>
                <a:cubicBezTo>
                  <a:pt x="356638" y="0"/>
                  <a:pt x="459501" y="102863"/>
                  <a:pt x="459501" y="229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5" name="Google Shape;475;p30"/>
          <p:cNvGrpSpPr/>
          <p:nvPr/>
        </p:nvGrpSpPr>
        <p:grpSpPr>
          <a:xfrm>
            <a:off x="5413553" y="558710"/>
            <a:ext cx="3727829" cy="4584794"/>
            <a:chOff x="5413553" y="558710"/>
            <a:chExt cx="3727829" cy="4584794"/>
          </a:xfrm>
        </p:grpSpPr>
        <p:grpSp>
          <p:nvGrpSpPr>
            <p:cNvPr id="476" name="Google Shape;476;p30"/>
            <p:cNvGrpSpPr/>
            <p:nvPr/>
          </p:nvGrpSpPr>
          <p:grpSpPr>
            <a:xfrm>
              <a:off x="5413553" y="558710"/>
              <a:ext cx="3727829" cy="4584794"/>
              <a:chOff x="4957528" y="558710"/>
              <a:chExt cx="3727829" cy="4584794"/>
            </a:xfrm>
          </p:grpSpPr>
          <p:sp>
            <p:nvSpPr>
              <p:cNvPr id="477" name="Google Shape;477;p30"/>
              <p:cNvSpPr/>
              <p:nvPr/>
            </p:nvSpPr>
            <p:spPr>
              <a:xfrm>
                <a:off x="6273455" y="4424009"/>
                <a:ext cx="366236" cy="719495"/>
              </a:xfrm>
              <a:custGeom>
                <a:avLst/>
                <a:gdLst/>
                <a:ahLst/>
                <a:cxnLst/>
                <a:rect l="l" t="t" r="r" b="b"/>
                <a:pathLst>
                  <a:path w="488315" h="959327" extrusionOk="0">
                    <a:moveTo>
                      <a:pt x="480353" y="962508"/>
                    </a:moveTo>
                    <a:lnTo>
                      <a:pt x="492609" y="62992"/>
                    </a:lnTo>
                    <a:lnTo>
                      <a:pt x="20105" y="3181"/>
                    </a:lnTo>
                    <a:lnTo>
                      <a:pt x="4293" y="962508"/>
                    </a:lnTo>
                    <a:lnTo>
                      <a:pt x="480353" y="9625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30"/>
              <p:cNvSpPr/>
              <p:nvPr/>
            </p:nvSpPr>
            <p:spPr>
              <a:xfrm>
                <a:off x="6222497" y="2375508"/>
                <a:ext cx="903160" cy="2132234"/>
              </a:xfrm>
              <a:custGeom>
                <a:avLst/>
                <a:gdLst/>
                <a:ahLst/>
                <a:cxnLst/>
                <a:rect l="l" t="t" r="r" b="b"/>
                <a:pathLst>
                  <a:path w="1204214" h="2842979" extrusionOk="0">
                    <a:moveTo>
                      <a:pt x="4438" y="2801409"/>
                    </a:moveTo>
                    <a:lnTo>
                      <a:pt x="762056" y="2845268"/>
                    </a:lnTo>
                    <a:lnTo>
                      <a:pt x="1208652" y="66087"/>
                    </a:lnTo>
                    <a:lnTo>
                      <a:pt x="522788" y="2288"/>
                    </a:lnTo>
                    <a:lnTo>
                      <a:pt x="4438" y="280140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30"/>
              <p:cNvSpPr/>
              <p:nvPr/>
            </p:nvSpPr>
            <p:spPr>
              <a:xfrm>
                <a:off x="6422000" y="558710"/>
                <a:ext cx="1501919" cy="1881035"/>
              </a:xfrm>
              <a:custGeom>
                <a:avLst/>
                <a:gdLst/>
                <a:ahLst/>
                <a:cxnLst/>
                <a:rect l="l" t="t" r="r" b="b"/>
                <a:pathLst>
                  <a:path w="2002558" h="2508047" extrusionOk="0">
                    <a:moveTo>
                      <a:pt x="522293" y="70863"/>
                    </a:moveTo>
                    <a:cubicBezTo>
                      <a:pt x="522293" y="70863"/>
                      <a:pt x="821315" y="-114544"/>
                      <a:pt x="1138307" y="118710"/>
                    </a:cubicBezTo>
                    <a:cubicBezTo>
                      <a:pt x="1455299" y="351971"/>
                      <a:pt x="1473269" y="956054"/>
                      <a:pt x="1407483" y="1069694"/>
                    </a:cubicBezTo>
                    <a:cubicBezTo>
                      <a:pt x="1341698" y="1183333"/>
                      <a:pt x="1222064" y="1296973"/>
                      <a:pt x="1222064" y="1296973"/>
                    </a:cubicBezTo>
                    <a:cubicBezTo>
                      <a:pt x="1222064" y="1296973"/>
                      <a:pt x="1413453" y="1326875"/>
                      <a:pt x="1455299" y="1512289"/>
                    </a:cubicBezTo>
                    <a:cubicBezTo>
                      <a:pt x="1497209" y="1697703"/>
                      <a:pt x="1425391" y="1667794"/>
                      <a:pt x="1527117" y="1751532"/>
                    </a:cubicBezTo>
                    <a:cubicBezTo>
                      <a:pt x="1628781" y="1835263"/>
                      <a:pt x="1856048" y="1805354"/>
                      <a:pt x="1963744" y="2008713"/>
                    </a:cubicBezTo>
                    <a:cubicBezTo>
                      <a:pt x="2071377" y="2212066"/>
                      <a:pt x="1945774" y="2505138"/>
                      <a:pt x="1945774" y="2505138"/>
                    </a:cubicBezTo>
                    <a:cubicBezTo>
                      <a:pt x="1945774" y="2505138"/>
                      <a:pt x="683774" y="2517101"/>
                      <a:pt x="677804" y="2499156"/>
                    </a:cubicBezTo>
                    <a:cubicBezTo>
                      <a:pt x="671836" y="2481211"/>
                      <a:pt x="546232" y="1596026"/>
                      <a:pt x="546232" y="1596026"/>
                    </a:cubicBezTo>
                    <a:lnTo>
                      <a:pt x="169423" y="1392668"/>
                    </a:lnTo>
                    <a:cubicBezTo>
                      <a:pt x="169423" y="1392668"/>
                      <a:pt x="-21966" y="1189315"/>
                      <a:pt x="7942" y="716817"/>
                    </a:cubicBezTo>
                    <a:cubicBezTo>
                      <a:pt x="37851" y="244314"/>
                      <a:pt x="462476" y="23016"/>
                      <a:pt x="522293" y="70863"/>
                    </a:cubicBezTo>
                    <a:close/>
                  </a:path>
                </a:pathLst>
              </a:custGeom>
              <a:solidFill>
                <a:srgbClr val="60304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30"/>
              <p:cNvSpPr/>
              <p:nvPr/>
            </p:nvSpPr>
            <p:spPr>
              <a:xfrm>
                <a:off x="6694511" y="613885"/>
                <a:ext cx="696494" cy="597504"/>
              </a:xfrm>
              <a:custGeom>
                <a:avLst/>
                <a:gdLst/>
                <a:ahLst/>
                <a:cxnLst/>
                <a:rect l="l" t="t" r="r" b="b"/>
                <a:pathLst>
                  <a:path w="928659" h="796672" extrusionOk="0">
                    <a:moveTo>
                      <a:pt x="926827" y="784790"/>
                    </a:moveTo>
                    <a:cubicBezTo>
                      <a:pt x="847960" y="785736"/>
                      <a:pt x="793732" y="715816"/>
                      <a:pt x="764013" y="650856"/>
                    </a:cubicBezTo>
                    <a:cubicBezTo>
                      <a:pt x="732581" y="582009"/>
                      <a:pt x="713784" y="504812"/>
                      <a:pt x="662921" y="446538"/>
                    </a:cubicBezTo>
                    <a:cubicBezTo>
                      <a:pt x="551669" y="318992"/>
                      <a:pt x="363392" y="382670"/>
                      <a:pt x="225215" y="314166"/>
                    </a:cubicBezTo>
                    <a:cubicBezTo>
                      <a:pt x="156635" y="280168"/>
                      <a:pt x="107042" y="223882"/>
                      <a:pt x="71228" y="157632"/>
                    </a:cubicBezTo>
                    <a:cubicBezTo>
                      <a:pt x="82784" y="131972"/>
                      <a:pt x="95993" y="107022"/>
                      <a:pt x="111106" y="83299"/>
                    </a:cubicBezTo>
                    <a:cubicBezTo>
                      <a:pt x="112883" y="80517"/>
                      <a:pt x="114789" y="77793"/>
                      <a:pt x="116630" y="75037"/>
                    </a:cubicBezTo>
                    <a:cubicBezTo>
                      <a:pt x="195878" y="68325"/>
                      <a:pt x="275507" y="70719"/>
                      <a:pt x="353041" y="90017"/>
                    </a:cubicBezTo>
                    <a:cubicBezTo>
                      <a:pt x="431654" y="109607"/>
                      <a:pt x="506711" y="144703"/>
                      <a:pt x="571798" y="193021"/>
                    </a:cubicBezTo>
                    <a:cubicBezTo>
                      <a:pt x="608247" y="220033"/>
                      <a:pt x="639553" y="252076"/>
                      <a:pt x="672129" y="283330"/>
                    </a:cubicBezTo>
                    <a:cubicBezTo>
                      <a:pt x="678415" y="289369"/>
                      <a:pt x="687432" y="279806"/>
                      <a:pt x="682796" y="273075"/>
                    </a:cubicBezTo>
                    <a:cubicBezTo>
                      <a:pt x="659175" y="238633"/>
                      <a:pt x="626980" y="209950"/>
                      <a:pt x="594023" y="184505"/>
                    </a:cubicBezTo>
                    <a:cubicBezTo>
                      <a:pt x="560813" y="158832"/>
                      <a:pt x="524935" y="136537"/>
                      <a:pt x="487280" y="117938"/>
                    </a:cubicBezTo>
                    <a:cubicBezTo>
                      <a:pt x="412921" y="81210"/>
                      <a:pt x="330625" y="58419"/>
                      <a:pt x="247757" y="53466"/>
                    </a:cubicBezTo>
                    <a:cubicBezTo>
                      <a:pt x="224898" y="52095"/>
                      <a:pt x="201974" y="51911"/>
                      <a:pt x="179114" y="53231"/>
                    </a:cubicBezTo>
                    <a:cubicBezTo>
                      <a:pt x="161081" y="54267"/>
                      <a:pt x="143808" y="56857"/>
                      <a:pt x="126409" y="60451"/>
                    </a:cubicBezTo>
                    <a:cubicBezTo>
                      <a:pt x="129902" y="55422"/>
                      <a:pt x="133457" y="50399"/>
                      <a:pt x="137077" y="45459"/>
                    </a:cubicBezTo>
                    <a:cubicBezTo>
                      <a:pt x="145713" y="33680"/>
                      <a:pt x="155746" y="22288"/>
                      <a:pt x="162794" y="9467"/>
                    </a:cubicBezTo>
                    <a:cubicBezTo>
                      <a:pt x="165969" y="3689"/>
                      <a:pt x="158095" y="-1836"/>
                      <a:pt x="153207" y="1739"/>
                    </a:cubicBezTo>
                    <a:cubicBezTo>
                      <a:pt x="140633" y="10966"/>
                      <a:pt x="130473" y="24491"/>
                      <a:pt x="120948" y="36747"/>
                    </a:cubicBezTo>
                    <a:cubicBezTo>
                      <a:pt x="111550" y="48818"/>
                      <a:pt x="102787" y="61321"/>
                      <a:pt x="94532" y="74187"/>
                    </a:cubicBezTo>
                    <a:cubicBezTo>
                      <a:pt x="77260" y="101060"/>
                      <a:pt x="61956" y="129197"/>
                      <a:pt x="49066" y="158426"/>
                    </a:cubicBezTo>
                    <a:cubicBezTo>
                      <a:pt x="24301" y="214592"/>
                      <a:pt x="3409" y="279342"/>
                      <a:pt x="4743" y="341325"/>
                    </a:cubicBezTo>
                    <a:cubicBezTo>
                      <a:pt x="4870" y="348996"/>
                      <a:pt x="15919" y="348475"/>
                      <a:pt x="17506" y="341738"/>
                    </a:cubicBezTo>
                    <a:cubicBezTo>
                      <a:pt x="24428" y="311943"/>
                      <a:pt x="29508" y="281781"/>
                      <a:pt x="37255" y="252152"/>
                    </a:cubicBezTo>
                    <a:cubicBezTo>
                      <a:pt x="44113" y="226250"/>
                      <a:pt x="52940" y="200971"/>
                      <a:pt x="63163" y="176244"/>
                    </a:cubicBezTo>
                    <a:cubicBezTo>
                      <a:pt x="87166" y="233368"/>
                      <a:pt x="133521" y="282359"/>
                      <a:pt x="184893" y="315099"/>
                    </a:cubicBezTo>
                    <a:cubicBezTo>
                      <a:pt x="215182" y="334391"/>
                      <a:pt x="248139" y="348558"/>
                      <a:pt x="282873" y="357460"/>
                    </a:cubicBezTo>
                    <a:cubicBezTo>
                      <a:pt x="325926" y="368484"/>
                      <a:pt x="370440" y="371538"/>
                      <a:pt x="414509" y="375164"/>
                    </a:cubicBezTo>
                    <a:cubicBezTo>
                      <a:pt x="491598" y="381489"/>
                      <a:pt x="576370" y="390690"/>
                      <a:pt x="634918" y="446932"/>
                    </a:cubicBezTo>
                    <a:cubicBezTo>
                      <a:pt x="692639" y="502342"/>
                      <a:pt x="710991" y="584829"/>
                      <a:pt x="744011" y="654901"/>
                    </a:cubicBezTo>
                    <a:cubicBezTo>
                      <a:pt x="762235" y="693668"/>
                      <a:pt x="785095" y="731114"/>
                      <a:pt x="818687" y="758501"/>
                    </a:cubicBezTo>
                    <a:cubicBezTo>
                      <a:pt x="849611" y="783749"/>
                      <a:pt x="887584" y="799630"/>
                      <a:pt x="927970" y="796995"/>
                    </a:cubicBezTo>
                    <a:cubicBezTo>
                      <a:pt x="935971" y="796481"/>
                      <a:pt x="934574" y="784695"/>
                      <a:pt x="926827" y="784790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30"/>
              <p:cNvSpPr/>
              <p:nvPr/>
            </p:nvSpPr>
            <p:spPr>
              <a:xfrm>
                <a:off x="7198249" y="743371"/>
                <a:ext cx="128740" cy="177619"/>
              </a:xfrm>
              <a:custGeom>
                <a:avLst/>
                <a:gdLst/>
                <a:ahLst/>
                <a:cxnLst/>
                <a:rect l="l" t="t" r="r" b="b"/>
                <a:pathLst>
                  <a:path w="171654" h="236825" extrusionOk="0">
                    <a:moveTo>
                      <a:pt x="113463" y="101923"/>
                    </a:moveTo>
                    <a:cubicBezTo>
                      <a:pt x="86285" y="63830"/>
                      <a:pt x="53392" y="25774"/>
                      <a:pt x="13070" y="1250"/>
                    </a:cubicBezTo>
                    <a:cubicBezTo>
                      <a:pt x="8116" y="-1785"/>
                      <a:pt x="2275" y="5822"/>
                      <a:pt x="6021" y="10083"/>
                    </a:cubicBezTo>
                    <a:cubicBezTo>
                      <a:pt x="36247" y="44995"/>
                      <a:pt x="68823" y="77139"/>
                      <a:pt x="95620" y="115055"/>
                    </a:cubicBezTo>
                    <a:cubicBezTo>
                      <a:pt x="122416" y="152952"/>
                      <a:pt x="140451" y="195167"/>
                      <a:pt x="164327" y="234689"/>
                    </a:cubicBezTo>
                    <a:cubicBezTo>
                      <a:pt x="167692" y="240252"/>
                      <a:pt x="177535" y="236435"/>
                      <a:pt x="176391" y="230066"/>
                    </a:cubicBezTo>
                    <a:cubicBezTo>
                      <a:pt x="167628" y="183565"/>
                      <a:pt x="140515" y="139928"/>
                      <a:pt x="113463" y="101923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30"/>
              <p:cNvSpPr/>
              <p:nvPr/>
            </p:nvSpPr>
            <p:spPr>
              <a:xfrm>
                <a:off x="6514483" y="718499"/>
                <a:ext cx="221002" cy="155839"/>
              </a:xfrm>
              <a:custGeom>
                <a:avLst/>
                <a:gdLst/>
                <a:ahLst/>
                <a:cxnLst/>
                <a:rect l="l" t="t" r="r" b="b"/>
                <a:pathLst>
                  <a:path w="294669" h="207785" extrusionOk="0">
                    <a:moveTo>
                      <a:pt x="294414" y="874"/>
                    </a:moveTo>
                    <a:cubicBezTo>
                      <a:pt x="265521" y="-1520"/>
                      <a:pt x="233580" y="8996"/>
                      <a:pt x="206910" y="19003"/>
                    </a:cubicBezTo>
                    <a:cubicBezTo>
                      <a:pt x="177954" y="29875"/>
                      <a:pt x="150204" y="44854"/>
                      <a:pt x="124614" y="62298"/>
                    </a:cubicBezTo>
                    <a:cubicBezTo>
                      <a:pt x="99468" y="79506"/>
                      <a:pt x="76290" y="99769"/>
                      <a:pt x="55843" y="122426"/>
                    </a:cubicBezTo>
                    <a:cubicBezTo>
                      <a:pt x="35714" y="144714"/>
                      <a:pt x="15712" y="170864"/>
                      <a:pt x="4853" y="199121"/>
                    </a:cubicBezTo>
                    <a:cubicBezTo>
                      <a:pt x="2313" y="205725"/>
                      <a:pt x="11203" y="211936"/>
                      <a:pt x="15839" y="205801"/>
                    </a:cubicBezTo>
                    <a:cubicBezTo>
                      <a:pt x="33682" y="182040"/>
                      <a:pt x="49748" y="157637"/>
                      <a:pt x="70131" y="135786"/>
                    </a:cubicBezTo>
                    <a:cubicBezTo>
                      <a:pt x="89816" y="114711"/>
                      <a:pt x="111787" y="95876"/>
                      <a:pt x="135473" y="79468"/>
                    </a:cubicBezTo>
                    <a:cubicBezTo>
                      <a:pt x="159222" y="63028"/>
                      <a:pt x="184622" y="49585"/>
                      <a:pt x="211291" y="38682"/>
                    </a:cubicBezTo>
                    <a:cubicBezTo>
                      <a:pt x="225008" y="33094"/>
                      <a:pt x="239041" y="28198"/>
                      <a:pt x="253202" y="23937"/>
                    </a:cubicBezTo>
                    <a:cubicBezTo>
                      <a:pt x="267172" y="19734"/>
                      <a:pt x="281967" y="17168"/>
                      <a:pt x="295556" y="11885"/>
                    </a:cubicBezTo>
                    <a:cubicBezTo>
                      <a:pt x="300573" y="9929"/>
                      <a:pt x="300255" y="1363"/>
                      <a:pt x="294414" y="874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30"/>
              <p:cNvSpPr/>
              <p:nvPr/>
            </p:nvSpPr>
            <p:spPr>
              <a:xfrm>
                <a:off x="7260980" y="1583137"/>
                <a:ext cx="613157" cy="594622"/>
              </a:xfrm>
              <a:custGeom>
                <a:avLst/>
                <a:gdLst/>
                <a:ahLst/>
                <a:cxnLst/>
                <a:rect l="l" t="t" r="r" b="b"/>
                <a:pathLst>
                  <a:path w="817543" h="792829" extrusionOk="0">
                    <a:moveTo>
                      <a:pt x="822061" y="783615"/>
                    </a:moveTo>
                    <a:cubicBezTo>
                      <a:pt x="796788" y="711333"/>
                      <a:pt x="736653" y="660990"/>
                      <a:pt x="670169" y="626853"/>
                    </a:cubicBezTo>
                    <a:cubicBezTo>
                      <a:pt x="590477" y="585921"/>
                      <a:pt x="501513" y="568884"/>
                      <a:pt x="418137" y="537578"/>
                    </a:cubicBezTo>
                    <a:cubicBezTo>
                      <a:pt x="344858" y="510083"/>
                      <a:pt x="271897" y="469176"/>
                      <a:pt x="230240" y="400463"/>
                    </a:cubicBezTo>
                    <a:cubicBezTo>
                      <a:pt x="186870" y="328949"/>
                      <a:pt x="184711" y="242455"/>
                      <a:pt x="160073" y="164376"/>
                    </a:cubicBezTo>
                    <a:cubicBezTo>
                      <a:pt x="137150" y="91795"/>
                      <a:pt x="91238" y="17894"/>
                      <a:pt x="11673" y="1396"/>
                    </a:cubicBezTo>
                    <a:cubicBezTo>
                      <a:pt x="4117" y="-166"/>
                      <a:pt x="2402" y="11271"/>
                      <a:pt x="9705" y="13080"/>
                    </a:cubicBezTo>
                    <a:cubicBezTo>
                      <a:pt x="79047" y="30245"/>
                      <a:pt x="119813" y="101161"/>
                      <a:pt x="140134" y="164446"/>
                    </a:cubicBezTo>
                    <a:cubicBezTo>
                      <a:pt x="164454" y="240106"/>
                      <a:pt x="167502" y="322332"/>
                      <a:pt x="204269" y="393966"/>
                    </a:cubicBezTo>
                    <a:cubicBezTo>
                      <a:pt x="284152" y="549751"/>
                      <a:pt x="474652" y="567309"/>
                      <a:pt x="619940" y="626726"/>
                    </a:cubicBezTo>
                    <a:cubicBezTo>
                      <a:pt x="697093" y="658279"/>
                      <a:pt x="773547" y="709975"/>
                      <a:pt x="807392" y="789248"/>
                    </a:cubicBezTo>
                    <a:cubicBezTo>
                      <a:pt x="811329" y="798544"/>
                      <a:pt x="825427" y="793191"/>
                      <a:pt x="822061" y="783615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30"/>
              <p:cNvSpPr/>
              <p:nvPr/>
            </p:nvSpPr>
            <p:spPr>
              <a:xfrm>
                <a:off x="7456383" y="1741894"/>
                <a:ext cx="61646" cy="145450"/>
              </a:xfrm>
              <a:custGeom>
                <a:avLst/>
                <a:gdLst/>
                <a:ahLst/>
                <a:cxnLst/>
                <a:rect l="l" t="t" r="r" b="b"/>
                <a:pathLst>
                  <a:path w="82194" h="193933" extrusionOk="0">
                    <a:moveTo>
                      <a:pt x="86427" y="186095"/>
                    </a:moveTo>
                    <a:cubicBezTo>
                      <a:pt x="79315" y="172309"/>
                      <a:pt x="69028" y="159914"/>
                      <a:pt x="60899" y="146624"/>
                    </a:cubicBezTo>
                    <a:cubicBezTo>
                      <a:pt x="52263" y="132400"/>
                      <a:pt x="44898" y="117401"/>
                      <a:pt x="38992" y="101818"/>
                    </a:cubicBezTo>
                    <a:cubicBezTo>
                      <a:pt x="27245" y="70652"/>
                      <a:pt x="23054" y="38890"/>
                      <a:pt x="18418" y="6124"/>
                    </a:cubicBezTo>
                    <a:cubicBezTo>
                      <a:pt x="17593" y="-125"/>
                      <a:pt x="8512" y="-607"/>
                      <a:pt x="7306" y="5768"/>
                    </a:cubicBezTo>
                    <a:cubicBezTo>
                      <a:pt x="1083" y="39391"/>
                      <a:pt x="8068" y="75866"/>
                      <a:pt x="19624" y="107641"/>
                    </a:cubicBezTo>
                    <a:cubicBezTo>
                      <a:pt x="25467" y="123541"/>
                      <a:pt x="32769" y="138966"/>
                      <a:pt x="41532" y="153450"/>
                    </a:cubicBezTo>
                    <a:cubicBezTo>
                      <a:pt x="50232" y="167788"/>
                      <a:pt x="61471" y="184565"/>
                      <a:pt x="75568" y="193995"/>
                    </a:cubicBezTo>
                    <a:cubicBezTo>
                      <a:pt x="80649" y="197373"/>
                      <a:pt x="89856" y="192845"/>
                      <a:pt x="86427" y="186095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30"/>
              <p:cNvSpPr/>
              <p:nvPr/>
            </p:nvSpPr>
            <p:spPr>
              <a:xfrm>
                <a:off x="6621737" y="1620403"/>
                <a:ext cx="668417" cy="952810"/>
              </a:xfrm>
              <a:custGeom>
                <a:avLst/>
                <a:gdLst/>
                <a:ahLst/>
                <a:cxnLst/>
                <a:rect l="l" t="t" r="r" b="b"/>
                <a:pathLst>
                  <a:path w="891223" h="1270413" extrusionOk="0">
                    <a:moveTo>
                      <a:pt x="895848" y="1394"/>
                    </a:moveTo>
                    <a:lnTo>
                      <a:pt x="891657" y="445221"/>
                    </a:lnTo>
                    <a:lnTo>
                      <a:pt x="889816" y="635404"/>
                    </a:lnTo>
                    <a:lnTo>
                      <a:pt x="662549" y="1107876"/>
                    </a:lnTo>
                    <a:cubicBezTo>
                      <a:pt x="213985" y="1496617"/>
                      <a:pt x="4625" y="1071967"/>
                      <a:pt x="4625" y="1071967"/>
                    </a:cubicBezTo>
                    <a:lnTo>
                      <a:pt x="112257" y="790871"/>
                    </a:lnTo>
                    <a:lnTo>
                      <a:pt x="123370" y="649844"/>
                    </a:lnTo>
                    <a:lnTo>
                      <a:pt x="166105" y="109033"/>
                    </a:lnTo>
                    <a:lnTo>
                      <a:pt x="895848" y="1394"/>
                    </a:lnTo>
                    <a:close/>
                  </a:path>
                </a:pathLst>
              </a:custGeom>
              <a:solidFill>
                <a:srgbClr val="F6938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30"/>
              <p:cNvSpPr/>
              <p:nvPr/>
            </p:nvSpPr>
            <p:spPr>
              <a:xfrm>
                <a:off x="6710796" y="1620404"/>
                <a:ext cx="579359" cy="565481"/>
              </a:xfrm>
              <a:custGeom>
                <a:avLst/>
                <a:gdLst/>
                <a:ahLst/>
                <a:cxnLst/>
                <a:rect l="l" t="t" r="r" b="b"/>
                <a:pathLst>
                  <a:path w="772478" h="753975" extrusionOk="0">
                    <a:moveTo>
                      <a:pt x="777133" y="1265"/>
                    </a:moveTo>
                    <a:lnTo>
                      <a:pt x="772942" y="445093"/>
                    </a:lnTo>
                    <a:cubicBezTo>
                      <a:pt x="639719" y="571197"/>
                      <a:pt x="422231" y="747258"/>
                      <a:pt x="238843" y="754916"/>
                    </a:cubicBezTo>
                    <a:cubicBezTo>
                      <a:pt x="123464" y="759729"/>
                      <a:pt x="50629" y="710402"/>
                      <a:pt x="4655" y="649715"/>
                    </a:cubicBezTo>
                    <a:lnTo>
                      <a:pt x="47390" y="108904"/>
                    </a:lnTo>
                    <a:lnTo>
                      <a:pt x="777133" y="1265"/>
                    </a:ln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30"/>
              <p:cNvSpPr/>
              <p:nvPr/>
            </p:nvSpPr>
            <p:spPr>
              <a:xfrm>
                <a:off x="6482937" y="871285"/>
                <a:ext cx="1008476" cy="1162205"/>
              </a:xfrm>
              <a:custGeom>
                <a:avLst/>
                <a:gdLst/>
                <a:ahLst/>
                <a:cxnLst/>
                <a:rect l="l" t="t" r="r" b="b"/>
                <a:pathLst>
                  <a:path w="1344635" h="1549606" extrusionOk="0">
                    <a:moveTo>
                      <a:pt x="297345" y="966"/>
                    </a:moveTo>
                    <a:cubicBezTo>
                      <a:pt x="297345" y="966"/>
                      <a:pt x="387071" y="183382"/>
                      <a:pt x="509690" y="222257"/>
                    </a:cubicBezTo>
                    <a:cubicBezTo>
                      <a:pt x="632308" y="261138"/>
                      <a:pt x="769850" y="198337"/>
                      <a:pt x="832651" y="225254"/>
                    </a:cubicBezTo>
                    <a:cubicBezTo>
                      <a:pt x="895453" y="252166"/>
                      <a:pt x="919393" y="440570"/>
                      <a:pt x="994131" y="515335"/>
                    </a:cubicBezTo>
                    <a:cubicBezTo>
                      <a:pt x="1068935" y="590094"/>
                      <a:pt x="1116750" y="631959"/>
                      <a:pt x="1116750" y="631959"/>
                    </a:cubicBezTo>
                    <a:cubicBezTo>
                      <a:pt x="1116750" y="631959"/>
                      <a:pt x="1203492" y="497390"/>
                      <a:pt x="1314172" y="587103"/>
                    </a:cubicBezTo>
                    <a:cubicBezTo>
                      <a:pt x="1424789" y="676816"/>
                      <a:pt x="1251370" y="942970"/>
                      <a:pt x="1107797" y="925031"/>
                    </a:cubicBezTo>
                    <a:cubicBezTo>
                      <a:pt x="1107797" y="925031"/>
                      <a:pt x="1068935" y="1218103"/>
                      <a:pt x="988163" y="1292868"/>
                    </a:cubicBezTo>
                    <a:cubicBezTo>
                      <a:pt x="907454" y="1367627"/>
                      <a:pt x="608369" y="1562013"/>
                      <a:pt x="482766" y="1550043"/>
                    </a:cubicBezTo>
                    <a:cubicBezTo>
                      <a:pt x="357163" y="1538086"/>
                      <a:pt x="176378" y="1341268"/>
                      <a:pt x="150851" y="1274923"/>
                    </a:cubicBezTo>
                    <a:cubicBezTo>
                      <a:pt x="46140" y="1002781"/>
                      <a:pt x="25248" y="772517"/>
                      <a:pt x="7278" y="566173"/>
                    </a:cubicBezTo>
                    <a:cubicBezTo>
                      <a:pt x="-10630" y="359824"/>
                      <a:pt x="67094" y="195346"/>
                      <a:pt x="111989" y="135535"/>
                    </a:cubicBezTo>
                    <a:cubicBezTo>
                      <a:pt x="156820" y="75724"/>
                      <a:pt x="297345" y="966"/>
                      <a:pt x="297345" y="966"/>
                    </a:cubicBezTo>
                    <a:close/>
                  </a:path>
                </a:pathLst>
              </a:custGeom>
              <a:solidFill>
                <a:srgbClr val="F6938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30"/>
              <p:cNvSpPr/>
              <p:nvPr/>
            </p:nvSpPr>
            <p:spPr>
              <a:xfrm>
                <a:off x="6594210" y="1858162"/>
                <a:ext cx="2091147" cy="3285341"/>
              </a:xfrm>
              <a:custGeom>
                <a:avLst/>
                <a:gdLst/>
                <a:ahLst/>
                <a:cxnLst/>
                <a:rect l="l" t="t" r="r" b="b"/>
                <a:pathLst>
                  <a:path w="2788196" h="4380455" extrusionOk="0">
                    <a:moveTo>
                      <a:pt x="1728471" y="2388749"/>
                    </a:moveTo>
                    <a:cubicBezTo>
                      <a:pt x="1728471" y="2388749"/>
                      <a:pt x="1955738" y="2729661"/>
                      <a:pt x="1961643" y="2789485"/>
                    </a:cubicBezTo>
                    <a:cubicBezTo>
                      <a:pt x="1967676" y="2849302"/>
                      <a:pt x="1644714" y="3076581"/>
                      <a:pt x="1644714" y="3076581"/>
                    </a:cubicBezTo>
                    <a:cubicBezTo>
                      <a:pt x="1632714" y="2921038"/>
                      <a:pt x="1728471" y="2388749"/>
                      <a:pt x="1728471" y="2388749"/>
                    </a:cubicBezTo>
                    <a:close/>
                    <a:moveTo>
                      <a:pt x="1866393" y="4382784"/>
                    </a:moveTo>
                    <a:cubicBezTo>
                      <a:pt x="1807974" y="4154691"/>
                      <a:pt x="1758380" y="3973716"/>
                      <a:pt x="1758380" y="3973716"/>
                    </a:cubicBezTo>
                    <a:cubicBezTo>
                      <a:pt x="1758380" y="3973716"/>
                      <a:pt x="2781112" y="3238043"/>
                      <a:pt x="2793050" y="3016764"/>
                    </a:cubicBezTo>
                    <a:cubicBezTo>
                      <a:pt x="2805052" y="2795479"/>
                      <a:pt x="2338453" y="1467636"/>
                      <a:pt x="2003553" y="893519"/>
                    </a:cubicBezTo>
                    <a:cubicBezTo>
                      <a:pt x="1744092" y="448669"/>
                      <a:pt x="1348170" y="308989"/>
                      <a:pt x="1183006" y="268583"/>
                    </a:cubicBezTo>
                    <a:cubicBezTo>
                      <a:pt x="1161035" y="263218"/>
                      <a:pt x="1143191" y="259592"/>
                      <a:pt x="1130238" y="257223"/>
                    </a:cubicBezTo>
                    <a:cubicBezTo>
                      <a:pt x="1124459" y="256195"/>
                      <a:pt x="1119633" y="255407"/>
                      <a:pt x="1115887" y="254855"/>
                    </a:cubicBezTo>
                    <a:lnTo>
                      <a:pt x="1115823" y="254855"/>
                    </a:lnTo>
                    <a:cubicBezTo>
                      <a:pt x="1109664" y="253909"/>
                      <a:pt x="1106425" y="253515"/>
                      <a:pt x="1106425" y="253515"/>
                    </a:cubicBezTo>
                    <a:cubicBezTo>
                      <a:pt x="1105282" y="248384"/>
                      <a:pt x="1103821" y="243336"/>
                      <a:pt x="1102170" y="238205"/>
                    </a:cubicBezTo>
                    <a:cubicBezTo>
                      <a:pt x="1065087" y="117853"/>
                      <a:pt x="933006" y="2328"/>
                      <a:pt x="933006" y="2328"/>
                    </a:cubicBezTo>
                    <a:lnTo>
                      <a:pt x="926974" y="319326"/>
                    </a:lnTo>
                    <a:cubicBezTo>
                      <a:pt x="926974" y="319326"/>
                      <a:pt x="705676" y="582439"/>
                      <a:pt x="574040" y="833702"/>
                    </a:cubicBezTo>
                    <a:cubicBezTo>
                      <a:pt x="474218" y="1024291"/>
                      <a:pt x="233236" y="1727904"/>
                      <a:pt x="109728" y="2419444"/>
                    </a:cubicBezTo>
                    <a:lnTo>
                      <a:pt x="109728" y="2419521"/>
                    </a:lnTo>
                    <a:cubicBezTo>
                      <a:pt x="106616" y="2436177"/>
                      <a:pt x="103823" y="2452827"/>
                      <a:pt x="100965" y="2469476"/>
                    </a:cubicBezTo>
                    <a:cubicBezTo>
                      <a:pt x="66294" y="2672448"/>
                      <a:pt x="42418" y="2873209"/>
                      <a:pt x="35750" y="3058592"/>
                    </a:cubicBezTo>
                    <a:cubicBezTo>
                      <a:pt x="21844" y="3445732"/>
                      <a:pt x="11811" y="3952126"/>
                      <a:pt x="5080" y="4382784"/>
                    </a:cubicBezTo>
                    <a:lnTo>
                      <a:pt x="1866393" y="438278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30"/>
              <p:cNvSpPr/>
              <p:nvPr/>
            </p:nvSpPr>
            <p:spPr>
              <a:xfrm>
                <a:off x="5664512" y="2010681"/>
                <a:ext cx="1046951" cy="3132822"/>
              </a:xfrm>
              <a:custGeom>
                <a:avLst/>
                <a:gdLst/>
                <a:ahLst/>
                <a:cxnLst/>
                <a:rect l="l" t="t" r="r" b="b"/>
                <a:pathLst>
                  <a:path w="1395934" h="4177096" extrusionOk="0">
                    <a:moveTo>
                      <a:pt x="449008" y="3447390"/>
                    </a:moveTo>
                    <a:lnTo>
                      <a:pt x="410337" y="4179475"/>
                    </a:lnTo>
                    <a:lnTo>
                      <a:pt x="826262" y="4179475"/>
                    </a:lnTo>
                    <a:cubicBezTo>
                      <a:pt x="848424" y="3584099"/>
                      <a:pt x="888493" y="2810459"/>
                      <a:pt x="957390" y="2305074"/>
                    </a:cubicBezTo>
                    <a:cubicBezTo>
                      <a:pt x="959930" y="2286526"/>
                      <a:pt x="962533" y="2267991"/>
                      <a:pt x="965200" y="2249284"/>
                    </a:cubicBezTo>
                    <a:cubicBezTo>
                      <a:pt x="969581" y="2218746"/>
                      <a:pt x="974154" y="2188044"/>
                      <a:pt x="978853" y="2157183"/>
                    </a:cubicBezTo>
                    <a:cubicBezTo>
                      <a:pt x="1114553" y="1269700"/>
                      <a:pt x="1388047" y="277486"/>
                      <a:pt x="1388047" y="277486"/>
                    </a:cubicBezTo>
                    <a:lnTo>
                      <a:pt x="1400049" y="2378"/>
                    </a:lnTo>
                    <a:cubicBezTo>
                      <a:pt x="1325309" y="7751"/>
                      <a:pt x="1169607" y="222635"/>
                      <a:pt x="1136968" y="268799"/>
                    </a:cubicBezTo>
                    <a:cubicBezTo>
                      <a:pt x="1132968" y="274406"/>
                      <a:pt x="1130872" y="277486"/>
                      <a:pt x="1130872" y="277486"/>
                    </a:cubicBezTo>
                    <a:cubicBezTo>
                      <a:pt x="1130872" y="277486"/>
                      <a:pt x="1124078" y="279925"/>
                      <a:pt x="1111695" y="284820"/>
                    </a:cubicBezTo>
                    <a:cubicBezTo>
                      <a:pt x="1087374" y="294529"/>
                      <a:pt x="1041782" y="314100"/>
                      <a:pt x="984694" y="344479"/>
                    </a:cubicBezTo>
                    <a:cubicBezTo>
                      <a:pt x="957072" y="359084"/>
                      <a:pt x="926782" y="376286"/>
                      <a:pt x="894843" y="396174"/>
                    </a:cubicBezTo>
                    <a:cubicBezTo>
                      <a:pt x="767398" y="475562"/>
                      <a:pt x="614934" y="597095"/>
                      <a:pt x="508825" y="767948"/>
                    </a:cubicBezTo>
                    <a:cubicBezTo>
                      <a:pt x="293560" y="1114861"/>
                      <a:pt x="-113157" y="2322994"/>
                      <a:pt x="36385" y="2939008"/>
                    </a:cubicBezTo>
                    <a:cubicBezTo>
                      <a:pt x="185928" y="3555111"/>
                      <a:pt x="449008" y="3447390"/>
                      <a:pt x="449008" y="344739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30"/>
              <p:cNvSpPr/>
              <p:nvPr/>
            </p:nvSpPr>
            <p:spPr>
              <a:xfrm>
                <a:off x="7332845" y="1372766"/>
                <a:ext cx="98226" cy="120352"/>
              </a:xfrm>
              <a:custGeom>
                <a:avLst/>
                <a:gdLst/>
                <a:ahLst/>
                <a:cxnLst/>
                <a:rect l="l" t="t" r="r" b="b"/>
                <a:pathLst>
                  <a:path w="130968" h="160470" extrusionOk="0">
                    <a:moveTo>
                      <a:pt x="96452" y="43424"/>
                    </a:moveTo>
                    <a:cubicBezTo>
                      <a:pt x="108517" y="32743"/>
                      <a:pt x="121852" y="23282"/>
                      <a:pt x="133536" y="12233"/>
                    </a:cubicBezTo>
                    <a:cubicBezTo>
                      <a:pt x="138743" y="7324"/>
                      <a:pt x="134616" y="-683"/>
                      <a:pt x="127504" y="1247"/>
                    </a:cubicBezTo>
                    <a:cubicBezTo>
                      <a:pt x="111311" y="5635"/>
                      <a:pt x="95563" y="16195"/>
                      <a:pt x="82736" y="26787"/>
                    </a:cubicBezTo>
                    <a:cubicBezTo>
                      <a:pt x="69655" y="37652"/>
                      <a:pt x="57717" y="50295"/>
                      <a:pt x="47176" y="63662"/>
                    </a:cubicBezTo>
                    <a:cubicBezTo>
                      <a:pt x="36635" y="77066"/>
                      <a:pt x="27491" y="91608"/>
                      <a:pt x="19808" y="106854"/>
                    </a:cubicBezTo>
                    <a:cubicBezTo>
                      <a:pt x="16124" y="114252"/>
                      <a:pt x="12949" y="121910"/>
                      <a:pt x="10283" y="129765"/>
                    </a:cubicBezTo>
                    <a:cubicBezTo>
                      <a:pt x="7743" y="137341"/>
                      <a:pt x="3678" y="147602"/>
                      <a:pt x="5266" y="155641"/>
                    </a:cubicBezTo>
                    <a:cubicBezTo>
                      <a:pt x="6346" y="161458"/>
                      <a:pt x="12822" y="163382"/>
                      <a:pt x="16886" y="159108"/>
                    </a:cubicBezTo>
                    <a:cubicBezTo>
                      <a:pt x="22157" y="153673"/>
                      <a:pt x="24760" y="144396"/>
                      <a:pt x="27872" y="137576"/>
                    </a:cubicBezTo>
                    <a:cubicBezTo>
                      <a:pt x="30984" y="130743"/>
                      <a:pt x="34349" y="124006"/>
                      <a:pt x="37842" y="117351"/>
                    </a:cubicBezTo>
                    <a:cubicBezTo>
                      <a:pt x="39683" y="113858"/>
                      <a:pt x="41588" y="110417"/>
                      <a:pt x="43557" y="107026"/>
                    </a:cubicBezTo>
                    <a:cubicBezTo>
                      <a:pt x="45144" y="106632"/>
                      <a:pt x="46668" y="105921"/>
                      <a:pt x="48446" y="104987"/>
                    </a:cubicBezTo>
                    <a:cubicBezTo>
                      <a:pt x="51748" y="103267"/>
                      <a:pt x="54923" y="101451"/>
                      <a:pt x="58161" y="99723"/>
                    </a:cubicBezTo>
                    <a:cubicBezTo>
                      <a:pt x="65210" y="96008"/>
                      <a:pt x="72259" y="92452"/>
                      <a:pt x="79561" y="89385"/>
                    </a:cubicBezTo>
                    <a:cubicBezTo>
                      <a:pt x="86673" y="86414"/>
                      <a:pt x="93975" y="83874"/>
                      <a:pt x="101278" y="81410"/>
                    </a:cubicBezTo>
                    <a:cubicBezTo>
                      <a:pt x="108644" y="78927"/>
                      <a:pt x="116709" y="77651"/>
                      <a:pt x="123821" y="74552"/>
                    </a:cubicBezTo>
                    <a:cubicBezTo>
                      <a:pt x="129599" y="72031"/>
                      <a:pt x="129218" y="62874"/>
                      <a:pt x="122487" y="61884"/>
                    </a:cubicBezTo>
                    <a:cubicBezTo>
                      <a:pt x="114867" y="60766"/>
                      <a:pt x="106739" y="62328"/>
                      <a:pt x="99246" y="63846"/>
                    </a:cubicBezTo>
                    <a:cubicBezTo>
                      <a:pt x="91372" y="65440"/>
                      <a:pt x="83625" y="67706"/>
                      <a:pt x="76196" y="70761"/>
                    </a:cubicBezTo>
                    <a:cubicBezTo>
                      <a:pt x="72576" y="72259"/>
                      <a:pt x="68957" y="73879"/>
                      <a:pt x="65464" y="75644"/>
                    </a:cubicBezTo>
                    <a:cubicBezTo>
                      <a:pt x="74862" y="64005"/>
                      <a:pt x="85212" y="53330"/>
                      <a:pt x="96452" y="43424"/>
                    </a:cubicBez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30"/>
              <p:cNvSpPr/>
              <p:nvPr/>
            </p:nvSpPr>
            <p:spPr>
              <a:xfrm>
                <a:off x="6818112" y="4452417"/>
                <a:ext cx="965438" cy="487655"/>
              </a:xfrm>
              <a:custGeom>
                <a:avLst/>
                <a:gdLst/>
                <a:ahLst/>
                <a:cxnLst/>
                <a:rect l="l" t="t" r="r" b="b"/>
                <a:pathLst>
                  <a:path w="1287250" h="650207" extrusionOk="0">
                    <a:moveTo>
                      <a:pt x="889388" y="3123"/>
                    </a:moveTo>
                    <a:cubicBezTo>
                      <a:pt x="889388" y="3123"/>
                      <a:pt x="508578" y="168597"/>
                      <a:pt x="468700" y="202487"/>
                    </a:cubicBezTo>
                    <a:cubicBezTo>
                      <a:pt x="428822" y="236384"/>
                      <a:pt x="28137" y="581290"/>
                      <a:pt x="6165" y="621168"/>
                    </a:cubicBezTo>
                    <a:cubicBezTo>
                      <a:pt x="-15742" y="661047"/>
                      <a:pt x="241433" y="700925"/>
                      <a:pt x="442792" y="495565"/>
                    </a:cubicBezTo>
                    <a:cubicBezTo>
                      <a:pt x="442792" y="495565"/>
                      <a:pt x="987051" y="533412"/>
                      <a:pt x="1292105" y="485596"/>
                    </a:cubicBezTo>
                    <a:lnTo>
                      <a:pt x="889388" y="3123"/>
                    </a:lnTo>
                    <a:close/>
                  </a:path>
                </a:pathLst>
              </a:custGeom>
              <a:solidFill>
                <a:srgbClr val="F6938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30"/>
              <p:cNvSpPr/>
              <p:nvPr/>
            </p:nvSpPr>
            <p:spPr>
              <a:xfrm>
                <a:off x="4957528" y="2710445"/>
                <a:ext cx="1538622" cy="1682159"/>
              </a:xfrm>
              <a:custGeom>
                <a:avLst/>
                <a:gdLst/>
                <a:ahLst/>
                <a:cxnLst/>
                <a:rect l="l" t="t" r="r" b="b"/>
                <a:pathLst>
                  <a:path w="2051496" h="2242878" extrusionOk="0">
                    <a:moveTo>
                      <a:pt x="3808" y="2361"/>
                    </a:moveTo>
                    <a:lnTo>
                      <a:pt x="470343" y="211702"/>
                    </a:lnTo>
                    <a:lnTo>
                      <a:pt x="2055305" y="2245240"/>
                    </a:lnTo>
                    <a:lnTo>
                      <a:pt x="1600708" y="2131607"/>
                    </a:lnTo>
                    <a:lnTo>
                      <a:pt x="3808" y="23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30"/>
              <p:cNvSpPr/>
              <p:nvPr/>
            </p:nvSpPr>
            <p:spPr>
              <a:xfrm>
                <a:off x="6017722" y="2748082"/>
                <a:ext cx="142096" cy="1092870"/>
              </a:xfrm>
              <a:custGeom>
                <a:avLst/>
                <a:gdLst/>
                <a:ahLst/>
                <a:cxnLst/>
                <a:rect l="l" t="t" r="r" b="b"/>
                <a:pathLst>
                  <a:path w="189462" h="1457160" extrusionOk="0">
                    <a:moveTo>
                      <a:pt x="183546" y="5317"/>
                    </a:moveTo>
                    <a:cubicBezTo>
                      <a:pt x="108235" y="181574"/>
                      <a:pt x="61499" y="371242"/>
                      <a:pt x="33306" y="560466"/>
                    </a:cubicBezTo>
                    <a:cubicBezTo>
                      <a:pt x="5175" y="749372"/>
                      <a:pt x="-3842" y="941923"/>
                      <a:pt x="11398" y="1132411"/>
                    </a:cubicBezTo>
                    <a:cubicBezTo>
                      <a:pt x="19970" y="1240500"/>
                      <a:pt x="33051" y="1348222"/>
                      <a:pt x="55531" y="1454388"/>
                    </a:cubicBezTo>
                    <a:cubicBezTo>
                      <a:pt x="57055" y="1461570"/>
                      <a:pt x="68357" y="1460757"/>
                      <a:pt x="67151" y="1453251"/>
                    </a:cubicBezTo>
                    <a:cubicBezTo>
                      <a:pt x="51720" y="1359398"/>
                      <a:pt x="39465" y="1265120"/>
                      <a:pt x="32734" y="1170225"/>
                    </a:cubicBezTo>
                    <a:cubicBezTo>
                      <a:pt x="26003" y="1075388"/>
                      <a:pt x="25177" y="979890"/>
                      <a:pt x="27781" y="884875"/>
                    </a:cubicBezTo>
                    <a:cubicBezTo>
                      <a:pt x="32988" y="694438"/>
                      <a:pt x="58959" y="504840"/>
                      <a:pt x="103092" y="319572"/>
                    </a:cubicBezTo>
                    <a:cubicBezTo>
                      <a:pt x="128111" y="214682"/>
                      <a:pt x="159480" y="111965"/>
                      <a:pt x="193198" y="9603"/>
                    </a:cubicBezTo>
                    <a:cubicBezTo>
                      <a:pt x="195294" y="3291"/>
                      <a:pt x="186277" y="-1053"/>
                      <a:pt x="183546" y="53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30"/>
              <p:cNvSpPr/>
              <p:nvPr/>
            </p:nvSpPr>
            <p:spPr>
              <a:xfrm>
                <a:off x="6250684" y="2208078"/>
                <a:ext cx="280891" cy="1487781"/>
              </a:xfrm>
              <a:custGeom>
                <a:avLst/>
                <a:gdLst/>
                <a:ahLst/>
                <a:cxnLst/>
                <a:rect l="l" t="t" r="r" b="b"/>
                <a:pathLst>
                  <a:path w="374521" h="1983708" extrusionOk="0">
                    <a:moveTo>
                      <a:pt x="41533" y="803586"/>
                    </a:moveTo>
                    <a:cubicBezTo>
                      <a:pt x="28325" y="828764"/>
                      <a:pt x="23817" y="855987"/>
                      <a:pt x="26293" y="884238"/>
                    </a:cubicBezTo>
                    <a:cubicBezTo>
                      <a:pt x="28770" y="914146"/>
                      <a:pt x="37406" y="942950"/>
                      <a:pt x="45534" y="971677"/>
                    </a:cubicBezTo>
                    <a:cubicBezTo>
                      <a:pt x="53662" y="1000322"/>
                      <a:pt x="61472" y="1029126"/>
                      <a:pt x="68966" y="1057936"/>
                    </a:cubicBezTo>
                    <a:cubicBezTo>
                      <a:pt x="98874" y="1172909"/>
                      <a:pt x="124020" y="1289076"/>
                      <a:pt x="144086" y="1406113"/>
                    </a:cubicBezTo>
                    <a:cubicBezTo>
                      <a:pt x="171899" y="1567498"/>
                      <a:pt x="189869" y="1730217"/>
                      <a:pt x="197426" y="1893571"/>
                    </a:cubicBezTo>
                    <a:cubicBezTo>
                      <a:pt x="192727" y="1924432"/>
                      <a:pt x="188155" y="1955134"/>
                      <a:pt x="183773" y="1985672"/>
                    </a:cubicBezTo>
                    <a:cubicBezTo>
                      <a:pt x="180027" y="1895000"/>
                      <a:pt x="173550" y="1804322"/>
                      <a:pt x="164596" y="1714120"/>
                    </a:cubicBezTo>
                    <a:cubicBezTo>
                      <a:pt x="140403" y="1471055"/>
                      <a:pt x="95890" y="1230211"/>
                      <a:pt x="30167" y="994963"/>
                    </a:cubicBezTo>
                    <a:cubicBezTo>
                      <a:pt x="14863" y="940346"/>
                      <a:pt x="-6155" y="881552"/>
                      <a:pt x="10165" y="824649"/>
                    </a:cubicBezTo>
                    <a:cubicBezTo>
                      <a:pt x="24960" y="773202"/>
                      <a:pt x="66044" y="734136"/>
                      <a:pt x="102176" y="696811"/>
                    </a:cubicBezTo>
                    <a:cubicBezTo>
                      <a:pt x="177614" y="618839"/>
                      <a:pt x="258068" y="546081"/>
                      <a:pt x="342524" y="478053"/>
                    </a:cubicBezTo>
                    <a:cubicBezTo>
                      <a:pt x="265244" y="467087"/>
                      <a:pt x="188028" y="456038"/>
                      <a:pt x="110812" y="444754"/>
                    </a:cubicBezTo>
                    <a:cubicBezTo>
                      <a:pt x="103446" y="443649"/>
                      <a:pt x="99954" y="435839"/>
                      <a:pt x="102493" y="429368"/>
                    </a:cubicBezTo>
                    <a:cubicBezTo>
                      <a:pt x="115638" y="395275"/>
                      <a:pt x="129735" y="361575"/>
                      <a:pt x="144975" y="328428"/>
                    </a:cubicBezTo>
                    <a:cubicBezTo>
                      <a:pt x="171455" y="270586"/>
                      <a:pt x="201172" y="214242"/>
                      <a:pt x="234129" y="159867"/>
                    </a:cubicBezTo>
                    <a:cubicBezTo>
                      <a:pt x="250321" y="133191"/>
                      <a:pt x="267149" y="106991"/>
                      <a:pt x="284739" y="81267"/>
                    </a:cubicBezTo>
                    <a:cubicBezTo>
                      <a:pt x="298899" y="60509"/>
                      <a:pt x="314583" y="40862"/>
                      <a:pt x="330268" y="21208"/>
                    </a:cubicBezTo>
                    <a:cubicBezTo>
                      <a:pt x="334586" y="15767"/>
                      <a:pt x="338967" y="10401"/>
                      <a:pt x="343286" y="4952"/>
                    </a:cubicBezTo>
                    <a:cubicBezTo>
                      <a:pt x="346968" y="292"/>
                      <a:pt x="352620" y="1638"/>
                      <a:pt x="355541" y="5187"/>
                    </a:cubicBezTo>
                    <a:cubicBezTo>
                      <a:pt x="357573" y="7715"/>
                      <a:pt x="358208" y="11423"/>
                      <a:pt x="355668" y="14820"/>
                    </a:cubicBezTo>
                    <a:cubicBezTo>
                      <a:pt x="331729" y="47332"/>
                      <a:pt x="309821" y="81343"/>
                      <a:pt x="287787" y="115119"/>
                    </a:cubicBezTo>
                    <a:cubicBezTo>
                      <a:pt x="265625" y="149129"/>
                      <a:pt x="244543" y="183934"/>
                      <a:pt x="224731" y="219367"/>
                    </a:cubicBezTo>
                    <a:cubicBezTo>
                      <a:pt x="187838" y="285654"/>
                      <a:pt x="155516" y="354317"/>
                      <a:pt x="127893" y="424948"/>
                    </a:cubicBezTo>
                    <a:cubicBezTo>
                      <a:pt x="208666" y="436626"/>
                      <a:pt x="289374" y="448539"/>
                      <a:pt x="370019" y="460457"/>
                    </a:cubicBezTo>
                    <a:cubicBezTo>
                      <a:pt x="379354" y="461873"/>
                      <a:pt x="381703" y="474110"/>
                      <a:pt x="374718" y="479634"/>
                    </a:cubicBezTo>
                    <a:cubicBezTo>
                      <a:pt x="273181" y="558946"/>
                      <a:pt x="177487" y="646303"/>
                      <a:pt x="89729" y="740613"/>
                    </a:cubicBezTo>
                    <a:cubicBezTo>
                      <a:pt x="71823" y="759866"/>
                      <a:pt x="53916" y="780072"/>
                      <a:pt x="41533" y="80358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6666124" y="2033079"/>
                <a:ext cx="778268" cy="1675445"/>
              </a:xfrm>
              <a:custGeom>
                <a:avLst/>
                <a:gdLst/>
                <a:ahLst/>
                <a:cxnLst/>
                <a:rect l="l" t="t" r="r" b="b"/>
                <a:pathLst>
                  <a:path w="1037691" h="2233926" extrusionOk="0">
                    <a:moveTo>
                      <a:pt x="1018787" y="713542"/>
                    </a:moveTo>
                    <a:cubicBezTo>
                      <a:pt x="1018215" y="718120"/>
                      <a:pt x="1013644" y="722699"/>
                      <a:pt x="1009008" y="722781"/>
                    </a:cubicBezTo>
                    <a:cubicBezTo>
                      <a:pt x="847020" y="725619"/>
                      <a:pt x="685158" y="728147"/>
                      <a:pt x="523296" y="730751"/>
                    </a:cubicBezTo>
                    <a:cubicBezTo>
                      <a:pt x="657091" y="858830"/>
                      <a:pt x="790886" y="987068"/>
                      <a:pt x="924934" y="1114913"/>
                    </a:cubicBezTo>
                    <a:cubicBezTo>
                      <a:pt x="929062" y="1118856"/>
                      <a:pt x="931348" y="1126432"/>
                      <a:pt x="926776" y="1131093"/>
                    </a:cubicBezTo>
                    <a:cubicBezTo>
                      <a:pt x="831272" y="1226661"/>
                      <a:pt x="738053" y="1324355"/>
                      <a:pt x="647439" y="1424501"/>
                    </a:cubicBezTo>
                    <a:cubicBezTo>
                      <a:pt x="486847" y="1601984"/>
                      <a:pt x="334574" y="1786966"/>
                      <a:pt x="190620" y="1978177"/>
                    </a:cubicBezTo>
                    <a:cubicBezTo>
                      <a:pt x="126929" y="2062854"/>
                      <a:pt x="64889" y="2148719"/>
                      <a:pt x="4691" y="2235835"/>
                    </a:cubicBezTo>
                    <a:cubicBezTo>
                      <a:pt x="7549" y="2219185"/>
                      <a:pt x="10343" y="2202536"/>
                      <a:pt x="13454" y="2185880"/>
                    </a:cubicBezTo>
                    <a:lnTo>
                      <a:pt x="13454" y="2185803"/>
                    </a:lnTo>
                    <a:cubicBezTo>
                      <a:pt x="141471" y="2001298"/>
                      <a:pt x="277107" y="1822240"/>
                      <a:pt x="420871" y="1649647"/>
                    </a:cubicBezTo>
                    <a:cubicBezTo>
                      <a:pt x="572827" y="1467192"/>
                      <a:pt x="733101" y="1291602"/>
                      <a:pt x="901312" y="1124146"/>
                    </a:cubicBezTo>
                    <a:cubicBezTo>
                      <a:pt x="764089" y="992117"/>
                      <a:pt x="626484" y="860487"/>
                      <a:pt x="488943" y="728700"/>
                    </a:cubicBezTo>
                    <a:cubicBezTo>
                      <a:pt x="482529" y="722622"/>
                      <a:pt x="484117" y="708963"/>
                      <a:pt x="494848" y="708811"/>
                    </a:cubicBezTo>
                    <a:cubicBezTo>
                      <a:pt x="662615" y="706125"/>
                      <a:pt x="830383" y="703287"/>
                      <a:pt x="998086" y="700918"/>
                    </a:cubicBezTo>
                    <a:cubicBezTo>
                      <a:pt x="1004373" y="652703"/>
                      <a:pt x="1009579" y="604246"/>
                      <a:pt x="1013390" y="555795"/>
                    </a:cubicBezTo>
                    <a:cubicBezTo>
                      <a:pt x="1027551" y="373734"/>
                      <a:pt x="1022661" y="190251"/>
                      <a:pt x="1004944" y="8666"/>
                    </a:cubicBezTo>
                    <a:cubicBezTo>
                      <a:pt x="1004817" y="7009"/>
                      <a:pt x="1005198" y="5592"/>
                      <a:pt x="1005897" y="4564"/>
                    </a:cubicBezTo>
                    <a:cubicBezTo>
                      <a:pt x="1008754" y="379"/>
                      <a:pt x="1016628" y="1008"/>
                      <a:pt x="1017581" y="7402"/>
                    </a:cubicBezTo>
                    <a:cubicBezTo>
                      <a:pt x="1018279" y="11981"/>
                      <a:pt x="1018915" y="16635"/>
                      <a:pt x="1019549" y="21214"/>
                    </a:cubicBezTo>
                    <a:lnTo>
                      <a:pt x="1019613" y="21214"/>
                    </a:lnTo>
                    <a:cubicBezTo>
                      <a:pt x="1026344" y="68642"/>
                      <a:pt x="1031868" y="116229"/>
                      <a:pt x="1035424" y="164051"/>
                    </a:cubicBezTo>
                    <a:cubicBezTo>
                      <a:pt x="1048886" y="347134"/>
                      <a:pt x="1042536" y="531564"/>
                      <a:pt x="1018787" y="71354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>
                <a:off x="7721654" y="3103942"/>
                <a:ext cx="156607" cy="546381"/>
              </a:xfrm>
              <a:custGeom>
                <a:avLst/>
                <a:gdLst/>
                <a:ahLst/>
                <a:cxnLst/>
                <a:rect l="l" t="t" r="r" b="b"/>
                <a:pathLst>
                  <a:path w="208809" h="728508" extrusionOk="0">
                    <a:moveTo>
                      <a:pt x="213636" y="723168"/>
                    </a:moveTo>
                    <a:cubicBezTo>
                      <a:pt x="183346" y="631360"/>
                      <a:pt x="147659" y="541438"/>
                      <a:pt x="119211" y="448994"/>
                    </a:cubicBezTo>
                    <a:cubicBezTo>
                      <a:pt x="90700" y="356341"/>
                      <a:pt x="67395" y="262323"/>
                      <a:pt x="48091" y="167353"/>
                    </a:cubicBezTo>
                    <a:cubicBezTo>
                      <a:pt x="42757" y="141368"/>
                      <a:pt x="37740" y="115346"/>
                      <a:pt x="32851" y="89292"/>
                    </a:cubicBezTo>
                    <a:cubicBezTo>
                      <a:pt x="27771" y="61993"/>
                      <a:pt x="21294" y="34860"/>
                      <a:pt x="17166" y="7421"/>
                    </a:cubicBezTo>
                    <a:cubicBezTo>
                      <a:pt x="16024" y="-154"/>
                      <a:pt x="4403" y="887"/>
                      <a:pt x="5228" y="8583"/>
                    </a:cubicBezTo>
                    <a:cubicBezTo>
                      <a:pt x="8023" y="33037"/>
                      <a:pt x="9356" y="57580"/>
                      <a:pt x="12467" y="82027"/>
                    </a:cubicBezTo>
                    <a:cubicBezTo>
                      <a:pt x="15515" y="106405"/>
                      <a:pt x="19389" y="130751"/>
                      <a:pt x="23643" y="154957"/>
                    </a:cubicBezTo>
                    <a:cubicBezTo>
                      <a:pt x="31899" y="202043"/>
                      <a:pt x="41931" y="248791"/>
                      <a:pt x="52980" y="295292"/>
                    </a:cubicBezTo>
                    <a:cubicBezTo>
                      <a:pt x="75523" y="389926"/>
                      <a:pt x="103526" y="483252"/>
                      <a:pt x="136356" y="574819"/>
                    </a:cubicBezTo>
                    <a:cubicBezTo>
                      <a:pt x="155088" y="626979"/>
                      <a:pt x="176615" y="678414"/>
                      <a:pt x="202777" y="727328"/>
                    </a:cubicBezTo>
                    <a:cubicBezTo>
                      <a:pt x="206206" y="733747"/>
                      <a:pt x="215985" y="730452"/>
                      <a:pt x="213636" y="72316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30"/>
              <p:cNvSpPr/>
              <p:nvPr/>
            </p:nvSpPr>
            <p:spPr>
              <a:xfrm>
                <a:off x="7475407" y="4156615"/>
                <a:ext cx="337604" cy="288360"/>
              </a:xfrm>
              <a:custGeom>
                <a:avLst/>
                <a:gdLst/>
                <a:ahLst/>
                <a:cxnLst/>
                <a:rect l="l" t="t" r="r" b="b"/>
                <a:pathLst>
                  <a:path w="450138" h="384480" extrusionOk="0">
                    <a:moveTo>
                      <a:pt x="444516" y="3994"/>
                    </a:moveTo>
                    <a:cubicBezTo>
                      <a:pt x="380000" y="41758"/>
                      <a:pt x="321643" y="91078"/>
                      <a:pt x="264049" y="138386"/>
                    </a:cubicBezTo>
                    <a:cubicBezTo>
                      <a:pt x="206010" y="186011"/>
                      <a:pt x="149558" y="235439"/>
                      <a:pt x="94694" y="286633"/>
                    </a:cubicBezTo>
                    <a:cubicBezTo>
                      <a:pt x="79772" y="300533"/>
                      <a:pt x="64913" y="314529"/>
                      <a:pt x="50498" y="328956"/>
                    </a:cubicBezTo>
                    <a:cubicBezTo>
                      <a:pt x="34940" y="344520"/>
                      <a:pt x="21034" y="361150"/>
                      <a:pt x="6429" y="377457"/>
                    </a:cubicBezTo>
                    <a:cubicBezTo>
                      <a:pt x="1984" y="382429"/>
                      <a:pt x="9540" y="390544"/>
                      <a:pt x="14684" y="386011"/>
                    </a:cubicBezTo>
                    <a:cubicBezTo>
                      <a:pt x="28717" y="373603"/>
                      <a:pt x="43513" y="362008"/>
                      <a:pt x="57356" y="349250"/>
                    </a:cubicBezTo>
                    <a:cubicBezTo>
                      <a:pt x="70818" y="336874"/>
                      <a:pt x="84153" y="324371"/>
                      <a:pt x="97488" y="311919"/>
                    </a:cubicBezTo>
                    <a:cubicBezTo>
                      <a:pt x="124729" y="286576"/>
                      <a:pt x="152288" y="261576"/>
                      <a:pt x="180228" y="237021"/>
                    </a:cubicBezTo>
                    <a:cubicBezTo>
                      <a:pt x="236172" y="187897"/>
                      <a:pt x="293513" y="140399"/>
                      <a:pt x="352251" y="94742"/>
                    </a:cubicBezTo>
                    <a:cubicBezTo>
                      <a:pt x="386032" y="68542"/>
                      <a:pt x="420513" y="43218"/>
                      <a:pt x="452580" y="14961"/>
                    </a:cubicBezTo>
                    <a:cubicBezTo>
                      <a:pt x="459248" y="9119"/>
                      <a:pt x="452073" y="-432"/>
                      <a:pt x="444516" y="399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30"/>
              <p:cNvSpPr/>
              <p:nvPr/>
            </p:nvSpPr>
            <p:spPr>
              <a:xfrm>
                <a:off x="8063582" y="3764309"/>
                <a:ext cx="252437" cy="188346"/>
              </a:xfrm>
              <a:custGeom>
                <a:avLst/>
                <a:gdLst/>
                <a:ahLst/>
                <a:cxnLst/>
                <a:rect l="l" t="t" r="r" b="b"/>
                <a:pathLst>
                  <a:path w="336583" h="251128" extrusionOk="0">
                    <a:moveTo>
                      <a:pt x="332094" y="3273"/>
                    </a:moveTo>
                    <a:cubicBezTo>
                      <a:pt x="301805" y="15922"/>
                      <a:pt x="273992" y="37379"/>
                      <a:pt x="247131" y="55927"/>
                    </a:cubicBezTo>
                    <a:cubicBezTo>
                      <a:pt x="218747" y="75485"/>
                      <a:pt x="190617" y="95399"/>
                      <a:pt x="162867" y="115795"/>
                    </a:cubicBezTo>
                    <a:cubicBezTo>
                      <a:pt x="135689" y="135823"/>
                      <a:pt x="108638" y="156225"/>
                      <a:pt x="82158" y="177193"/>
                    </a:cubicBezTo>
                    <a:cubicBezTo>
                      <a:pt x="56123" y="197767"/>
                      <a:pt x="27294" y="218493"/>
                      <a:pt x="6530" y="244649"/>
                    </a:cubicBezTo>
                    <a:cubicBezTo>
                      <a:pt x="3355" y="248605"/>
                      <a:pt x="7673" y="255711"/>
                      <a:pt x="12753" y="253152"/>
                    </a:cubicBezTo>
                    <a:cubicBezTo>
                      <a:pt x="41963" y="238286"/>
                      <a:pt x="67743" y="215852"/>
                      <a:pt x="93715" y="196103"/>
                    </a:cubicBezTo>
                    <a:cubicBezTo>
                      <a:pt x="120703" y="175644"/>
                      <a:pt x="147690" y="155323"/>
                      <a:pt x="174995" y="135359"/>
                    </a:cubicBezTo>
                    <a:cubicBezTo>
                      <a:pt x="202300" y="115408"/>
                      <a:pt x="229732" y="95653"/>
                      <a:pt x="257482" y="76336"/>
                    </a:cubicBezTo>
                    <a:cubicBezTo>
                      <a:pt x="270880" y="67046"/>
                      <a:pt x="284279" y="57806"/>
                      <a:pt x="297614" y="48478"/>
                    </a:cubicBezTo>
                    <a:cubicBezTo>
                      <a:pt x="311774" y="38534"/>
                      <a:pt x="326887" y="28692"/>
                      <a:pt x="339397" y="16665"/>
                    </a:cubicBezTo>
                    <a:cubicBezTo>
                      <a:pt x="345176" y="11140"/>
                      <a:pt x="340857" y="-397"/>
                      <a:pt x="332094" y="327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>
                <a:off x="7781888" y="4808562"/>
                <a:ext cx="141652" cy="334941"/>
              </a:xfrm>
              <a:custGeom>
                <a:avLst/>
                <a:gdLst/>
                <a:ahLst/>
                <a:cxnLst/>
                <a:rect l="l" t="t" r="r" b="b"/>
                <a:pathLst>
                  <a:path w="188870" h="446588" extrusionOk="0">
                    <a:moveTo>
                      <a:pt x="71762" y="51181"/>
                    </a:moveTo>
                    <a:cubicBezTo>
                      <a:pt x="87891" y="59817"/>
                      <a:pt x="104147" y="68262"/>
                      <a:pt x="120340" y="76708"/>
                    </a:cubicBezTo>
                    <a:cubicBezTo>
                      <a:pt x="127452" y="201104"/>
                      <a:pt x="134627" y="325501"/>
                      <a:pt x="141739" y="449898"/>
                    </a:cubicBezTo>
                    <a:lnTo>
                      <a:pt x="162822" y="449898"/>
                    </a:lnTo>
                    <a:cubicBezTo>
                      <a:pt x="157107" y="350012"/>
                      <a:pt x="151391" y="250127"/>
                      <a:pt x="145613" y="150241"/>
                    </a:cubicBezTo>
                    <a:cubicBezTo>
                      <a:pt x="144407" y="129286"/>
                      <a:pt x="143200" y="108331"/>
                      <a:pt x="141994" y="87376"/>
                    </a:cubicBezTo>
                    <a:cubicBezTo>
                      <a:pt x="144787" y="87693"/>
                      <a:pt x="147772" y="86931"/>
                      <a:pt x="149868" y="85344"/>
                    </a:cubicBezTo>
                    <a:cubicBezTo>
                      <a:pt x="164346" y="74358"/>
                      <a:pt x="180411" y="62928"/>
                      <a:pt x="192476" y="49276"/>
                    </a:cubicBezTo>
                    <a:cubicBezTo>
                      <a:pt x="197175" y="44005"/>
                      <a:pt x="190761" y="35306"/>
                      <a:pt x="184284" y="38100"/>
                    </a:cubicBezTo>
                    <a:cubicBezTo>
                      <a:pt x="169616" y="44513"/>
                      <a:pt x="155709" y="54419"/>
                      <a:pt x="142374" y="63817"/>
                    </a:cubicBezTo>
                    <a:cubicBezTo>
                      <a:pt x="122118" y="53657"/>
                      <a:pt x="101798" y="43561"/>
                      <a:pt x="81414" y="33655"/>
                    </a:cubicBezTo>
                    <a:cubicBezTo>
                      <a:pt x="59380" y="22860"/>
                      <a:pt x="37028" y="11557"/>
                      <a:pt x="13787" y="3619"/>
                    </a:cubicBezTo>
                    <a:cubicBezTo>
                      <a:pt x="7818" y="1651"/>
                      <a:pt x="1721" y="9525"/>
                      <a:pt x="7627" y="13716"/>
                    </a:cubicBezTo>
                    <a:cubicBezTo>
                      <a:pt x="27757" y="28003"/>
                      <a:pt x="50046" y="39497"/>
                      <a:pt x="71762" y="51181"/>
                    </a:cubicBezTo>
                    <a:close/>
                  </a:path>
                </a:pathLst>
              </a:custGeom>
              <a:solidFill>
                <a:srgbClr val="D6B6C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>
                <a:off x="7065413" y="4881936"/>
                <a:ext cx="20101" cy="261567"/>
              </a:xfrm>
              <a:custGeom>
                <a:avLst/>
                <a:gdLst/>
                <a:ahLst/>
                <a:cxnLst/>
                <a:rect l="l" t="t" r="r" b="b"/>
                <a:pathLst>
                  <a:path w="26802" h="348756" extrusionOk="0">
                    <a:moveTo>
                      <a:pt x="27374" y="352090"/>
                    </a:moveTo>
                    <a:cubicBezTo>
                      <a:pt x="29660" y="262872"/>
                      <a:pt x="31629" y="173655"/>
                      <a:pt x="31501" y="84437"/>
                    </a:cubicBezTo>
                    <a:cubicBezTo>
                      <a:pt x="31438" y="59545"/>
                      <a:pt x="31374" y="34780"/>
                      <a:pt x="30676" y="9951"/>
                    </a:cubicBezTo>
                    <a:cubicBezTo>
                      <a:pt x="30422" y="1506"/>
                      <a:pt x="16388" y="934"/>
                      <a:pt x="15817" y="9444"/>
                    </a:cubicBezTo>
                    <a:cubicBezTo>
                      <a:pt x="8260" y="114155"/>
                      <a:pt x="7625" y="219502"/>
                      <a:pt x="5276" y="324404"/>
                    </a:cubicBezTo>
                    <a:cubicBezTo>
                      <a:pt x="5085" y="333611"/>
                      <a:pt x="4895" y="342883"/>
                      <a:pt x="4705" y="352090"/>
                    </a:cubicBezTo>
                    <a:lnTo>
                      <a:pt x="27374" y="352090"/>
                    </a:lnTo>
                    <a:close/>
                  </a:path>
                </a:pathLst>
              </a:custGeom>
              <a:solidFill>
                <a:srgbClr val="D6B6C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30"/>
              <p:cNvSpPr/>
              <p:nvPr/>
            </p:nvSpPr>
            <p:spPr>
              <a:xfrm>
                <a:off x="5835229" y="4274480"/>
                <a:ext cx="294589" cy="334415"/>
              </a:xfrm>
              <a:custGeom>
                <a:avLst/>
                <a:gdLst/>
                <a:ahLst/>
                <a:cxnLst/>
                <a:rect l="l" t="t" r="r" b="b"/>
                <a:pathLst>
                  <a:path w="392785" h="445887" extrusionOk="0">
                    <a:moveTo>
                      <a:pt x="4016" y="34856"/>
                    </a:moveTo>
                    <a:cubicBezTo>
                      <a:pt x="4016" y="34856"/>
                      <a:pt x="-2016" y="397701"/>
                      <a:pt x="137557" y="445555"/>
                    </a:cubicBezTo>
                    <a:cubicBezTo>
                      <a:pt x="277130" y="493402"/>
                      <a:pt x="396764" y="2953"/>
                      <a:pt x="396764" y="2953"/>
                    </a:cubicBezTo>
                    <a:lnTo>
                      <a:pt x="4016" y="3485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30"/>
              <p:cNvSpPr/>
              <p:nvPr/>
            </p:nvSpPr>
            <p:spPr>
              <a:xfrm>
                <a:off x="5763192" y="3553572"/>
                <a:ext cx="628308" cy="766444"/>
              </a:xfrm>
              <a:custGeom>
                <a:avLst/>
                <a:gdLst/>
                <a:ahLst/>
                <a:cxnLst/>
                <a:rect l="l" t="t" r="r" b="b"/>
                <a:pathLst>
                  <a:path w="837744" h="1021925" extrusionOk="0">
                    <a:moveTo>
                      <a:pt x="88126" y="547153"/>
                    </a:moveTo>
                    <a:lnTo>
                      <a:pt x="100128" y="995731"/>
                    </a:lnTo>
                    <a:cubicBezTo>
                      <a:pt x="100128" y="995731"/>
                      <a:pt x="349302" y="1095413"/>
                      <a:pt x="626416" y="923957"/>
                    </a:cubicBezTo>
                    <a:cubicBezTo>
                      <a:pt x="718619" y="866921"/>
                      <a:pt x="839776" y="646836"/>
                      <a:pt x="841745" y="596995"/>
                    </a:cubicBezTo>
                    <a:cubicBezTo>
                      <a:pt x="843713" y="547153"/>
                      <a:pt x="771959" y="527221"/>
                      <a:pt x="771959" y="527221"/>
                    </a:cubicBezTo>
                    <a:cubicBezTo>
                      <a:pt x="771959" y="527221"/>
                      <a:pt x="775959" y="437502"/>
                      <a:pt x="704204" y="393636"/>
                    </a:cubicBezTo>
                    <a:cubicBezTo>
                      <a:pt x="694235" y="387661"/>
                      <a:pt x="674296" y="315886"/>
                      <a:pt x="586538" y="309904"/>
                    </a:cubicBezTo>
                    <a:cubicBezTo>
                      <a:pt x="586538" y="309904"/>
                      <a:pt x="538722" y="226173"/>
                      <a:pt x="492876" y="228168"/>
                    </a:cubicBezTo>
                    <a:cubicBezTo>
                      <a:pt x="446965" y="230155"/>
                      <a:pt x="289485" y="377691"/>
                      <a:pt x="269546" y="383673"/>
                    </a:cubicBezTo>
                    <a:cubicBezTo>
                      <a:pt x="249607" y="389654"/>
                      <a:pt x="74157" y="-9088"/>
                      <a:pt x="18340" y="2882"/>
                    </a:cubicBezTo>
                    <a:cubicBezTo>
                      <a:pt x="-37477" y="14839"/>
                      <a:pt x="88126" y="459435"/>
                      <a:pt x="88126" y="547153"/>
                    </a:cubicBezTo>
                    <a:close/>
                  </a:path>
                </a:pathLst>
              </a:custGeom>
              <a:solidFill>
                <a:srgbClr val="F6938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30"/>
              <p:cNvSpPr/>
              <p:nvPr/>
            </p:nvSpPr>
            <p:spPr>
              <a:xfrm>
                <a:off x="6088244" y="3780983"/>
                <a:ext cx="110917" cy="138317"/>
              </a:xfrm>
              <a:custGeom>
                <a:avLst/>
                <a:gdLst/>
                <a:ahLst/>
                <a:cxnLst/>
                <a:rect l="l" t="t" r="r" b="b"/>
                <a:pathLst>
                  <a:path w="147889" h="184422" extrusionOk="0">
                    <a:moveTo>
                      <a:pt x="141496" y="3928"/>
                    </a:moveTo>
                    <a:cubicBezTo>
                      <a:pt x="113619" y="27873"/>
                      <a:pt x="91966" y="59077"/>
                      <a:pt x="69233" y="87779"/>
                    </a:cubicBezTo>
                    <a:cubicBezTo>
                      <a:pt x="57993" y="102016"/>
                      <a:pt x="46690" y="116272"/>
                      <a:pt x="35641" y="130661"/>
                    </a:cubicBezTo>
                    <a:cubicBezTo>
                      <a:pt x="24339" y="145317"/>
                      <a:pt x="12274" y="160785"/>
                      <a:pt x="4653" y="177759"/>
                    </a:cubicBezTo>
                    <a:cubicBezTo>
                      <a:pt x="1987" y="183620"/>
                      <a:pt x="9288" y="189716"/>
                      <a:pt x="14496" y="185677"/>
                    </a:cubicBezTo>
                    <a:cubicBezTo>
                      <a:pt x="28720" y="174622"/>
                      <a:pt x="40658" y="159871"/>
                      <a:pt x="51898" y="145895"/>
                    </a:cubicBezTo>
                    <a:cubicBezTo>
                      <a:pt x="63645" y="131302"/>
                      <a:pt x="75265" y="116570"/>
                      <a:pt x="86759" y="101826"/>
                    </a:cubicBezTo>
                    <a:cubicBezTo>
                      <a:pt x="109365" y="72977"/>
                      <a:pt x="134638" y="44567"/>
                      <a:pt x="151339" y="11846"/>
                    </a:cubicBezTo>
                    <a:cubicBezTo>
                      <a:pt x="154260" y="6175"/>
                      <a:pt x="146449" y="-321"/>
                      <a:pt x="141496" y="3928"/>
                    </a:cubicBez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30"/>
              <p:cNvSpPr/>
              <p:nvPr/>
            </p:nvSpPr>
            <p:spPr>
              <a:xfrm>
                <a:off x="6182864" y="3840820"/>
                <a:ext cx="102231" cy="141364"/>
              </a:xfrm>
              <a:custGeom>
                <a:avLst/>
                <a:gdLst/>
                <a:ahLst/>
                <a:cxnLst/>
                <a:rect l="l" t="t" r="r" b="b"/>
                <a:pathLst>
                  <a:path w="136308" h="188486" extrusionOk="0">
                    <a:moveTo>
                      <a:pt x="130331" y="4507"/>
                    </a:moveTo>
                    <a:cubicBezTo>
                      <a:pt x="118710" y="18859"/>
                      <a:pt x="106074" y="32124"/>
                      <a:pt x="94898" y="46919"/>
                    </a:cubicBezTo>
                    <a:cubicBezTo>
                      <a:pt x="83785" y="61639"/>
                      <a:pt x="73053" y="76669"/>
                      <a:pt x="62449" y="91718"/>
                    </a:cubicBezTo>
                    <a:cubicBezTo>
                      <a:pt x="51781" y="106787"/>
                      <a:pt x="41176" y="121926"/>
                      <a:pt x="30572" y="137039"/>
                    </a:cubicBezTo>
                    <a:cubicBezTo>
                      <a:pt x="20602" y="151231"/>
                      <a:pt x="9300" y="165810"/>
                      <a:pt x="4410" y="182670"/>
                    </a:cubicBezTo>
                    <a:cubicBezTo>
                      <a:pt x="2505" y="189153"/>
                      <a:pt x="11332" y="193312"/>
                      <a:pt x="16094" y="189820"/>
                    </a:cubicBezTo>
                    <a:cubicBezTo>
                      <a:pt x="30445" y="179310"/>
                      <a:pt x="40288" y="162820"/>
                      <a:pt x="50321" y="148430"/>
                    </a:cubicBezTo>
                    <a:cubicBezTo>
                      <a:pt x="60862" y="133279"/>
                      <a:pt x="71466" y="118141"/>
                      <a:pt x="81944" y="102945"/>
                    </a:cubicBezTo>
                    <a:cubicBezTo>
                      <a:pt x="92485" y="87731"/>
                      <a:pt x="102835" y="72453"/>
                      <a:pt x="112868" y="56901"/>
                    </a:cubicBezTo>
                    <a:cubicBezTo>
                      <a:pt x="122647" y="41731"/>
                      <a:pt x="130521" y="25678"/>
                      <a:pt x="139728" y="10242"/>
                    </a:cubicBezTo>
                    <a:cubicBezTo>
                      <a:pt x="143031" y="4736"/>
                      <a:pt x="134204" y="-249"/>
                      <a:pt x="130331" y="4507"/>
                    </a:cubicBez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30"/>
              <p:cNvSpPr/>
              <p:nvPr/>
            </p:nvSpPr>
            <p:spPr>
              <a:xfrm>
                <a:off x="6253060" y="3946517"/>
                <a:ext cx="85990" cy="124106"/>
              </a:xfrm>
              <a:custGeom>
                <a:avLst/>
                <a:gdLst/>
                <a:ahLst/>
                <a:cxnLst/>
                <a:rect l="l" t="t" r="r" b="b"/>
                <a:pathLst>
                  <a:path w="114653" h="165474" extrusionOk="0">
                    <a:moveTo>
                      <a:pt x="105803" y="5081"/>
                    </a:moveTo>
                    <a:cubicBezTo>
                      <a:pt x="94626" y="16092"/>
                      <a:pt x="85800" y="29847"/>
                      <a:pt x="76973" y="42750"/>
                    </a:cubicBezTo>
                    <a:cubicBezTo>
                      <a:pt x="68592" y="54999"/>
                      <a:pt x="60273" y="67286"/>
                      <a:pt x="51955" y="79624"/>
                    </a:cubicBezTo>
                    <a:cubicBezTo>
                      <a:pt x="43699" y="91975"/>
                      <a:pt x="35381" y="104313"/>
                      <a:pt x="27317" y="116803"/>
                    </a:cubicBezTo>
                    <a:cubicBezTo>
                      <a:pt x="19188" y="129446"/>
                      <a:pt x="8965" y="143289"/>
                      <a:pt x="4520" y="157768"/>
                    </a:cubicBezTo>
                    <a:cubicBezTo>
                      <a:pt x="2615" y="163908"/>
                      <a:pt x="9219" y="171572"/>
                      <a:pt x="15315" y="166473"/>
                    </a:cubicBezTo>
                    <a:cubicBezTo>
                      <a:pt x="26936" y="156809"/>
                      <a:pt x="35698" y="142680"/>
                      <a:pt x="44208" y="130304"/>
                    </a:cubicBezTo>
                    <a:cubicBezTo>
                      <a:pt x="52844" y="117629"/>
                      <a:pt x="61289" y="104783"/>
                      <a:pt x="69735" y="91969"/>
                    </a:cubicBezTo>
                    <a:cubicBezTo>
                      <a:pt x="78244" y="79129"/>
                      <a:pt x="86562" y="66226"/>
                      <a:pt x="94944" y="53310"/>
                    </a:cubicBezTo>
                    <a:cubicBezTo>
                      <a:pt x="103262" y="40362"/>
                      <a:pt x="112470" y="27021"/>
                      <a:pt x="118185" y="12644"/>
                    </a:cubicBezTo>
                    <a:cubicBezTo>
                      <a:pt x="121487" y="4497"/>
                      <a:pt x="111518" y="-608"/>
                      <a:pt x="105803" y="5081"/>
                    </a:cubicBez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30"/>
              <p:cNvSpPr/>
              <p:nvPr/>
            </p:nvSpPr>
            <p:spPr>
              <a:xfrm>
                <a:off x="7215963" y="3074498"/>
                <a:ext cx="307537" cy="642402"/>
              </a:xfrm>
              <a:custGeom>
                <a:avLst/>
                <a:gdLst/>
                <a:ahLst/>
                <a:cxnLst/>
                <a:rect l="l" t="t" r="r" b="b"/>
                <a:pathLst>
                  <a:path w="410049" h="856536" extrusionOk="0">
                    <a:moveTo>
                      <a:pt x="410782" y="845086"/>
                    </a:moveTo>
                    <a:cubicBezTo>
                      <a:pt x="383604" y="834506"/>
                      <a:pt x="357124" y="824067"/>
                      <a:pt x="331343" y="810243"/>
                    </a:cubicBezTo>
                    <a:cubicBezTo>
                      <a:pt x="305372" y="796292"/>
                      <a:pt x="280988" y="779947"/>
                      <a:pt x="257874" y="761583"/>
                    </a:cubicBezTo>
                    <a:cubicBezTo>
                      <a:pt x="212091" y="725109"/>
                      <a:pt x="172974" y="680741"/>
                      <a:pt x="140843" y="631846"/>
                    </a:cubicBezTo>
                    <a:cubicBezTo>
                      <a:pt x="66739" y="518994"/>
                      <a:pt x="35624" y="384971"/>
                      <a:pt x="28892" y="251449"/>
                    </a:cubicBezTo>
                    <a:cubicBezTo>
                      <a:pt x="26861" y="210441"/>
                      <a:pt x="27305" y="169420"/>
                      <a:pt x="28575" y="128392"/>
                    </a:cubicBezTo>
                    <a:cubicBezTo>
                      <a:pt x="29147" y="108130"/>
                      <a:pt x="30036" y="87854"/>
                      <a:pt x="31052" y="67604"/>
                    </a:cubicBezTo>
                    <a:cubicBezTo>
                      <a:pt x="32005" y="47347"/>
                      <a:pt x="34354" y="26488"/>
                      <a:pt x="32449" y="6288"/>
                    </a:cubicBezTo>
                    <a:cubicBezTo>
                      <a:pt x="32067" y="2066"/>
                      <a:pt x="25337" y="478"/>
                      <a:pt x="23876" y="4898"/>
                    </a:cubicBezTo>
                    <a:cubicBezTo>
                      <a:pt x="18034" y="22284"/>
                      <a:pt x="15812" y="41074"/>
                      <a:pt x="13526" y="59247"/>
                    </a:cubicBezTo>
                    <a:cubicBezTo>
                      <a:pt x="11176" y="77814"/>
                      <a:pt x="9207" y="96376"/>
                      <a:pt x="7874" y="115045"/>
                    </a:cubicBezTo>
                    <a:cubicBezTo>
                      <a:pt x="5207" y="152148"/>
                      <a:pt x="4381" y="189378"/>
                      <a:pt x="5207" y="226570"/>
                    </a:cubicBezTo>
                    <a:cubicBezTo>
                      <a:pt x="6985" y="301417"/>
                      <a:pt x="16066" y="376011"/>
                      <a:pt x="35369" y="448439"/>
                    </a:cubicBezTo>
                    <a:cubicBezTo>
                      <a:pt x="67628" y="569851"/>
                      <a:pt x="132207" y="683859"/>
                      <a:pt x="228283" y="766085"/>
                    </a:cubicBezTo>
                    <a:cubicBezTo>
                      <a:pt x="278448" y="809037"/>
                      <a:pt x="340932" y="846597"/>
                      <a:pt x="406718" y="858675"/>
                    </a:cubicBezTo>
                    <a:cubicBezTo>
                      <a:pt x="414592" y="860122"/>
                      <a:pt x="418466" y="848064"/>
                      <a:pt x="410782" y="8450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7478984" y="3675668"/>
                <a:ext cx="100745" cy="67215"/>
              </a:xfrm>
              <a:custGeom>
                <a:avLst/>
                <a:gdLst/>
                <a:ahLst/>
                <a:cxnLst/>
                <a:rect l="l" t="t" r="r" b="b"/>
                <a:pathLst>
                  <a:path w="134326" h="89620" extrusionOk="0">
                    <a:moveTo>
                      <a:pt x="138871" y="59234"/>
                    </a:moveTo>
                    <a:cubicBezTo>
                      <a:pt x="134617" y="83078"/>
                      <a:pt x="101279" y="97055"/>
                      <a:pt x="64449" y="90450"/>
                    </a:cubicBezTo>
                    <a:cubicBezTo>
                      <a:pt x="27555" y="83840"/>
                      <a:pt x="1203" y="59164"/>
                      <a:pt x="5457" y="35313"/>
                    </a:cubicBezTo>
                    <a:cubicBezTo>
                      <a:pt x="9712" y="11475"/>
                      <a:pt x="43049" y="-2501"/>
                      <a:pt x="79879" y="4103"/>
                    </a:cubicBezTo>
                    <a:cubicBezTo>
                      <a:pt x="116773" y="10713"/>
                      <a:pt x="143189" y="35396"/>
                      <a:pt x="138871" y="59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30"/>
              <p:cNvSpPr/>
              <p:nvPr/>
            </p:nvSpPr>
            <p:spPr>
              <a:xfrm>
                <a:off x="7330520" y="3103130"/>
                <a:ext cx="350737" cy="616159"/>
              </a:xfrm>
              <a:custGeom>
                <a:avLst/>
                <a:gdLst/>
                <a:ahLst/>
                <a:cxnLst/>
                <a:rect l="l" t="t" r="r" b="b"/>
                <a:pathLst>
                  <a:path w="467649" h="821545" extrusionOk="0">
                    <a:moveTo>
                      <a:pt x="9653" y="809897"/>
                    </a:moveTo>
                    <a:cubicBezTo>
                      <a:pt x="37657" y="801648"/>
                      <a:pt x="64899" y="793469"/>
                      <a:pt x="91759" y="781861"/>
                    </a:cubicBezTo>
                    <a:cubicBezTo>
                      <a:pt x="118810" y="770145"/>
                      <a:pt x="144527" y="755909"/>
                      <a:pt x="169039" y="739558"/>
                    </a:cubicBezTo>
                    <a:cubicBezTo>
                      <a:pt x="217743" y="707058"/>
                      <a:pt x="260478" y="666139"/>
                      <a:pt x="296547" y="620114"/>
                    </a:cubicBezTo>
                    <a:cubicBezTo>
                      <a:pt x="379922" y="513897"/>
                      <a:pt x="422214" y="382967"/>
                      <a:pt x="440120" y="250480"/>
                    </a:cubicBezTo>
                    <a:cubicBezTo>
                      <a:pt x="445645" y="209789"/>
                      <a:pt x="448566" y="168876"/>
                      <a:pt x="450852" y="127887"/>
                    </a:cubicBezTo>
                    <a:cubicBezTo>
                      <a:pt x="451931" y="107656"/>
                      <a:pt x="452757" y="87374"/>
                      <a:pt x="453455" y="67111"/>
                    </a:cubicBezTo>
                    <a:cubicBezTo>
                      <a:pt x="454217" y="46848"/>
                      <a:pt x="453582" y="25855"/>
                      <a:pt x="457202" y="5891"/>
                    </a:cubicBezTo>
                    <a:cubicBezTo>
                      <a:pt x="457964" y="1719"/>
                      <a:pt x="464822" y="703"/>
                      <a:pt x="465902" y="5230"/>
                    </a:cubicBezTo>
                    <a:cubicBezTo>
                      <a:pt x="470219" y="23049"/>
                      <a:pt x="470854" y="41953"/>
                      <a:pt x="471616" y="60253"/>
                    </a:cubicBezTo>
                    <a:cubicBezTo>
                      <a:pt x="472378" y="78954"/>
                      <a:pt x="472823" y="97623"/>
                      <a:pt x="472569" y="116330"/>
                    </a:cubicBezTo>
                    <a:cubicBezTo>
                      <a:pt x="472125" y="153528"/>
                      <a:pt x="469775" y="190695"/>
                      <a:pt x="465775" y="227677"/>
                    </a:cubicBezTo>
                    <a:cubicBezTo>
                      <a:pt x="457774" y="302119"/>
                      <a:pt x="442406" y="375683"/>
                      <a:pt x="417133" y="446232"/>
                    </a:cubicBezTo>
                    <a:cubicBezTo>
                      <a:pt x="374715" y="564494"/>
                      <a:pt x="300865" y="672679"/>
                      <a:pt x="198185" y="746530"/>
                    </a:cubicBezTo>
                    <a:cubicBezTo>
                      <a:pt x="144527" y="785106"/>
                      <a:pt x="79123" y="817282"/>
                      <a:pt x="12575" y="823778"/>
                    </a:cubicBezTo>
                    <a:cubicBezTo>
                      <a:pt x="4637" y="824559"/>
                      <a:pt x="1779" y="812221"/>
                      <a:pt x="9653" y="8098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30"/>
              <p:cNvSpPr/>
              <p:nvPr/>
            </p:nvSpPr>
            <p:spPr>
              <a:xfrm>
                <a:off x="7274151" y="3677646"/>
                <a:ext cx="101396" cy="66197"/>
              </a:xfrm>
              <a:custGeom>
                <a:avLst/>
                <a:gdLst/>
                <a:ahLst/>
                <a:cxnLst/>
                <a:rect l="l" t="t" r="r" b="b"/>
                <a:pathLst>
                  <a:path w="135195" h="88263" extrusionOk="0">
                    <a:moveTo>
                      <a:pt x="4999" y="52907"/>
                    </a:moveTo>
                    <a:cubicBezTo>
                      <a:pt x="7222" y="77025"/>
                      <a:pt x="39290" y="93757"/>
                      <a:pt x="76564" y="90271"/>
                    </a:cubicBezTo>
                    <a:cubicBezTo>
                      <a:pt x="113839" y="86785"/>
                      <a:pt x="142223" y="64414"/>
                      <a:pt x="139937" y="40290"/>
                    </a:cubicBezTo>
                    <a:cubicBezTo>
                      <a:pt x="137715" y="16173"/>
                      <a:pt x="105647" y="-559"/>
                      <a:pt x="68372" y="2927"/>
                    </a:cubicBezTo>
                    <a:cubicBezTo>
                      <a:pt x="31098" y="6413"/>
                      <a:pt x="2713" y="28790"/>
                      <a:pt x="4999" y="52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30"/>
              <p:cNvSpPr/>
              <p:nvPr/>
            </p:nvSpPr>
            <p:spPr>
              <a:xfrm>
                <a:off x="7438079" y="2049334"/>
                <a:ext cx="89582" cy="401403"/>
              </a:xfrm>
              <a:custGeom>
                <a:avLst/>
                <a:gdLst/>
                <a:ahLst/>
                <a:cxnLst/>
                <a:rect l="l" t="t" r="r" b="b"/>
                <a:pathLst>
                  <a:path w="119443" h="535204" extrusionOk="0">
                    <a:moveTo>
                      <a:pt x="124419" y="535443"/>
                    </a:moveTo>
                    <a:lnTo>
                      <a:pt x="77048" y="536700"/>
                    </a:lnTo>
                    <a:cubicBezTo>
                      <a:pt x="76984" y="532045"/>
                      <a:pt x="76794" y="527391"/>
                      <a:pt x="76667" y="522813"/>
                    </a:cubicBezTo>
                    <a:cubicBezTo>
                      <a:pt x="69238" y="276356"/>
                      <a:pt x="34566" y="105268"/>
                      <a:pt x="4975" y="1496"/>
                    </a:cubicBezTo>
                    <a:cubicBezTo>
                      <a:pt x="17929" y="3865"/>
                      <a:pt x="35773" y="7490"/>
                      <a:pt x="57744" y="12856"/>
                    </a:cubicBezTo>
                    <a:cubicBezTo>
                      <a:pt x="86509" y="121448"/>
                      <a:pt x="117243" y="288745"/>
                      <a:pt x="124102" y="523289"/>
                    </a:cubicBezTo>
                    <a:cubicBezTo>
                      <a:pt x="124164" y="527315"/>
                      <a:pt x="124355" y="531340"/>
                      <a:pt x="124419" y="53544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7205096" y="2429910"/>
                <a:ext cx="492842" cy="757051"/>
              </a:xfrm>
              <a:custGeom>
                <a:avLst/>
                <a:gdLst/>
                <a:ahLst/>
                <a:cxnLst/>
                <a:rect l="l" t="t" r="r" b="b"/>
                <a:pathLst>
                  <a:path w="657123" h="1009402" extrusionOk="0">
                    <a:moveTo>
                      <a:pt x="656338" y="1011270"/>
                    </a:moveTo>
                    <a:lnTo>
                      <a:pt x="609031" y="1008540"/>
                    </a:lnTo>
                    <a:cubicBezTo>
                      <a:pt x="649734" y="301734"/>
                      <a:pt x="457520" y="96755"/>
                      <a:pt x="410022" y="57335"/>
                    </a:cubicBezTo>
                    <a:cubicBezTo>
                      <a:pt x="79249" y="262846"/>
                      <a:pt x="52516" y="985337"/>
                      <a:pt x="52262" y="992703"/>
                    </a:cubicBezTo>
                    <a:lnTo>
                      <a:pt x="4955" y="991211"/>
                    </a:lnTo>
                    <a:cubicBezTo>
                      <a:pt x="5907" y="959651"/>
                      <a:pt x="33466" y="215952"/>
                      <a:pt x="399735" y="8420"/>
                    </a:cubicBezTo>
                    <a:lnTo>
                      <a:pt x="411291" y="1867"/>
                    </a:lnTo>
                    <a:lnTo>
                      <a:pt x="422912" y="8325"/>
                    </a:lnTo>
                    <a:cubicBezTo>
                      <a:pt x="434406" y="14726"/>
                      <a:pt x="704471" y="174683"/>
                      <a:pt x="656338" y="10112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30"/>
              <p:cNvSpPr/>
              <p:nvPr/>
            </p:nvSpPr>
            <p:spPr>
              <a:xfrm>
                <a:off x="6124103" y="2267256"/>
                <a:ext cx="275843" cy="763282"/>
              </a:xfrm>
              <a:custGeom>
                <a:avLst/>
                <a:gdLst/>
                <a:ahLst/>
                <a:cxnLst/>
                <a:rect l="l" t="t" r="r" b="b"/>
                <a:pathLst>
                  <a:path w="367791" h="1017709" extrusionOk="0">
                    <a:moveTo>
                      <a:pt x="371956" y="1761"/>
                    </a:moveTo>
                    <a:cubicBezTo>
                      <a:pt x="112876" y="366436"/>
                      <a:pt x="51979" y="1012599"/>
                      <a:pt x="51280" y="1019470"/>
                    </a:cubicBezTo>
                    <a:lnTo>
                      <a:pt x="4164" y="1015203"/>
                    </a:lnTo>
                    <a:cubicBezTo>
                      <a:pt x="6513" y="988685"/>
                      <a:pt x="59218" y="431701"/>
                      <a:pt x="282104" y="53457"/>
                    </a:cubicBezTo>
                    <a:cubicBezTo>
                      <a:pt x="314044" y="33568"/>
                      <a:pt x="344333" y="16366"/>
                      <a:pt x="371956" y="17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30"/>
              <p:cNvSpPr/>
              <p:nvPr/>
            </p:nvSpPr>
            <p:spPr>
              <a:xfrm>
                <a:off x="6048914" y="2937830"/>
                <a:ext cx="203623" cy="245015"/>
              </a:xfrm>
              <a:custGeom>
                <a:avLst/>
                <a:gdLst/>
                <a:ahLst/>
                <a:cxnLst/>
                <a:rect l="l" t="t" r="r" b="b"/>
                <a:pathLst>
                  <a:path w="271497" h="326687" extrusionOk="0">
                    <a:moveTo>
                      <a:pt x="275030" y="175501"/>
                    </a:moveTo>
                    <a:cubicBezTo>
                      <a:pt x="268299" y="265537"/>
                      <a:pt x="202322" y="333996"/>
                      <a:pt x="127646" y="328402"/>
                    </a:cubicBezTo>
                    <a:cubicBezTo>
                      <a:pt x="52971" y="322814"/>
                      <a:pt x="-2084" y="245287"/>
                      <a:pt x="4647" y="155250"/>
                    </a:cubicBezTo>
                    <a:cubicBezTo>
                      <a:pt x="11378" y="65213"/>
                      <a:pt x="77418" y="-3239"/>
                      <a:pt x="152031" y="2355"/>
                    </a:cubicBezTo>
                    <a:cubicBezTo>
                      <a:pt x="226707" y="7943"/>
                      <a:pt x="281761" y="85464"/>
                      <a:pt x="275030" y="1755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30"/>
              <p:cNvSpPr/>
              <p:nvPr/>
            </p:nvSpPr>
            <p:spPr>
              <a:xfrm>
                <a:off x="6083913" y="2989543"/>
                <a:ext cx="113004" cy="135987"/>
              </a:xfrm>
              <a:custGeom>
                <a:avLst/>
                <a:gdLst/>
                <a:ahLst/>
                <a:cxnLst/>
                <a:rect l="l" t="t" r="r" b="b"/>
                <a:pathLst>
                  <a:path w="150672" h="181316" extrusionOk="0">
                    <a:moveTo>
                      <a:pt x="154444" y="98312"/>
                    </a:moveTo>
                    <a:cubicBezTo>
                      <a:pt x="150698" y="148280"/>
                      <a:pt x="114058" y="186272"/>
                      <a:pt x="72656" y="183173"/>
                    </a:cubicBezTo>
                    <a:cubicBezTo>
                      <a:pt x="31191" y="180068"/>
                      <a:pt x="647" y="137040"/>
                      <a:pt x="4394" y="87072"/>
                    </a:cubicBezTo>
                    <a:cubicBezTo>
                      <a:pt x="8140" y="37098"/>
                      <a:pt x="44780" y="-895"/>
                      <a:pt x="86182" y="2211"/>
                    </a:cubicBezTo>
                    <a:cubicBezTo>
                      <a:pt x="127648" y="5310"/>
                      <a:pt x="158191" y="48343"/>
                      <a:pt x="154444" y="983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30"/>
              <p:cNvSpPr/>
              <p:nvPr/>
            </p:nvSpPr>
            <p:spPr>
              <a:xfrm>
                <a:off x="6715940" y="3892446"/>
                <a:ext cx="87487" cy="121115"/>
              </a:xfrm>
              <a:custGeom>
                <a:avLst/>
                <a:gdLst/>
                <a:ahLst/>
                <a:cxnLst/>
                <a:rect l="l" t="t" r="r" b="b"/>
                <a:pathLst>
                  <a:path w="116649" h="161487" extrusionOk="0">
                    <a:moveTo>
                      <a:pt x="121144" y="83369"/>
                    </a:moveTo>
                    <a:cubicBezTo>
                      <a:pt x="121144" y="127965"/>
                      <a:pt x="94982" y="164116"/>
                      <a:pt x="62787" y="164116"/>
                    </a:cubicBezTo>
                    <a:cubicBezTo>
                      <a:pt x="30593" y="164116"/>
                      <a:pt x="4495" y="127965"/>
                      <a:pt x="4495" y="83369"/>
                    </a:cubicBezTo>
                    <a:cubicBezTo>
                      <a:pt x="4495" y="38779"/>
                      <a:pt x="30593" y="2628"/>
                      <a:pt x="62787" y="2628"/>
                    </a:cubicBezTo>
                    <a:cubicBezTo>
                      <a:pt x="94982" y="2628"/>
                      <a:pt x="121144" y="38779"/>
                      <a:pt x="121144" y="83369"/>
                    </a:cubicBezTo>
                    <a:close/>
                  </a:path>
                </a:pathLst>
              </a:custGeom>
              <a:solidFill>
                <a:srgbClr val="D6B6C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30"/>
              <p:cNvSpPr/>
              <p:nvPr/>
            </p:nvSpPr>
            <p:spPr>
              <a:xfrm>
                <a:off x="6675554" y="4679693"/>
                <a:ext cx="87488" cy="121100"/>
              </a:xfrm>
              <a:custGeom>
                <a:avLst/>
                <a:gdLst/>
                <a:ahLst/>
                <a:cxnLst/>
                <a:rect l="l" t="t" r="r" b="b"/>
                <a:pathLst>
                  <a:path w="116650" h="161467" extrusionOk="0">
                    <a:moveTo>
                      <a:pt x="121118" y="83899"/>
                    </a:moveTo>
                    <a:cubicBezTo>
                      <a:pt x="121118" y="128488"/>
                      <a:pt x="95019" y="164620"/>
                      <a:pt x="62825" y="164620"/>
                    </a:cubicBezTo>
                    <a:cubicBezTo>
                      <a:pt x="30567" y="164620"/>
                      <a:pt x="4468" y="128488"/>
                      <a:pt x="4468" y="83899"/>
                    </a:cubicBezTo>
                    <a:cubicBezTo>
                      <a:pt x="4468" y="39309"/>
                      <a:pt x="30567" y="3152"/>
                      <a:pt x="62825" y="3152"/>
                    </a:cubicBezTo>
                    <a:cubicBezTo>
                      <a:pt x="95019" y="3152"/>
                      <a:pt x="121118" y="39309"/>
                      <a:pt x="121118" y="83899"/>
                    </a:cubicBezTo>
                    <a:close/>
                  </a:path>
                </a:pathLst>
              </a:custGeom>
              <a:solidFill>
                <a:srgbClr val="D6B6C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7" name="Google Shape;517;p30"/>
            <p:cNvSpPr/>
            <p:nvPr/>
          </p:nvSpPr>
          <p:spPr>
            <a:xfrm rot="10800000">
              <a:off x="5609251" y="1281827"/>
              <a:ext cx="265299" cy="265299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 rot="10800000">
              <a:off x="5959820" y="798570"/>
              <a:ext cx="406705" cy="406705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9" name="Google Shape;519;p30"/>
          <p:cNvSpPr/>
          <p:nvPr/>
        </p:nvSpPr>
        <p:spPr>
          <a:xfrm rot="-2700000">
            <a:off x="527325" y="4254765"/>
            <a:ext cx="2228921" cy="2228921"/>
          </a:xfrm>
          <a:custGeom>
            <a:avLst/>
            <a:gdLst/>
            <a:ahLst/>
            <a:cxnLst/>
            <a:rect l="l" t="t" r="r" b="b"/>
            <a:pathLst>
              <a:path w="459500" h="459500" extrusionOk="0">
                <a:moveTo>
                  <a:pt x="459501" y="229750"/>
                </a:moveTo>
                <a:cubicBezTo>
                  <a:pt x="459501" y="356638"/>
                  <a:pt x="356638" y="459501"/>
                  <a:pt x="229750" y="459501"/>
                </a:cubicBezTo>
                <a:cubicBezTo>
                  <a:pt x="102863" y="459501"/>
                  <a:pt x="0" y="356638"/>
                  <a:pt x="0" y="229750"/>
                </a:cubicBezTo>
                <a:cubicBezTo>
                  <a:pt x="0" y="102863"/>
                  <a:pt x="102863" y="0"/>
                  <a:pt x="229750" y="0"/>
                </a:cubicBezTo>
                <a:cubicBezTo>
                  <a:pt x="356638" y="0"/>
                  <a:pt x="459501" y="102863"/>
                  <a:pt x="459501" y="229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30"/>
          <p:cNvGrpSpPr/>
          <p:nvPr/>
        </p:nvGrpSpPr>
        <p:grpSpPr>
          <a:xfrm>
            <a:off x="276538" y="4265936"/>
            <a:ext cx="537900" cy="519860"/>
            <a:chOff x="276538" y="4265936"/>
            <a:chExt cx="537900" cy="519860"/>
          </a:xfrm>
        </p:grpSpPr>
        <p:sp>
          <p:nvSpPr>
            <p:cNvPr id="521" name="Google Shape;521;p30"/>
            <p:cNvSpPr/>
            <p:nvPr/>
          </p:nvSpPr>
          <p:spPr>
            <a:xfrm rot="10800000">
              <a:off x="620490" y="4591849"/>
              <a:ext cx="193947" cy="193947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 rot="10800000">
              <a:off x="276538" y="4265936"/>
              <a:ext cx="267245" cy="267245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>
          <a:extLst>
            <a:ext uri="{FF2B5EF4-FFF2-40B4-BE49-F238E27FC236}">
              <a16:creationId xmlns:a16="http://schemas.microsoft.com/office/drawing/2014/main" id="{C244AE67-7594-E7EA-A646-94067ECD5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>
            <a:extLst>
              <a:ext uri="{FF2B5EF4-FFF2-40B4-BE49-F238E27FC236}">
                <a16:creationId xmlns:a16="http://schemas.microsoft.com/office/drawing/2014/main" id="{F67823BA-3CFD-129D-0315-F081A6AD89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6973" y="642582"/>
            <a:ext cx="4357225" cy="692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err="1">
                <a:effectLst/>
                <a:latin typeface="Raleway Black" pitchFamily="2" charset="0"/>
                <a:ea typeface="Calibri" panose="020F0502020204030204" pitchFamily="34" charset="0"/>
              </a:rPr>
              <a:t>Privacy</a:t>
            </a:r>
            <a:r>
              <a:rPr lang="ro-RO" sz="2800" dirty="0">
                <a:effectLst/>
                <a:latin typeface="Raleway Black" pitchFamily="2" charset="0"/>
                <a:ea typeface="Calibri" panose="020F0502020204030204" pitchFamily="34" charset="0"/>
              </a:rPr>
              <a:t> </a:t>
            </a:r>
            <a:r>
              <a:rPr lang="ro-RO" sz="2800" dirty="0" err="1">
                <a:effectLst/>
                <a:latin typeface="Raleway Black" pitchFamily="2" charset="0"/>
                <a:ea typeface="Calibri" panose="020F0502020204030204" pitchFamily="34" charset="0"/>
              </a:rPr>
              <a:t>and</a:t>
            </a:r>
            <a:r>
              <a:rPr lang="ro-RO" sz="2800" dirty="0">
                <a:effectLst/>
                <a:latin typeface="Raleway Black" pitchFamily="2" charset="0"/>
                <a:ea typeface="Calibri" panose="020F0502020204030204" pitchFamily="34" charset="0"/>
              </a:rPr>
              <a:t> Legal </a:t>
            </a:r>
            <a:r>
              <a:rPr lang="ro-RO" sz="2800" dirty="0" err="1">
                <a:effectLst/>
                <a:latin typeface="Raleway Black" pitchFamily="2" charset="0"/>
                <a:ea typeface="Calibri" panose="020F0502020204030204" pitchFamily="34" charset="0"/>
              </a:rPr>
              <a:t>Issues</a:t>
            </a:r>
            <a:r>
              <a:rPr lang="ro-RO" sz="2800" dirty="0">
                <a:effectLst/>
                <a:latin typeface="Raleway Black" pitchFamily="2" charset="0"/>
                <a:ea typeface="Calibri" panose="020F0502020204030204" pitchFamily="34" charset="0"/>
              </a:rPr>
              <a:t> of Medical Data</a:t>
            </a:r>
            <a:endParaRPr sz="2800" dirty="0">
              <a:latin typeface="Raleway Black" pitchFamily="2" charset="0"/>
            </a:endParaRPr>
          </a:p>
        </p:txBody>
      </p:sp>
      <p:sp>
        <p:nvSpPr>
          <p:cNvPr id="1103" name="Google Shape;1103;p45">
            <a:extLst>
              <a:ext uri="{FF2B5EF4-FFF2-40B4-BE49-F238E27FC236}">
                <a16:creationId xmlns:a16="http://schemas.microsoft.com/office/drawing/2014/main" id="{6478FD0B-3A14-92B7-7DB9-17EBDF17D50F}"/>
              </a:ext>
            </a:extLst>
          </p:cNvPr>
          <p:cNvSpPr/>
          <p:nvPr/>
        </p:nvSpPr>
        <p:spPr>
          <a:xfrm>
            <a:off x="4603550" y="3518100"/>
            <a:ext cx="10774126" cy="10774126"/>
          </a:xfrm>
          <a:custGeom>
            <a:avLst/>
            <a:gdLst/>
            <a:ahLst/>
            <a:cxnLst/>
            <a:rect l="l" t="t" r="r" b="b"/>
            <a:pathLst>
              <a:path w="459500" h="459500" extrusionOk="0">
                <a:moveTo>
                  <a:pt x="459501" y="229750"/>
                </a:moveTo>
                <a:cubicBezTo>
                  <a:pt x="459501" y="356638"/>
                  <a:pt x="356638" y="459501"/>
                  <a:pt x="229750" y="459501"/>
                </a:cubicBezTo>
                <a:cubicBezTo>
                  <a:pt x="102863" y="459501"/>
                  <a:pt x="0" y="356638"/>
                  <a:pt x="0" y="229750"/>
                </a:cubicBezTo>
                <a:cubicBezTo>
                  <a:pt x="0" y="102863"/>
                  <a:pt x="102863" y="0"/>
                  <a:pt x="229750" y="0"/>
                </a:cubicBezTo>
                <a:cubicBezTo>
                  <a:pt x="356638" y="0"/>
                  <a:pt x="459501" y="102863"/>
                  <a:pt x="459501" y="229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4" name="Google Shape;1104;p45">
            <a:extLst>
              <a:ext uri="{FF2B5EF4-FFF2-40B4-BE49-F238E27FC236}">
                <a16:creationId xmlns:a16="http://schemas.microsoft.com/office/drawing/2014/main" id="{07190BB0-A5B9-1C35-CC90-3AF3179613AB}"/>
              </a:ext>
            </a:extLst>
          </p:cNvPr>
          <p:cNvGrpSpPr/>
          <p:nvPr/>
        </p:nvGrpSpPr>
        <p:grpSpPr>
          <a:xfrm>
            <a:off x="8683617" y="3190207"/>
            <a:ext cx="279543" cy="918677"/>
            <a:chOff x="110510" y="3460575"/>
            <a:chExt cx="347864" cy="1143344"/>
          </a:xfrm>
        </p:grpSpPr>
        <p:sp>
          <p:nvSpPr>
            <p:cNvPr id="1105" name="Google Shape;1105;p45">
              <a:extLst>
                <a:ext uri="{FF2B5EF4-FFF2-40B4-BE49-F238E27FC236}">
                  <a16:creationId xmlns:a16="http://schemas.microsoft.com/office/drawing/2014/main" id="{E1FD2545-16C5-3A67-9EA5-C1B71EBF32B1}"/>
                </a:ext>
              </a:extLst>
            </p:cNvPr>
            <p:cNvSpPr/>
            <p:nvPr/>
          </p:nvSpPr>
          <p:spPr>
            <a:xfrm flipH="1">
              <a:off x="359060" y="3725725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811"/>
                  </a:moveTo>
                  <a:cubicBezTo>
                    <a:pt x="96911" y="73631"/>
                    <a:pt x="75956" y="94567"/>
                    <a:pt x="50175" y="94567"/>
                  </a:cubicBezTo>
                  <a:cubicBezTo>
                    <a:pt x="24330" y="94567"/>
                    <a:pt x="3439" y="73631"/>
                    <a:pt x="3439" y="47811"/>
                  </a:cubicBezTo>
                  <a:cubicBezTo>
                    <a:pt x="3439" y="21992"/>
                    <a:pt x="24330" y="1063"/>
                    <a:pt x="50175" y="1063"/>
                  </a:cubicBezTo>
                  <a:cubicBezTo>
                    <a:pt x="75956" y="1063"/>
                    <a:pt x="96911" y="21992"/>
                    <a:pt x="96911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5">
              <a:extLst>
                <a:ext uri="{FF2B5EF4-FFF2-40B4-BE49-F238E27FC236}">
                  <a16:creationId xmlns:a16="http://schemas.microsoft.com/office/drawing/2014/main" id="{9BBE509F-E9B0-CBAB-AF4E-F7D16923F80B}"/>
                </a:ext>
              </a:extLst>
            </p:cNvPr>
            <p:cNvSpPr/>
            <p:nvPr/>
          </p:nvSpPr>
          <p:spPr>
            <a:xfrm flipH="1">
              <a:off x="359060" y="3990866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936"/>
                  </a:moveTo>
                  <a:cubicBezTo>
                    <a:pt x="96911" y="73755"/>
                    <a:pt x="75956" y="94691"/>
                    <a:pt x="50175" y="94691"/>
                  </a:cubicBezTo>
                  <a:cubicBezTo>
                    <a:pt x="24330" y="94691"/>
                    <a:pt x="3439" y="73755"/>
                    <a:pt x="3439" y="47936"/>
                  </a:cubicBezTo>
                  <a:cubicBezTo>
                    <a:pt x="3439" y="22117"/>
                    <a:pt x="24330" y="1187"/>
                    <a:pt x="50175" y="1187"/>
                  </a:cubicBezTo>
                  <a:cubicBezTo>
                    <a:pt x="75956" y="1187"/>
                    <a:pt x="96911" y="22117"/>
                    <a:pt x="96911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5">
              <a:extLst>
                <a:ext uri="{FF2B5EF4-FFF2-40B4-BE49-F238E27FC236}">
                  <a16:creationId xmlns:a16="http://schemas.microsoft.com/office/drawing/2014/main" id="{AC38ADE8-999D-A1E0-9D18-BBAA2ED7078F}"/>
                </a:ext>
              </a:extLst>
            </p:cNvPr>
            <p:cNvSpPr/>
            <p:nvPr/>
          </p:nvSpPr>
          <p:spPr>
            <a:xfrm flipH="1">
              <a:off x="110510" y="3460575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811"/>
                  </a:moveTo>
                  <a:cubicBezTo>
                    <a:pt x="97028" y="73631"/>
                    <a:pt x="76137" y="94567"/>
                    <a:pt x="50292" y="94567"/>
                  </a:cubicBezTo>
                  <a:cubicBezTo>
                    <a:pt x="24447" y="94567"/>
                    <a:pt x="3556" y="73631"/>
                    <a:pt x="3556" y="47811"/>
                  </a:cubicBezTo>
                  <a:cubicBezTo>
                    <a:pt x="3556" y="21992"/>
                    <a:pt x="24447" y="1063"/>
                    <a:pt x="50292" y="1063"/>
                  </a:cubicBezTo>
                  <a:cubicBezTo>
                    <a:pt x="76137" y="1063"/>
                    <a:pt x="97028" y="21992"/>
                    <a:pt x="97028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5">
              <a:extLst>
                <a:ext uri="{FF2B5EF4-FFF2-40B4-BE49-F238E27FC236}">
                  <a16:creationId xmlns:a16="http://schemas.microsoft.com/office/drawing/2014/main" id="{40EE9764-6211-8F89-B0B8-D6FF2D194A57}"/>
                </a:ext>
              </a:extLst>
            </p:cNvPr>
            <p:cNvSpPr/>
            <p:nvPr/>
          </p:nvSpPr>
          <p:spPr>
            <a:xfrm flipH="1">
              <a:off x="110510" y="3725716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936"/>
                  </a:moveTo>
                  <a:cubicBezTo>
                    <a:pt x="97028" y="73755"/>
                    <a:pt x="76137" y="94691"/>
                    <a:pt x="50292" y="94691"/>
                  </a:cubicBezTo>
                  <a:cubicBezTo>
                    <a:pt x="24447" y="94691"/>
                    <a:pt x="3556" y="73755"/>
                    <a:pt x="3556" y="47936"/>
                  </a:cubicBezTo>
                  <a:cubicBezTo>
                    <a:pt x="3556" y="22117"/>
                    <a:pt x="24447" y="1187"/>
                    <a:pt x="50292" y="1187"/>
                  </a:cubicBezTo>
                  <a:cubicBezTo>
                    <a:pt x="76137" y="1187"/>
                    <a:pt x="97028" y="22117"/>
                    <a:pt x="97028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5">
              <a:extLst>
                <a:ext uri="{FF2B5EF4-FFF2-40B4-BE49-F238E27FC236}">
                  <a16:creationId xmlns:a16="http://schemas.microsoft.com/office/drawing/2014/main" id="{03C3A947-DF11-3AF9-1AF9-F641AFE7BEB0}"/>
                </a:ext>
              </a:extLst>
            </p:cNvPr>
            <p:cNvSpPr/>
            <p:nvPr/>
          </p:nvSpPr>
          <p:spPr>
            <a:xfrm flipH="1">
              <a:off x="359060" y="4239431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059"/>
                  </a:moveTo>
                  <a:cubicBezTo>
                    <a:pt x="96911" y="73878"/>
                    <a:pt x="75956" y="94807"/>
                    <a:pt x="50175" y="94807"/>
                  </a:cubicBezTo>
                  <a:cubicBezTo>
                    <a:pt x="24330" y="94807"/>
                    <a:pt x="3439" y="73878"/>
                    <a:pt x="3439" y="48059"/>
                  </a:cubicBezTo>
                  <a:cubicBezTo>
                    <a:pt x="3439" y="22240"/>
                    <a:pt x="24330" y="1304"/>
                    <a:pt x="50175" y="1304"/>
                  </a:cubicBezTo>
                  <a:cubicBezTo>
                    <a:pt x="75956" y="1304"/>
                    <a:pt x="96911" y="22240"/>
                    <a:pt x="96911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5">
              <a:extLst>
                <a:ext uri="{FF2B5EF4-FFF2-40B4-BE49-F238E27FC236}">
                  <a16:creationId xmlns:a16="http://schemas.microsoft.com/office/drawing/2014/main" id="{5F78A7E1-A40B-613A-3CFC-4D43F7097342}"/>
                </a:ext>
              </a:extLst>
            </p:cNvPr>
            <p:cNvSpPr/>
            <p:nvPr/>
          </p:nvSpPr>
          <p:spPr>
            <a:xfrm flipH="1">
              <a:off x="359060" y="4504572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183"/>
                  </a:moveTo>
                  <a:cubicBezTo>
                    <a:pt x="96911" y="74002"/>
                    <a:pt x="75956" y="94932"/>
                    <a:pt x="50175" y="94932"/>
                  </a:cubicBezTo>
                  <a:cubicBezTo>
                    <a:pt x="24330" y="94932"/>
                    <a:pt x="3439" y="74002"/>
                    <a:pt x="3439" y="48183"/>
                  </a:cubicBezTo>
                  <a:cubicBezTo>
                    <a:pt x="3439" y="22364"/>
                    <a:pt x="24330" y="1428"/>
                    <a:pt x="50175" y="1428"/>
                  </a:cubicBezTo>
                  <a:cubicBezTo>
                    <a:pt x="75956" y="1428"/>
                    <a:pt x="96911" y="22364"/>
                    <a:pt x="96911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5">
              <a:extLst>
                <a:ext uri="{FF2B5EF4-FFF2-40B4-BE49-F238E27FC236}">
                  <a16:creationId xmlns:a16="http://schemas.microsoft.com/office/drawing/2014/main" id="{C107813C-1483-1EA1-1CF5-84AF0CFFE35A}"/>
                </a:ext>
              </a:extLst>
            </p:cNvPr>
            <p:cNvSpPr/>
            <p:nvPr/>
          </p:nvSpPr>
          <p:spPr>
            <a:xfrm flipH="1">
              <a:off x="110510" y="3974281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059"/>
                  </a:moveTo>
                  <a:cubicBezTo>
                    <a:pt x="97028" y="73878"/>
                    <a:pt x="76137" y="94807"/>
                    <a:pt x="50292" y="94807"/>
                  </a:cubicBezTo>
                  <a:cubicBezTo>
                    <a:pt x="24447" y="94807"/>
                    <a:pt x="3556" y="73878"/>
                    <a:pt x="3556" y="48059"/>
                  </a:cubicBezTo>
                  <a:cubicBezTo>
                    <a:pt x="3556" y="22240"/>
                    <a:pt x="24447" y="1304"/>
                    <a:pt x="50292" y="1304"/>
                  </a:cubicBezTo>
                  <a:cubicBezTo>
                    <a:pt x="76137" y="1304"/>
                    <a:pt x="97028" y="22240"/>
                    <a:pt x="97028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5">
              <a:extLst>
                <a:ext uri="{FF2B5EF4-FFF2-40B4-BE49-F238E27FC236}">
                  <a16:creationId xmlns:a16="http://schemas.microsoft.com/office/drawing/2014/main" id="{4DF9054C-236C-6C9B-9E54-C8A564170FB0}"/>
                </a:ext>
              </a:extLst>
            </p:cNvPr>
            <p:cNvSpPr/>
            <p:nvPr/>
          </p:nvSpPr>
          <p:spPr>
            <a:xfrm flipH="1">
              <a:off x="110510" y="4239422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183"/>
                  </a:moveTo>
                  <a:cubicBezTo>
                    <a:pt x="97028" y="74002"/>
                    <a:pt x="76137" y="94932"/>
                    <a:pt x="50292" y="94932"/>
                  </a:cubicBezTo>
                  <a:cubicBezTo>
                    <a:pt x="24447" y="94932"/>
                    <a:pt x="3556" y="74002"/>
                    <a:pt x="3556" y="48183"/>
                  </a:cubicBezTo>
                  <a:cubicBezTo>
                    <a:pt x="3556" y="22364"/>
                    <a:pt x="24447" y="1428"/>
                    <a:pt x="50292" y="1428"/>
                  </a:cubicBezTo>
                  <a:cubicBezTo>
                    <a:pt x="76137" y="1428"/>
                    <a:pt x="97028" y="22364"/>
                    <a:pt x="97028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5">
            <a:extLst>
              <a:ext uri="{FF2B5EF4-FFF2-40B4-BE49-F238E27FC236}">
                <a16:creationId xmlns:a16="http://schemas.microsoft.com/office/drawing/2014/main" id="{F40D44D5-4FE5-3C6E-3801-8031C0E6F0B2}"/>
              </a:ext>
            </a:extLst>
          </p:cNvPr>
          <p:cNvGrpSpPr/>
          <p:nvPr/>
        </p:nvGrpSpPr>
        <p:grpSpPr>
          <a:xfrm rot="-733190">
            <a:off x="356265" y="3092299"/>
            <a:ext cx="1676490" cy="1568325"/>
            <a:chOff x="2547418" y="3370852"/>
            <a:chExt cx="988719" cy="924982"/>
          </a:xfrm>
        </p:grpSpPr>
        <p:sp>
          <p:nvSpPr>
            <p:cNvPr id="1114" name="Google Shape;1114;p45">
              <a:extLst>
                <a:ext uri="{FF2B5EF4-FFF2-40B4-BE49-F238E27FC236}">
                  <a16:creationId xmlns:a16="http://schemas.microsoft.com/office/drawing/2014/main" id="{94C31DD9-0D1E-9688-4194-FA1644E42F57}"/>
                </a:ext>
              </a:extLst>
            </p:cNvPr>
            <p:cNvSpPr/>
            <p:nvPr/>
          </p:nvSpPr>
          <p:spPr>
            <a:xfrm>
              <a:off x="2984594" y="3492472"/>
              <a:ext cx="272803" cy="152050"/>
            </a:xfrm>
            <a:custGeom>
              <a:avLst/>
              <a:gdLst/>
              <a:ahLst/>
              <a:cxnLst/>
              <a:rect l="l" t="t" r="r" b="b"/>
              <a:pathLst>
                <a:path w="363737" h="202734" extrusionOk="0">
                  <a:moveTo>
                    <a:pt x="201587" y="201587"/>
                  </a:moveTo>
                  <a:cubicBezTo>
                    <a:pt x="301714" y="190376"/>
                    <a:pt x="373799" y="100127"/>
                    <a:pt x="362588" y="0"/>
                  </a:cubicBezTo>
                  <a:lnTo>
                    <a:pt x="0" y="40595"/>
                  </a:lnTo>
                  <a:cubicBezTo>
                    <a:pt x="11201" y="140713"/>
                    <a:pt x="101460" y="212788"/>
                    <a:pt x="201587" y="2015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5">
              <a:extLst>
                <a:ext uri="{FF2B5EF4-FFF2-40B4-BE49-F238E27FC236}">
                  <a16:creationId xmlns:a16="http://schemas.microsoft.com/office/drawing/2014/main" id="{E13C4537-83E3-7E8E-2BB5-E6B5F6667D7C}"/>
                </a:ext>
              </a:extLst>
            </p:cNvPr>
            <p:cNvSpPr/>
            <p:nvPr/>
          </p:nvSpPr>
          <p:spPr>
            <a:xfrm>
              <a:off x="2983727" y="3370852"/>
              <a:ext cx="272801" cy="152059"/>
            </a:xfrm>
            <a:custGeom>
              <a:avLst/>
              <a:gdLst/>
              <a:ahLst/>
              <a:cxnLst/>
              <a:rect l="l" t="t" r="r" b="b"/>
              <a:pathLst>
                <a:path w="363735" h="202745" extrusionOk="0">
                  <a:moveTo>
                    <a:pt x="1147" y="202746"/>
                  </a:moveTo>
                  <a:lnTo>
                    <a:pt x="363736" y="162150"/>
                  </a:lnTo>
                  <a:cubicBezTo>
                    <a:pt x="352525" y="62024"/>
                    <a:pt x="262275" y="-10062"/>
                    <a:pt x="162148" y="1149"/>
                  </a:cubicBezTo>
                  <a:cubicBezTo>
                    <a:pt x="62022" y="12360"/>
                    <a:pt x="-10054" y="102619"/>
                    <a:pt x="1147" y="202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5">
              <a:extLst>
                <a:ext uri="{FF2B5EF4-FFF2-40B4-BE49-F238E27FC236}">
                  <a16:creationId xmlns:a16="http://schemas.microsoft.com/office/drawing/2014/main" id="{A155FB35-4E64-330C-4FAE-369F97286265}"/>
                </a:ext>
              </a:extLst>
            </p:cNvPr>
            <p:cNvSpPr/>
            <p:nvPr/>
          </p:nvSpPr>
          <p:spPr>
            <a:xfrm>
              <a:off x="3363260" y="3742754"/>
              <a:ext cx="161272" cy="129668"/>
            </a:xfrm>
            <a:custGeom>
              <a:avLst/>
              <a:gdLst/>
              <a:ahLst/>
              <a:cxnLst/>
              <a:rect l="l" t="t" r="r" b="b"/>
              <a:pathLst>
                <a:path w="215030" h="172891" extrusionOk="0">
                  <a:moveTo>
                    <a:pt x="57611" y="157419"/>
                  </a:moveTo>
                  <a:cubicBezTo>
                    <a:pt x="112713" y="189252"/>
                    <a:pt x="183198" y="170393"/>
                    <a:pt x="215030" y="115290"/>
                  </a:cubicBezTo>
                  <a:lnTo>
                    <a:pt x="15472" y="0"/>
                  </a:lnTo>
                  <a:cubicBezTo>
                    <a:pt x="-16360" y="55102"/>
                    <a:pt x="2499" y="125587"/>
                    <a:pt x="57611" y="157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5">
              <a:extLst>
                <a:ext uri="{FF2B5EF4-FFF2-40B4-BE49-F238E27FC236}">
                  <a16:creationId xmlns:a16="http://schemas.microsoft.com/office/drawing/2014/main" id="{58D92FC3-0837-CDC3-E61D-DC5DCCB71953}"/>
                </a:ext>
              </a:extLst>
            </p:cNvPr>
            <p:cNvSpPr/>
            <p:nvPr/>
          </p:nvSpPr>
          <p:spPr>
            <a:xfrm>
              <a:off x="3374864" y="3699549"/>
              <a:ext cx="161272" cy="129672"/>
            </a:xfrm>
            <a:custGeom>
              <a:avLst/>
              <a:gdLst/>
              <a:ahLst/>
              <a:cxnLst/>
              <a:rect l="l" t="t" r="r" b="b"/>
              <a:pathLst>
                <a:path w="215030" h="172896" extrusionOk="0">
                  <a:moveTo>
                    <a:pt x="0" y="57606"/>
                  </a:moveTo>
                  <a:lnTo>
                    <a:pt x="199558" y="172896"/>
                  </a:lnTo>
                  <a:cubicBezTo>
                    <a:pt x="231391" y="117794"/>
                    <a:pt x="212531" y="47309"/>
                    <a:pt x="157429" y="15477"/>
                  </a:cubicBezTo>
                  <a:cubicBezTo>
                    <a:pt x="102318" y="-16365"/>
                    <a:pt x="31842" y="2504"/>
                    <a:pt x="0" y="57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5">
              <a:extLst>
                <a:ext uri="{FF2B5EF4-FFF2-40B4-BE49-F238E27FC236}">
                  <a16:creationId xmlns:a16="http://schemas.microsoft.com/office/drawing/2014/main" id="{05A9AAA0-8536-9B47-FC78-3361D17A4A73}"/>
                </a:ext>
              </a:extLst>
            </p:cNvPr>
            <p:cNvSpPr/>
            <p:nvPr/>
          </p:nvSpPr>
          <p:spPr>
            <a:xfrm>
              <a:off x="2677694" y="3918457"/>
              <a:ext cx="568358" cy="377377"/>
            </a:xfrm>
            <a:custGeom>
              <a:avLst/>
              <a:gdLst/>
              <a:ahLst/>
              <a:cxnLst/>
              <a:rect l="l" t="t" r="r" b="b"/>
              <a:pathLst>
                <a:path w="757811" h="503169" extrusionOk="0">
                  <a:moveTo>
                    <a:pt x="685387" y="264296"/>
                  </a:moveTo>
                  <a:lnTo>
                    <a:pt x="188248" y="491886"/>
                  </a:lnTo>
                  <a:cubicBezTo>
                    <a:pt x="125974" y="520395"/>
                    <a:pt x="52374" y="493020"/>
                    <a:pt x="23866" y="430745"/>
                  </a:cubicBezTo>
                  <a:lnTo>
                    <a:pt x="11283" y="403256"/>
                  </a:lnTo>
                  <a:cubicBezTo>
                    <a:pt x="-17225" y="340982"/>
                    <a:pt x="10150" y="267382"/>
                    <a:pt x="72424" y="238874"/>
                  </a:cubicBezTo>
                  <a:lnTo>
                    <a:pt x="569563" y="11283"/>
                  </a:lnTo>
                  <a:cubicBezTo>
                    <a:pt x="631837" y="-17225"/>
                    <a:pt x="705437" y="10150"/>
                    <a:pt x="733945" y="72424"/>
                  </a:cubicBezTo>
                  <a:lnTo>
                    <a:pt x="746528" y="99914"/>
                  </a:lnTo>
                  <a:cubicBezTo>
                    <a:pt x="775036" y="162188"/>
                    <a:pt x="747661" y="235788"/>
                    <a:pt x="685387" y="264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" name="Google Shape;1119;p45">
              <a:extLst>
                <a:ext uri="{FF2B5EF4-FFF2-40B4-BE49-F238E27FC236}">
                  <a16:creationId xmlns:a16="http://schemas.microsoft.com/office/drawing/2014/main" id="{A3334479-DD5E-1EB9-2E96-1815076496E5}"/>
                </a:ext>
              </a:extLst>
            </p:cNvPr>
            <p:cNvGrpSpPr/>
            <p:nvPr/>
          </p:nvGrpSpPr>
          <p:grpSpPr>
            <a:xfrm>
              <a:off x="2709967" y="4144053"/>
              <a:ext cx="66665" cy="126316"/>
              <a:chOff x="3613289" y="5525404"/>
              <a:chExt cx="88887" cy="168421"/>
            </a:xfrm>
          </p:grpSpPr>
          <p:sp>
            <p:nvSpPr>
              <p:cNvPr id="1120" name="Google Shape;1120;p45">
                <a:extLst>
                  <a:ext uri="{FF2B5EF4-FFF2-40B4-BE49-F238E27FC236}">
                    <a16:creationId xmlns:a16="http://schemas.microsoft.com/office/drawing/2014/main" id="{1050D548-6520-C311-5F27-36110A30127B}"/>
                  </a:ext>
                </a:extLst>
              </p:cNvPr>
              <p:cNvSpPr/>
              <p:nvPr/>
            </p:nvSpPr>
            <p:spPr>
              <a:xfrm>
                <a:off x="3613289" y="5525404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45">
                <a:extLst>
                  <a:ext uri="{FF2B5EF4-FFF2-40B4-BE49-F238E27FC236}">
                    <a16:creationId xmlns:a16="http://schemas.microsoft.com/office/drawing/2014/main" id="{FF462CF0-A509-05FC-B800-311546750906}"/>
                  </a:ext>
                </a:extLst>
              </p:cNvPr>
              <p:cNvSpPr/>
              <p:nvPr/>
            </p:nvSpPr>
            <p:spPr>
              <a:xfrm>
                <a:off x="3646865" y="5598747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5">
                <a:extLst>
                  <a:ext uri="{FF2B5EF4-FFF2-40B4-BE49-F238E27FC236}">
                    <a16:creationId xmlns:a16="http://schemas.microsoft.com/office/drawing/2014/main" id="{8E11B698-5239-6971-D323-9460BA585725}"/>
                  </a:ext>
                </a:extLst>
              </p:cNvPr>
              <p:cNvSpPr/>
              <p:nvPr/>
            </p:nvSpPr>
            <p:spPr>
              <a:xfrm>
                <a:off x="3680440" y="5672089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3" name="Google Shape;1123;p45">
              <a:extLst>
                <a:ext uri="{FF2B5EF4-FFF2-40B4-BE49-F238E27FC236}">
                  <a16:creationId xmlns:a16="http://schemas.microsoft.com/office/drawing/2014/main" id="{BCF21677-FF83-BA99-FC43-DBFA28B522F5}"/>
                </a:ext>
              </a:extLst>
            </p:cNvPr>
            <p:cNvGrpSpPr/>
            <p:nvPr/>
          </p:nvGrpSpPr>
          <p:grpSpPr>
            <a:xfrm>
              <a:off x="2782826" y="4110699"/>
              <a:ext cx="66665" cy="126316"/>
              <a:chOff x="3710435" y="5480932"/>
              <a:chExt cx="88887" cy="168421"/>
            </a:xfrm>
          </p:grpSpPr>
          <p:sp>
            <p:nvSpPr>
              <p:cNvPr id="1124" name="Google Shape;1124;p45">
                <a:extLst>
                  <a:ext uri="{FF2B5EF4-FFF2-40B4-BE49-F238E27FC236}">
                    <a16:creationId xmlns:a16="http://schemas.microsoft.com/office/drawing/2014/main" id="{9EBE9152-B3EA-EC18-34CF-D6C49619C25D}"/>
                  </a:ext>
                </a:extLst>
              </p:cNvPr>
              <p:cNvSpPr/>
              <p:nvPr/>
            </p:nvSpPr>
            <p:spPr>
              <a:xfrm>
                <a:off x="3710435" y="5480932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rgbClr val="EDB6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5">
                <a:extLst>
                  <a:ext uri="{FF2B5EF4-FFF2-40B4-BE49-F238E27FC236}">
                    <a16:creationId xmlns:a16="http://schemas.microsoft.com/office/drawing/2014/main" id="{60ABFFDE-028C-4FAC-0EB2-882DAF26AF02}"/>
                  </a:ext>
                </a:extLst>
              </p:cNvPr>
              <p:cNvSpPr/>
              <p:nvPr/>
            </p:nvSpPr>
            <p:spPr>
              <a:xfrm>
                <a:off x="3744010" y="5554275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rgbClr val="EDB6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45">
                <a:extLst>
                  <a:ext uri="{FF2B5EF4-FFF2-40B4-BE49-F238E27FC236}">
                    <a16:creationId xmlns:a16="http://schemas.microsoft.com/office/drawing/2014/main" id="{2C32B1BC-B886-4D67-E3D1-9982C75BCD2A}"/>
                  </a:ext>
                </a:extLst>
              </p:cNvPr>
              <p:cNvSpPr/>
              <p:nvPr/>
            </p:nvSpPr>
            <p:spPr>
              <a:xfrm>
                <a:off x="3777586" y="5627617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rgbClr val="EDB6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" name="Google Shape;1127;p45">
              <a:extLst>
                <a:ext uri="{FF2B5EF4-FFF2-40B4-BE49-F238E27FC236}">
                  <a16:creationId xmlns:a16="http://schemas.microsoft.com/office/drawing/2014/main" id="{2570BD28-6AFF-4469-2B39-5F5203E5616B}"/>
                </a:ext>
              </a:extLst>
            </p:cNvPr>
            <p:cNvGrpSpPr/>
            <p:nvPr/>
          </p:nvGrpSpPr>
          <p:grpSpPr>
            <a:xfrm>
              <a:off x="2855685" y="4077345"/>
              <a:ext cx="66665" cy="126316"/>
              <a:chOff x="3807580" y="5436460"/>
              <a:chExt cx="88887" cy="168421"/>
            </a:xfrm>
          </p:grpSpPr>
          <p:sp>
            <p:nvSpPr>
              <p:cNvPr id="1128" name="Google Shape;1128;p45">
                <a:extLst>
                  <a:ext uri="{FF2B5EF4-FFF2-40B4-BE49-F238E27FC236}">
                    <a16:creationId xmlns:a16="http://schemas.microsoft.com/office/drawing/2014/main" id="{1F25E546-1C0D-74B6-B84D-AE0877B3FC69}"/>
                  </a:ext>
                </a:extLst>
              </p:cNvPr>
              <p:cNvSpPr/>
              <p:nvPr/>
            </p:nvSpPr>
            <p:spPr>
              <a:xfrm>
                <a:off x="3807580" y="543646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45">
                <a:extLst>
                  <a:ext uri="{FF2B5EF4-FFF2-40B4-BE49-F238E27FC236}">
                    <a16:creationId xmlns:a16="http://schemas.microsoft.com/office/drawing/2014/main" id="{9E956005-F449-3BC5-C4C7-3679736419B2}"/>
                  </a:ext>
                </a:extLst>
              </p:cNvPr>
              <p:cNvSpPr/>
              <p:nvPr/>
            </p:nvSpPr>
            <p:spPr>
              <a:xfrm>
                <a:off x="3841156" y="5509802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45">
                <a:extLst>
                  <a:ext uri="{FF2B5EF4-FFF2-40B4-BE49-F238E27FC236}">
                    <a16:creationId xmlns:a16="http://schemas.microsoft.com/office/drawing/2014/main" id="{B0199443-EB87-6384-2058-584FE464FB47}"/>
                  </a:ext>
                </a:extLst>
              </p:cNvPr>
              <p:cNvSpPr/>
              <p:nvPr/>
            </p:nvSpPr>
            <p:spPr>
              <a:xfrm>
                <a:off x="3874731" y="5583145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1" name="Google Shape;1131;p45">
              <a:extLst>
                <a:ext uri="{FF2B5EF4-FFF2-40B4-BE49-F238E27FC236}">
                  <a16:creationId xmlns:a16="http://schemas.microsoft.com/office/drawing/2014/main" id="{8AAA5CA8-7E00-9F85-AD62-6B5BC65A9034}"/>
                </a:ext>
              </a:extLst>
            </p:cNvPr>
            <p:cNvGrpSpPr/>
            <p:nvPr/>
          </p:nvGrpSpPr>
          <p:grpSpPr>
            <a:xfrm>
              <a:off x="2928537" y="4043991"/>
              <a:ext cx="66665" cy="126316"/>
              <a:chOff x="3904716" y="5391988"/>
              <a:chExt cx="88887" cy="168421"/>
            </a:xfrm>
          </p:grpSpPr>
          <p:sp>
            <p:nvSpPr>
              <p:cNvPr id="1132" name="Google Shape;1132;p45">
                <a:extLst>
                  <a:ext uri="{FF2B5EF4-FFF2-40B4-BE49-F238E27FC236}">
                    <a16:creationId xmlns:a16="http://schemas.microsoft.com/office/drawing/2014/main" id="{DE64E0E6-DF20-33E4-40A3-34D9D5DBE49E}"/>
                  </a:ext>
                </a:extLst>
              </p:cNvPr>
              <p:cNvSpPr/>
              <p:nvPr/>
            </p:nvSpPr>
            <p:spPr>
              <a:xfrm>
                <a:off x="3904716" y="539198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5">
                <a:extLst>
                  <a:ext uri="{FF2B5EF4-FFF2-40B4-BE49-F238E27FC236}">
                    <a16:creationId xmlns:a16="http://schemas.microsoft.com/office/drawing/2014/main" id="{3442D198-8D02-788E-A34E-89BE3DA1B821}"/>
                  </a:ext>
                </a:extLst>
              </p:cNvPr>
              <p:cNvSpPr/>
              <p:nvPr/>
            </p:nvSpPr>
            <p:spPr>
              <a:xfrm>
                <a:off x="3938292" y="546533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5">
                <a:extLst>
                  <a:ext uri="{FF2B5EF4-FFF2-40B4-BE49-F238E27FC236}">
                    <a16:creationId xmlns:a16="http://schemas.microsoft.com/office/drawing/2014/main" id="{C31F447A-5D33-30DD-7883-7EB7F5C3D7AD}"/>
                  </a:ext>
                </a:extLst>
              </p:cNvPr>
              <p:cNvSpPr/>
              <p:nvPr/>
            </p:nvSpPr>
            <p:spPr>
              <a:xfrm>
                <a:off x="3971867" y="5538673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5" name="Google Shape;1135;p45">
              <a:extLst>
                <a:ext uri="{FF2B5EF4-FFF2-40B4-BE49-F238E27FC236}">
                  <a16:creationId xmlns:a16="http://schemas.microsoft.com/office/drawing/2014/main" id="{33F3C6BD-B837-0B7D-8185-A181FE2927B5}"/>
                </a:ext>
              </a:extLst>
            </p:cNvPr>
            <p:cNvGrpSpPr/>
            <p:nvPr/>
          </p:nvGrpSpPr>
          <p:grpSpPr>
            <a:xfrm>
              <a:off x="3001397" y="4010636"/>
              <a:ext cx="66665" cy="126316"/>
              <a:chOff x="4001862" y="5347515"/>
              <a:chExt cx="88887" cy="168421"/>
            </a:xfrm>
          </p:grpSpPr>
          <p:sp>
            <p:nvSpPr>
              <p:cNvPr id="1136" name="Google Shape;1136;p45">
                <a:extLst>
                  <a:ext uri="{FF2B5EF4-FFF2-40B4-BE49-F238E27FC236}">
                    <a16:creationId xmlns:a16="http://schemas.microsoft.com/office/drawing/2014/main" id="{0DE965D5-275D-F627-FF99-755D77228913}"/>
                  </a:ext>
                </a:extLst>
              </p:cNvPr>
              <p:cNvSpPr/>
              <p:nvPr/>
            </p:nvSpPr>
            <p:spPr>
              <a:xfrm>
                <a:off x="4001862" y="5347515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5">
                <a:extLst>
                  <a:ext uri="{FF2B5EF4-FFF2-40B4-BE49-F238E27FC236}">
                    <a16:creationId xmlns:a16="http://schemas.microsoft.com/office/drawing/2014/main" id="{DF690920-9939-0E07-1D4F-9901270D370D}"/>
                  </a:ext>
                </a:extLst>
              </p:cNvPr>
              <p:cNvSpPr/>
              <p:nvPr/>
            </p:nvSpPr>
            <p:spPr>
              <a:xfrm>
                <a:off x="4035437" y="542085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5">
                <a:extLst>
                  <a:ext uri="{FF2B5EF4-FFF2-40B4-BE49-F238E27FC236}">
                    <a16:creationId xmlns:a16="http://schemas.microsoft.com/office/drawing/2014/main" id="{3A0285E5-242B-C7AA-39C0-DFF6B17FA89F}"/>
                  </a:ext>
                </a:extLst>
              </p:cNvPr>
              <p:cNvSpPr/>
              <p:nvPr/>
            </p:nvSpPr>
            <p:spPr>
              <a:xfrm>
                <a:off x="4069013" y="549420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9" name="Google Shape;1139;p45">
              <a:extLst>
                <a:ext uri="{FF2B5EF4-FFF2-40B4-BE49-F238E27FC236}">
                  <a16:creationId xmlns:a16="http://schemas.microsoft.com/office/drawing/2014/main" id="{3EEF7925-2BE1-5D5B-C5F3-1C8F8DBB5CF9}"/>
                </a:ext>
              </a:extLst>
            </p:cNvPr>
            <p:cNvGrpSpPr/>
            <p:nvPr/>
          </p:nvGrpSpPr>
          <p:grpSpPr>
            <a:xfrm>
              <a:off x="3074249" y="3977282"/>
              <a:ext cx="66665" cy="126316"/>
              <a:chOff x="4098998" y="5303043"/>
              <a:chExt cx="88887" cy="168421"/>
            </a:xfrm>
          </p:grpSpPr>
          <p:sp>
            <p:nvSpPr>
              <p:cNvPr id="1140" name="Google Shape;1140;p45">
                <a:extLst>
                  <a:ext uri="{FF2B5EF4-FFF2-40B4-BE49-F238E27FC236}">
                    <a16:creationId xmlns:a16="http://schemas.microsoft.com/office/drawing/2014/main" id="{BFBECA78-DF08-5FB5-80ED-D3CA9EA337C8}"/>
                  </a:ext>
                </a:extLst>
              </p:cNvPr>
              <p:cNvSpPr/>
              <p:nvPr/>
            </p:nvSpPr>
            <p:spPr>
              <a:xfrm>
                <a:off x="4098998" y="5303043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5">
                <a:extLst>
                  <a:ext uri="{FF2B5EF4-FFF2-40B4-BE49-F238E27FC236}">
                    <a16:creationId xmlns:a16="http://schemas.microsoft.com/office/drawing/2014/main" id="{6C2C2D21-5D88-CE3B-B8CE-06DF64821DA7}"/>
                  </a:ext>
                </a:extLst>
              </p:cNvPr>
              <p:cNvSpPr/>
              <p:nvPr/>
            </p:nvSpPr>
            <p:spPr>
              <a:xfrm>
                <a:off x="4132573" y="5376386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5">
                <a:extLst>
                  <a:ext uri="{FF2B5EF4-FFF2-40B4-BE49-F238E27FC236}">
                    <a16:creationId xmlns:a16="http://schemas.microsoft.com/office/drawing/2014/main" id="{741BA178-784A-3372-6084-F6DC45608D97}"/>
                  </a:ext>
                </a:extLst>
              </p:cNvPr>
              <p:cNvSpPr/>
              <p:nvPr/>
            </p:nvSpPr>
            <p:spPr>
              <a:xfrm>
                <a:off x="4166149" y="544972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3" name="Google Shape;1143;p45">
              <a:extLst>
                <a:ext uri="{FF2B5EF4-FFF2-40B4-BE49-F238E27FC236}">
                  <a16:creationId xmlns:a16="http://schemas.microsoft.com/office/drawing/2014/main" id="{802F05F9-0DF5-0B52-D819-809EBD5EAB4A}"/>
                </a:ext>
              </a:extLst>
            </p:cNvPr>
            <p:cNvGrpSpPr/>
            <p:nvPr/>
          </p:nvGrpSpPr>
          <p:grpSpPr>
            <a:xfrm>
              <a:off x="3147107" y="3943928"/>
              <a:ext cx="66665" cy="126316"/>
              <a:chOff x="4196143" y="5258571"/>
              <a:chExt cx="88887" cy="168421"/>
            </a:xfrm>
          </p:grpSpPr>
          <p:sp>
            <p:nvSpPr>
              <p:cNvPr id="1144" name="Google Shape;1144;p45">
                <a:extLst>
                  <a:ext uri="{FF2B5EF4-FFF2-40B4-BE49-F238E27FC236}">
                    <a16:creationId xmlns:a16="http://schemas.microsoft.com/office/drawing/2014/main" id="{0F68C267-6FC3-48DF-0354-281D4D1842DF}"/>
                  </a:ext>
                </a:extLst>
              </p:cNvPr>
              <p:cNvSpPr/>
              <p:nvPr/>
            </p:nvSpPr>
            <p:spPr>
              <a:xfrm>
                <a:off x="4196143" y="5258571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5">
                <a:extLst>
                  <a:ext uri="{FF2B5EF4-FFF2-40B4-BE49-F238E27FC236}">
                    <a16:creationId xmlns:a16="http://schemas.microsoft.com/office/drawing/2014/main" id="{D62A1ECA-D9F3-BDF6-E227-9AA89A4FD268}"/>
                  </a:ext>
                </a:extLst>
              </p:cNvPr>
              <p:cNvSpPr/>
              <p:nvPr/>
            </p:nvSpPr>
            <p:spPr>
              <a:xfrm>
                <a:off x="4229719" y="5331914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5">
                <a:extLst>
                  <a:ext uri="{FF2B5EF4-FFF2-40B4-BE49-F238E27FC236}">
                    <a16:creationId xmlns:a16="http://schemas.microsoft.com/office/drawing/2014/main" id="{7BE58CAA-16E7-F926-1D2A-FA1C1C5919D0}"/>
                  </a:ext>
                </a:extLst>
              </p:cNvPr>
              <p:cNvSpPr/>
              <p:nvPr/>
            </p:nvSpPr>
            <p:spPr>
              <a:xfrm>
                <a:off x="4263294" y="5405256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7" name="Google Shape;1147;p45">
              <a:extLst>
                <a:ext uri="{FF2B5EF4-FFF2-40B4-BE49-F238E27FC236}">
                  <a16:creationId xmlns:a16="http://schemas.microsoft.com/office/drawing/2014/main" id="{4F5368BB-24C6-AF50-6726-D294230315C7}"/>
                </a:ext>
              </a:extLst>
            </p:cNvPr>
            <p:cNvSpPr/>
            <p:nvPr/>
          </p:nvSpPr>
          <p:spPr>
            <a:xfrm>
              <a:off x="2547418" y="3705461"/>
              <a:ext cx="440496" cy="532361"/>
            </a:xfrm>
            <a:custGeom>
              <a:avLst/>
              <a:gdLst/>
              <a:ahLst/>
              <a:cxnLst/>
              <a:rect l="l" t="t" r="r" b="b"/>
              <a:pathLst>
                <a:path w="587328" h="709815" extrusionOk="0">
                  <a:moveTo>
                    <a:pt x="526952" y="87576"/>
                  </a:moveTo>
                  <a:lnTo>
                    <a:pt x="298771" y="5423"/>
                  </a:lnTo>
                  <a:cubicBezTo>
                    <a:pt x="251346" y="-11655"/>
                    <a:pt x="199053" y="12947"/>
                    <a:pt x="181985" y="60372"/>
                  </a:cubicBezTo>
                  <a:lnTo>
                    <a:pt x="118339" y="237147"/>
                  </a:lnTo>
                  <a:lnTo>
                    <a:pt x="0" y="565826"/>
                  </a:lnTo>
                  <a:lnTo>
                    <a:pt x="399926" y="709816"/>
                  </a:lnTo>
                  <a:lnTo>
                    <a:pt x="518265" y="381136"/>
                  </a:lnTo>
                  <a:lnTo>
                    <a:pt x="581911" y="204362"/>
                  </a:lnTo>
                  <a:cubicBezTo>
                    <a:pt x="598980" y="156937"/>
                    <a:pt x="574377" y="104654"/>
                    <a:pt x="526952" y="875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5">
              <a:extLst>
                <a:ext uri="{FF2B5EF4-FFF2-40B4-BE49-F238E27FC236}">
                  <a16:creationId xmlns:a16="http://schemas.microsoft.com/office/drawing/2014/main" id="{3AC9EB47-58AC-A9BD-3E08-CCBAEAD844FB}"/>
                </a:ext>
              </a:extLst>
            </p:cNvPr>
            <p:cNvSpPr/>
            <p:nvPr/>
          </p:nvSpPr>
          <p:spPr>
            <a:xfrm>
              <a:off x="2741642" y="3594971"/>
              <a:ext cx="263354" cy="182465"/>
            </a:xfrm>
            <a:custGeom>
              <a:avLst/>
              <a:gdLst/>
              <a:ahLst/>
              <a:cxnLst/>
              <a:rect l="l" t="t" r="r" b="b"/>
              <a:pathLst>
                <a:path w="351139" h="243287" extrusionOk="0">
                  <a:moveTo>
                    <a:pt x="351139" y="109023"/>
                  </a:moveTo>
                  <a:lnTo>
                    <a:pt x="302800" y="243287"/>
                  </a:lnTo>
                  <a:lnTo>
                    <a:pt x="0" y="134264"/>
                  </a:lnTo>
                  <a:lnTo>
                    <a:pt x="48339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9" name="Google Shape;1149;p45">
              <a:extLst>
                <a:ext uri="{FF2B5EF4-FFF2-40B4-BE49-F238E27FC236}">
                  <a16:creationId xmlns:a16="http://schemas.microsoft.com/office/drawing/2014/main" id="{577E3AF5-87E2-C462-4216-460F93B5BE13}"/>
                </a:ext>
              </a:extLst>
            </p:cNvPr>
            <p:cNvGrpSpPr/>
            <p:nvPr/>
          </p:nvGrpSpPr>
          <p:grpSpPr>
            <a:xfrm>
              <a:off x="2777989" y="3620824"/>
              <a:ext cx="190659" cy="130759"/>
              <a:chOff x="3703986" y="4827765"/>
              <a:chExt cx="254212" cy="174345"/>
            </a:xfrm>
          </p:grpSpPr>
          <p:sp>
            <p:nvSpPr>
              <p:cNvPr id="1150" name="Google Shape;1150;p45">
                <a:extLst>
                  <a:ext uri="{FF2B5EF4-FFF2-40B4-BE49-F238E27FC236}">
                    <a16:creationId xmlns:a16="http://schemas.microsoft.com/office/drawing/2014/main" id="{3D32A93E-23F6-276B-4E3B-08C9F1D86981}"/>
                  </a:ext>
                </a:extLst>
              </p:cNvPr>
              <p:cNvSpPr/>
              <p:nvPr/>
            </p:nvSpPr>
            <p:spPr>
              <a:xfrm>
                <a:off x="3703986" y="4827765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45">
                <a:extLst>
                  <a:ext uri="{FF2B5EF4-FFF2-40B4-BE49-F238E27FC236}">
                    <a16:creationId xmlns:a16="http://schemas.microsoft.com/office/drawing/2014/main" id="{707B42BD-9A0A-B48C-8F74-AFD684C72151}"/>
                  </a:ext>
                </a:extLst>
              </p:cNvPr>
              <p:cNvSpPr/>
              <p:nvPr/>
            </p:nvSpPr>
            <p:spPr>
              <a:xfrm>
                <a:off x="3735409" y="4839081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45">
                <a:extLst>
                  <a:ext uri="{FF2B5EF4-FFF2-40B4-BE49-F238E27FC236}">
                    <a16:creationId xmlns:a16="http://schemas.microsoft.com/office/drawing/2014/main" id="{FD07B147-45CD-39EB-195A-7DA5C465A5D2}"/>
                  </a:ext>
                </a:extLst>
              </p:cNvPr>
              <p:cNvSpPr/>
              <p:nvPr/>
            </p:nvSpPr>
            <p:spPr>
              <a:xfrm>
                <a:off x="3766832" y="4850396"/>
                <a:ext cx="34251" cy="95145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45" extrusionOk="0">
                    <a:moveTo>
                      <a:pt x="34252" y="0"/>
                    </a:moveTo>
                    <a:lnTo>
                      <a:pt x="0" y="9514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45">
                <a:extLst>
                  <a:ext uri="{FF2B5EF4-FFF2-40B4-BE49-F238E27FC236}">
                    <a16:creationId xmlns:a16="http://schemas.microsoft.com/office/drawing/2014/main" id="{14074E64-BC2A-6ECD-225D-DC1710364611}"/>
                  </a:ext>
                </a:extLst>
              </p:cNvPr>
              <p:cNvSpPr/>
              <p:nvPr/>
            </p:nvSpPr>
            <p:spPr>
              <a:xfrm>
                <a:off x="3798255" y="4861702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45">
                <a:extLst>
                  <a:ext uri="{FF2B5EF4-FFF2-40B4-BE49-F238E27FC236}">
                    <a16:creationId xmlns:a16="http://schemas.microsoft.com/office/drawing/2014/main" id="{5EEE489C-F782-1EA4-B432-E9BC194B617A}"/>
                  </a:ext>
                </a:extLst>
              </p:cNvPr>
              <p:cNvSpPr/>
              <p:nvPr/>
            </p:nvSpPr>
            <p:spPr>
              <a:xfrm>
                <a:off x="3829678" y="4873018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45">
                <a:extLst>
                  <a:ext uri="{FF2B5EF4-FFF2-40B4-BE49-F238E27FC236}">
                    <a16:creationId xmlns:a16="http://schemas.microsoft.com/office/drawing/2014/main" id="{6270FC92-D371-2993-9F48-E09A4B5B0D63}"/>
                  </a:ext>
                </a:extLst>
              </p:cNvPr>
              <p:cNvSpPr/>
              <p:nvPr/>
            </p:nvSpPr>
            <p:spPr>
              <a:xfrm>
                <a:off x="3861101" y="4884334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45">
                <a:extLst>
                  <a:ext uri="{FF2B5EF4-FFF2-40B4-BE49-F238E27FC236}">
                    <a16:creationId xmlns:a16="http://schemas.microsoft.com/office/drawing/2014/main" id="{D3BA9E39-EC33-83B9-84C1-87272B7292DA}"/>
                  </a:ext>
                </a:extLst>
              </p:cNvPr>
              <p:cNvSpPr/>
              <p:nvPr/>
            </p:nvSpPr>
            <p:spPr>
              <a:xfrm>
                <a:off x="3892524" y="4895649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45">
                <a:extLst>
                  <a:ext uri="{FF2B5EF4-FFF2-40B4-BE49-F238E27FC236}">
                    <a16:creationId xmlns:a16="http://schemas.microsoft.com/office/drawing/2014/main" id="{4F6F0027-C4B0-FC75-4836-D546419E60BE}"/>
                  </a:ext>
                </a:extLst>
              </p:cNvPr>
              <p:cNvSpPr/>
              <p:nvPr/>
            </p:nvSpPr>
            <p:spPr>
              <a:xfrm>
                <a:off x="3923947" y="4906965"/>
                <a:ext cx="34251" cy="95145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45" extrusionOk="0">
                    <a:moveTo>
                      <a:pt x="34252" y="0"/>
                    </a:moveTo>
                    <a:lnTo>
                      <a:pt x="0" y="9514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8" name="Google Shape;1158;p45">
              <a:extLst>
                <a:ext uri="{FF2B5EF4-FFF2-40B4-BE49-F238E27FC236}">
                  <a16:creationId xmlns:a16="http://schemas.microsoft.com/office/drawing/2014/main" id="{CB63FB5D-1699-EA75-9042-D383EB5D4A91}"/>
                </a:ext>
              </a:extLst>
            </p:cNvPr>
            <p:cNvSpPr/>
            <p:nvPr/>
          </p:nvSpPr>
          <p:spPr>
            <a:xfrm>
              <a:off x="2667655" y="3844737"/>
              <a:ext cx="223256" cy="223256"/>
            </a:xfrm>
            <a:custGeom>
              <a:avLst/>
              <a:gdLst/>
              <a:ahLst/>
              <a:cxnLst/>
              <a:rect l="l" t="t" r="r" b="b"/>
              <a:pathLst>
                <a:path w="297675" h="297675" extrusionOk="0">
                  <a:moveTo>
                    <a:pt x="297675" y="148838"/>
                  </a:moveTo>
                  <a:cubicBezTo>
                    <a:pt x="297675" y="231038"/>
                    <a:pt x="231038" y="297675"/>
                    <a:pt x="148838" y="297675"/>
                  </a:cubicBezTo>
                  <a:cubicBezTo>
                    <a:pt x="66637" y="297675"/>
                    <a:pt x="0" y="231038"/>
                    <a:pt x="0" y="148838"/>
                  </a:cubicBezTo>
                  <a:cubicBezTo>
                    <a:pt x="0" y="66637"/>
                    <a:pt x="66637" y="0"/>
                    <a:pt x="148838" y="0"/>
                  </a:cubicBezTo>
                  <a:cubicBezTo>
                    <a:pt x="231038" y="0"/>
                    <a:pt x="297675" y="66637"/>
                    <a:pt x="297675" y="148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5">
              <a:extLst>
                <a:ext uri="{FF2B5EF4-FFF2-40B4-BE49-F238E27FC236}">
                  <a16:creationId xmlns:a16="http://schemas.microsoft.com/office/drawing/2014/main" id="{AFC828A9-6467-A89C-AC37-249B041E07AE}"/>
                </a:ext>
              </a:extLst>
            </p:cNvPr>
            <p:cNvSpPr/>
            <p:nvPr/>
          </p:nvSpPr>
          <p:spPr>
            <a:xfrm>
              <a:off x="2705159" y="3882249"/>
              <a:ext cx="148240" cy="148232"/>
            </a:xfrm>
            <a:custGeom>
              <a:avLst/>
              <a:gdLst/>
              <a:ahLst/>
              <a:cxnLst/>
              <a:rect l="l" t="t" r="r" b="b"/>
              <a:pathLst>
                <a:path w="197653" h="197643" extrusionOk="0">
                  <a:moveTo>
                    <a:pt x="197653" y="102013"/>
                  </a:moveTo>
                  <a:lnTo>
                    <a:pt x="137817" y="80477"/>
                  </a:lnTo>
                  <a:lnTo>
                    <a:pt x="159363" y="20641"/>
                  </a:lnTo>
                  <a:lnTo>
                    <a:pt x="102022" y="0"/>
                  </a:lnTo>
                  <a:lnTo>
                    <a:pt x="80477" y="59827"/>
                  </a:lnTo>
                  <a:lnTo>
                    <a:pt x="20650" y="38291"/>
                  </a:lnTo>
                  <a:lnTo>
                    <a:pt x="0" y="95621"/>
                  </a:lnTo>
                  <a:lnTo>
                    <a:pt x="59836" y="117167"/>
                  </a:lnTo>
                  <a:lnTo>
                    <a:pt x="38290" y="177003"/>
                  </a:lnTo>
                  <a:lnTo>
                    <a:pt x="95631" y="197644"/>
                  </a:lnTo>
                  <a:lnTo>
                    <a:pt x="117176" y="137808"/>
                  </a:lnTo>
                  <a:lnTo>
                    <a:pt x="177003" y="1593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0" name="Google Shape;1160;p45">
            <a:extLst>
              <a:ext uri="{FF2B5EF4-FFF2-40B4-BE49-F238E27FC236}">
                <a16:creationId xmlns:a16="http://schemas.microsoft.com/office/drawing/2014/main" id="{9B40F0AE-2E40-EF6A-0F86-64CB0F817EC5}"/>
              </a:ext>
            </a:extLst>
          </p:cNvPr>
          <p:cNvSpPr/>
          <p:nvPr/>
        </p:nvSpPr>
        <p:spPr>
          <a:xfrm flipH="1">
            <a:off x="209287" y="3190199"/>
            <a:ext cx="327000" cy="3279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45">
            <a:extLst>
              <a:ext uri="{FF2B5EF4-FFF2-40B4-BE49-F238E27FC236}">
                <a16:creationId xmlns:a16="http://schemas.microsoft.com/office/drawing/2014/main" id="{27CF391F-ED02-6348-B304-46710AE0CE69}"/>
              </a:ext>
            </a:extLst>
          </p:cNvPr>
          <p:cNvSpPr/>
          <p:nvPr/>
        </p:nvSpPr>
        <p:spPr>
          <a:xfrm rot="10800000">
            <a:off x="-2099627" y="-4105156"/>
            <a:ext cx="5313540" cy="5305907"/>
          </a:xfrm>
          <a:custGeom>
            <a:avLst/>
            <a:gdLst/>
            <a:ahLst/>
            <a:cxnLst/>
            <a:rect l="l" t="t" r="r" b="b"/>
            <a:pathLst>
              <a:path w="82518" h="82518" extrusionOk="0">
                <a:moveTo>
                  <a:pt x="83711" y="41608"/>
                </a:moveTo>
                <a:cubicBezTo>
                  <a:pt x="83711" y="64398"/>
                  <a:pt x="65233" y="82871"/>
                  <a:pt x="42449" y="82871"/>
                </a:cubicBezTo>
                <a:cubicBezTo>
                  <a:pt x="19665" y="82871"/>
                  <a:pt x="1193" y="64398"/>
                  <a:pt x="1193" y="41608"/>
                </a:cubicBezTo>
                <a:cubicBezTo>
                  <a:pt x="1193" y="18824"/>
                  <a:pt x="19665" y="352"/>
                  <a:pt x="42449" y="352"/>
                </a:cubicBezTo>
                <a:cubicBezTo>
                  <a:pt x="65233" y="352"/>
                  <a:pt x="83711" y="18824"/>
                  <a:pt x="83711" y="4160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2" name="Google Shape;1162;p45">
            <a:extLst>
              <a:ext uri="{FF2B5EF4-FFF2-40B4-BE49-F238E27FC236}">
                <a16:creationId xmlns:a16="http://schemas.microsoft.com/office/drawing/2014/main" id="{E11D3183-7A0B-15B7-F98B-82619545EF3D}"/>
              </a:ext>
            </a:extLst>
          </p:cNvPr>
          <p:cNvGrpSpPr/>
          <p:nvPr/>
        </p:nvGrpSpPr>
        <p:grpSpPr>
          <a:xfrm>
            <a:off x="-33703" y="617294"/>
            <a:ext cx="812959" cy="861672"/>
            <a:chOff x="5137170" y="1563182"/>
            <a:chExt cx="584358" cy="619462"/>
          </a:xfrm>
        </p:grpSpPr>
        <p:sp>
          <p:nvSpPr>
            <p:cNvPr id="1163" name="Google Shape;1163;p45">
              <a:extLst>
                <a:ext uri="{FF2B5EF4-FFF2-40B4-BE49-F238E27FC236}">
                  <a16:creationId xmlns:a16="http://schemas.microsoft.com/office/drawing/2014/main" id="{4BC85F25-BF7E-5212-32DF-F2871C2C3E4B}"/>
                </a:ext>
              </a:extLst>
            </p:cNvPr>
            <p:cNvSpPr/>
            <p:nvPr/>
          </p:nvSpPr>
          <p:spPr>
            <a:xfrm>
              <a:off x="5137170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811"/>
                  </a:moveTo>
                  <a:cubicBezTo>
                    <a:pt x="96911" y="73631"/>
                    <a:pt x="75956" y="94567"/>
                    <a:pt x="50175" y="94567"/>
                  </a:cubicBezTo>
                  <a:cubicBezTo>
                    <a:pt x="24330" y="94567"/>
                    <a:pt x="3439" y="73631"/>
                    <a:pt x="3439" y="47811"/>
                  </a:cubicBezTo>
                  <a:cubicBezTo>
                    <a:pt x="3439" y="21992"/>
                    <a:pt x="24330" y="1063"/>
                    <a:pt x="50175" y="1063"/>
                  </a:cubicBezTo>
                  <a:cubicBezTo>
                    <a:pt x="75956" y="1063"/>
                    <a:pt x="96911" y="21992"/>
                    <a:pt x="96911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5">
              <a:extLst>
                <a:ext uri="{FF2B5EF4-FFF2-40B4-BE49-F238E27FC236}">
                  <a16:creationId xmlns:a16="http://schemas.microsoft.com/office/drawing/2014/main" id="{2C2070B5-E03A-0073-103C-B450FC56EF01}"/>
                </a:ext>
              </a:extLst>
            </p:cNvPr>
            <p:cNvSpPr/>
            <p:nvPr/>
          </p:nvSpPr>
          <p:spPr>
            <a:xfrm>
              <a:off x="5137170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936"/>
                  </a:moveTo>
                  <a:cubicBezTo>
                    <a:pt x="96911" y="73755"/>
                    <a:pt x="75956" y="94691"/>
                    <a:pt x="50175" y="94691"/>
                  </a:cubicBezTo>
                  <a:cubicBezTo>
                    <a:pt x="24330" y="94691"/>
                    <a:pt x="3439" y="73755"/>
                    <a:pt x="3439" y="47936"/>
                  </a:cubicBezTo>
                  <a:cubicBezTo>
                    <a:pt x="3439" y="22117"/>
                    <a:pt x="24330" y="1187"/>
                    <a:pt x="50175" y="1187"/>
                  </a:cubicBezTo>
                  <a:cubicBezTo>
                    <a:pt x="75956" y="1187"/>
                    <a:pt x="96911" y="22117"/>
                    <a:pt x="96911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5">
              <a:extLst>
                <a:ext uri="{FF2B5EF4-FFF2-40B4-BE49-F238E27FC236}">
                  <a16:creationId xmlns:a16="http://schemas.microsoft.com/office/drawing/2014/main" id="{C116ACC2-18F6-243A-2C4C-99E9339EBF1E}"/>
                </a:ext>
              </a:extLst>
            </p:cNvPr>
            <p:cNvSpPr/>
            <p:nvPr/>
          </p:nvSpPr>
          <p:spPr>
            <a:xfrm>
              <a:off x="5312477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811"/>
                  </a:moveTo>
                  <a:cubicBezTo>
                    <a:pt x="97028" y="73631"/>
                    <a:pt x="76137" y="94567"/>
                    <a:pt x="50292" y="94567"/>
                  </a:cubicBezTo>
                  <a:cubicBezTo>
                    <a:pt x="24447" y="94567"/>
                    <a:pt x="3556" y="73631"/>
                    <a:pt x="3556" y="47811"/>
                  </a:cubicBezTo>
                  <a:cubicBezTo>
                    <a:pt x="3556" y="21992"/>
                    <a:pt x="24447" y="1063"/>
                    <a:pt x="50292" y="1063"/>
                  </a:cubicBezTo>
                  <a:cubicBezTo>
                    <a:pt x="76137" y="1063"/>
                    <a:pt x="97028" y="21992"/>
                    <a:pt x="97028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5">
              <a:extLst>
                <a:ext uri="{FF2B5EF4-FFF2-40B4-BE49-F238E27FC236}">
                  <a16:creationId xmlns:a16="http://schemas.microsoft.com/office/drawing/2014/main" id="{6C41268E-39D7-3902-9AC4-1C60E37A2F40}"/>
                </a:ext>
              </a:extLst>
            </p:cNvPr>
            <p:cNvSpPr/>
            <p:nvPr/>
          </p:nvSpPr>
          <p:spPr>
            <a:xfrm>
              <a:off x="5312477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936"/>
                  </a:moveTo>
                  <a:cubicBezTo>
                    <a:pt x="97028" y="73755"/>
                    <a:pt x="76137" y="94691"/>
                    <a:pt x="50292" y="94691"/>
                  </a:cubicBezTo>
                  <a:cubicBezTo>
                    <a:pt x="24447" y="94691"/>
                    <a:pt x="3556" y="73755"/>
                    <a:pt x="3556" y="47936"/>
                  </a:cubicBezTo>
                  <a:cubicBezTo>
                    <a:pt x="3556" y="22117"/>
                    <a:pt x="24447" y="1187"/>
                    <a:pt x="50292" y="1187"/>
                  </a:cubicBezTo>
                  <a:cubicBezTo>
                    <a:pt x="76137" y="1187"/>
                    <a:pt x="97028" y="22117"/>
                    <a:pt x="97028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5">
              <a:extLst>
                <a:ext uri="{FF2B5EF4-FFF2-40B4-BE49-F238E27FC236}">
                  <a16:creationId xmlns:a16="http://schemas.microsoft.com/office/drawing/2014/main" id="{018FC037-CDE0-DDE8-F964-E66F6AAF9DC9}"/>
                </a:ext>
              </a:extLst>
            </p:cNvPr>
            <p:cNvSpPr/>
            <p:nvPr/>
          </p:nvSpPr>
          <p:spPr>
            <a:xfrm>
              <a:off x="5476117" y="1563182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7811"/>
                  </a:moveTo>
                  <a:cubicBezTo>
                    <a:pt x="97137" y="73631"/>
                    <a:pt x="76182" y="94567"/>
                    <a:pt x="50400" y="94567"/>
                  </a:cubicBezTo>
                  <a:cubicBezTo>
                    <a:pt x="24556" y="94567"/>
                    <a:pt x="3664" y="73631"/>
                    <a:pt x="3664" y="47811"/>
                  </a:cubicBezTo>
                  <a:cubicBezTo>
                    <a:pt x="3664" y="21992"/>
                    <a:pt x="24556" y="1063"/>
                    <a:pt x="50400" y="1063"/>
                  </a:cubicBezTo>
                  <a:cubicBezTo>
                    <a:pt x="76182" y="1063"/>
                    <a:pt x="97137" y="21992"/>
                    <a:pt x="97137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5">
              <a:extLst>
                <a:ext uri="{FF2B5EF4-FFF2-40B4-BE49-F238E27FC236}">
                  <a16:creationId xmlns:a16="http://schemas.microsoft.com/office/drawing/2014/main" id="{0DA4F9E3-6FDA-5A1E-BBB0-C01C01AD8480}"/>
                </a:ext>
              </a:extLst>
            </p:cNvPr>
            <p:cNvSpPr/>
            <p:nvPr/>
          </p:nvSpPr>
          <p:spPr>
            <a:xfrm>
              <a:off x="5476117" y="1750191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7936"/>
                  </a:moveTo>
                  <a:cubicBezTo>
                    <a:pt x="97137" y="73755"/>
                    <a:pt x="76182" y="94691"/>
                    <a:pt x="50400" y="94691"/>
                  </a:cubicBezTo>
                  <a:cubicBezTo>
                    <a:pt x="24556" y="94691"/>
                    <a:pt x="3664" y="73755"/>
                    <a:pt x="3664" y="47936"/>
                  </a:cubicBezTo>
                  <a:cubicBezTo>
                    <a:pt x="3664" y="22117"/>
                    <a:pt x="24556" y="1187"/>
                    <a:pt x="50400" y="1187"/>
                  </a:cubicBezTo>
                  <a:cubicBezTo>
                    <a:pt x="76182" y="1187"/>
                    <a:pt x="97137" y="22117"/>
                    <a:pt x="97137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5">
              <a:extLst>
                <a:ext uri="{FF2B5EF4-FFF2-40B4-BE49-F238E27FC236}">
                  <a16:creationId xmlns:a16="http://schemas.microsoft.com/office/drawing/2014/main" id="{6A75388E-6D33-0DE9-2620-849FF934CAE3}"/>
                </a:ext>
              </a:extLst>
            </p:cNvPr>
            <p:cNvSpPr/>
            <p:nvPr/>
          </p:nvSpPr>
          <p:spPr>
            <a:xfrm>
              <a:off x="5651425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7811"/>
                  </a:moveTo>
                  <a:cubicBezTo>
                    <a:pt x="97253" y="73631"/>
                    <a:pt x="76361" y="94567"/>
                    <a:pt x="50517" y="94567"/>
                  </a:cubicBezTo>
                  <a:cubicBezTo>
                    <a:pt x="24736" y="94567"/>
                    <a:pt x="3781" y="73631"/>
                    <a:pt x="3781" y="47811"/>
                  </a:cubicBezTo>
                  <a:cubicBezTo>
                    <a:pt x="3781" y="21992"/>
                    <a:pt x="24736" y="1063"/>
                    <a:pt x="50517" y="1063"/>
                  </a:cubicBezTo>
                  <a:cubicBezTo>
                    <a:pt x="76361" y="1063"/>
                    <a:pt x="97253" y="21992"/>
                    <a:pt x="97253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5">
              <a:extLst>
                <a:ext uri="{FF2B5EF4-FFF2-40B4-BE49-F238E27FC236}">
                  <a16:creationId xmlns:a16="http://schemas.microsoft.com/office/drawing/2014/main" id="{C1F844C7-5909-0EE0-1D05-1D19C460BCD0}"/>
                </a:ext>
              </a:extLst>
            </p:cNvPr>
            <p:cNvSpPr/>
            <p:nvPr/>
          </p:nvSpPr>
          <p:spPr>
            <a:xfrm>
              <a:off x="5651425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7936"/>
                  </a:moveTo>
                  <a:cubicBezTo>
                    <a:pt x="97253" y="73755"/>
                    <a:pt x="76361" y="94691"/>
                    <a:pt x="50517" y="94691"/>
                  </a:cubicBezTo>
                  <a:cubicBezTo>
                    <a:pt x="24736" y="94691"/>
                    <a:pt x="3781" y="73755"/>
                    <a:pt x="3781" y="47936"/>
                  </a:cubicBezTo>
                  <a:cubicBezTo>
                    <a:pt x="3781" y="22117"/>
                    <a:pt x="24736" y="1187"/>
                    <a:pt x="50517" y="1187"/>
                  </a:cubicBezTo>
                  <a:cubicBezTo>
                    <a:pt x="76361" y="1187"/>
                    <a:pt x="97253" y="22117"/>
                    <a:pt x="97253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5">
              <a:extLst>
                <a:ext uri="{FF2B5EF4-FFF2-40B4-BE49-F238E27FC236}">
                  <a16:creationId xmlns:a16="http://schemas.microsoft.com/office/drawing/2014/main" id="{2058CA01-93F8-5315-D0B3-69EE56EBD3A6}"/>
                </a:ext>
              </a:extLst>
            </p:cNvPr>
            <p:cNvSpPr/>
            <p:nvPr/>
          </p:nvSpPr>
          <p:spPr>
            <a:xfrm>
              <a:off x="5137170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059"/>
                  </a:moveTo>
                  <a:cubicBezTo>
                    <a:pt x="96911" y="73878"/>
                    <a:pt x="75956" y="94807"/>
                    <a:pt x="50175" y="94807"/>
                  </a:cubicBezTo>
                  <a:cubicBezTo>
                    <a:pt x="24330" y="94807"/>
                    <a:pt x="3439" y="73878"/>
                    <a:pt x="3439" y="48059"/>
                  </a:cubicBezTo>
                  <a:cubicBezTo>
                    <a:pt x="3439" y="22240"/>
                    <a:pt x="24330" y="1304"/>
                    <a:pt x="50175" y="1304"/>
                  </a:cubicBezTo>
                  <a:cubicBezTo>
                    <a:pt x="75956" y="1304"/>
                    <a:pt x="96911" y="22240"/>
                    <a:pt x="96911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5">
              <a:extLst>
                <a:ext uri="{FF2B5EF4-FFF2-40B4-BE49-F238E27FC236}">
                  <a16:creationId xmlns:a16="http://schemas.microsoft.com/office/drawing/2014/main" id="{2E4A1AD6-D6EA-6150-267C-763E89DAC39D}"/>
                </a:ext>
              </a:extLst>
            </p:cNvPr>
            <p:cNvSpPr/>
            <p:nvPr/>
          </p:nvSpPr>
          <p:spPr>
            <a:xfrm>
              <a:off x="5137170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183"/>
                  </a:moveTo>
                  <a:cubicBezTo>
                    <a:pt x="96911" y="74002"/>
                    <a:pt x="75956" y="94932"/>
                    <a:pt x="50175" y="94932"/>
                  </a:cubicBezTo>
                  <a:cubicBezTo>
                    <a:pt x="24330" y="94932"/>
                    <a:pt x="3439" y="74002"/>
                    <a:pt x="3439" y="48183"/>
                  </a:cubicBezTo>
                  <a:cubicBezTo>
                    <a:pt x="3439" y="22364"/>
                    <a:pt x="24330" y="1428"/>
                    <a:pt x="50175" y="1428"/>
                  </a:cubicBezTo>
                  <a:cubicBezTo>
                    <a:pt x="75956" y="1428"/>
                    <a:pt x="96911" y="22364"/>
                    <a:pt x="96911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5">
              <a:extLst>
                <a:ext uri="{FF2B5EF4-FFF2-40B4-BE49-F238E27FC236}">
                  <a16:creationId xmlns:a16="http://schemas.microsoft.com/office/drawing/2014/main" id="{D5EF7F2D-F2E9-C45E-811D-2F6460E9BA49}"/>
                </a:ext>
              </a:extLst>
            </p:cNvPr>
            <p:cNvSpPr/>
            <p:nvPr/>
          </p:nvSpPr>
          <p:spPr>
            <a:xfrm>
              <a:off x="5312477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059"/>
                  </a:moveTo>
                  <a:cubicBezTo>
                    <a:pt x="97028" y="73878"/>
                    <a:pt x="76137" y="94807"/>
                    <a:pt x="50292" y="94807"/>
                  </a:cubicBezTo>
                  <a:cubicBezTo>
                    <a:pt x="24447" y="94807"/>
                    <a:pt x="3556" y="73878"/>
                    <a:pt x="3556" y="48059"/>
                  </a:cubicBezTo>
                  <a:cubicBezTo>
                    <a:pt x="3556" y="22240"/>
                    <a:pt x="24447" y="1304"/>
                    <a:pt x="50292" y="1304"/>
                  </a:cubicBezTo>
                  <a:cubicBezTo>
                    <a:pt x="76137" y="1304"/>
                    <a:pt x="97028" y="22240"/>
                    <a:pt x="97028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5">
              <a:extLst>
                <a:ext uri="{FF2B5EF4-FFF2-40B4-BE49-F238E27FC236}">
                  <a16:creationId xmlns:a16="http://schemas.microsoft.com/office/drawing/2014/main" id="{A1EDE01F-B2E8-E360-F6D4-A5116CD2E038}"/>
                </a:ext>
              </a:extLst>
            </p:cNvPr>
            <p:cNvSpPr/>
            <p:nvPr/>
          </p:nvSpPr>
          <p:spPr>
            <a:xfrm>
              <a:off x="5312477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183"/>
                  </a:moveTo>
                  <a:cubicBezTo>
                    <a:pt x="97028" y="74002"/>
                    <a:pt x="76137" y="94932"/>
                    <a:pt x="50292" y="94932"/>
                  </a:cubicBezTo>
                  <a:cubicBezTo>
                    <a:pt x="24447" y="94932"/>
                    <a:pt x="3556" y="74002"/>
                    <a:pt x="3556" y="48183"/>
                  </a:cubicBezTo>
                  <a:cubicBezTo>
                    <a:pt x="3556" y="22364"/>
                    <a:pt x="24447" y="1428"/>
                    <a:pt x="50292" y="1428"/>
                  </a:cubicBezTo>
                  <a:cubicBezTo>
                    <a:pt x="76137" y="1428"/>
                    <a:pt x="97028" y="22364"/>
                    <a:pt x="97028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5">
              <a:extLst>
                <a:ext uri="{FF2B5EF4-FFF2-40B4-BE49-F238E27FC236}">
                  <a16:creationId xmlns:a16="http://schemas.microsoft.com/office/drawing/2014/main" id="{F9B6F3D7-C153-FD67-EEBA-16945B365392}"/>
                </a:ext>
              </a:extLst>
            </p:cNvPr>
            <p:cNvSpPr/>
            <p:nvPr/>
          </p:nvSpPr>
          <p:spPr>
            <a:xfrm>
              <a:off x="5476117" y="1925509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8059"/>
                  </a:moveTo>
                  <a:cubicBezTo>
                    <a:pt x="97137" y="73878"/>
                    <a:pt x="76182" y="94807"/>
                    <a:pt x="50400" y="94807"/>
                  </a:cubicBezTo>
                  <a:cubicBezTo>
                    <a:pt x="24556" y="94807"/>
                    <a:pt x="3664" y="73878"/>
                    <a:pt x="3664" y="48059"/>
                  </a:cubicBezTo>
                  <a:cubicBezTo>
                    <a:pt x="3664" y="22240"/>
                    <a:pt x="24556" y="1304"/>
                    <a:pt x="50400" y="1304"/>
                  </a:cubicBezTo>
                  <a:cubicBezTo>
                    <a:pt x="76182" y="1304"/>
                    <a:pt x="97137" y="22240"/>
                    <a:pt x="97137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5">
              <a:extLst>
                <a:ext uri="{FF2B5EF4-FFF2-40B4-BE49-F238E27FC236}">
                  <a16:creationId xmlns:a16="http://schemas.microsoft.com/office/drawing/2014/main" id="{EC8A966A-CC6F-D252-24BF-93E5FF991E5C}"/>
                </a:ext>
              </a:extLst>
            </p:cNvPr>
            <p:cNvSpPr/>
            <p:nvPr/>
          </p:nvSpPr>
          <p:spPr>
            <a:xfrm>
              <a:off x="5476117" y="2112518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8183"/>
                  </a:moveTo>
                  <a:cubicBezTo>
                    <a:pt x="97137" y="74002"/>
                    <a:pt x="76182" y="94932"/>
                    <a:pt x="50400" y="94932"/>
                  </a:cubicBezTo>
                  <a:cubicBezTo>
                    <a:pt x="24556" y="94932"/>
                    <a:pt x="3664" y="74002"/>
                    <a:pt x="3664" y="48183"/>
                  </a:cubicBezTo>
                  <a:cubicBezTo>
                    <a:pt x="3664" y="22364"/>
                    <a:pt x="24556" y="1428"/>
                    <a:pt x="50400" y="1428"/>
                  </a:cubicBezTo>
                  <a:cubicBezTo>
                    <a:pt x="76182" y="1428"/>
                    <a:pt x="97137" y="22364"/>
                    <a:pt x="97137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5">
              <a:extLst>
                <a:ext uri="{FF2B5EF4-FFF2-40B4-BE49-F238E27FC236}">
                  <a16:creationId xmlns:a16="http://schemas.microsoft.com/office/drawing/2014/main" id="{72DEF052-CB19-3DD8-5778-ED46996F42F3}"/>
                </a:ext>
              </a:extLst>
            </p:cNvPr>
            <p:cNvSpPr/>
            <p:nvPr/>
          </p:nvSpPr>
          <p:spPr>
            <a:xfrm>
              <a:off x="5651425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8059"/>
                  </a:moveTo>
                  <a:cubicBezTo>
                    <a:pt x="97253" y="73878"/>
                    <a:pt x="76361" y="94807"/>
                    <a:pt x="50517" y="94807"/>
                  </a:cubicBezTo>
                  <a:cubicBezTo>
                    <a:pt x="24736" y="94807"/>
                    <a:pt x="3781" y="73878"/>
                    <a:pt x="3781" y="48059"/>
                  </a:cubicBezTo>
                  <a:cubicBezTo>
                    <a:pt x="3781" y="22240"/>
                    <a:pt x="24736" y="1304"/>
                    <a:pt x="50517" y="1304"/>
                  </a:cubicBezTo>
                  <a:cubicBezTo>
                    <a:pt x="76361" y="1304"/>
                    <a:pt x="97253" y="22240"/>
                    <a:pt x="97253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5">
              <a:extLst>
                <a:ext uri="{FF2B5EF4-FFF2-40B4-BE49-F238E27FC236}">
                  <a16:creationId xmlns:a16="http://schemas.microsoft.com/office/drawing/2014/main" id="{01A57F6B-E42E-5220-FAEA-7736608D8B8D}"/>
                </a:ext>
              </a:extLst>
            </p:cNvPr>
            <p:cNvSpPr/>
            <p:nvPr/>
          </p:nvSpPr>
          <p:spPr>
            <a:xfrm>
              <a:off x="5651425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8183"/>
                  </a:moveTo>
                  <a:cubicBezTo>
                    <a:pt x="97253" y="74002"/>
                    <a:pt x="76361" y="94932"/>
                    <a:pt x="50517" y="94932"/>
                  </a:cubicBezTo>
                  <a:cubicBezTo>
                    <a:pt x="24736" y="94932"/>
                    <a:pt x="3781" y="74002"/>
                    <a:pt x="3781" y="48183"/>
                  </a:cubicBezTo>
                  <a:cubicBezTo>
                    <a:pt x="3781" y="22364"/>
                    <a:pt x="24736" y="1428"/>
                    <a:pt x="50517" y="1428"/>
                  </a:cubicBezTo>
                  <a:cubicBezTo>
                    <a:pt x="76361" y="1428"/>
                    <a:pt x="97253" y="22364"/>
                    <a:pt x="97253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9" name="Google Shape;1179;p45">
            <a:extLst>
              <a:ext uri="{FF2B5EF4-FFF2-40B4-BE49-F238E27FC236}">
                <a16:creationId xmlns:a16="http://schemas.microsoft.com/office/drawing/2014/main" id="{B30109AD-0E7B-F1BC-BC5A-8A116492F90C}"/>
              </a:ext>
            </a:extLst>
          </p:cNvPr>
          <p:cNvSpPr/>
          <p:nvPr/>
        </p:nvSpPr>
        <p:spPr>
          <a:xfrm flipH="1">
            <a:off x="2090212" y="4410442"/>
            <a:ext cx="327000" cy="3279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0" name="Google Shape;1180;p45">
            <a:extLst>
              <a:ext uri="{FF2B5EF4-FFF2-40B4-BE49-F238E27FC236}">
                <a16:creationId xmlns:a16="http://schemas.microsoft.com/office/drawing/2014/main" id="{E66CAFD4-E71B-A209-A9A3-8B5A89524050}"/>
              </a:ext>
            </a:extLst>
          </p:cNvPr>
          <p:cNvGrpSpPr/>
          <p:nvPr/>
        </p:nvGrpSpPr>
        <p:grpSpPr>
          <a:xfrm>
            <a:off x="7424921" y="-21497"/>
            <a:ext cx="1719081" cy="2868320"/>
            <a:chOff x="7424921" y="54703"/>
            <a:chExt cx="1719081" cy="2868320"/>
          </a:xfrm>
        </p:grpSpPr>
        <p:grpSp>
          <p:nvGrpSpPr>
            <p:cNvPr id="1181" name="Google Shape;1181;p45">
              <a:extLst>
                <a:ext uri="{FF2B5EF4-FFF2-40B4-BE49-F238E27FC236}">
                  <a16:creationId xmlns:a16="http://schemas.microsoft.com/office/drawing/2014/main" id="{00045AA8-711F-D224-BC80-696ABE70DA15}"/>
                </a:ext>
              </a:extLst>
            </p:cNvPr>
            <p:cNvGrpSpPr/>
            <p:nvPr/>
          </p:nvGrpSpPr>
          <p:grpSpPr>
            <a:xfrm rot="5400000" flipH="1">
              <a:off x="7572320" y="-92697"/>
              <a:ext cx="1424282" cy="1719081"/>
              <a:chOff x="6141456" y="2237178"/>
              <a:chExt cx="1424282" cy="1719081"/>
            </a:xfrm>
          </p:grpSpPr>
          <p:sp>
            <p:nvSpPr>
              <p:cNvPr id="1182" name="Google Shape;1182;p45">
                <a:extLst>
                  <a:ext uri="{FF2B5EF4-FFF2-40B4-BE49-F238E27FC236}">
                    <a16:creationId xmlns:a16="http://schemas.microsoft.com/office/drawing/2014/main" id="{8038DDF6-5DF5-33C7-4C15-7FA835409E4C}"/>
                  </a:ext>
                </a:extLst>
              </p:cNvPr>
              <p:cNvSpPr/>
              <p:nvPr/>
            </p:nvSpPr>
            <p:spPr>
              <a:xfrm flipH="1">
                <a:off x="6596138" y="2411596"/>
                <a:ext cx="969600" cy="10776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5">
                <a:extLst>
                  <a:ext uri="{FF2B5EF4-FFF2-40B4-BE49-F238E27FC236}">
                    <a16:creationId xmlns:a16="http://schemas.microsoft.com/office/drawing/2014/main" id="{4FB1E045-5BED-CDA4-F1FB-41C032AA3266}"/>
                  </a:ext>
                </a:extLst>
              </p:cNvPr>
              <p:cNvSpPr/>
              <p:nvPr/>
            </p:nvSpPr>
            <p:spPr>
              <a:xfrm flipH="1">
                <a:off x="6141456" y="2237178"/>
                <a:ext cx="403200" cy="4482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5">
                <a:extLst>
                  <a:ext uri="{FF2B5EF4-FFF2-40B4-BE49-F238E27FC236}">
                    <a16:creationId xmlns:a16="http://schemas.microsoft.com/office/drawing/2014/main" id="{3992624C-5C56-2934-7BA6-87864D342835}"/>
                  </a:ext>
                </a:extLst>
              </p:cNvPr>
              <p:cNvSpPr/>
              <p:nvPr/>
            </p:nvSpPr>
            <p:spPr>
              <a:xfrm flipH="1">
                <a:off x="7250925" y="3714759"/>
                <a:ext cx="217500" cy="241500"/>
              </a:xfrm>
              <a:prstGeom prst="mathPlus">
                <a:avLst>
                  <a:gd name="adj1" fmla="val 2352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" name="Google Shape;1185;p45">
              <a:extLst>
                <a:ext uri="{FF2B5EF4-FFF2-40B4-BE49-F238E27FC236}">
                  <a16:creationId xmlns:a16="http://schemas.microsoft.com/office/drawing/2014/main" id="{DDC49C7F-2BC7-102D-18CE-2125845216F0}"/>
                </a:ext>
              </a:extLst>
            </p:cNvPr>
            <p:cNvGrpSpPr/>
            <p:nvPr/>
          </p:nvGrpSpPr>
          <p:grpSpPr>
            <a:xfrm>
              <a:off x="7494482" y="918297"/>
              <a:ext cx="1449606" cy="2004726"/>
              <a:chOff x="6023606" y="2206935"/>
              <a:chExt cx="1363693" cy="2089344"/>
            </a:xfrm>
          </p:grpSpPr>
          <p:sp>
            <p:nvSpPr>
              <p:cNvPr id="1186" name="Google Shape;1186;p45">
                <a:extLst>
                  <a:ext uri="{FF2B5EF4-FFF2-40B4-BE49-F238E27FC236}">
                    <a16:creationId xmlns:a16="http://schemas.microsoft.com/office/drawing/2014/main" id="{A2A5BA19-CB2E-B78E-56B0-DC5C0DE07B59}"/>
                  </a:ext>
                </a:extLst>
              </p:cNvPr>
              <p:cNvSpPr/>
              <p:nvPr/>
            </p:nvSpPr>
            <p:spPr>
              <a:xfrm flipH="1">
                <a:off x="6023606" y="2206935"/>
                <a:ext cx="403200" cy="4482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5">
                <a:extLst>
                  <a:ext uri="{FF2B5EF4-FFF2-40B4-BE49-F238E27FC236}">
                    <a16:creationId xmlns:a16="http://schemas.microsoft.com/office/drawing/2014/main" id="{53F3E2BC-C8DE-9811-40F7-75B42E41D797}"/>
                  </a:ext>
                </a:extLst>
              </p:cNvPr>
              <p:cNvSpPr/>
              <p:nvPr/>
            </p:nvSpPr>
            <p:spPr>
              <a:xfrm flipH="1">
                <a:off x="7160199" y="4043979"/>
                <a:ext cx="227100" cy="2523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5">
                <a:extLst>
                  <a:ext uri="{FF2B5EF4-FFF2-40B4-BE49-F238E27FC236}">
                    <a16:creationId xmlns:a16="http://schemas.microsoft.com/office/drawing/2014/main" id="{F3BF18FF-E16C-95EB-AF4D-3331CCF26161}"/>
                  </a:ext>
                </a:extLst>
              </p:cNvPr>
              <p:cNvSpPr/>
              <p:nvPr/>
            </p:nvSpPr>
            <p:spPr>
              <a:xfrm flipH="1">
                <a:off x="6579354" y="2819648"/>
                <a:ext cx="650100" cy="722100"/>
              </a:xfrm>
              <a:prstGeom prst="mathPlus">
                <a:avLst>
                  <a:gd name="adj1" fmla="val 2352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D5AD3043-35EF-CE80-FB1A-A26B7C9FAB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24850" y="1653893"/>
            <a:ext cx="582999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Sensitive</a:t>
            </a:r>
            <a:r>
              <a:rPr kumimoji="0" lang="ro-RO" altLang="ro-R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kumimoji="0" lang="ro-RO" altLang="ro-R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medical data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cyberattacks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misuse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ro-RO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HIPAA (USA), GDPR (EU),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Germany’s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PDSG.</a:t>
            </a:r>
            <a:endParaRPr kumimoji="0" lang="en-US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Mitigations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Pseudonymized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differential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audits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6C9158AA-715C-306A-C1BF-A09F3FC86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1">
            <a:extLst>
              <a:ext uri="{FF2B5EF4-FFF2-40B4-BE49-F238E27FC236}">
                <a16:creationId xmlns:a16="http://schemas.microsoft.com/office/drawing/2014/main" id="{30471A31-450D-CBAA-BFD3-9FC3587DE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636" y="883043"/>
            <a:ext cx="4386656" cy="87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err="1">
                <a:solidFill>
                  <a:srgbClr val="0070C0"/>
                </a:solidFill>
                <a:latin typeface="Raleway Black" pitchFamily="2" charset="0"/>
              </a:rPr>
              <a:t>Ethical</a:t>
            </a:r>
            <a:r>
              <a:rPr lang="ro-RO" sz="2800" dirty="0">
                <a:solidFill>
                  <a:srgbClr val="0070C0"/>
                </a:solidFill>
                <a:latin typeface="Raleway Black" pitchFamily="2" charset="0"/>
              </a:rPr>
              <a:t> </a:t>
            </a:r>
            <a:r>
              <a:rPr lang="ro-RO" sz="2800" dirty="0" err="1">
                <a:solidFill>
                  <a:srgbClr val="0070C0"/>
                </a:solidFill>
                <a:latin typeface="Raleway Black" pitchFamily="2" charset="0"/>
              </a:rPr>
              <a:t>Principles</a:t>
            </a:r>
            <a:endParaRPr sz="2800" dirty="0">
              <a:solidFill>
                <a:srgbClr val="0070C0"/>
              </a:solidFill>
              <a:latin typeface="Raleway Black" pitchFamily="2" charset="0"/>
            </a:endParaRPr>
          </a:p>
        </p:txBody>
      </p:sp>
      <p:grpSp>
        <p:nvGrpSpPr>
          <p:cNvPr id="913" name="Google Shape;913;p41">
            <a:extLst>
              <a:ext uri="{FF2B5EF4-FFF2-40B4-BE49-F238E27FC236}">
                <a16:creationId xmlns:a16="http://schemas.microsoft.com/office/drawing/2014/main" id="{9BF89AC3-22D9-AACE-AC1B-3B731A6A9973}"/>
              </a:ext>
            </a:extLst>
          </p:cNvPr>
          <p:cNvGrpSpPr/>
          <p:nvPr/>
        </p:nvGrpSpPr>
        <p:grpSpPr>
          <a:xfrm>
            <a:off x="-127421" y="3110988"/>
            <a:ext cx="2716282" cy="3105636"/>
            <a:chOff x="-127421" y="3110988"/>
            <a:chExt cx="2716282" cy="3105636"/>
          </a:xfrm>
        </p:grpSpPr>
        <p:sp>
          <p:nvSpPr>
            <p:cNvPr id="914" name="Google Shape;914;p41">
              <a:extLst>
                <a:ext uri="{FF2B5EF4-FFF2-40B4-BE49-F238E27FC236}">
                  <a16:creationId xmlns:a16="http://schemas.microsoft.com/office/drawing/2014/main" id="{D8455CBF-0D6B-3710-9E62-AB86C658E95D}"/>
                </a:ext>
              </a:extLst>
            </p:cNvPr>
            <p:cNvSpPr/>
            <p:nvPr/>
          </p:nvSpPr>
          <p:spPr>
            <a:xfrm rot="10800000">
              <a:off x="-127421" y="4150373"/>
              <a:ext cx="2069345" cy="2066251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5" name="Google Shape;915;p41">
              <a:extLst>
                <a:ext uri="{FF2B5EF4-FFF2-40B4-BE49-F238E27FC236}">
                  <a16:creationId xmlns:a16="http://schemas.microsoft.com/office/drawing/2014/main" id="{0D60863B-24EC-27AF-B352-31FF8421FE37}"/>
                </a:ext>
              </a:extLst>
            </p:cNvPr>
            <p:cNvGrpSpPr/>
            <p:nvPr/>
          </p:nvGrpSpPr>
          <p:grpSpPr>
            <a:xfrm>
              <a:off x="161929" y="3110988"/>
              <a:ext cx="2426932" cy="1779236"/>
              <a:chOff x="1009950" y="2705449"/>
              <a:chExt cx="2130196" cy="1561693"/>
            </a:xfrm>
          </p:grpSpPr>
          <p:sp>
            <p:nvSpPr>
              <p:cNvPr id="916" name="Google Shape;916;p41">
                <a:extLst>
                  <a:ext uri="{FF2B5EF4-FFF2-40B4-BE49-F238E27FC236}">
                    <a16:creationId xmlns:a16="http://schemas.microsoft.com/office/drawing/2014/main" id="{714C3B4C-2433-D808-234B-D7433AE42E8A}"/>
                  </a:ext>
                </a:extLst>
              </p:cNvPr>
              <p:cNvSpPr/>
              <p:nvPr/>
            </p:nvSpPr>
            <p:spPr>
              <a:xfrm>
                <a:off x="1009950" y="2705449"/>
                <a:ext cx="930419" cy="930417"/>
              </a:xfrm>
              <a:custGeom>
                <a:avLst/>
                <a:gdLst/>
                <a:ahLst/>
                <a:cxnLst/>
                <a:rect l="l" t="t" r="r" b="b"/>
                <a:pathLst>
                  <a:path w="961673" h="961671" extrusionOk="0">
                    <a:moveTo>
                      <a:pt x="870195" y="237"/>
                    </a:moveTo>
                    <a:lnTo>
                      <a:pt x="709137" y="23002"/>
                    </a:lnTo>
                    <a:cubicBezTo>
                      <a:pt x="696116" y="24840"/>
                      <a:pt x="687049" y="36889"/>
                      <a:pt x="688897" y="49910"/>
                    </a:cubicBezTo>
                    <a:cubicBezTo>
                      <a:pt x="690735" y="62931"/>
                      <a:pt x="702784" y="71998"/>
                      <a:pt x="715805" y="70150"/>
                    </a:cubicBezTo>
                    <a:lnTo>
                      <a:pt x="853289" y="50719"/>
                    </a:lnTo>
                    <a:lnTo>
                      <a:pt x="905695" y="421461"/>
                    </a:lnTo>
                    <a:lnTo>
                      <a:pt x="910010" y="452008"/>
                    </a:lnTo>
                    <a:cubicBezTo>
                      <a:pt x="941290" y="673274"/>
                      <a:pt x="786718" y="878737"/>
                      <a:pt x="565453" y="910017"/>
                    </a:cubicBezTo>
                    <a:cubicBezTo>
                      <a:pt x="344187" y="941297"/>
                      <a:pt x="138723" y="786726"/>
                      <a:pt x="107452" y="565460"/>
                    </a:cubicBezTo>
                    <a:lnTo>
                      <a:pt x="102347" y="529370"/>
                    </a:lnTo>
                    <a:lnTo>
                      <a:pt x="50722" y="164181"/>
                    </a:lnTo>
                    <a:lnTo>
                      <a:pt x="193749" y="143960"/>
                    </a:lnTo>
                    <a:cubicBezTo>
                      <a:pt x="206770" y="142121"/>
                      <a:pt x="215837" y="130072"/>
                      <a:pt x="213990" y="117051"/>
                    </a:cubicBezTo>
                    <a:cubicBezTo>
                      <a:pt x="212151" y="104031"/>
                      <a:pt x="200102" y="94963"/>
                      <a:pt x="187081" y="96811"/>
                    </a:cubicBezTo>
                    <a:lnTo>
                      <a:pt x="20480" y="120366"/>
                    </a:lnTo>
                    <a:cubicBezTo>
                      <a:pt x="7459" y="122205"/>
                      <a:pt x="-1609" y="134254"/>
                      <a:pt x="239" y="147274"/>
                    </a:cubicBezTo>
                    <a:lnTo>
                      <a:pt x="55198" y="536037"/>
                    </a:lnTo>
                    <a:lnTo>
                      <a:pt x="60304" y="572128"/>
                    </a:lnTo>
                    <a:cubicBezTo>
                      <a:pt x="95260" y="819396"/>
                      <a:pt x="324861" y="992132"/>
                      <a:pt x="572130" y="957176"/>
                    </a:cubicBezTo>
                    <a:cubicBezTo>
                      <a:pt x="819408" y="922219"/>
                      <a:pt x="992134" y="692619"/>
                      <a:pt x="957178" y="445340"/>
                    </a:cubicBezTo>
                    <a:lnTo>
                      <a:pt x="952863" y="414793"/>
                    </a:lnTo>
                    <a:lnTo>
                      <a:pt x="897123" y="20478"/>
                    </a:lnTo>
                    <a:cubicBezTo>
                      <a:pt x="895265" y="7457"/>
                      <a:pt x="883226" y="-1601"/>
                      <a:pt x="870195" y="2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41">
                <a:extLst>
                  <a:ext uri="{FF2B5EF4-FFF2-40B4-BE49-F238E27FC236}">
                    <a16:creationId xmlns:a16="http://schemas.microsoft.com/office/drawing/2014/main" id="{7D7D47DB-E4C7-4F0E-D767-A1A2E30DAFDA}"/>
                  </a:ext>
                </a:extLst>
              </p:cNvPr>
              <p:cNvSpPr/>
              <p:nvPr/>
            </p:nvSpPr>
            <p:spPr>
              <a:xfrm>
                <a:off x="1537496" y="3586139"/>
                <a:ext cx="534676" cy="617364"/>
              </a:xfrm>
              <a:custGeom>
                <a:avLst/>
                <a:gdLst/>
                <a:ahLst/>
                <a:cxnLst/>
                <a:rect l="l" t="t" r="r" b="b"/>
                <a:pathLst>
                  <a:path w="552637" h="638102" extrusionOk="0">
                    <a:moveTo>
                      <a:pt x="344204" y="625677"/>
                    </a:moveTo>
                    <a:lnTo>
                      <a:pt x="269042" y="636307"/>
                    </a:lnTo>
                    <a:cubicBezTo>
                      <a:pt x="170268" y="650271"/>
                      <a:pt x="78561" y="581281"/>
                      <a:pt x="64607" y="482516"/>
                    </a:cubicBezTo>
                    <a:lnTo>
                      <a:pt x="237" y="27145"/>
                    </a:lnTo>
                    <a:cubicBezTo>
                      <a:pt x="-1601" y="14124"/>
                      <a:pt x="7457" y="2075"/>
                      <a:pt x="20478" y="237"/>
                    </a:cubicBezTo>
                    <a:cubicBezTo>
                      <a:pt x="33498" y="-1601"/>
                      <a:pt x="45547" y="7457"/>
                      <a:pt x="47386" y="20478"/>
                    </a:cubicBezTo>
                    <a:lnTo>
                      <a:pt x="111756" y="475849"/>
                    </a:lnTo>
                    <a:cubicBezTo>
                      <a:pt x="122043" y="548610"/>
                      <a:pt x="189613" y="599436"/>
                      <a:pt x="262374" y="589149"/>
                    </a:cubicBezTo>
                    <a:lnTo>
                      <a:pt x="337536" y="578519"/>
                    </a:lnTo>
                    <a:cubicBezTo>
                      <a:pt x="443845" y="563488"/>
                      <a:pt x="518111" y="464781"/>
                      <a:pt x="503081" y="358472"/>
                    </a:cubicBezTo>
                    <a:lnTo>
                      <a:pt x="484993" y="230504"/>
                    </a:lnTo>
                    <a:cubicBezTo>
                      <a:pt x="483154" y="217483"/>
                      <a:pt x="492213" y="205434"/>
                      <a:pt x="505233" y="203596"/>
                    </a:cubicBezTo>
                    <a:cubicBezTo>
                      <a:pt x="518254" y="201757"/>
                      <a:pt x="530303" y="210816"/>
                      <a:pt x="532142" y="223836"/>
                    </a:cubicBezTo>
                    <a:lnTo>
                      <a:pt x="550230" y="351805"/>
                    </a:lnTo>
                    <a:cubicBezTo>
                      <a:pt x="568946" y="484117"/>
                      <a:pt x="476516" y="606970"/>
                      <a:pt x="344204" y="625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41">
                <a:extLst>
                  <a:ext uri="{FF2B5EF4-FFF2-40B4-BE49-F238E27FC236}">
                    <a16:creationId xmlns:a16="http://schemas.microsoft.com/office/drawing/2014/main" id="{09DC9BFF-EBA7-F2B6-5136-A56C8E1CCCA0}"/>
                  </a:ext>
                </a:extLst>
              </p:cNvPr>
              <p:cNvSpPr/>
              <p:nvPr/>
            </p:nvSpPr>
            <p:spPr>
              <a:xfrm>
                <a:off x="1512738" y="3547023"/>
                <a:ext cx="103102" cy="103102"/>
              </a:xfrm>
              <a:custGeom>
                <a:avLst/>
                <a:gdLst/>
                <a:ahLst/>
                <a:cxnLst/>
                <a:rect l="l" t="t" r="r" b="b"/>
                <a:pathLst>
                  <a:path w="106565" h="106565" extrusionOk="0">
                    <a:moveTo>
                      <a:pt x="106566" y="53283"/>
                    </a:moveTo>
                    <a:cubicBezTo>
                      <a:pt x="106566" y="82710"/>
                      <a:pt x="82710" y="106566"/>
                      <a:pt x="53283" y="106566"/>
                    </a:cubicBezTo>
                    <a:cubicBezTo>
                      <a:pt x="23856" y="106566"/>
                      <a:pt x="0" y="82710"/>
                      <a:pt x="0" y="53283"/>
                    </a:cubicBezTo>
                    <a:cubicBezTo>
                      <a:pt x="0" y="23856"/>
                      <a:pt x="23856" y="0"/>
                      <a:pt x="53283" y="0"/>
                    </a:cubicBezTo>
                    <a:cubicBezTo>
                      <a:pt x="82710" y="0"/>
                      <a:pt x="106566" y="23856"/>
                      <a:pt x="106566" y="53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41">
                <a:extLst>
                  <a:ext uri="{FF2B5EF4-FFF2-40B4-BE49-F238E27FC236}">
                    <a16:creationId xmlns:a16="http://schemas.microsoft.com/office/drawing/2014/main" id="{CC37D6C1-40DA-22AA-88C1-E21F59319988}"/>
                  </a:ext>
                </a:extLst>
              </p:cNvPr>
              <p:cNvSpPr/>
              <p:nvPr/>
            </p:nvSpPr>
            <p:spPr>
              <a:xfrm>
                <a:off x="1627061" y="2723036"/>
                <a:ext cx="97517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00793" h="58140" extrusionOk="0">
                    <a:moveTo>
                      <a:pt x="52197" y="54378"/>
                    </a:moveTo>
                    <a:lnTo>
                      <a:pt x="100793" y="47511"/>
                    </a:lnTo>
                    <a:lnTo>
                      <a:pt x="94078" y="0"/>
                    </a:lnTo>
                    <a:lnTo>
                      <a:pt x="45481" y="6868"/>
                    </a:lnTo>
                    <a:lnTo>
                      <a:pt x="20640" y="10382"/>
                    </a:lnTo>
                    <a:cubicBezTo>
                      <a:pt x="7515" y="12240"/>
                      <a:pt x="-1610" y="24375"/>
                      <a:pt x="238" y="37500"/>
                    </a:cubicBezTo>
                    <a:lnTo>
                      <a:pt x="238" y="37500"/>
                    </a:lnTo>
                    <a:cubicBezTo>
                      <a:pt x="2095" y="50625"/>
                      <a:pt x="14230" y="59750"/>
                      <a:pt x="27355" y="57902"/>
                    </a:cubicBezTo>
                    <a:lnTo>
                      <a:pt x="52197" y="54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41">
                <a:extLst>
                  <a:ext uri="{FF2B5EF4-FFF2-40B4-BE49-F238E27FC236}">
                    <a16:creationId xmlns:a16="http://schemas.microsoft.com/office/drawing/2014/main" id="{DF930797-6CD1-35E3-1088-BB1C9C605BD1}"/>
                  </a:ext>
                </a:extLst>
              </p:cNvPr>
              <p:cNvSpPr/>
              <p:nvPr/>
            </p:nvSpPr>
            <p:spPr>
              <a:xfrm>
                <a:off x="1877977" y="3149617"/>
                <a:ext cx="1262169" cy="1117524"/>
              </a:xfrm>
              <a:custGeom>
                <a:avLst/>
                <a:gdLst/>
                <a:ahLst/>
                <a:cxnLst/>
                <a:rect l="l" t="t" r="r" b="b"/>
                <a:pathLst>
                  <a:path w="1304567" h="1155064" extrusionOk="0">
                    <a:moveTo>
                      <a:pt x="821671" y="1134273"/>
                    </a:moveTo>
                    <a:lnTo>
                      <a:pt x="99353" y="758968"/>
                    </a:lnTo>
                    <a:cubicBezTo>
                      <a:pt x="9046" y="712048"/>
                      <a:pt x="-26130" y="600796"/>
                      <a:pt x="20790" y="510480"/>
                    </a:cubicBezTo>
                    <a:lnTo>
                      <a:pt x="234408" y="99353"/>
                    </a:lnTo>
                    <a:cubicBezTo>
                      <a:pt x="281328" y="9046"/>
                      <a:pt x="392580" y="-26130"/>
                      <a:pt x="482896" y="20790"/>
                    </a:cubicBezTo>
                    <a:lnTo>
                      <a:pt x="1205215" y="396094"/>
                    </a:lnTo>
                    <a:cubicBezTo>
                      <a:pt x="1295521" y="443015"/>
                      <a:pt x="1330697" y="554267"/>
                      <a:pt x="1283777" y="644583"/>
                    </a:cubicBezTo>
                    <a:lnTo>
                      <a:pt x="1070160" y="1055710"/>
                    </a:lnTo>
                    <a:cubicBezTo>
                      <a:pt x="1023230" y="1146026"/>
                      <a:pt x="911978" y="1181193"/>
                      <a:pt x="821671" y="11342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41">
                <a:extLst>
                  <a:ext uri="{FF2B5EF4-FFF2-40B4-BE49-F238E27FC236}">
                    <a16:creationId xmlns:a16="http://schemas.microsoft.com/office/drawing/2014/main" id="{1F9AA7F0-CD32-7354-4DD2-DB2D07954D13}"/>
                  </a:ext>
                </a:extLst>
              </p:cNvPr>
              <p:cNvSpPr/>
              <p:nvPr/>
            </p:nvSpPr>
            <p:spPr>
              <a:xfrm>
                <a:off x="2262695" y="3461969"/>
                <a:ext cx="493154" cy="493154"/>
              </a:xfrm>
              <a:custGeom>
                <a:avLst/>
                <a:gdLst/>
                <a:ahLst/>
                <a:cxnLst/>
                <a:rect l="l" t="t" r="r" b="b"/>
                <a:pathLst>
                  <a:path w="509720" h="509720" extrusionOk="0">
                    <a:moveTo>
                      <a:pt x="509721" y="254860"/>
                    </a:moveTo>
                    <a:cubicBezTo>
                      <a:pt x="509721" y="395616"/>
                      <a:pt x="395616" y="509721"/>
                      <a:pt x="254860" y="509721"/>
                    </a:cubicBezTo>
                    <a:cubicBezTo>
                      <a:pt x="114105" y="509721"/>
                      <a:pt x="0" y="395616"/>
                      <a:pt x="0" y="254860"/>
                    </a:cubicBezTo>
                    <a:cubicBezTo>
                      <a:pt x="0" y="114105"/>
                      <a:pt x="114105" y="0"/>
                      <a:pt x="254860" y="0"/>
                    </a:cubicBezTo>
                    <a:cubicBezTo>
                      <a:pt x="395616" y="0"/>
                      <a:pt x="509721" y="114105"/>
                      <a:pt x="509721" y="2548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41">
                <a:extLst>
                  <a:ext uri="{FF2B5EF4-FFF2-40B4-BE49-F238E27FC236}">
                    <a16:creationId xmlns:a16="http://schemas.microsoft.com/office/drawing/2014/main" id="{9025538B-C8CC-149F-467A-467C0DAA33CA}"/>
                  </a:ext>
                </a:extLst>
              </p:cNvPr>
              <p:cNvSpPr/>
              <p:nvPr/>
            </p:nvSpPr>
            <p:spPr>
              <a:xfrm>
                <a:off x="2347753" y="3547026"/>
                <a:ext cx="323121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333975" h="333975" extrusionOk="0">
                    <a:moveTo>
                      <a:pt x="333975" y="194958"/>
                    </a:moveTo>
                    <a:lnTo>
                      <a:pt x="237344" y="144742"/>
                    </a:lnTo>
                    <a:lnTo>
                      <a:pt x="287550" y="48111"/>
                    </a:lnTo>
                    <a:lnTo>
                      <a:pt x="194958" y="0"/>
                    </a:lnTo>
                    <a:lnTo>
                      <a:pt x="144742" y="96631"/>
                    </a:lnTo>
                    <a:lnTo>
                      <a:pt x="48111" y="46425"/>
                    </a:lnTo>
                    <a:lnTo>
                      <a:pt x="0" y="139027"/>
                    </a:lnTo>
                    <a:lnTo>
                      <a:pt x="96631" y="189233"/>
                    </a:lnTo>
                    <a:lnTo>
                      <a:pt x="46425" y="285864"/>
                    </a:lnTo>
                    <a:lnTo>
                      <a:pt x="139027" y="333975"/>
                    </a:lnTo>
                    <a:lnTo>
                      <a:pt x="189233" y="237344"/>
                    </a:lnTo>
                    <a:lnTo>
                      <a:pt x="285864" y="28755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41">
                <a:extLst>
                  <a:ext uri="{FF2B5EF4-FFF2-40B4-BE49-F238E27FC236}">
                    <a16:creationId xmlns:a16="http://schemas.microsoft.com/office/drawing/2014/main" id="{B71F3ECE-F7E3-D83D-D21B-D790FB3957F6}"/>
                  </a:ext>
                </a:extLst>
              </p:cNvPr>
              <p:cNvSpPr/>
              <p:nvPr/>
            </p:nvSpPr>
            <p:spPr>
              <a:xfrm>
                <a:off x="2478903" y="3102581"/>
                <a:ext cx="482558" cy="363577"/>
              </a:xfrm>
              <a:custGeom>
                <a:avLst/>
                <a:gdLst/>
                <a:ahLst/>
                <a:cxnLst/>
                <a:rect l="l" t="t" r="r" b="b"/>
                <a:pathLst>
                  <a:path w="498768" h="375790" extrusionOk="0">
                    <a:moveTo>
                      <a:pt x="442655" y="375791"/>
                    </a:moveTo>
                    <a:lnTo>
                      <a:pt x="379933" y="343196"/>
                    </a:lnTo>
                    <a:lnTo>
                      <a:pt x="422843" y="260605"/>
                    </a:lnTo>
                    <a:cubicBezTo>
                      <a:pt x="434683" y="237821"/>
                      <a:pt x="425777" y="209646"/>
                      <a:pt x="402993" y="197807"/>
                    </a:cubicBezTo>
                    <a:lnTo>
                      <a:pt x="168431" y="75925"/>
                    </a:lnTo>
                    <a:cubicBezTo>
                      <a:pt x="145637" y="64085"/>
                      <a:pt x="117472" y="72991"/>
                      <a:pt x="105632" y="95775"/>
                    </a:cubicBezTo>
                    <a:lnTo>
                      <a:pt x="62722" y="178366"/>
                    </a:lnTo>
                    <a:lnTo>
                      <a:pt x="0" y="145772"/>
                    </a:lnTo>
                    <a:lnTo>
                      <a:pt x="42910" y="63180"/>
                    </a:lnTo>
                    <a:cubicBezTo>
                      <a:pt x="72723" y="5811"/>
                      <a:pt x="143647" y="-16620"/>
                      <a:pt x="201025" y="13193"/>
                    </a:cubicBezTo>
                    <a:lnTo>
                      <a:pt x="435588" y="135075"/>
                    </a:lnTo>
                    <a:cubicBezTo>
                      <a:pt x="492957" y="164888"/>
                      <a:pt x="515388" y="235812"/>
                      <a:pt x="485575" y="293190"/>
                    </a:cubicBezTo>
                    <a:lnTo>
                      <a:pt x="442655" y="3757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41">
                <a:extLst>
                  <a:ext uri="{FF2B5EF4-FFF2-40B4-BE49-F238E27FC236}">
                    <a16:creationId xmlns:a16="http://schemas.microsoft.com/office/drawing/2014/main" id="{B896BD98-BD8B-D607-802F-9BA782BD68AC}"/>
                  </a:ext>
                </a:extLst>
              </p:cNvPr>
              <p:cNvSpPr/>
              <p:nvPr/>
            </p:nvSpPr>
            <p:spPr>
              <a:xfrm rot="-962823" flipH="1">
                <a:off x="1160754" y="2791686"/>
                <a:ext cx="97538" cy="56262"/>
              </a:xfrm>
              <a:custGeom>
                <a:avLst/>
                <a:gdLst/>
                <a:ahLst/>
                <a:cxnLst/>
                <a:rect l="l" t="t" r="r" b="b"/>
                <a:pathLst>
                  <a:path w="100793" h="58140" extrusionOk="0">
                    <a:moveTo>
                      <a:pt x="52197" y="54378"/>
                    </a:moveTo>
                    <a:lnTo>
                      <a:pt x="100793" y="47511"/>
                    </a:lnTo>
                    <a:lnTo>
                      <a:pt x="94078" y="0"/>
                    </a:lnTo>
                    <a:lnTo>
                      <a:pt x="45481" y="6868"/>
                    </a:lnTo>
                    <a:lnTo>
                      <a:pt x="20640" y="10382"/>
                    </a:lnTo>
                    <a:cubicBezTo>
                      <a:pt x="7515" y="12240"/>
                      <a:pt x="-1610" y="24375"/>
                      <a:pt x="238" y="37500"/>
                    </a:cubicBezTo>
                    <a:lnTo>
                      <a:pt x="238" y="37500"/>
                    </a:lnTo>
                    <a:cubicBezTo>
                      <a:pt x="2095" y="50625"/>
                      <a:pt x="14230" y="59750"/>
                      <a:pt x="27355" y="57902"/>
                    </a:cubicBezTo>
                    <a:lnTo>
                      <a:pt x="52197" y="54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5" name="Google Shape;925;p41">
            <a:extLst>
              <a:ext uri="{FF2B5EF4-FFF2-40B4-BE49-F238E27FC236}">
                <a16:creationId xmlns:a16="http://schemas.microsoft.com/office/drawing/2014/main" id="{942897BB-52BD-BFCE-5584-4A9FF08994EC}"/>
              </a:ext>
            </a:extLst>
          </p:cNvPr>
          <p:cNvGrpSpPr/>
          <p:nvPr/>
        </p:nvGrpSpPr>
        <p:grpSpPr>
          <a:xfrm>
            <a:off x="6016834" y="3639161"/>
            <a:ext cx="4827866" cy="4595015"/>
            <a:chOff x="5903822" y="3233036"/>
            <a:chExt cx="4827866" cy="4595015"/>
          </a:xfrm>
        </p:grpSpPr>
        <p:sp>
          <p:nvSpPr>
            <p:cNvPr id="926" name="Google Shape;926;p41">
              <a:extLst>
                <a:ext uri="{FF2B5EF4-FFF2-40B4-BE49-F238E27FC236}">
                  <a16:creationId xmlns:a16="http://schemas.microsoft.com/office/drawing/2014/main" id="{154C1F28-C0B7-F9CC-AE29-E9C784B0163C}"/>
                </a:ext>
              </a:extLst>
            </p:cNvPr>
            <p:cNvSpPr/>
            <p:nvPr/>
          </p:nvSpPr>
          <p:spPr>
            <a:xfrm rot="10800000">
              <a:off x="6129865" y="3233036"/>
              <a:ext cx="4601823" cy="4595015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7" name="Google Shape;927;p41">
              <a:extLst>
                <a:ext uri="{FF2B5EF4-FFF2-40B4-BE49-F238E27FC236}">
                  <a16:creationId xmlns:a16="http://schemas.microsoft.com/office/drawing/2014/main" id="{B635A9B1-3772-F490-E67A-A1B24B700D87}"/>
                </a:ext>
              </a:extLst>
            </p:cNvPr>
            <p:cNvGrpSpPr/>
            <p:nvPr/>
          </p:nvGrpSpPr>
          <p:grpSpPr>
            <a:xfrm>
              <a:off x="5903822" y="3742319"/>
              <a:ext cx="812959" cy="861672"/>
              <a:chOff x="5137170" y="1563182"/>
              <a:chExt cx="584358" cy="619462"/>
            </a:xfrm>
          </p:grpSpPr>
          <p:sp>
            <p:nvSpPr>
              <p:cNvPr id="928" name="Google Shape;928;p41">
                <a:extLst>
                  <a:ext uri="{FF2B5EF4-FFF2-40B4-BE49-F238E27FC236}">
                    <a16:creationId xmlns:a16="http://schemas.microsoft.com/office/drawing/2014/main" id="{9746C45A-3482-1523-575F-BD756A55DD45}"/>
                  </a:ext>
                </a:extLst>
              </p:cNvPr>
              <p:cNvSpPr/>
              <p:nvPr/>
            </p:nvSpPr>
            <p:spPr>
              <a:xfrm>
                <a:off x="5137170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7811"/>
                    </a:moveTo>
                    <a:cubicBezTo>
                      <a:pt x="96911" y="73631"/>
                      <a:pt x="75956" y="94567"/>
                      <a:pt x="50175" y="94567"/>
                    </a:cubicBezTo>
                    <a:cubicBezTo>
                      <a:pt x="24330" y="94567"/>
                      <a:pt x="3439" y="73631"/>
                      <a:pt x="3439" y="47811"/>
                    </a:cubicBezTo>
                    <a:cubicBezTo>
                      <a:pt x="3439" y="21992"/>
                      <a:pt x="24330" y="1063"/>
                      <a:pt x="50175" y="1063"/>
                    </a:cubicBezTo>
                    <a:cubicBezTo>
                      <a:pt x="75956" y="1063"/>
                      <a:pt x="96911" y="21992"/>
                      <a:pt x="96911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41">
                <a:extLst>
                  <a:ext uri="{FF2B5EF4-FFF2-40B4-BE49-F238E27FC236}">
                    <a16:creationId xmlns:a16="http://schemas.microsoft.com/office/drawing/2014/main" id="{0A697C1E-BFBE-5444-28F8-2D9DB5C9A258}"/>
                  </a:ext>
                </a:extLst>
              </p:cNvPr>
              <p:cNvSpPr/>
              <p:nvPr/>
            </p:nvSpPr>
            <p:spPr>
              <a:xfrm>
                <a:off x="5137170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7936"/>
                    </a:moveTo>
                    <a:cubicBezTo>
                      <a:pt x="96911" y="73755"/>
                      <a:pt x="75956" y="94691"/>
                      <a:pt x="50175" y="94691"/>
                    </a:cubicBezTo>
                    <a:cubicBezTo>
                      <a:pt x="24330" y="94691"/>
                      <a:pt x="3439" y="73755"/>
                      <a:pt x="3439" y="47936"/>
                    </a:cubicBezTo>
                    <a:cubicBezTo>
                      <a:pt x="3439" y="22117"/>
                      <a:pt x="24330" y="1187"/>
                      <a:pt x="50175" y="1187"/>
                    </a:cubicBezTo>
                    <a:cubicBezTo>
                      <a:pt x="75956" y="1187"/>
                      <a:pt x="96911" y="22117"/>
                      <a:pt x="96911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41">
                <a:extLst>
                  <a:ext uri="{FF2B5EF4-FFF2-40B4-BE49-F238E27FC236}">
                    <a16:creationId xmlns:a16="http://schemas.microsoft.com/office/drawing/2014/main" id="{62759A13-79BB-3464-E2DE-193C98F446EC}"/>
                  </a:ext>
                </a:extLst>
              </p:cNvPr>
              <p:cNvSpPr/>
              <p:nvPr/>
            </p:nvSpPr>
            <p:spPr>
              <a:xfrm>
                <a:off x="5312477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7811"/>
                    </a:moveTo>
                    <a:cubicBezTo>
                      <a:pt x="97028" y="73631"/>
                      <a:pt x="76137" y="94567"/>
                      <a:pt x="50292" y="94567"/>
                    </a:cubicBezTo>
                    <a:cubicBezTo>
                      <a:pt x="24447" y="94567"/>
                      <a:pt x="3556" y="73631"/>
                      <a:pt x="3556" y="47811"/>
                    </a:cubicBezTo>
                    <a:cubicBezTo>
                      <a:pt x="3556" y="21992"/>
                      <a:pt x="24447" y="1063"/>
                      <a:pt x="50292" y="1063"/>
                    </a:cubicBezTo>
                    <a:cubicBezTo>
                      <a:pt x="76137" y="1063"/>
                      <a:pt x="97028" y="21992"/>
                      <a:pt x="97028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41">
                <a:extLst>
                  <a:ext uri="{FF2B5EF4-FFF2-40B4-BE49-F238E27FC236}">
                    <a16:creationId xmlns:a16="http://schemas.microsoft.com/office/drawing/2014/main" id="{B15C49C0-7FA7-33D5-139C-596A9619D602}"/>
                  </a:ext>
                </a:extLst>
              </p:cNvPr>
              <p:cNvSpPr/>
              <p:nvPr/>
            </p:nvSpPr>
            <p:spPr>
              <a:xfrm>
                <a:off x="5312477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7936"/>
                    </a:moveTo>
                    <a:cubicBezTo>
                      <a:pt x="97028" y="73755"/>
                      <a:pt x="76137" y="94691"/>
                      <a:pt x="50292" y="94691"/>
                    </a:cubicBezTo>
                    <a:cubicBezTo>
                      <a:pt x="24447" y="94691"/>
                      <a:pt x="3556" y="73755"/>
                      <a:pt x="3556" y="47936"/>
                    </a:cubicBezTo>
                    <a:cubicBezTo>
                      <a:pt x="3556" y="22117"/>
                      <a:pt x="24447" y="1187"/>
                      <a:pt x="50292" y="1187"/>
                    </a:cubicBezTo>
                    <a:cubicBezTo>
                      <a:pt x="76137" y="1187"/>
                      <a:pt x="97028" y="22117"/>
                      <a:pt x="97028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41">
                <a:extLst>
                  <a:ext uri="{FF2B5EF4-FFF2-40B4-BE49-F238E27FC236}">
                    <a16:creationId xmlns:a16="http://schemas.microsoft.com/office/drawing/2014/main" id="{E09E6967-847C-F318-DB14-CF4F85924B2D}"/>
                  </a:ext>
                </a:extLst>
              </p:cNvPr>
              <p:cNvSpPr/>
              <p:nvPr/>
            </p:nvSpPr>
            <p:spPr>
              <a:xfrm>
                <a:off x="5476117" y="1563182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7811"/>
                    </a:moveTo>
                    <a:cubicBezTo>
                      <a:pt x="97137" y="73631"/>
                      <a:pt x="76182" y="94567"/>
                      <a:pt x="50400" y="94567"/>
                    </a:cubicBezTo>
                    <a:cubicBezTo>
                      <a:pt x="24556" y="94567"/>
                      <a:pt x="3664" y="73631"/>
                      <a:pt x="3664" y="47811"/>
                    </a:cubicBezTo>
                    <a:cubicBezTo>
                      <a:pt x="3664" y="21992"/>
                      <a:pt x="24556" y="1063"/>
                      <a:pt x="50400" y="1063"/>
                    </a:cubicBezTo>
                    <a:cubicBezTo>
                      <a:pt x="76182" y="1063"/>
                      <a:pt x="97137" y="21992"/>
                      <a:pt x="97137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41">
                <a:extLst>
                  <a:ext uri="{FF2B5EF4-FFF2-40B4-BE49-F238E27FC236}">
                    <a16:creationId xmlns:a16="http://schemas.microsoft.com/office/drawing/2014/main" id="{76029571-84A8-3D1E-CC5B-1AAEEEF84211}"/>
                  </a:ext>
                </a:extLst>
              </p:cNvPr>
              <p:cNvSpPr/>
              <p:nvPr/>
            </p:nvSpPr>
            <p:spPr>
              <a:xfrm>
                <a:off x="5476117" y="1750191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7936"/>
                    </a:moveTo>
                    <a:cubicBezTo>
                      <a:pt x="97137" y="73755"/>
                      <a:pt x="76182" y="94691"/>
                      <a:pt x="50400" y="94691"/>
                    </a:cubicBezTo>
                    <a:cubicBezTo>
                      <a:pt x="24556" y="94691"/>
                      <a:pt x="3664" y="73755"/>
                      <a:pt x="3664" y="47936"/>
                    </a:cubicBezTo>
                    <a:cubicBezTo>
                      <a:pt x="3664" y="22117"/>
                      <a:pt x="24556" y="1187"/>
                      <a:pt x="50400" y="1187"/>
                    </a:cubicBezTo>
                    <a:cubicBezTo>
                      <a:pt x="76182" y="1187"/>
                      <a:pt x="97137" y="22117"/>
                      <a:pt x="97137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41">
                <a:extLst>
                  <a:ext uri="{FF2B5EF4-FFF2-40B4-BE49-F238E27FC236}">
                    <a16:creationId xmlns:a16="http://schemas.microsoft.com/office/drawing/2014/main" id="{26DA1609-239A-FAC0-8702-FCF5601AA058}"/>
                  </a:ext>
                </a:extLst>
              </p:cNvPr>
              <p:cNvSpPr/>
              <p:nvPr/>
            </p:nvSpPr>
            <p:spPr>
              <a:xfrm>
                <a:off x="5651425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7811"/>
                    </a:moveTo>
                    <a:cubicBezTo>
                      <a:pt x="97253" y="73631"/>
                      <a:pt x="76361" y="94567"/>
                      <a:pt x="50517" y="94567"/>
                    </a:cubicBezTo>
                    <a:cubicBezTo>
                      <a:pt x="24736" y="94567"/>
                      <a:pt x="3781" y="73631"/>
                      <a:pt x="3781" y="47811"/>
                    </a:cubicBezTo>
                    <a:cubicBezTo>
                      <a:pt x="3781" y="21992"/>
                      <a:pt x="24736" y="1063"/>
                      <a:pt x="50517" y="1063"/>
                    </a:cubicBezTo>
                    <a:cubicBezTo>
                      <a:pt x="76361" y="1063"/>
                      <a:pt x="97253" y="21992"/>
                      <a:pt x="97253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41">
                <a:extLst>
                  <a:ext uri="{FF2B5EF4-FFF2-40B4-BE49-F238E27FC236}">
                    <a16:creationId xmlns:a16="http://schemas.microsoft.com/office/drawing/2014/main" id="{0D554521-BDA0-6E3F-EC47-C1D82B905E91}"/>
                  </a:ext>
                </a:extLst>
              </p:cNvPr>
              <p:cNvSpPr/>
              <p:nvPr/>
            </p:nvSpPr>
            <p:spPr>
              <a:xfrm>
                <a:off x="5651425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7936"/>
                    </a:moveTo>
                    <a:cubicBezTo>
                      <a:pt x="97253" y="73755"/>
                      <a:pt x="76361" y="94691"/>
                      <a:pt x="50517" y="94691"/>
                    </a:cubicBezTo>
                    <a:cubicBezTo>
                      <a:pt x="24736" y="94691"/>
                      <a:pt x="3781" y="73755"/>
                      <a:pt x="3781" y="47936"/>
                    </a:cubicBezTo>
                    <a:cubicBezTo>
                      <a:pt x="3781" y="22117"/>
                      <a:pt x="24736" y="1187"/>
                      <a:pt x="50517" y="1187"/>
                    </a:cubicBezTo>
                    <a:cubicBezTo>
                      <a:pt x="76361" y="1187"/>
                      <a:pt x="97253" y="22117"/>
                      <a:pt x="97253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41">
                <a:extLst>
                  <a:ext uri="{FF2B5EF4-FFF2-40B4-BE49-F238E27FC236}">
                    <a16:creationId xmlns:a16="http://schemas.microsoft.com/office/drawing/2014/main" id="{649E712D-59C5-7B89-2A8C-FD09A66A705C}"/>
                  </a:ext>
                </a:extLst>
              </p:cNvPr>
              <p:cNvSpPr/>
              <p:nvPr/>
            </p:nvSpPr>
            <p:spPr>
              <a:xfrm>
                <a:off x="5137170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8059"/>
                    </a:moveTo>
                    <a:cubicBezTo>
                      <a:pt x="96911" y="73878"/>
                      <a:pt x="75956" y="94807"/>
                      <a:pt x="50175" y="94807"/>
                    </a:cubicBezTo>
                    <a:cubicBezTo>
                      <a:pt x="24330" y="94807"/>
                      <a:pt x="3439" y="73878"/>
                      <a:pt x="3439" y="48059"/>
                    </a:cubicBezTo>
                    <a:cubicBezTo>
                      <a:pt x="3439" y="22240"/>
                      <a:pt x="24330" y="1304"/>
                      <a:pt x="50175" y="1304"/>
                    </a:cubicBezTo>
                    <a:cubicBezTo>
                      <a:pt x="75956" y="1304"/>
                      <a:pt x="96911" y="22240"/>
                      <a:pt x="96911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41">
                <a:extLst>
                  <a:ext uri="{FF2B5EF4-FFF2-40B4-BE49-F238E27FC236}">
                    <a16:creationId xmlns:a16="http://schemas.microsoft.com/office/drawing/2014/main" id="{69DE9235-9A44-9AEF-7A3B-86F19872C8C4}"/>
                  </a:ext>
                </a:extLst>
              </p:cNvPr>
              <p:cNvSpPr/>
              <p:nvPr/>
            </p:nvSpPr>
            <p:spPr>
              <a:xfrm>
                <a:off x="5137170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8183"/>
                    </a:moveTo>
                    <a:cubicBezTo>
                      <a:pt x="96911" y="74002"/>
                      <a:pt x="75956" y="94932"/>
                      <a:pt x="50175" y="94932"/>
                    </a:cubicBezTo>
                    <a:cubicBezTo>
                      <a:pt x="24330" y="94932"/>
                      <a:pt x="3439" y="74002"/>
                      <a:pt x="3439" y="48183"/>
                    </a:cubicBezTo>
                    <a:cubicBezTo>
                      <a:pt x="3439" y="22364"/>
                      <a:pt x="24330" y="1428"/>
                      <a:pt x="50175" y="1428"/>
                    </a:cubicBezTo>
                    <a:cubicBezTo>
                      <a:pt x="75956" y="1428"/>
                      <a:pt x="96911" y="22364"/>
                      <a:pt x="96911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41">
                <a:extLst>
                  <a:ext uri="{FF2B5EF4-FFF2-40B4-BE49-F238E27FC236}">
                    <a16:creationId xmlns:a16="http://schemas.microsoft.com/office/drawing/2014/main" id="{4D15DEE9-CBDE-2749-26A4-0E9C522C03A3}"/>
                  </a:ext>
                </a:extLst>
              </p:cNvPr>
              <p:cNvSpPr/>
              <p:nvPr/>
            </p:nvSpPr>
            <p:spPr>
              <a:xfrm>
                <a:off x="5312477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8059"/>
                    </a:moveTo>
                    <a:cubicBezTo>
                      <a:pt x="97028" y="73878"/>
                      <a:pt x="76137" y="94807"/>
                      <a:pt x="50292" y="94807"/>
                    </a:cubicBezTo>
                    <a:cubicBezTo>
                      <a:pt x="24447" y="94807"/>
                      <a:pt x="3556" y="73878"/>
                      <a:pt x="3556" y="48059"/>
                    </a:cubicBezTo>
                    <a:cubicBezTo>
                      <a:pt x="3556" y="22240"/>
                      <a:pt x="24447" y="1304"/>
                      <a:pt x="50292" y="1304"/>
                    </a:cubicBezTo>
                    <a:cubicBezTo>
                      <a:pt x="76137" y="1304"/>
                      <a:pt x="97028" y="22240"/>
                      <a:pt x="97028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41">
                <a:extLst>
                  <a:ext uri="{FF2B5EF4-FFF2-40B4-BE49-F238E27FC236}">
                    <a16:creationId xmlns:a16="http://schemas.microsoft.com/office/drawing/2014/main" id="{86E1BD74-7B73-9143-3676-108F47D16E31}"/>
                  </a:ext>
                </a:extLst>
              </p:cNvPr>
              <p:cNvSpPr/>
              <p:nvPr/>
            </p:nvSpPr>
            <p:spPr>
              <a:xfrm>
                <a:off x="5312477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8183"/>
                    </a:moveTo>
                    <a:cubicBezTo>
                      <a:pt x="97028" y="74002"/>
                      <a:pt x="76137" y="94932"/>
                      <a:pt x="50292" y="94932"/>
                    </a:cubicBezTo>
                    <a:cubicBezTo>
                      <a:pt x="24447" y="94932"/>
                      <a:pt x="3556" y="74002"/>
                      <a:pt x="3556" y="48183"/>
                    </a:cubicBezTo>
                    <a:cubicBezTo>
                      <a:pt x="3556" y="22364"/>
                      <a:pt x="24447" y="1428"/>
                      <a:pt x="50292" y="1428"/>
                    </a:cubicBezTo>
                    <a:cubicBezTo>
                      <a:pt x="76137" y="1428"/>
                      <a:pt x="97028" y="22364"/>
                      <a:pt x="97028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41">
                <a:extLst>
                  <a:ext uri="{FF2B5EF4-FFF2-40B4-BE49-F238E27FC236}">
                    <a16:creationId xmlns:a16="http://schemas.microsoft.com/office/drawing/2014/main" id="{78132FF6-7082-D949-2F09-0B524BC9280A}"/>
                  </a:ext>
                </a:extLst>
              </p:cNvPr>
              <p:cNvSpPr/>
              <p:nvPr/>
            </p:nvSpPr>
            <p:spPr>
              <a:xfrm>
                <a:off x="5476117" y="1925509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8059"/>
                    </a:moveTo>
                    <a:cubicBezTo>
                      <a:pt x="97137" y="73878"/>
                      <a:pt x="76182" y="94807"/>
                      <a:pt x="50400" y="94807"/>
                    </a:cubicBezTo>
                    <a:cubicBezTo>
                      <a:pt x="24556" y="94807"/>
                      <a:pt x="3664" y="73878"/>
                      <a:pt x="3664" y="48059"/>
                    </a:cubicBezTo>
                    <a:cubicBezTo>
                      <a:pt x="3664" y="22240"/>
                      <a:pt x="24556" y="1304"/>
                      <a:pt x="50400" y="1304"/>
                    </a:cubicBezTo>
                    <a:cubicBezTo>
                      <a:pt x="76182" y="1304"/>
                      <a:pt x="97137" y="22240"/>
                      <a:pt x="97137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41">
                <a:extLst>
                  <a:ext uri="{FF2B5EF4-FFF2-40B4-BE49-F238E27FC236}">
                    <a16:creationId xmlns:a16="http://schemas.microsoft.com/office/drawing/2014/main" id="{C07C3854-1328-8D29-1D19-8226DAC45B5A}"/>
                  </a:ext>
                </a:extLst>
              </p:cNvPr>
              <p:cNvSpPr/>
              <p:nvPr/>
            </p:nvSpPr>
            <p:spPr>
              <a:xfrm>
                <a:off x="5476117" y="2112518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8183"/>
                    </a:moveTo>
                    <a:cubicBezTo>
                      <a:pt x="97137" y="74002"/>
                      <a:pt x="76182" y="94932"/>
                      <a:pt x="50400" y="94932"/>
                    </a:cubicBezTo>
                    <a:cubicBezTo>
                      <a:pt x="24556" y="94932"/>
                      <a:pt x="3664" y="74002"/>
                      <a:pt x="3664" y="48183"/>
                    </a:cubicBezTo>
                    <a:cubicBezTo>
                      <a:pt x="3664" y="22364"/>
                      <a:pt x="24556" y="1428"/>
                      <a:pt x="50400" y="1428"/>
                    </a:cubicBezTo>
                    <a:cubicBezTo>
                      <a:pt x="76182" y="1428"/>
                      <a:pt x="97137" y="22364"/>
                      <a:pt x="97137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41">
                <a:extLst>
                  <a:ext uri="{FF2B5EF4-FFF2-40B4-BE49-F238E27FC236}">
                    <a16:creationId xmlns:a16="http://schemas.microsoft.com/office/drawing/2014/main" id="{E3A00DCC-E4B9-504A-48E5-A4D51ABC8231}"/>
                  </a:ext>
                </a:extLst>
              </p:cNvPr>
              <p:cNvSpPr/>
              <p:nvPr/>
            </p:nvSpPr>
            <p:spPr>
              <a:xfrm>
                <a:off x="5651425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8059"/>
                    </a:moveTo>
                    <a:cubicBezTo>
                      <a:pt x="97253" y="73878"/>
                      <a:pt x="76361" y="94807"/>
                      <a:pt x="50517" y="94807"/>
                    </a:cubicBezTo>
                    <a:cubicBezTo>
                      <a:pt x="24736" y="94807"/>
                      <a:pt x="3781" y="73878"/>
                      <a:pt x="3781" y="48059"/>
                    </a:cubicBezTo>
                    <a:cubicBezTo>
                      <a:pt x="3781" y="22240"/>
                      <a:pt x="24736" y="1304"/>
                      <a:pt x="50517" y="1304"/>
                    </a:cubicBezTo>
                    <a:cubicBezTo>
                      <a:pt x="76361" y="1304"/>
                      <a:pt x="97253" y="22240"/>
                      <a:pt x="97253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41">
                <a:extLst>
                  <a:ext uri="{FF2B5EF4-FFF2-40B4-BE49-F238E27FC236}">
                    <a16:creationId xmlns:a16="http://schemas.microsoft.com/office/drawing/2014/main" id="{559A6A6A-0393-1B04-530B-0033E9C1DC42}"/>
                  </a:ext>
                </a:extLst>
              </p:cNvPr>
              <p:cNvSpPr/>
              <p:nvPr/>
            </p:nvSpPr>
            <p:spPr>
              <a:xfrm>
                <a:off x="5651425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8183"/>
                    </a:moveTo>
                    <a:cubicBezTo>
                      <a:pt x="97253" y="74002"/>
                      <a:pt x="76361" y="94932"/>
                      <a:pt x="50517" y="94932"/>
                    </a:cubicBezTo>
                    <a:cubicBezTo>
                      <a:pt x="24736" y="94932"/>
                      <a:pt x="3781" y="74002"/>
                      <a:pt x="3781" y="48183"/>
                    </a:cubicBezTo>
                    <a:cubicBezTo>
                      <a:pt x="3781" y="22364"/>
                      <a:pt x="24736" y="1428"/>
                      <a:pt x="50517" y="1428"/>
                    </a:cubicBezTo>
                    <a:cubicBezTo>
                      <a:pt x="76361" y="1428"/>
                      <a:pt x="97253" y="22364"/>
                      <a:pt x="97253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4" name="Google Shape;944;p41">
            <a:extLst>
              <a:ext uri="{FF2B5EF4-FFF2-40B4-BE49-F238E27FC236}">
                <a16:creationId xmlns:a16="http://schemas.microsoft.com/office/drawing/2014/main" id="{94DE57AD-649B-B761-BACC-8C0174DAB814}"/>
              </a:ext>
            </a:extLst>
          </p:cNvPr>
          <p:cNvGrpSpPr/>
          <p:nvPr/>
        </p:nvGrpSpPr>
        <p:grpSpPr>
          <a:xfrm>
            <a:off x="5092893" y="-1908059"/>
            <a:ext cx="945222" cy="319917"/>
            <a:chOff x="1608712" y="575096"/>
            <a:chExt cx="670466" cy="226924"/>
          </a:xfrm>
        </p:grpSpPr>
        <p:sp>
          <p:nvSpPr>
            <p:cNvPr id="945" name="Google Shape;945;p41">
              <a:extLst>
                <a:ext uri="{FF2B5EF4-FFF2-40B4-BE49-F238E27FC236}">
                  <a16:creationId xmlns:a16="http://schemas.microsoft.com/office/drawing/2014/main" id="{B119B600-7ACA-58FF-5394-85CBD9A21D40}"/>
                </a:ext>
              </a:extLst>
            </p:cNvPr>
            <p:cNvSpPr/>
            <p:nvPr/>
          </p:nvSpPr>
          <p:spPr>
            <a:xfrm>
              <a:off x="1763432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608"/>
                  </a:moveTo>
                  <a:cubicBezTo>
                    <a:pt x="83609" y="64398"/>
                    <a:pt x="65136" y="82871"/>
                    <a:pt x="42353" y="82871"/>
                  </a:cubicBezTo>
                  <a:cubicBezTo>
                    <a:pt x="19556" y="82871"/>
                    <a:pt x="1090" y="64398"/>
                    <a:pt x="1090" y="41608"/>
                  </a:cubicBezTo>
                  <a:cubicBezTo>
                    <a:pt x="1090" y="18824"/>
                    <a:pt x="19556" y="352"/>
                    <a:pt x="42353" y="352"/>
                  </a:cubicBezTo>
                  <a:cubicBezTo>
                    <a:pt x="65136" y="352"/>
                    <a:pt x="83609" y="18824"/>
                    <a:pt x="83609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1">
              <a:extLst>
                <a:ext uri="{FF2B5EF4-FFF2-40B4-BE49-F238E27FC236}">
                  <a16:creationId xmlns:a16="http://schemas.microsoft.com/office/drawing/2014/main" id="{C2113671-346E-53BA-37F3-FD4573CD8CF1}"/>
                </a:ext>
              </a:extLst>
            </p:cNvPr>
            <p:cNvSpPr/>
            <p:nvPr/>
          </p:nvSpPr>
          <p:spPr>
            <a:xfrm>
              <a:off x="1608712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724"/>
                  </a:moveTo>
                  <a:cubicBezTo>
                    <a:pt x="83609" y="64514"/>
                    <a:pt x="65136" y="82980"/>
                    <a:pt x="42353" y="82980"/>
                  </a:cubicBezTo>
                  <a:cubicBezTo>
                    <a:pt x="19556" y="82980"/>
                    <a:pt x="1090" y="64514"/>
                    <a:pt x="1090" y="41724"/>
                  </a:cubicBezTo>
                  <a:cubicBezTo>
                    <a:pt x="1090" y="18934"/>
                    <a:pt x="19556" y="462"/>
                    <a:pt x="42353" y="462"/>
                  </a:cubicBezTo>
                  <a:cubicBezTo>
                    <a:pt x="65136" y="462"/>
                    <a:pt x="83609" y="18934"/>
                    <a:pt x="83609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1">
              <a:extLst>
                <a:ext uri="{FF2B5EF4-FFF2-40B4-BE49-F238E27FC236}">
                  <a16:creationId xmlns:a16="http://schemas.microsoft.com/office/drawing/2014/main" id="{C3E03023-CB21-7F87-0DF0-A6DB69358AE3}"/>
                </a:ext>
              </a:extLst>
            </p:cNvPr>
            <p:cNvSpPr/>
            <p:nvPr/>
          </p:nvSpPr>
          <p:spPr>
            <a:xfrm>
              <a:off x="1918157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1">
              <a:extLst>
                <a:ext uri="{FF2B5EF4-FFF2-40B4-BE49-F238E27FC236}">
                  <a16:creationId xmlns:a16="http://schemas.microsoft.com/office/drawing/2014/main" id="{79C74448-9958-5280-7364-899B6AF289CF}"/>
                </a:ext>
              </a:extLst>
            </p:cNvPr>
            <p:cNvSpPr/>
            <p:nvPr/>
          </p:nvSpPr>
          <p:spPr>
            <a:xfrm>
              <a:off x="1763436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724"/>
                  </a:moveTo>
                  <a:cubicBezTo>
                    <a:pt x="83711" y="64514"/>
                    <a:pt x="65233" y="82980"/>
                    <a:pt x="42449" y="82980"/>
                  </a:cubicBezTo>
                  <a:cubicBezTo>
                    <a:pt x="19665" y="82980"/>
                    <a:pt x="1193" y="64514"/>
                    <a:pt x="1193" y="41724"/>
                  </a:cubicBezTo>
                  <a:cubicBezTo>
                    <a:pt x="1193" y="18934"/>
                    <a:pt x="19665" y="462"/>
                    <a:pt x="42449" y="462"/>
                  </a:cubicBezTo>
                  <a:cubicBezTo>
                    <a:pt x="65233" y="462"/>
                    <a:pt x="83711" y="18934"/>
                    <a:pt x="83711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1">
              <a:extLst>
                <a:ext uri="{FF2B5EF4-FFF2-40B4-BE49-F238E27FC236}">
                  <a16:creationId xmlns:a16="http://schemas.microsoft.com/office/drawing/2014/main" id="{79080E7C-A7EA-9FD3-D45B-A57B9E041DB0}"/>
                </a:ext>
              </a:extLst>
            </p:cNvPr>
            <p:cNvSpPr/>
            <p:nvPr/>
          </p:nvSpPr>
          <p:spPr>
            <a:xfrm>
              <a:off x="2062560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608"/>
                  </a:moveTo>
                  <a:cubicBezTo>
                    <a:pt x="83807" y="64398"/>
                    <a:pt x="65342" y="82871"/>
                    <a:pt x="42551" y="82871"/>
                  </a:cubicBezTo>
                  <a:cubicBezTo>
                    <a:pt x="19761" y="82871"/>
                    <a:pt x="1289" y="64398"/>
                    <a:pt x="1289" y="41608"/>
                  </a:cubicBezTo>
                  <a:cubicBezTo>
                    <a:pt x="1289" y="18824"/>
                    <a:pt x="19761" y="352"/>
                    <a:pt x="42551" y="352"/>
                  </a:cubicBezTo>
                  <a:cubicBezTo>
                    <a:pt x="65342" y="352"/>
                    <a:pt x="83807" y="18824"/>
                    <a:pt x="83807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1">
              <a:extLst>
                <a:ext uri="{FF2B5EF4-FFF2-40B4-BE49-F238E27FC236}">
                  <a16:creationId xmlns:a16="http://schemas.microsoft.com/office/drawing/2014/main" id="{0D08403C-DDEA-3FAA-E011-616D383C14F4}"/>
                </a:ext>
              </a:extLst>
            </p:cNvPr>
            <p:cNvSpPr/>
            <p:nvPr/>
          </p:nvSpPr>
          <p:spPr>
            <a:xfrm>
              <a:off x="1907840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724"/>
                  </a:moveTo>
                  <a:cubicBezTo>
                    <a:pt x="83807" y="64514"/>
                    <a:pt x="65342" y="82980"/>
                    <a:pt x="42551" y="82980"/>
                  </a:cubicBezTo>
                  <a:cubicBezTo>
                    <a:pt x="19761" y="82980"/>
                    <a:pt x="1289" y="64514"/>
                    <a:pt x="1289" y="41724"/>
                  </a:cubicBezTo>
                  <a:cubicBezTo>
                    <a:pt x="1289" y="18934"/>
                    <a:pt x="19761" y="462"/>
                    <a:pt x="42551" y="462"/>
                  </a:cubicBezTo>
                  <a:cubicBezTo>
                    <a:pt x="65342" y="462"/>
                    <a:pt x="83807" y="18934"/>
                    <a:pt x="83807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1">
              <a:extLst>
                <a:ext uri="{FF2B5EF4-FFF2-40B4-BE49-F238E27FC236}">
                  <a16:creationId xmlns:a16="http://schemas.microsoft.com/office/drawing/2014/main" id="{2D6CC4CB-BE0D-021D-D3ED-F8EC46EC2AFD}"/>
                </a:ext>
              </a:extLst>
            </p:cNvPr>
            <p:cNvSpPr/>
            <p:nvPr/>
          </p:nvSpPr>
          <p:spPr>
            <a:xfrm>
              <a:off x="2217284" y="575096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608"/>
                  </a:moveTo>
                  <a:cubicBezTo>
                    <a:pt x="83917" y="64398"/>
                    <a:pt x="65438" y="82871"/>
                    <a:pt x="42654" y="82871"/>
                  </a:cubicBezTo>
                  <a:cubicBezTo>
                    <a:pt x="19870" y="82871"/>
                    <a:pt x="1392" y="64398"/>
                    <a:pt x="1392" y="41608"/>
                  </a:cubicBezTo>
                  <a:cubicBezTo>
                    <a:pt x="1392" y="18824"/>
                    <a:pt x="19870" y="352"/>
                    <a:pt x="42654" y="352"/>
                  </a:cubicBezTo>
                  <a:cubicBezTo>
                    <a:pt x="65438" y="352"/>
                    <a:pt x="83917" y="18824"/>
                    <a:pt x="83917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>
              <a:extLst>
                <a:ext uri="{FF2B5EF4-FFF2-40B4-BE49-F238E27FC236}">
                  <a16:creationId xmlns:a16="http://schemas.microsoft.com/office/drawing/2014/main" id="{DCC8B4CB-3D79-F3F1-4E97-9AADFB94800C}"/>
                </a:ext>
              </a:extLst>
            </p:cNvPr>
            <p:cNvSpPr/>
            <p:nvPr/>
          </p:nvSpPr>
          <p:spPr>
            <a:xfrm>
              <a:off x="2062564" y="740131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724"/>
                  </a:moveTo>
                  <a:cubicBezTo>
                    <a:pt x="83917" y="64514"/>
                    <a:pt x="65438" y="82980"/>
                    <a:pt x="42654" y="82980"/>
                  </a:cubicBezTo>
                  <a:cubicBezTo>
                    <a:pt x="19870" y="82980"/>
                    <a:pt x="1392" y="64514"/>
                    <a:pt x="1392" y="41724"/>
                  </a:cubicBezTo>
                  <a:cubicBezTo>
                    <a:pt x="1392" y="18934"/>
                    <a:pt x="19870" y="462"/>
                    <a:pt x="42654" y="462"/>
                  </a:cubicBezTo>
                  <a:cubicBezTo>
                    <a:pt x="65438" y="462"/>
                    <a:pt x="83917" y="18934"/>
                    <a:pt x="83917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1">
            <a:extLst>
              <a:ext uri="{FF2B5EF4-FFF2-40B4-BE49-F238E27FC236}">
                <a16:creationId xmlns:a16="http://schemas.microsoft.com/office/drawing/2014/main" id="{F86BCE83-4DC6-C478-B72A-29D72CC22B9D}"/>
              </a:ext>
            </a:extLst>
          </p:cNvPr>
          <p:cNvGrpSpPr/>
          <p:nvPr/>
        </p:nvGrpSpPr>
        <p:grpSpPr>
          <a:xfrm>
            <a:off x="2471603" y="-3708189"/>
            <a:ext cx="4601823" cy="4595015"/>
            <a:chOff x="2471603" y="-3860589"/>
            <a:chExt cx="4601823" cy="4595015"/>
          </a:xfrm>
        </p:grpSpPr>
        <p:sp>
          <p:nvSpPr>
            <p:cNvPr id="954" name="Google Shape;954;p41">
              <a:extLst>
                <a:ext uri="{FF2B5EF4-FFF2-40B4-BE49-F238E27FC236}">
                  <a16:creationId xmlns:a16="http://schemas.microsoft.com/office/drawing/2014/main" id="{A354044C-0195-31E6-01E2-93419B90D890}"/>
                </a:ext>
              </a:extLst>
            </p:cNvPr>
            <p:cNvSpPr/>
            <p:nvPr/>
          </p:nvSpPr>
          <p:spPr>
            <a:xfrm rot="10800000">
              <a:off x="2471603" y="-3860589"/>
              <a:ext cx="4601823" cy="4595015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5" name="Google Shape;955;p41">
              <a:extLst>
                <a:ext uri="{FF2B5EF4-FFF2-40B4-BE49-F238E27FC236}">
                  <a16:creationId xmlns:a16="http://schemas.microsoft.com/office/drawing/2014/main" id="{F75C7DDF-CFF4-B238-0915-2B70F8999BAA}"/>
                </a:ext>
              </a:extLst>
            </p:cNvPr>
            <p:cNvGrpSpPr/>
            <p:nvPr/>
          </p:nvGrpSpPr>
          <p:grpSpPr>
            <a:xfrm>
              <a:off x="2926393" y="379541"/>
              <a:ext cx="945222" cy="319917"/>
              <a:chOff x="1608712" y="575096"/>
              <a:chExt cx="670466" cy="226924"/>
            </a:xfrm>
          </p:grpSpPr>
          <p:sp>
            <p:nvSpPr>
              <p:cNvPr id="956" name="Google Shape;956;p41">
                <a:extLst>
                  <a:ext uri="{FF2B5EF4-FFF2-40B4-BE49-F238E27FC236}">
                    <a16:creationId xmlns:a16="http://schemas.microsoft.com/office/drawing/2014/main" id="{90BAE435-28D3-47D5-6DEF-9D7DE52D69EA}"/>
                  </a:ext>
                </a:extLst>
              </p:cNvPr>
              <p:cNvSpPr/>
              <p:nvPr/>
            </p:nvSpPr>
            <p:spPr>
              <a:xfrm>
                <a:off x="1763432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609" y="41608"/>
                    </a:moveTo>
                    <a:cubicBezTo>
                      <a:pt x="83609" y="64398"/>
                      <a:pt x="65136" y="82871"/>
                      <a:pt x="42353" y="82871"/>
                    </a:cubicBezTo>
                    <a:cubicBezTo>
                      <a:pt x="19556" y="82871"/>
                      <a:pt x="1090" y="64398"/>
                      <a:pt x="1090" y="41608"/>
                    </a:cubicBezTo>
                    <a:cubicBezTo>
                      <a:pt x="1090" y="18824"/>
                      <a:pt x="19556" y="352"/>
                      <a:pt x="42353" y="352"/>
                    </a:cubicBezTo>
                    <a:cubicBezTo>
                      <a:pt x="65136" y="352"/>
                      <a:pt x="83609" y="18824"/>
                      <a:pt x="83609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1">
                <a:extLst>
                  <a:ext uri="{FF2B5EF4-FFF2-40B4-BE49-F238E27FC236}">
                    <a16:creationId xmlns:a16="http://schemas.microsoft.com/office/drawing/2014/main" id="{E98A9726-FECB-289A-1D96-71BB0E140630}"/>
                  </a:ext>
                </a:extLst>
              </p:cNvPr>
              <p:cNvSpPr/>
              <p:nvPr/>
            </p:nvSpPr>
            <p:spPr>
              <a:xfrm>
                <a:off x="1608712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609" y="41724"/>
                    </a:moveTo>
                    <a:cubicBezTo>
                      <a:pt x="83609" y="64514"/>
                      <a:pt x="65136" y="82980"/>
                      <a:pt x="42353" y="82980"/>
                    </a:cubicBezTo>
                    <a:cubicBezTo>
                      <a:pt x="19556" y="82980"/>
                      <a:pt x="1090" y="64514"/>
                      <a:pt x="1090" y="41724"/>
                    </a:cubicBezTo>
                    <a:cubicBezTo>
                      <a:pt x="1090" y="18934"/>
                      <a:pt x="19556" y="462"/>
                      <a:pt x="42353" y="462"/>
                    </a:cubicBezTo>
                    <a:cubicBezTo>
                      <a:pt x="65136" y="462"/>
                      <a:pt x="83609" y="18934"/>
                      <a:pt x="83609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1">
                <a:extLst>
                  <a:ext uri="{FF2B5EF4-FFF2-40B4-BE49-F238E27FC236}">
                    <a16:creationId xmlns:a16="http://schemas.microsoft.com/office/drawing/2014/main" id="{90869195-7CF3-470E-154A-0D24B4F25BF8}"/>
                  </a:ext>
                </a:extLst>
              </p:cNvPr>
              <p:cNvSpPr/>
              <p:nvPr/>
            </p:nvSpPr>
            <p:spPr>
              <a:xfrm>
                <a:off x="1918157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711" y="41608"/>
                    </a:moveTo>
                    <a:cubicBezTo>
                      <a:pt x="83711" y="64398"/>
                      <a:pt x="65233" y="82871"/>
                      <a:pt x="42449" y="82871"/>
                    </a:cubicBezTo>
                    <a:cubicBezTo>
                      <a:pt x="19665" y="82871"/>
                      <a:pt x="1193" y="64398"/>
                      <a:pt x="1193" y="41608"/>
                    </a:cubicBezTo>
                    <a:cubicBezTo>
                      <a:pt x="1193" y="18824"/>
                      <a:pt x="19665" y="352"/>
                      <a:pt x="42449" y="352"/>
                    </a:cubicBezTo>
                    <a:cubicBezTo>
                      <a:pt x="65233" y="352"/>
                      <a:pt x="83711" y="18824"/>
                      <a:pt x="83711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1">
                <a:extLst>
                  <a:ext uri="{FF2B5EF4-FFF2-40B4-BE49-F238E27FC236}">
                    <a16:creationId xmlns:a16="http://schemas.microsoft.com/office/drawing/2014/main" id="{5E4624D2-29BB-2250-663F-6467333BE929}"/>
                  </a:ext>
                </a:extLst>
              </p:cNvPr>
              <p:cNvSpPr/>
              <p:nvPr/>
            </p:nvSpPr>
            <p:spPr>
              <a:xfrm>
                <a:off x="1763436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711" y="41724"/>
                    </a:moveTo>
                    <a:cubicBezTo>
                      <a:pt x="83711" y="64514"/>
                      <a:pt x="65233" y="82980"/>
                      <a:pt x="42449" y="82980"/>
                    </a:cubicBezTo>
                    <a:cubicBezTo>
                      <a:pt x="19665" y="82980"/>
                      <a:pt x="1193" y="64514"/>
                      <a:pt x="1193" y="41724"/>
                    </a:cubicBezTo>
                    <a:cubicBezTo>
                      <a:pt x="1193" y="18934"/>
                      <a:pt x="19665" y="462"/>
                      <a:pt x="42449" y="462"/>
                    </a:cubicBezTo>
                    <a:cubicBezTo>
                      <a:pt x="65233" y="462"/>
                      <a:pt x="83711" y="18934"/>
                      <a:pt x="83711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1">
                <a:extLst>
                  <a:ext uri="{FF2B5EF4-FFF2-40B4-BE49-F238E27FC236}">
                    <a16:creationId xmlns:a16="http://schemas.microsoft.com/office/drawing/2014/main" id="{D540FF6C-41A2-286E-4225-4FF015B099E9}"/>
                  </a:ext>
                </a:extLst>
              </p:cNvPr>
              <p:cNvSpPr/>
              <p:nvPr/>
            </p:nvSpPr>
            <p:spPr>
              <a:xfrm>
                <a:off x="2062560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807" y="41608"/>
                    </a:moveTo>
                    <a:cubicBezTo>
                      <a:pt x="83807" y="64398"/>
                      <a:pt x="65342" y="82871"/>
                      <a:pt x="42551" y="82871"/>
                    </a:cubicBezTo>
                    <a:cubicBezTo>
                      <a:pt x="19761" y="82871"/>
                      <a:pt x="1289" y="64398"/>
                      <a:pt x="1289" y="41608"/>
                    </a:cubicBezTo>
                    <a:cubicBezTo>
                      <a:pt x="1289" y="18824"/>
                      <a:pt x="19761" y="352"/>
                      <a:pt x="42551" y="352"/>
                    </a:cubicBezTo>
                    <a:cubicBezTo>
                      <a:pt x="65342" y="352"/>
                      <a:pt x="83807" y="18824"/>
                      <a:pt x="83807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1">
                <a:extLst>
                  <a:ext uri="{FF2B5EF4-FFF2-40B4-BE49-F238E27FC236}">
                    <a16:creationId xmlns:a16="http://schemas.microsoft.com/office/drawing/2014/main" id="{DB7665EF-CF81-4944-604F-2534809DEDEB}"/>
                  </a:ext>
                </a:extLst>
              </p:cNvPr>
              <p:cNvSpPr/>
              <p:nvPr/>
            </p:nvSpPr>
            <p:spPr>
              <a:xfrm>
                <a:off x="1907840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807" y="41724"/>
                    </a:moveTo>
                    <a:cubicBezTo>
                      <a:pt x="83807" y="64514"/>
                      <a:pt x="65342" y="82980"/>
                      <a:pt x="42551" y="82980"/>
                    </a:cubicBezTo>
                    <a:cubicBezTo>
                      <a:pt x="19761" y="82980"/>
                      <a:pt x="1289" y="64514"/>
                      <a:pt x="1289" y="41724"/>
                    </a:cubicBezTo>
                    <a:cubicBezTo>
                      <a:pt x="1289" y="18934"/>
                      <a:pt x="19761" y="462"/>
                      <a:pt x="42551" y="462"/>
                    </a:cubicBezTo>
                    <a:cubicBezTo>
                      <a:pt x="65342" y="462"/>
                      <a:pt x="83807" y="18934"/>
                      <a:pt x="83807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1">
                <a:extLst>
                  <a:ext uri="{FF2B5EF4-FFF2-40B4-BE49-F238E27FC236}">
                    <a16:creationId xmlns:a16="http://schemas.microsoft.com/office/drawing/2014/main" id="{D2DDCC7A-8938-BF8C-25A6-4CF46AF85C13}"/>
                  </a:ext>
                </a:extLst>
              </p:cNvPr>
              <p:cNvSpPr/>
              <p:nvPr/>
            </p:nvSpPr>
            <p:spPr>
              <a:xfrm>
                <a:off x="2217284" y="575096"/>
                <a:ext cx="61893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24" h="82518" extrusionOk="0">
                    <a:moveTo>
                      <a:pt x="83917" y="41608"/>
                    </a:moveTo>
                    <a:cubicBezTo>
                      <a:pt x="83917" y="64398"/>
                      <a:pt x="65438" y="82871"/>
                      <a:pt x="42654" y="82871"/>
                    </a:cubicBezTo>
                    <a:cubicBezTo>
                      <a:pt x="19870" y="82871"/>
                      <a:pt x="1392" y="64398"/>
                      <a:pt x="1392" y="41608"/>
                    </a:cubicBezTo>
                    <a:cubicBezTo>
                      <a:pt x="1392" y="18824"/>
                      <a:pt x="19870" y="352"/>
                      <a:pt x="42654" y="352"/>
                    </a:cubicBezTo>
                    <a:cubicBezTo>
                      <a:pt x="65438" y="352"/>
                      <a:pt x="83917" y="18824"/>
                      <a:pt x="83917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1">
                <a:extLst>
                  <a:ext uri="{FF2B5EF4-FFF2-40B4-BE49-F238E27FC236}">
                    <a16:creationId xmlns:a16="http://schemas.microsoft.com/office/drawing/2014/main" id="{A43D089A-8C2C-A8AF-C11A-4938C1C3F459}"/>
                  </a:ext>
                </a:extLst>
              </p:cNvPr>
              <p:cNvSpPr/>
              <p:nvPr/>
            </p:nvSpPr>
            <p:spPr>
              <a:xfrm>
                <a:off x="2062564" y="740131"/>
                <a:ext cx="61893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24" h="82518" extrusionOk="0">
                    <a:moveTo>
                      <a:pt x="83917" y="41724"/>
                    </a:moveTo>
                    <a:cubicBezTo>
                      <a:pt x="83917" y="64514"/>
                      <a:pt x="65438" y="82980"/>
                      <a:pt x="42654" y="82980"/>
                    </a:cubicBezTo>
                    <a:cubicBezTo>
                      <a:pt x="19870" y="82980"/>
                      <a:pt x="1392" y="64514"/>
                      <a:pt x="1392" y="41724"/>
                    </a:cubicBezTo>
                    <a:cubicBezTo>
                      <a:pt x="1392" y="18934"/>
                      <a:pt x="19870" y="462"/>
                      <a:pt x="42654" y="462"/>
                    </a:cubicBezTo>
                    <a:cubicBezTo>
                      <a:pt x="65438" y="462"/>
                      <a:pt x="83917" y="18934"/>
                      <a:pt x="83917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4" name="Google Shape;964;p41">
            <a:extLst>
              <a:ext uri="{FF2B5EF4-FFF2-40B4-BE49-F238E27FC236}">
                <a16:creationId xmlns:a16="http://schemas.microsoft.com/office/drawing/2014/main" id="{ABCBDF04-0D33-DBF2-1BF3-E2796E8A7240}"/>
              </a:ext>
            </a:extLst>
          </p:cNvPr>
          <p:cNvGrpSpPr/>
          <p:nvPr/>
        </p:nvGrpSpPr>
        <p:grpSpPr>
          <a:xfrm>
            <a:off x="66625" y="58668"/>
            <a:ext cx="1701881" cy="1587510"/>
            <a:chOff x="-83125" y="-7"/>
            <a:chExt cx="1701881" cy="1587510"/>
          </a:xfrm>
        </p:grpSpPr>
        <p:sp>
          <p:nvSpPr>
            <p:cNvPr id="965" name="Google Shape;965;p41">
              <a:extLst>
                <a:ext uri="{FF2B5EF4-FFF2-40B4-BE49-F238E27FC236}">
                  <a16:creationId xmlns:a16="http://schemas.microsoft.com/office/drawing/2014/main" id="{D810D3E8-0490-D6DF-D38E-FC474BB88759}"/>
                </a:ext>
              </a:extLst>
            </p:cNvPr>
            <p:cNvSpPr/>
            <p:nvPr/>
          </p:nvSpPr>
          <p:spPr>
            <a:xfrm rot="10800000" flipH="1">
              <a:off x="-83125" y="1078311"/>
              <a:ext cx="509192" cy="509192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1">
              <a:extLst>
                <a:ext uri="{FF2B5EF4-FFF2-40B4-BE49-F238E27FC236}">
                  <a16:creationId xmlns:a16="http://schemas.microsoft.com/office/drawing/2014/main" id="{CC9DA4BB-91FD-92B4-A138-57AE9D6A0E26}"/>
                </a:ext>
              </a:extLst>
            </p:cNvPr>
            <p:cNvSpPr/>
            <p:nvPr/>
          </p:nvSpPr>
          <p:spPr>
            <a:xfrm rot="10800000" flipH="1">
              <a:off x="426075" y="404419"/>
              <a:ext cx="358056" cy="358056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>
              <a:extLst>
                <a:ext uri="{FF2B5EF4-FFF2-40B4-BE49-F238E27FC236}">
                  <a16:creationId xmlns:a16="http://schemas.microsoft.com/office/drawing/2014/main" id="{12674D0B-B308-0BF1-97C5-BA5445289BE8}"/>
                </a:ext>
              </a:extLst>
            </p:cNvPr>
            <p:cNvSpPr/>
            <p:nvPr/>
          </p:nvSpPr>
          <p:spPr>
            <a:xfrm rot="10800000" flipH="1">
              <a:off x="1260700" y="-6"/>
              <a:ext cx="358056" cy="358056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1">
              <a:extLst>
                <a:ext uri="{FF2B5EF4-FFF2-40B4-BE49-F238E27FC236}">
                  <a16:creationId xmlns:a16="http://schemas.microsoft.com/office/drawing/2014/main" id="{EE7F6ED7-45F4-D89D-8EA4-874CDDECA7E1}"/>
                </a:ext>
              </a:extLst>
            </p:cNvPr>
            <p:cNvSpPr/>
            <p:nvPr/>
          </p:nvSpPr>
          <p:spPr>
            <a:xfrm rot="10800000" flipH="1">
              <a:off x="1" y="-7"/>
              <a:ext cx="190055" cy="190055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9" name="Google Shape;969;p41">
            <a:extLst>
              <a:ext uri="{FF2B5EF4-FFF2-40B4-BE49-F238E27FC236}">
                <a16:creationId xmlns:a16="http://schemas.microsoft.com/office/drawing/2014/main" id="{18994E66-8FE3-1D2B-50DF-62777C43BF46}"/>
              </a:ext>
            </a:extLst>
          </p:cNvPr>
          <p:cNvSpPr/>
          <p:nvPr/>
        </p:nvSpPr>
        <p:spPr>
          <a:xfrm rot="10800000" flipH="1">
            <a:off x="8398874" y="1141525"/>
            <a:ext cx="504652" cy="504652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41">
            <a:extLst>
              <a:ext uri="{FF2B5EF4-FFF2-40B4-BE49-F238E27FC236}">
                <a16:creationId xmlns:a16="http://schemas.microsoft.com/office/drawing/2014/main" id="{32F4EC5C-C7C7-FF66-9EB3-B2ACE841F4F8}"/>
              </a:ext>
            </a:extLst>
          </p:cNvPr>
          <p:cNvSpPr/>
          <p:nvPr/>
        </p:nvSpPr>
        <p:spPr>
          <a:xfrm rot="10800000" flipH="1">
            <a:off x="8070150" y="699439"/>
            <a:ext cx="199136" cy="199136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41">
            <a:extLst>
              <a:ext uri="{FF2B5EF4-FFF2-40B4-BE49-F238E27FC236}">
                <a16:creationId xmlns:a16="http://schemas.microsoft.com/office/drawing/2014/main" id="{B81886A5-45DB-781E-BD85-9472C0247B80}"/>
              </a:ext>
            </a:extLst>
          </p:cNvPr>
          <p:cNvSpPr/>
          <p:nvPr/>
        </p:nvSpPr>
        <p:spPr>
          <a:xfrm rot="10800000" flipH="1">
            <a:off x="8597097" y="220118"/>
            <a:ext cx="319786" cy="319786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60E5B085-67A6-D29A-1614-6A6BD8E77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233" y="1935090"/>
            <a:ext cx="582999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o-RO" alt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Core </a:t>
            </a:r>
            <a:r>
              <a:rPr lang="ro-RO" alt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principles</a:t>
            </a:r>
            <a:r>
              <a:rPr lang="ro-RO" alt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lang="en-US" altLang="ro-RO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8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ro-RO" altLang="ro-RO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Transparency</a:t>
            </a: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altLang="ro-RO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and</a:t>
            </a: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altLang="ro-RO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fairness</a:t>
            </a: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ro-RO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8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Non-</a:t>
            </a:r>
            <a:r>
              <a:rPr lang="ro-RO" altLang="ro-RO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maleficence</a:t>
            </a: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ro-RO" altLang="ro-RO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avoiding</a:t>
            </a: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altLang="ro-RO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harm</a:t>
            </a: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).</a:t>
            </a:r>
            <a:endParaRPr lang="en-US" altLang="ro-RO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8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ro-RO" altLang="ro-RO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Accountability</a:t>
            </a: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ro-RO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1E4DD75E-C51C-B8BE-0BE9-89457CCB2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143" y="1688869"/>
            <a:ext cx="582999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ro-RO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ro-RO" alt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Governance</a:t>
            </a:r>
            <a:r>
              <a:rPr lang="ro-RO" alt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altLang="ro-RO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practices</a:t>
            </a:r>
            <a:r>
              <a:rPr lang="ro-RO" altLang="ro-RO" sz="18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lang="en-US" altLang="ro-RO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ro-RO" altLang="ro-RO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Stakeholder</a:t>
            </a: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altLang="ro-RO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communication</a:t>
            </a: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ro-RO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Cross-</a:t>
            </a:r>
            <a:r>
              <a:rPr lang="ro-RO" altLang="ro-RO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functional</a:t>
            </a: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altLang="ro-RO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collaboration</a:t>
            </a: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ro-RO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ro-RO" altLang="ro-RO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Continuous</a:t>
            </a: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o-RO" altLang="ro-RO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updates</a:t>
            </a: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ro-RO" altLang="ro-RO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MLOps</a:t>
            </a:r>
            <a:r>
              <a:rPr lang="ro-RO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319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AE8DB54F-37B2-9422-85EC-250926E89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1">
            <a:extLst>
              <a:ext uri="{FF2B5EF4-FFF2-40B4-BE49-F238E27FC236}">
                <a16:creationId xmlns:a16="http://schemas.microsoft.com/office/drawing/2014/main" id="{2F20AB66-2E59-9683-2011-C6B6EB4D6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3216" y="946216"/>
            <a:ext cx="7586070" cy="87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  <a:latin typeface="Raleway Black" pitchFamily="2" charset="0"/>
              </a:rPr>
              <a:t>Opportunities for DL in Healthcare</a:t>
            </a:r>
            <a:endParaRPr sz="2800" dirty="0">
              <a:solidFill>
                <a:srgbClr val="0070C0"/>
              </a:solidFill>
              <a:latin typeface="Raleway Black" pitchFamily="2" charset="0"/>
            </a:endParaRPr>
          </a:p>
        </p:txBody>
      </p:sp>
      <p:grpSp>
        <p:nvGrpSpPr>
          <p:cNvPr id="913" name="Google Shape;913;p41">
            <a:extLst>
              <a:ext uri="{FF2B5EF4-FFF2-40B4-BE49-F238E27FC236}">
                <a16:creationId xmlns:a16="http://schemas.microsoft.com/office/drawing/2014/main" id="{85A32EB2-8ADC-9ED8-1C25-697E912DEF53}"/>
              </a:ext>
            </a:extLst>
          </p:cNvPr>
          <p:cNvGrpSpPr/>
          <p:nvPr/>
        </p:nvGrpSpPr>
        <p:grpSpPr>
          <a:xfrm>
            <a:off x="-127421" y="3110988"/>
            <a:ext cx="2716282" cy="3105636"/>
            <a:chOff x="-127421" y="3110988"/>
            <a:chExt cx="2716282" cy="3105636"/>
          </a:xfrm>
        </p:grpSpPr>
        <p:sp>
          <p:nvSpPr>
            <p:cNvPr id="914" name="Google Shape;914;p41">
              <a:extLst>
                <a:ext uri="{FF2B5EF4-FFF2-40B4-BE49-F238E27FC236}">
                  <a16:creationId xmlns:a16="http://schemas.microsoft.com/office/drawing/2014/main" id="{E3AA31DB-ACF3-05E5-6FB8-6DFE150B81E9}"/>
                </a:ext>
              </a:extLst>
            </p:cNvPr>
            <p:cNvSpPr/>
            <p:nvPr/>
          </p:nvSpPr>
          <p:spPr>
            <a:xfrm rot="10800000">
              <a:off x="-127421" y="4150373"/>
              <a:ext cx="2069345" cy="2066251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5" name="Google Shape;915;p41">
              <a:extLst>
                <a:ext uri="{FF2B5EF4-FFF2-40B4-BE49-F238E27FC236}">
                  <a16:creationId xmlns:a16="http://schemas.microsoft.com/office/drawing/2014/main" id="{D4971BBE-9926-E9EA-F8FE-0FC92BDFB743}"/>
                </a:ext>
              </a:extLst>
            </p:cNvPr>
            <p:cNvGrpSpPr/>
            <p:nvPr/>
          </p:nvGrpSpPr>
          <p:grpSpPr>
            <a:xfrm>
              <a:off x="161929" y="3110988"/>
              <a:ext cx="2426932" cy="1779236"/>
              <a:chOff x="1009950" y="2705449"/>
              <a:chExt cx="2130196" cy="1561693"/>
            </a:xfrm>
          </p:grpSpPr>
          <p:sp>
            <p:nvSpPr>
              <p:cNvPr id="916" name="Google Shape;916;p41">
                <a:extLst>
                  <a:ext uri="{FF2B5EF4-FFF2-40B4-BE49-F238E27FC236}">
                    <a16:creationId xmlns:a16="http://schemas.microsoft.com/office/drawing/2014/main" id="{F9BCBCBA-3035-C708-31A6-D7F1AB9C2DB2}"/>
                  </a:ext>
                </a:extLst>
              </p:cNvPr>
              <p:cNvSpPr/>
              <p:nvPr/>
            </p:nvSpPr>
            <p:spPr>
              <a:xfrm>
                <a:off x="1009950" y="2705449"/>
                <a:ext cx="930419" cy="930417"/>
              </a:xfrm>
              <a:custGeom>
                <a:avLst/>
                <a:gdLst/>
                <a:ahLst/>
                <a:cxnLst/>
                <a:rect l="l" t="t" r="r" b="b"/>
                <a:pathLst>
                  <a:path w="961673" h="961671" extrusionOk="0">
                    <a:moveTo>
                      <a:pt x="870195" y="237"/>
                    </a:moveTo>
                    <a:lnTo>
                      <a:pt x="709137" y="23002"/>
                    </a:lnTo>
                    <a:cubicBezTo>
                      <a:pt x="696116" y="24840"/>
                      <a:pt x="687049" y="36889"/>
                      <a:pt x="688897" y="49910"/>
                    </a:cubicBezTo>
                    <a:cubicBezTo>
                      <a:pt x="690735" y="62931"/>
                      <a:pt x="702784" y="71998"/>
                      <a:pt x="715805" y="70150"/>
                    </a:cubicBezTo>
                    <a:lnTo>
                      <a:pt x="853289" y="50719"/>
                    </a:lnTo>
                    <a:lnTo>
                      <a:pt x="905695" y="421461"/>
                    </a:lnTo>
                    <a:lnTo>
                      <a:pt x="910010" y="452008"/>
                    </a:lnTo>
                    <a:cubicBezTo>
                      <a:pt x="941290" y="673274"/>
                      <a:pt x="786718" y="878737"/>
                      <a:pt x="565453" y="910017"/>
                    </a:cubicBezTo>
                    <a:cubicBezTo>
                      <a:pt x="344187" y="941297"/>
                      <a:pt x="138723" y="786726"/>
                      <a:pt x="107452" y="565460"/>
                    </a:cubicBezTo>
                    <a:lnTo>
                      <a:pt x="102347" y="529370"/>
                    </a:lnTo>
                    <a:lnTo>
                      <a:pt x="50722" y="164181"/>
                    </a:lnTo>
                    <a:lnTo>
                      <a:pt x="193749" y="143960"/>
                    </a:lnTo>
                    <a:cubicBezTo>
                      <a:pt x="206770" y="142121"/>
                      <a:pt x="215837" y="130072"/>
                      <a:pt x="213990" y="117051"/>
                    </a:cubicBezTo>
                    <a:cubicBezTo>
                      <a:pt x="212151" y="104031"/>
                      <a:pt x="200102" y="94963"/>
                      <a:pt x="187081" y="96811"/>
                    </a:cubicBezTo>
                    <a:lnTo>
                      <a:pt x="20480" y="120366"/>
                    </a:lnTo>
                    <a:cubicBezTo>
                      <a:pt x="7459" y="122205"/>
                      <a:pt x="-1609" y="134254"/>
                      <a:pt x="239" y="147274"/>
                    </a:cubicBezTo>
                    <a:lnTo>
                      <a:pt x="55198" y="536037"/>
                    </a:lnTo>
                    <a:lnTo>
                      <a:pt x="60304" y="572128"/>
                    </a:lnTo>
                    <a:cubicBezTo>
                      <a:pt x="95260" y="819396"/>
                      <a:pt x="324861" y="992132"/>
                      <a:pt x="572130" y="957176"/>
                    </a:cubicBezTo>
                    <a:cubicBezTo>
                      <a:pt x="819408" y="922219"/>
                      <a:pt x="992134" y="692619"/>
                      <a:pt x="957178" y="445340"/>
                    </a:cubicBezTo>
                    <a:lnTo>
                      <a:pt x="952863" y="414793"/>
                    </a:lnTo>
                    <a:lnTo>
                      <a:pt x="897123" y="20478"/>
                    </a:lnTo>
                    <a:cubicBezTo>
                      <a:pt x="895265" y="7457"/>
                      <a:pt x="883226" y="-1601"/>
                      <a:pt x="870195" y="2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41">
                <a:extLst>
                  <a:ext uri="{FF2B5EF4-FFF2-40B4-BE49-F238E27FC236}">
                    <a16:creationId xmlns:a16="http://schemas.microsoft.com/office/drawing/2014/main" id="{C6B611F3-A500-5151-FA71-20205AF6A766}"/>
                  </a:ext>
                </a:extLst>
              </p:cNvPr>
              <p:cNvSpPr/>
              <p:nvPr/>
            </p:nvSpPr>
            <p:spPr>
              <a:xfrm>
                <a:off x="1537496" y="3586139"/>
                <a:ext cx="534676" cy="617364"/>
              </a:xfrm>
              <a:custGeom>
                <a:avLst/>
                <a:gdLst/>
                <a:ahLst/>
                <a:cxnLst/>
                <a:rect l="l" t="t" r="r" b="b"/>
                <a:pathLst>
                  <a:path w="552637" h="638102" extrusionOk="0">
                    <a:moveTo>
                      <a:pt x="344204" y="625677"/>
                    </a:moveTo>
                    <a:lnTo>
                      <a:pt x="269042" y="636307"/>
                    </a:lnTo>
                    <a:cubicBezTo>
                      <a:pt x="170268" y="650271"/>
                      <a:pt x="78561" y="581281"/>
                      <a:pt x="64607" y="482516"/>
                    </a:cubicBezTo>
                    <a:lnTo>
                      <a:pt x="237" y="27145"/>
                    </a:lnTo>
                    <a:cubicBezTo>
                      <a:pt x="-1601" y="14124"/>
                      <a:pt x="7457" y="2075"/>
                      <a:pt x="20478" y="237"/>
                    </a:cubicBezTo>
                    <a:cubicBezTo>
                      <a:pt x="33498" y="-1601"/>
                      <a:pt x="45547" y="7457"/>
                      <a:pt x="47386" y="20478"/>
                    </a:cubicBezTo>
                    <a:lnTo>
                      <a:pt x="111756" y="475849"/>
                    </a:lnTo>
                    <a:cubicBezTo>
                      <a:pt x="122043" y="548610"/>
                      <a:pt x="189613" y="599436"/>
                      <a:pt x="262374" y="589149"/>
                    </a:cubicBezTo>
                    <a:lnTo>
                      <a:pt x="337536" y="578519"/>
                    </a:lnTo>
                    <a:cubicBezTo>
                      <a:pt x="443845" y="563488"/>
                      <a:pt x="518111" y="464781"/>
                      <a:pt x="503081" y="358472"/>
                    </a:cubicBezTo>
                    <a:lnTo>
                      <a:pt x="484993" y="230504"/>
                    </a:lnTo>
                    <a:cubicBezTo>
                      <a:pt x="483154" y="217483"/>
                      <a:pt x="492213" y="205434"/>
                      <a:pt x="505233" y="203596"/>
                    </a:cubicBezTo>
                    <a:cubicBezTo>
                      <a:pt x="518254" y="201757"/>
                      <a:pt x="530303" y="210816"/>
                      <a:pt x="532142" y="223836"/>
                    </a:cubicBezTo>
                    <a:lnTo>
                      <a:pt x="550230" y="351805"/>
                    </a:lnTo>
                    <a:cubicBezTo>
                      <a:pt x="568946" y="484117"/>
                      <a:pt x="476516" y="606970"/>
                      <a:pt x="344204" y="625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41">
                <a:extLst>
                  <a:ext uri="{FF2B5EF4-FFF2-40B4-BE49-F238E27FC236}">
                    <a16:creationId xmlns:a16="http://schemas.microsoft.com/office/drawing/2014/main" id="{C364F4F6-293F-5F27-53A3-686A2FF4D8FE}"/>
                  </a:ext>
                </a:extLst>
              </p:cNvPr>
              <p:cNvSpPr/>
              <p:nvPr/>
            </p:nvSpPr>
            <p:spPr>
              <a:xfrm>
                <a:off x="1512738" y="3547023"/>
                <a:ext cx="103102" cy="103102"/>
              </a:xfrm>
              <a:custGeom>
                <a:avLst/>
                <a:gdLst/>
                <a:ahLst/>
                <a:cxnLst/>
                <a:rect l="l" t="t" r="r" b="b"/>
                <a:pathLst>
                  <a:path w="106565" h="106565" extrusionOk="0">
                    <a:moveTo>
                      <a:pt x="106566" y="53283"/>
                    </a:moveTo>
                    <a:cubicBezTo>
                      <a:pt x="106566" y="82710"/>
                      <a:pt x="82710" y="106566"/>
                      <a:pt x="53283" y="106566"/>
                    </a:cubicBezTo>
                    <a:cubicBezTo>
                      <a:pt x="23856" y="106566"/>
                      <a:pt x="0" y="82710"/>
                      <a:pt x="0" y="53283"/>
                    </a:cubicBezTo>
                    <a:cubicBezTo>
                      <a:pt x="0" y="23856"/>
                      <a:pt x="23856" y="0"/>
                      <a:pt x="53283" y="0"/>
                    </a:cubicBezTo>
                    <a:cubicBezTo>
                      <a:pt x="82710" y="0"/>
                      <a:pt x="106566" y="23856"/>
                      <a:pt x="106566" y="53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41">
                <a:extLst>
                  <a:ext uri="{FF2B5EF4-FFF2-40B4-BE49-F238E27FC236}">
                    <a16:creationId xmlns:a16="http://schemas.microsoft.com/office/drawing/2014/main" id="{B9F64974-5346-93BF-3197-A257C2B0CEBA}"/>
                  </a:ext>
                </a:extLst>
              </p:cNvPr>
              <p:cNvSpPr/>
              <p:nvPr/>
            </p:nvSpPr>
            <p:spPr>
              <a:xfrm>
                <a:off x="1627061" y="2723036"/>
                <a:ext cx="97517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00793" h="58140" extrusionOk="0">
                    <a:moveTo>
                      <a:pt x="52197" y="54378"/>
                    </a:moveTo>
                    <a:lnTo>
                      <a:pt x="100793" y="47511"/>
                    </a:lnTo>
                    <a:lnTo>
                      <a:pt x="94078" y="0"/>
                    </a:lnTo>
                    <a:lnTo>
                      <a:pt x="45481" y="6868"/>
                    </a:lnTo>
                    <a:lnTo>
                      <a:pt x="20640" y="10382"/>
                    </a:lnTo>
                    <a:cubicBezTo>
                      <a:pt x="7515" y="12240"/>
                      <a:pt x="-1610" y="24375"/>
                      <a:pt x="238" y="37500"/>
                    </a:cubicBezTo>
                    <a:lnTo>
                      <a:pt x="238" y="37500"/>
                    </a:lnTo>
                    <a:cubicBezTo>
                      <a:pt x="2095" y="50625"/>
                      <a:pt x="14230" y="59750"/>
                      <a:pt x="27355" y="57902"/>
                    </a:cubicBezTo>
                    <a:lnTo>
                      <a:pt x="52197" y="54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41">
                <a:extLst>
                  <a:ext uri="{FF2B5EF4-FFF2-40B4-BE49-F238E27FC236}">
                    <a16:creationId xmlns:a16="http://schemas.microsoft.com/office/drawing/2014/main" id="{6C45FDFD-6647-8516-5AD3-C24E881A3B4A}"/>
                  </a:ext>
                </a:extLst>
              </p:cNvPr>
              <p:cNvSpPr/>
              <p:nvPr/>
            </p:nvSpPr>
            <p:spPr>
              <a:xfrm>
                <a:off x="1877977" y="3149617"/>
                <a:ext cx="1262169" cy="1117524"/>
              </a:xfrm>
              <a:custGeom>
                <a:avLst/>
                <a:gdLst/>
                <a:ahLst/>
                <a:cxnLst/>
                <a:rect l="l" t="t" r="r" b="b"/>
                <a:pathLst>
                  <a:path w="1304567" h="1155064" extrusionOk="0">
                    <a:moveTo>
                      <a:pt x="821671" y="1134273"/>
                    </a:moveTo>
                    <a:lnTo>
                      <a:pt x="99353" y="758968"/>
                    </a:lnTo>
                    <a:cubicBezTo>
                      <a:pt x="9046" y="712048"/>
                      <a:pt x="-26130" y="600796"/>
                      <a:pt x="20790" y="510480"/>
                    </a:cubicBezTo>
                    <a:lnTo>
                      <a:pt x="234408" y="99353"/>
                    </a:lnTo>
                    <a:cubicBezTo>
                      <a:pt x="281328" y="9046"/>
                      <a:pt x="392580" y="-26130"/>
                      <a:pt x="482896" y="20790"/>
                    </a:cubicBezTo>
                    <a:lnTo>
                      <a:pt x="1205215" y="396094"/>
                    </a:lnTo>
                    <a:cubicBezTo>
                      <a:pt x="1295521" y="443015"/>
                      <a:pt x="1330697" y="554267"/>
                      <a:pt x="1283777" y="644583"/>
                    </a:cubicBezTo>
                    <a:lnTo>
                      <a:pt x="1070160" y="1055710"/>
                    </a:lnTo>
                    <a:cubicBezTo>
                      <a:pt x="1023230" y="1146026"/>
                      <a:pt x="911978" y="1181193"/>
                      <a:pt x="821671" y="11342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41">
                <a:extLst>
                  <a:ext uri="{FF2B5EF4-FFF2-40B4-BE49-F238E27FC236}">
                    <a16:creationId xmlns:a16="http://schemas.microsoft.com/office/drawing/2014/main" id="{655346C1-0723-FE26-1329-600293AADEA9}"/>
                  </a:ext>
                </a:extLst>
              </p:cNvPr>
              <p:cNvSpPr/>
              <p:nvPr/>
            </p:nvSpPr>
            <p:spPr>
              <a:xfrm>
                <a:off x="2262695" y="3461969"/>
                <a:ext cx="493154" cy="493154"/>
              </a:xfrm>
              <a:custGeom>
                <a:avLst/>
                <a:gdLst/>
                <a:ahLst/>
                <a:cxnLst/>
                <a:rect l="l" t="t" r="r" b="b"/>
                <a:pathLst>
                  <a:path w="509720" h="509720" extrusionOk="0">
                    <a:moveTo>
                      <a:pt x="509721" y="254860"/>
                    </a:moveTo>
                    <a:cubicBezTo>
                      <a:pt x="509721" y="395616"/>
                      <a:pt x="395616" y="509721"/>
                      <a:pt x="254860" y="509721"/>
                    </a:cubicBezTo>
                    <a:cubicBezTo>
                      <a:pt x="114105" y="509721"/>
                      <a:pt x="0" y="395616"/>
                      <a:pt x="0" y="254860"/>
                    </a:cubicBezTo>
                    <a:cubicBezTo>
                      <a:pt x="0" y="114105"/>
                      <a:pt x="114105" y="0"/>
                      <a:pt x="254860" y="0"/>
                    </a:cubicBezTo>
                    <a:cubicBezTo>
                      <a:pt x="395616" y="0"/>
                      <a:pt x="509721" y="114105"/>
                      <a:pt x="509721" y="2548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41">
                <a:extLst>
                  <a:ext uri="{FF2B5EF4-FFF2-40B4-BE49-F238E27FC236}">
                    <a16:creationId xmlns:a16="http://schemas.microsoft.com/office/drawing/2014/main" id="{C75E933E-16A8-061C-A6F6-720DFEE0D4CC}"/>
                  </a:ext>
                </a:extLst>
              </p:cNvPr>
              <p:cNvSpPr/>
              <p:nvPr/>
            </p:nvSpPr>
            <p:spPr>
              <a:xfrm>
                <a:off x="2347753" y="3547026"/>
                <a:ext cx="323121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333975" h="333975" extrusionOk="0">
                    <a:moveTo>
                      <a:pt x="333975" y="194958"/>
                    </a:moveTo>
                    <a:lnTo>
                      <a:pt x="237344" y="144742"/>
                    </a:lnTo>
                    <a:lnTo>
                      <a:pt x="287550" y="48111"/>
                    </a:lnTo>
                    <a:lnTo>
                      <a:pt x="194958" y="0"/>
                    </a:lnTo>
                    <a:lnTo>
                      <a:pt x="144742" y="96631"/>
                    </a:lnTo>
                    <a:lnTo>
                      <a:pt x="48111" y="46425"/>
                    </a:lnTo>
                    <a:lnTo>
                      <a:pt x="0" y="139027"/>
                    </a:lnTo>
                    <a:lnTo>
                      <a:pt x="96631" y="189233"/>
                    </a:lnTo>
                    <a:lnTo>
                      <a:pt x="46425" y="285864"/>
                    </a:lnTo>
                    <a:lnTo>
                      <a:pt x="139027" y="333975"/>
                    </a:lnTo>
                    <a:lnTo>
                      <a:pt x="189233" y="237344"/>
                    </a:lnTo>
                    <a:lnTo>
                      <a:pt x="285864" y="28755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41">
                <a:extLst>
                  <a:ext uri="{FF2B5EF4-FFF2-40B4-BE49-F238E27FC236}">
                    <a16:creationId xmlns:a16="http://schemas.microsoft.com/office/drawing/2014/main" id="{92A3C9DB-DDBD-C2E2-3E89-FBD06BC2F2DA}"/>
                  </a:ext>
                </a:extLst>
              </p:cNvPr>
              <p:cNvSpPr/>
              <p:nvPr/>
            </p:nvSpPr>
            <p:spPr>
              <a:xfrm>
                <a:off x="2478903" y="3102581"/>
                <a:ext cx="482558" cy="363577"/>
              </a:xfrm>
              <a:custGeom>
                <a:avLst/>
                <a:gdLst/>
                <a:ahLst/>
                <a:cxnLst/>
                <a:rect l="l" t="t" r="r" b="b"/>
                <a:pathLst>
                  <a:path w="498768" h="375790" extrusionOk="0">
                    <a:moveTo>
                      <a:pt x="442655" y="375791"/>
                    </a:moveTo>
                    <a:lnTo>
                      <a:pt x="379933" y="343196"/>
                    </a:lnTo>
                    <a:lnTo>
                      <a:pt x="422843" y="260605"/>
                    </a:lnTo>
                    <a:cubicBezTo>
                      <a:pt x="434683" y="237821"/>
                      <a:pt x="425777" y="209646"/>
                      <a:pt x="402993" y="197807"/>
                    </a:cubicBezTo>
                    <a:lnTo>
                      <a:pt x="168431" y="75925"/>
                    </a:lnTo>
                    <a:cubicBezTo>
                      <a:pt x="145637" y="64085"/>
                      <a:pt x="117472" y="72991"/>
                      <a:pt x="105632" y="95775"/>
                    </a:cubicBezTo>
                    <a:lnTo>
                      <a:pt x="62722" y="178366"/>
                    </a:lnTo>
                    <a:lnTo>
                      <a:pt x="0" y="145772"/>
                    </a:lnTo>
                    <a:lnTo>
                      <a:pt x="42910" y="63180"/>
                    </a:lnTo>
                    <a:cubicBezTo>
                      <a:pt x="72723" y="5811"/>
                      <a:pt x="143647" y="-16620"/>
                      <a:pt x="201025" y="13193"/>
                    </a:cubicBezTo>
                    <a:lnTo>
                      <a:pt x="435588" y="135075"/>
                    </a:lnTo>
                    <a:cubicBezTo>
                      <a:pt x="492957" y="164888"/>
                      <a:pt x="515388" y="235812"/>
                      <a:pt x="485575" y="293190"/>
                    </a:cubicBezTo>
                    <a:lnTo>
                      <a:pt x="442655" y="3757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41">
                <a:extLst>
                  <a:ext uri="{FF2B5EF4-FFF2-40B4-BE49-F238E27FC236}">
                    <a16:creationId xmlns:a16="http://schemas.microsoft.com/office/drawing/2014/main" id="{094AB4F6-02F5-A046-E238-340E698FBD3D}"/>
                  </a:ext>
                </a:extLst>
              </p:cNvPr>
              <p:cNvSpPr/>
              <p:nvPr/>
            </p:nvSpPr>
            <p:spPr>
              <a:xfrm rot="-962823" flipH="1">
                <a:off x="1160754" y="2791686"/>
                <a:ext cx="97538" cy="56262"/>
              </a:xfrm>
              <a:custGeom>
                <a:avLst/>
                <a:gdLst/>
                <a:ahLst/>
                <a:cxnLst/>
                <a:rect l="l" t="t" r="r" b="b"/>
                <a:pathLst>
                  <a:path w="100793" h="58140" extrusionOk="0">
                    <a:moveTo>
                      <a:pt x="52197" y="54378"/>
                    </a:moveTo>
                    <a:lnTo>
                      <a:pt x="100793" y="47511"/>
                    </a:lnTo>
                    <a:lnTo>
                      <a:pt x="94078" y="0"/>
                    </a:lnTo>
                    <a:lnTo>
                      <a:pt x="45481" y="6868"/>
                    </a:lnTo>
                    <a:lnTo>
                      <a:pt x="20640" y="10382"/>
                    </a:lnTo>
                    <a:cubicBezTo>
                      <a:pt x="7515" y="12240"/>
                      <a:pt x="-1610" y="24375"/>
                      <a:pt x="238" y="37500"/>
                    </a:cubicBezTo>
                    <a:lnTo>
                      <a:pt x="238" y="37500"/>
                    </a:lnTo>
                    <a:cubicBezTo>
                      <a:pt x="2095" y="50625"/>
                      <a:pt x="14230" y="59750"/>
                      <a:pt x="27355" y="57902"/>
                    </a:cubicBezTo>
                    <a:lnTo>
                      <a:pt x="52197" y="54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5" name="Google Shape;925;p41">
            <a:extLst>
              <a:ext uri="{FF2B5EF4-FFF2-40B4-BE49-F238E27FC236}">
                <a16:creationId xmlns:a16="http://schemas.microsoft.com/office/drawing/2014/main" id="{EE3F2F96-B512-9336-29B3-AF8FE5F16404}"/>
              </a:ext>
            </a:extLst>
          </p:cNvPr>
          <p:cNvGrpSpPr/>
          <p:nvPr/>
        </p:nvGrpSpPr>
        <p:grpSpPr>
          <a:xfrm>
            <a:off x="6016834" y="3639161"/>
            <a:ext cx="4827866" cy="4595015"/>
            <a:chOff x="5903822" y="3233036"/>
            <a:chExt cx="4827866" cy="4595015"/>
          </a:xfrm>
        </p:grpSpPr>
        <p:sp>
          <p:nvSpPr>
            <p:cNvPr id="926" name="Google Shape;926;p41">
              <a:extLst>
                <a:ext uri="{FF2B5EF4-FFF2-40B4-BE49-F238E27FC236}">
                  <a16:creationId xmlns:a16="http://schemas.microsoft.com/office/drawing/2014/main" id="{6EAED75F-3BA6-05F7-2C90-A08A7ED1E2A2}"/>
                </a:ext>
              </a:extLst>
            </p:cNvPr>
            <p:cNvSpPr/>
            <p:nvPr/>
          </p:nvSpPr>
          <p:spPr>
            <a:xfrm rot="10800000">
              <a:off x="6129865" y="3233036"/>
              <a:ext cx="4601823" cy="4595015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7" name="Google Shape;927;p41">
              <a:extLst>
                <a:ext uri="{FF2B5EF4-FFF2-40B4-BE49-F238E27FC236}">
                  <a16:creationId xmlns:a16="http://schemas.microsoft.com/office/drawing/2014/main" id="{8C7CDD95-AE71-72B8-3558-FF7DAEA46ED6}"/>
                </a:ext>
              </a:extLst>
            </p:cNvPr>
            <p:cNvGrpSpPr/>
            <p:nvPr/>
          </p:nvGrpSpPr>
          <p:grpSpPr>
            <a:xfrm>
              <a:off x="5903822" y="3742319"/>
              <a:ext cx="812959" cy="861672"/>
              <a:chOff x="5137170" y="1563182"/>
              <a:chExt cx="584358" cy="619462"/>
            </a:xfrm>
          </p:grpSpPr>
          <p:sp>
            <p:nvSpPr>
              <p:cNvPr id="928" name="Google Shape;928;p41">
                <a:extLst>
                  <a:ext uri="{FF2B5EF4-FFF2-40B4-BE49-F238E27FC236}">
                    <a16:creationId xmlns:a16="http://schemas.microsoft.com/office/drawing/2014/main" id="{842CCCB4-0562-A3DF-2FCE-C09B230BC341}"/>
                  </a:ext>
                </a:extLst>
              </p:cNvPr>
              <p:cNvSpPr/>
              <p:nvPr/>
            </p:nvSpPr>
            <p:spPr>
              <a:xfrm>
                <a:off x="5137170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7811"/>
                    </a:moveTo>
                    <a:cubicBezTo>
                      <a:pt x="96911" y="73631"/>
                      <a:pt x="75956" y="94567"/>
                      <a:pt x="50175" y="94567"/>
                    </a:cubicBezTo>
                    <a:cubicBezTo>
                      <a:pt x="24330" y="94567"/>
                      <a:pt x="3439" y="73631"/>
                      <a:pt x="3439" y="47811"/>
                    </a:cubicBezTo>
                    <a:cubicBezTo>
                      <a:pt x="3439" y="21992"/>
                      <a:pt x="24330" y="1063"/>
                      <a:pt x="50175" y="1063"/>
                    </a:cubicBezTo>
                    <a:cubicBezTo>
                      <a:pt x="75956" y="1063"/>
                      <a:pt x="96911" y="21992"/>
                      <a:pt x="96911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41">
                <a:extLst>
                  <a:ext uri="{FF2B5EF4-FFF2-40B4-BE49-F238E27FC236}">
                    <a16:creationId xmlns:a16="http://schemas.microsoft.com/office/drawing/2014/main" id="{B690F8D6-942F-A182-31BB-5032364E38DA}"/>
                  </a:ext>
                </a:extLst>
              </p:cNvPr>
              <p:cNvSpPr/>
              <p:nvPr/>
            </p:nvSpPr>
            <p:spPr>
              <a:xfrm>
                <a:off x="5137170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7936"/>
                    </a:moveTo>
                    <a:cubicBezTo>
                      <a:pt x="96911" y="73755"/>
                      <a:pt x="75956" y="94691"/>
                      <a:pt x="50175" y="94691"/>
                    </a:cubicBezTo>
                    <a:cubicBezTo>
                      <a:pt x="24330" y="94691"/>
                      <a:pt x="3439" y="73755"/>
                      <a:pt x="3439" y="47936"/>
                    </a:cubicBezTo>
                    <a:cubicBezTo>
                      <a:pt x="3439" y="22117"/>
                      <a:pt x="24330" y="1187"/>
                      <a:pt x="50175" y="1187"/>
                    </a:cubicBezTo>
                    <a:cubicBezTo>
                      <a:pt x="75956" y="1187"/>
                      <a:pt x="96911" y="22117"/>
                      <a:pt x="96911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41">
                <a:extLst>
                  <a:ext uri="{FF2B5EF4-FFF2-40B4-BE49-F238E27FC236}">
                    <a16:creationId xmlns:a16="http://schemas.microsoft.com/office/drawing/2014/main" id="{63EEDDC2-B2A7-F32A-F9B9-27F14751C39C}"/>
                  </a:ext>
                </a:extLst>
              </p:cNvPr>
              <p:cNvSpPr/>
              <p:nvPr/>
            </p:nvSpPr>
            <p:spPr>
              <a:xfrm>
                <a:off x="5312477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7811"/>
                    </a:moveTo>
                    <a:cubicBezTo>
                      <a:pt x="97028" y="73631"/>
                      <a:pt x="76137" y="94567"/>
                      <a:pt x="50292" y="94567"/>
                    </a:cubicBezTo>
                    <a:cubicBezTo>
                      <a:pt x="24447" y="94567"/>
                      <a:pt x="3556" y="73631"/>
                      <a:pt x="3556" y="47811"/>
                    </a:cubicBezTo>
                    <a:cubicBezTo>
                      <a:pt x="3556" y="21992"/>
                      <a:pt x="24447" y="1063"/>
                      <a:pt x="50292" y="1063"/>
                    </a:cubicBezTo>
                    <a:cubicBezTo>
                      <a:pt x="76137" y="1063"/>
                      <a:pt x="97028" y="21992"/>
                      <a:pt x="97028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41">
                <a:extLst>
                  <a:ext uri="{FF2B5EF4-FFF2-40B4-BE49-F238E27FC236}">
                    <a16:creationId xmlns:a16="http://schemas.microsoft.com/office/drawing/2014/main" id="{1653CB95-FFF3-01D8-F52A-9F88F879F9A2}"/>
                  </a:ext>
                </a:extLst>
              </p:cNvPr>
              <p:cNvSpPr/>
              <p:nvPr/>
            </p:nvSpPr>
            <p:spPr>
              <a:xfrm>
                <a:off x="5312477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7936"/>
                    </a:moveTo>
                    <a:cubicBezTo>
                      <a:pt x="97028" y="73755"/>
                      <a:pt x="76137" y="94691"/>
                      <a:pt x="50292" y="94691"/>
                    </a:cubicBezTo>
                    <a:cubicBezTo>
                      <a:pt x="24447" y="94691"/>
                      <a:pt x="3556" y="73755"/>
                      <a:pt x="3556" y="47936"/>
                    </a:cubicBezTo>
                    <a:cubicBezTo>
                      <a:pt x="3556" y="22117"/>
                      <a:pt x="24447" y="1187"/>
                      <a:pt x="50292" y="1187"/>
                    </a:cubicBezTo>
                    <a:cubicBezTo>
                      <a:pt x="76137" y="1187"/>
                      <a:pt x="97028" y="22117"/>
                      <a:pt x="97028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41">
                <a:extLst>
                  <a:ext uri="{FF2B5EF4-FFF2-40B4-BE49-F238E27FC236}">
                    <a16:creationId xmlns:a16="http://schemas.microsoft.com/office/drawing/2014/main" id="{5DDEB3C6-82D6-D830-ECB3-FD2AD6BC040A}"/>
                  </a:ext>
                </a:extLst>
              </p:cNvPr>
              <p:cNvSpPr/>
              <p:nvPr/>
            </p:nvSpPr>
            <p:spPr>
              <a:xfrm>
                <a:off x="5476117" y="1563182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7811"/>
                    </a:moveTo>
                    <a:cubicBezTo>
                      <a:pt x="97137" y="73631"/>
                      <a:pt x="76182" y="94567"/>
                      <a:pt x="50400" y="94567"/>
                    </a:cubicBezTo>
                    <a:cubicBezTo>
                      <a:pt x="24556" y="94567"/>
                      <a:pt x="3664" y="73631"/>
                      <a:pt x="3664" y="47811"/>
                    </a:cubicBezTo>
                    <a:cubicBezTo>
                      <a:pt x="3664" y="21992"/>
                      <a:pt x="24556" y="1063"/>
                      <a:pt x="50400" y="1063"/>
                    </a:cubicBezTo>
                    <a:cubicBezTo>
                      <a:pt x="76182" y="1063"/>
                      <a:pt x="97137" y="21992"/>
                      <a:pt x="97137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41">
                <a:extLst>
                  <a:ext uri="{FF2B5EF4-FFF2-40B4-BE49-F238E27FC236}">
                    <a16:creationId xmlns:a16="http://schemas.microsoft.com/office/drawing/2014/main" id="{1358C061-7C4A-262D-99F8-BF421E7D4969}"/>
                  </a:ext>
                </a:extLst>
              </p:cNvPr>
              <p:cNvSpPr/>
              <p:nvPr/>
            </p:nvSpPr>
            <p:spPr>
              <a:xfrm>
                <a:off x="5476117" y="1750191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7936"/>
                    </a:moveTo>
                    <a:cubicBezTo>
                      <a:pt x="97137" y="73755"/>
                      <a:pt x="76182" y="94691"/>
                      <a:pt x="50400" y="94691"/>
                    </a:cubicBezTo>
                    <a:cubicBezTo>
                      <a:pt x="24556" y="94691"/>
                      <a:pt x="3664" y="73755"/>
                      <a:pt x="3664" y="47936"/>
                    </a:cubicBezTo>
                    <a:cubicBezTo>
                      <a:pt x="3664" y="22117"/>
                      <a:pt x="24556" y="1187"/>
                      <a:pt x="50400" y="1187"/>
                    </a:cubicBezTo>
                    <a:cubicBezTo>
                      <a:pt x="76182" y="1187"/>
                      <a:pt x="97137" y="22117"/>
                      <a:pt x="97137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41">
                <a:extLst>
                  <a:ext uri="{FF2B5EF4-FFF2-40B4-BE49-F238E27FC236}">
                    <a16:creationId xmlns:a16="http://schemas.microsoft.com/office/drawing/2014/main" id="{AF14A732-3EEB-CCC8-4C90-E49F8ADD1B4A}"/>
                  </a:ext>
                </a:extLst>
              </p:cNvPr>
              <p:cNvSpPr/>
              <p:nvPr/>
            </p:nvSpPr>
            <p:spPr>
              <a:xfrm>
                <a:off x="5651425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7811"/>
                    </a:moveTo>
                    <a:cubicBezTo>
                      <a:pt x="97253" y="73631"/>
                      <a:pt x="76361" y="94567"/>
                      <a:pt x="50517" y="94567"/>
                    </a:cubicBezTo>
                    <a:cubicBezTo>
                      <a:pt x="24736" y="94567"/>
                      <a:pt x="3781" y="73631"/>
                      <a:pt x="3781" y="47811"/>
                    </a:cubicBezTo>
                    <a:cubicBezTo>
                      <a:pt x="3781" y="21992"/>
                      <a:pt x="24736" y="1063"/>
                      <a:pt x="50517" y="1063"/>
                    </a:cubicBezTo>
                    <a:cubicBezTo>
                      <a:pt x="76361" y="1063"/>
                      <a:pt x="97253" y="21992"/>
                      <a:pt x="97253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41">
                <a:extLst>
                  <a:ext uri="{FF2B5EF4-FFF2-40B4-BE49-F238E27FC236}">
                    <a16:creationId xmlns:a16="http://schemas.microsoft.com/office/drawing/2014/main" id="{ACC4170D-E110-BF4A-BF9C-DCB167482467}"/>
                  </a:ext>
                </a:extLst>
              </p:cNvPr>
              <p:cNvSpPr/>
              <p:nvPr/>
            </p:nvSpPr>
            <p:spPr>
              <a:xfrm>
                <a:off x="5651425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7936"/>
                    </a:moveTo>
                    <a:cubicBezTo>
                      <a:pt x="97253" y="73755"/>
                      <a:pt x="76361" y="94691"/>
                      <a:pt x="50517" y="94691"/>
                    </a:cubicBezTo>
                    <a:cubicBezTo>
                      <a:pt x="24736" y="94691"/>
                      <a:pt x="3781" y="73755"/>
                      <a:pt x="3781" y="47936"/>
                    </a:cubicBezTo>
                    <a:cubicBezTo>
                      <a:pt x="3781" y="22117"/>
                      <a:pt x="24736" y="1187"/>
                      <a:pt x="50517" y="1187"/>
                    </a:cubicBezTo>
                    <a:cubicBezTo>
                      <a:pt x="76361" y="1187"/>
                      <a:pt x="97253" y="22117"/>
                      <a:pt x="97253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41">
                <a:extLst>
                  <a:ext uri="{FF2B5EF4-FFF2-40B4-BE49-F238E27FC236}">
                    <a16:creationId xmlns:a16="http://schemas.microsoft.com/office/drawing/2014/main" id="{2C0E8034-C292-7119-500D-BEC37085FF4D}"/>
                  </a:ext>
                </a:extLst>
              </p:cNvPr>
              <p:cNvSpPr/>
              <p:nvPr/>
            </p:nvSpPr>
            <p:spPr>
              <a:xfrm>
                <a:off x="5137170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8059"/>
                    </a:moveTo>
                    <a:cubicBezTo>
                      <a:pt x="96911" y="73878"/>
                      <a:pt x="75956" y="94807"/>
                      <a:pt x="50175" y="94807"/>
                    </a:cubicBezTo>
                    <a:cubicBezTo>
                      <a:pt x="24330" y="94807"/>
                      <a:pt x="3439" y="73878"/>
                      <a:pt x="3439" y="48059"/>
                    </a:cubicBezTo>
                    <a:cubicBezTo>
                      <a:pt x="3439" y="22240"/>
                      <a:pt x="24330" y="1304"/>
                      <a:pt x="50175" y="1304"/>
                    </a:cubicBezTo>
                    <a:cubicBezTo>
                      <a:pt x="75956" y="1304"/>
                      <a:pt x="96911" y="22240"/>
                      <a:pt x="96911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41">
                <a:extLst>
                  <a:ext uri="{FF2B5EF4-FFF2-40B4-BE49-F238E27FC236}">
                    <a16:creationId xmlns:a16="http://schemas.microsoft.com/office/drawing/2014/main" id="{CDF2B346-34A0-8CF6-2C26-ED908854E467}"/>
                  </a:ext>
                </a:extLst>
              </p:cNvPr>
              <p:cNvSpPr/>
              <p:nvPr/>
            </p:nvSpPr>
            <p:spPr>
              <a:xfrm>
                <a:off x="5137170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8183"/>
                    </a:moveTo>
                    <a:cubicBezTo>
                      <a:pt x="96911" y="74002"/>
                      <a:pt x="75956" y="94932"/>
                      <a:pt x="50175" y="94932"/>
                    </a:cubicBezTo>
                    <a:cubicBezTo>
                      <a:pt x="24330" y="94932"/>
                      <a:pt x="3439" y="74002"/>
                      <a:pt x="3439" y="48183"/>
                    </a:cubicBezTo>
                    <a:cubicBezTo>
                      <a:pt x="3439" y="22364"/>
                      <a:pt x="24330" y="1428"/>
                      <a:pt x="50175" y="1428"/>
                    </a:cubicBezTo>
                    <a:cubicBezTo>
                      <a:pt x="75956" y="1428"/>
                      <a:pt x="96911" y="22364"/>
                      <a:pt x="96911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41">
                <a:extLst>
                  <a:ext uri="{FF2B5EF4-FFF2-40B4-BE49-F238E27FC236}">
                    <a16:creationId xmlns:a16="http://schemas.microsoft.com/office/drawing/2014/main" id="{56562B7B-77CF-3A75-06B8-CCB6ED968236}"/>
                  </a:ext>
                </a:extLst>
              </p:cNvPr>
              <p:cNvSpPr/>
              <p:nvPr/>
            </p:nvSpPr>
            <p:spPr>
              <a:xfrm>
                <a:off x="5312477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8059"/>
                    </a:moveTo>
                    <a:cubicBezTo>
                      <a:pt x="97028" y="73878"/>
                      <a:pt x="76137" y="94807"/>
                      <a:pt x="50292" y="94807"/>
                    </a:cubicBezTo>
                    <a:cubicBezTo>
                      <a:pt x="24447" y="94807"/>
                      <a:pt x="3556" y="73878"/>
                      <a:pt x="3556" y="48059"/>
                    </a:cubicBezTo>
                    <a:cubicBezTo>
                      <a:pt x="3556" y="22240"/>
                      <a:pt x="24447" y="1304"/>
                      <a:pt x="50292" y="1304"/>
                    </a:cubicBezTo>
                    <a:cubicBezTo>
                      <a:pt x="76137" y="1304"/>
                      <a:pt x="97028" y="22240"/>
                      <a:pt x="97028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41">
                <a:extLst>
                  <a:ext uri="{FF2B5EF4-FFF2-40B4-BE49-F238E27FC236}">
                    <a16:creationId xmlns:a16="http://schemas.microsoft.com/office/drawing/2014/main" id="{14A59ABA-FCBD-4754-073B-FE20DD1B3997}"/>
                  </a:ext>
                </a:extLst>
              </p:cNvPr>
              <p:cNvSpPr/>
              <p:nvPr/>
            </p:nvSpPr>
            <p:spPr>
              <a:xfrm>
                <a:off x="5312477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8183"/>
                    </a:moveTo>
                    <a:cubicBezTo>
                      <a:pt x="97028" y="74002"/>
                      <a:pt x="76137" y="94932"/>
                      <a:pt x="50292" y="94932"/>
                    </a:cubicBezTo>
                    <a:cubicBezTo>
                      <a:pt x="24447" y="94932"/>
                      <a:pt x="3556" y="74002"/>
                      <a:pt x="3556" y="48183"/>
                    </a:cubicBezTo>
                    <a:cubicBezTo>
                      <a:pt x="3556" y="22364"/>
                      <a:pt x="24447" y="1428"/>
                      <a:pt x="50292" y="1428"/>
                    </a:cubicBezTo>
                    <a:cubicBezTo>
                      <a:pt x="76137" y="1428"/>
                      <a:pt x="97028" y="22364"/>
                      <a:pt x="97028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41">
                <a:extLst>
                  <a:ext uri="{FF2B5EF4-FFF2-40B4-BE49-F238E27FC236}">
                    <a16:creationId xmlns:a16="http://schemas.microsoft.com/office/drawing/2014/main" id="{07FB901B-B6F8-DAB8-3F1E-C60BECA03B4A}"/>
                  </a:ext>
                </a:extLst>
              </p:cNvPr>
              <p:cNvSpPr/>
              <p:nvPr/>
            </p:nvSpPr>
            <p:spPr>
              <a:xfrm>
                <a:off x="5476117" y="1925509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8059"/>
                    </a:moveTo>
                    <a:cubicBezTo>
                      <a:pt x="97137" y="73878"/>
                      <a:pt x="76182" y="94807"/>
                      <a:pt x="50400" y="94807"/>
                    </a:cubicBezTo>
                    <a:cubicBezTo>
                      <a:pt x="24556" y="94807"/>
                      <a:pt x="3664" y="73878"/>
                      <a:pt x="3664" y="48059"/>
                    </a:cubicBezTo>
                    <a:cubicBezTo>
                      <a:pt x="3664" y="22240"/>
                      <a:pt x="24556" y="1304"/>
                      <a:pt x="50400" y="1304"/>
                    </a:cubicBezTo>
                    <a:cubicBezTo>
                      <a:pt x="76182" y="1304"/>
                      <a:pt x="97137" y="22240"/>
                      <a:pt x="97137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41">
                <a:extLst>
                  <a:ext uri="{FF2B5EF4-FFF2-40B4-BE49-F238E27FC236}">
                    <a16:creationId xmlns:a16="http://schemas.microsoft.com/office/drawing/2014/main" id="{CB065AB9-9FBC-5A9C-6820-03DD9450258E}"/>
                  </a:ext>
                </a:extLst>
              </p:cNvPr>
              <p:cNvSpPr/>
              <p:nvPr/>
            </p:nvSpPr>
            <p:spPr>
              <a:xfrm>
                <a:off x="5476117" y="2112518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8183"/>
                    </a:moveTo>
                    <a:cubicBezTo>
                      <a:pt x="97137" y="74002"/>
                      <a:pt x="76182" y="94932"/>
                      <a:pt x="50400" y="94932"/>
                    </a:cubicBezTo>
                    <a:cubicBezTo>
                      <a:pt x="24556" y="94932"/>
                      <a:pt x="3664" y="74002"/>
                      <a:pt x="3664" y="48183"/>
                    </a:cubicBezTo>
                    <a:cubicBezTo>
                      <a:pt x="3664" y="22364"/>
                      <a:pt x="24556" y="1428"/>
                      <a:pt x="50400" y="1428"/>
                    </a:cubicBezTo>
                    <a:cubicBezTo>
                      <a:pt x="76182" y="1428"/>
                      <a:pt x="97137" y="22364"/>
                      <a:pt x="97137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41">
                <a:extLst>
                  <a:ext uri="{FF2B5EF4-FFF2-40B4-BE49-F238E27FC236}">
                    <a16:creationId xmlns:a16="http://schemas.microsoft.com/office/drawing/2014/main" id="{149CEA56-BE46-A72D-0F10-4E08B5B14A0B}"/>
                  </a:ext>
                </a:extLst>
              </p:cNvPr>
              <p:cNvSpPr/>
              <p:nvPr/>
            </p:nvSpPr>
            <p:spPr>
              <a:xfrm>
                <a:off x="5651425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8059"/>
                    </a:moveTo>
                    <a:cubicBezTo>
                      <a:pt x="97253" y="73878"/>
                      <a:pt x="76361" y="94807"/>
                      <a:pt x="50517" y="94807"/>
                    </a:cubicBezTo>
                    <a:cubicBezTo>
                      <a:pt x="24736" y="94807"/>
                      <a:pt x="3781" y="73878"/>
                      <a:pt x="3781" y="48059"/>
                    </a:cubicBezTo>
                    <a:cubicBezTo>
                      <a:pt x="3781" y="22240"/>
                      <a:pt x="24736" y="1304"/>
                      <a:pt x="50517" y="1304"/>
                    </a:cubicBezTo>
                    <a:cubicBezTo>
                      <a:pt x="76361" y="1304"/>
                      <a:pt x="97253" y="22240"/>
                      <a:pt x="97253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41">
                <a:extLst>
                  <a:ext uri="{FF2B5EF4-FFF2-40B4-BE49-F238E27FC236}">
                    <a16:creationId xmlns:a16="http://schemas.microsoft.com/office/drawing/2014/main" id="{7D1B5F82-1164-46E0-770C-6DFA1A41E48A}"/>
                  </a:ext>
                </a:extLst>
              </p:cNvPr>
              <p:cNvSpPr/>
              <p:nvPr/>
            </p:nvSpPr>
            <p:spPr>
              <a:xfrm>
                <a:off x="5651425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8183"/>
                    </a:moveTo>
                    <a:cubicBezTo>
                      <a:pt x="97253" y="74002"/>
                      <a:pt x="76361" y="94932"/>
                      <a:pt x="50517" y="94932"/>
                    </a:cubicBezTo>
                    <a:cubicBezTo>
                      <a:pt x="24736" y="94932"/>
                      <a:pt x="3781" y="74002"/>
                      <a:pt x="3781" y="48183"/>
                    </a:cubicBezTo>
                    <a:cubicBezTo>
                      <a:pt x="3781" y="22364"/>
                      <a:pt x="24736" y="1428"/>
                      <a:pt x="50517" y="1428"/>
                    </a:cubicBezTo>
                    <a:cubicBezTo>
                      <a:pt x="76361" y="1428"/>
                      <a:pt x="97253" y="22364"/>
                      <a:pt x="97253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4" name="Google Shape;944;p41">
            <a:extLst>
              <a:ext uri="{FF2B5EF4-FFF2-40B4-BE49-F238E27FC236}">
                <a16:creationId xmlns:a16="http://schemas.microsoft.com/office/drawing/2014/main" id="{7D575DD8-26DB-FA59-FD00-06BB904076E7}"/>
              </a:ext>
            </a:extLst>
          </p:cNvPr>
          <p:cNvGrpSpPr/>
          <p:nvPr/>
        </p:nvGrpSpPr>
        <p:grpSpPr>
          <a:xfrm>
            <a:off x="5092893" y="-1908059"/>
            <a:ext cx="945222" cy="319917"/>
            <a:chOff x="1608712" y="575096"/>
            <a:chExt cx="670466" cy="226924"/>
          </a:xfrm>
        </p:grpSpPr>
        <p:sp>
          <p:nvSpPr>
            <p:cNvPr id="945" name="Google Shape;945;p41">
              <a:extLst>
                <a:ext uri="{FF2B5EF4-FFF2-40B4-BE49-F238E27FC236}">
                  <a16:creationId xmlns:a16="http://schemas.microsoft.com/office/drawing/2014/main" id="{92054F0A-42F0-C117-FEEC-40AF1FFE1DA7}"/>
                </a:ext>
              </a:extLst>
            </p:cNvPr>
            <p:cNvSpPr/>
            <p:nvPr/>
          </p:nvSpPr>
          <p:spPr>
            <a:xfrm>
              <a:off x="1763432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608"/>
                  </a:moveTo>
                  <a:cubicBezTo>
                    <a:pt x="83609" y="64398"/>
                    <a:pt x="65136" y="82871"/>
                    <a:pt x="42353" y="82871"/>
                  </a:cubicBezTo>
                  <a:cubicBezTo>
                    <a:pt x="19556" y="82871"/>
                    <a:pt x="1090" y="64398"/>
                    <a:pt x="1090" y="41608"/>
                  </a:cubicBezTo>
                  <a:cubicBezTo>
                    <a:pt x="1090" y="18824"/>
                    <a:pt x="19556" y="352"/>
                    <a:pt x="42353" y="352"/>
                  </a:cubicBezTo>
                  <a:cubicBezTo>
                    <a:pt x="65136" y="352"/>
                    <a:pt x="83609" y="18824"/>
                    <a:pt x="83609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1">
              <a:extLst>
                <a:ext uri="{FF2B5EF4-FFF2-40B4-BE49-F238E27FC236}">
                  <a16:creationId xmlns:a16="http://schemas.microsoft.com/office/drawing/2014/main" id="{45A44337-0FF8-02F8-9608-EB365648FA64}"/>
                </a:ext>
              </a:extLst>
            </p:cNvPr>
            <p:cNvSpPr/>
            <p:nvPr/>
          </p:nvSpPr>
          <p:spPr>
            <a:xfrm>
              <a:off x="1608712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724"/>
                  </a:moveTo>
                  <a:cubicBezTo>
                    <a:pt x="83609" y="64514"/>
                    <a:pt x="65136" y="82980"/>
                    <a:pt x="42353" y="82980"/>
                  </a:cubicBezTo>
                  <a:cubicBezTo>
                    <a:pt x="19556" y="82980"/>
                    <a:pt x="1090" y="64514"/>
                    <a:pt x="1090" y="41724"/>
                  </a:cubicBezTo>
                  <a:cubicBezTo>
                    <a:pt x="1090" y="18934"/>
                    <a:pt x="19556" y="462"/>
                    <a:pt x="42353" y="462"/>
                  </a:cubicBezTo>
                  <a:cubicBezTo>
                    <a:pt x="65136" y="462"/>
                    <a:pt x="83609" y="18934"/>
                    <a:pt x="83609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1">
              <a:extLst>
                <a:ext uri="{FF2B5EF4-FFF2-40B4-BE49-F238E27FC236}">
                  <a16:creationId xmlns:a16="http://schemas.microsoft.com/office/drawing/2014/main" id="{D6EF5DFF-6CB4-3D58-940E-96C1B731D9C2}"/>
                </a:ext>
              </a:extLst>
            </p:cNvPr>
            <p:cNvSpPr/>
            <p:nvPr/>
          </p:nvSpPr>
          <p:spPr>
            <a:xfrm>
              <a:off x="1918157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1">
              <a:extLst>
                <a:ext uri="{FF2B5EF4-FFF2-40B4-BE49-F238E27FC236}">
                  <a16:creationId xmlns:a16="http://schemas.microsoft.com/office/drawing/2014/main" id="{4788C57E-3759-AADA-9D95-2D05870430AE}"/>
                </a:ext>
              </a:extLst>
            </p:cNvPr>
            <p:cNvSpPr/>
            <p:nvPr/>
          </p:nvSpPr>
          <p:spPr>
            <a:xfrm>
              <a:off x="1763436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724"/>
                  </a:moveTo>
                  <a:cubicBezTo>
                    <a:pt x="83711" y="64514"/>
                    <a:pt x="65233" y="82980"/>
                    <a:pt x="42449" y="82980"/>
                  </a:cubicBezTo>
                  <a:cubicBezTo>
                    <a:pt x="19665" y="82980"/>
                    <a:pt x="1193" y="64514"/>
                    <a:pt x="1193" y="41724"/>
                  </a:cubicBezTo>
                  <a:cubicBezTo>
                    <a:pt x="1193" y="18934"/>
                    <a:pt x="19665" y="462"/>
                    <a:pt x="42449" y="462"/>
                  </a:cubicBezTo>
                  <a:cubicBezTo>
                    <a:pt x="65233" y="462"/>
                    <a:pt x="83711" y="18934"/>
                    <a:pt x="83711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1">
              <a:extLst>
                <a:ext uri="{FF2B5EF4-FFF2-40B4-BE49-F238E27FC236}">
                  <a16:creationId xmlns:a16="http://schemas.microsoft.com/office/drawing/2014/main" id="{DBCA82EA-D128-8A6F-A19B-F771149A417F}"/>
                </a:ext>
              </a:extLst>
            </p:cNvPr>
            <p:cNvSpPr/>
            <p:nvPr/>
          </p:nvSpPr>
          <p:spPr>
            <a:xfrm>
              <a:off x="2062560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608"/>
                  </a:moveTo>
                  <a:cubicBezTo>
                    <a:pt x="83807" y="64398"/>
                    <a:pt x="65342" y="82871"/>
                    <a:pt x="42551" y="82871"/>
                  </a:cubicBezTo>
                  <a:cubicBezTo>
                    <a:pt x="19761" y="82871"/>
                    <a:pt x="1289" y="64398"/>
                    <a:pt x="1289" y="41608"/>
                  </a:cubicBezTo>
                  <a:cubicBezTo>
                    <a:pt x="1289" y="18824"/>
                    <a:pt x="19761" y="352"/>
                    <a:pt x="42551" y="352"/>
                  </a:cubicBezTo>
                  <a:cubicBezTo>
                    <a:pt x="65342" y="352"/>
                    <a:pt x="83807" y="18824"/>
                    <a:pt x="83807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1">
              <a:extLst>
                <a:ext uri="{FF2B5EF4-FFF2-40B4-BE49-F238E27FC236}">
                  <a16:creationId xmlns:a16="http://schemas.microsoft.com/office/drawing/2014/main" id="{CCC22C33-5828-D596-E262-B1F82E49E010}"/>
                </a:ext>
              </a:extLst>
            </p:cNvPr>
            <p:cNvSpPr/>
            <p:nvPr/>
          </p:nvSpPr>
          <p:spPr>
            <a:xfrm>
              <a:off x="1907840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724"/>
                  </a:moveTo>
                  <a:cubicBezTo>
                    <a:pt x="83807" y="64514"/>
                    <a:pt x="65342" y="82980"/>
                    <a:pt x="42551" y="82980"/>
                  </a:cubicBezTo>
                  <a:cubicBezTo>
                    <a:pt x="19761" y="82980"/>
                    <a:pt x="1289" y="64514"/>
                    <a:pt x="1289" y="41724"/>
                  </a:cubicBezTo>
                  <a:cubicBezTo>
                    <a:pt x="1289" y="18934"/>
                    <a:pt x="19761" y="462"/>
                    <a:pt x="42551" y="462"/>
                  </a:cubicBezTo>
                  <a:cubicBezTo>
                    <a:pt x="65342" y="462"/>
                    <a:pt x="83807" y="18934"/>
                    <a:pt x="83807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1">
              <a:extLst>
                <a:ext uri="{FF2B5EF4-FFF2-40B4-BE49-F238E27FC236}">
                  <a16:creationId xmlns:a16="http://schemas.microsoft.com/office/drawing/2014/main" id="{ADACB2C1-8093-62D5-0D6B-2518D91336A5}"/>
                </a:ext>
              </a:extLst>
            </p:cNvPr>
            <p:cNvSpPr/>
            <p:nvPr/>
          </p:nvSpPr>
          <p:spPr>
            <a:xfrm>
              <a:off x="2217284" y="575096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608"/>
                  </a:moveTo>
                  <a:cubicBezTo>
                    <a:pt x="83917" y="64398"/>
                    <a:pt x="65438" y="82871"/>
                    <a:pt x="42654" y="82871"/>
                  </a:cubicBezTo>
                  <a:cubicBezTo>
                    <a:pt x="19870" y="82871"/>
                    <a:pt x="1392" y="64398"/>
                    <a:pt x="1392" y="41608"/>
                  </a:cubicBezTo>
                  <a:cubicBezTo>
                    <a:pt x="1392" y="18824"/>
                    <a:pt x="19870" y="352"/>
                    <a:pt x="42654" y="352"/>
                  </a:cubicBezTo>
                  <a:cubicBezTo>
                    <a:pt x="65438" y="352"/>
                    <a:pt x="83917" y="18824"/>
                    <a:pt x="83917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>
              <a:extLst>
                <a:ext uri="{FF2B5EF4-FFF2-40B4-BE49-F238E27FC236}">
                  <a16:creationId xmlns:a16="http://schemas.microsoft.com/office/drawing/2014/main" id="{676499EE-1204-FAFD-E377-4BCEA7F055C4}"/>
                </a:ext>
              </a:extLst>
            </p:cNvPr>
            <p:cNvSpPr/>
            <p:nvPr/>
          </p:nvSpPr>
          <p:spPr>
            <a:xfrm>
              <a:off x="2062564" y="740131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724"/>
                  </a:moveTo>
                  <a:cubicBezTo>
                    <a:pt x="83917" y="64514"/>
                    <a:pt x="65438" y="82980"/>
                    <a:pt x="42654" y="82980"/>
                  </a:cubicBezTo>
                  <a:cubicBezTo>
                    <a:pt x="19870" y="82980"/>
                    <a:pt x="1392" y="64514"/>
                    <a:pt x="1392" y="41724"/>
                  </a:cubicBezTo>
                  <a:cubicBezTo>
                    <a:pt x="1392" y="18934"/>
                    <a:pt x="19870" y="462"/>
                    <a:pt x="42654" y="462"/>
                  </a:cubicBezTo>
                  <a:cubicBezTo>
                    <a:pt x="65438" y="462"/>
                    <a:pt x="83917" y="18934"/>
                    <a:pt x="83917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1">
            <a:extLst>
              <a:ext uri="{FF2B5EF4-FFF2-40B4-BE49-F238E27FC236}">
                <a16:creationId xmlns:a16="http://schemas.microsoft.com/office/drawing/2014/main" id="{F0584C3C-D428-8961-385C-7A7700972B1C}"/>
              </a:ext>
            </a:extLst>
          </p:cNvPr>
          <p:cNvGrpSpPr/>
          <p:nvPr/>
        </p:nvGrpSpPr>
        <p:grpSpPr>
          <a:xfrm>
            <a:off x="2471603" y="-3708189"/>
            <a:ext cx="4601823" cy="4595015"/>
            <a:chOff x="2471603" y="-3860589"/>
            <a:chExt cx="4601823" cy="4595015"/>
          </a:xfrm>
        </p:grpSpPr>
        <p:sp>
          <p:nvSpPr>
            <p:cNvPr id="954" name="Google Shape;954;p41">
              <a:extLst>
                <a:ext uri="{FF2B5EF4-FFF2-40B4-BE49-F238E27FC236}">
                  <a16:creationId xmlns:a16="http://schemas.microsoft.com/office/drawing/2014/main" id="{B0F0249A-A0A7-C55C-FFB5-EA7F75B98484}"/>
                </a:ext>
              </a:extLst>
            </p:cNvPr>
            <p:cNvSpPr/>
            <p:nvPr/>
          </p:nvSpPr>
          <p:spPr>
            <a:xfrm rot="10800000">
              <a:off x="2471603" y="-3860589"/>
              <a:ext cx="4601823" cy="4595015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5" name="Google Shape;955;p41">
              <a:extLst>
                <a:ext uri="{FF2B5EF4-FFF2-40B4-BE49-F238E27FC236}">
                  <a16:creationId xmlns:a16="http://schemas.microsoft.com/office/drawing/2014/main" id="{5E2A26E8-26CA-F52D-552D-92446751ED1D}"/>
                </a:ext>
              </a:extLst>
            </p:cNvPr>
            <p:cNvGrpSpPr/>
            <p:nvPr/>
          </p:nvGrpSpPr>
          <p:grpSpPr>
            <a:xfrm>
              <a:off x="2926393" y="379541"/>
              <a:ext cx="945222" cy="319917"/>
              <a:chOff x="1608712" y="575096"/>
              <a:chExt cx="670466" cy="226924"/>
            </a:xfrm>
          </p:grpSpPr>
          <p:sp>
            <p:nvSpPr>
              <p:cNvPr id="956" name="Google Shape;956;p41">
                <a:extLst>
                  <a:ext uri="{FF2B5EF4-FFF2-40B4-BE49-F238E27FC236}">
                    <a16:creationId xmlns:a16="http://schemas.microsoft.com/office/drawing/2014/main" id="{677D705F-8CAE-9293-D2A3-D2AC84F3432F}"/>
                  </a:ext>
                </a:extLst>
              </p:cNvPr>
              <p:cNvSpPr/>
              <p:nvPr/>
            </p:nvSpPr>
            <p:spPr>
              <a:xfrm>
                <a:off x="1763432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609" y="41608"/>
                    </a:moveTo>
                    <a:cubicBezTo>
                      <a:pt x="83609" y="64398"/>
                      <a:pt x="65136" y="82871"/>
                      <a:pt x="42353" y="82871"/>
                    </a:cubicBezTo>
                    <a:cubicBezTo>
                      <a:pt x="19556" y="82871"/>
                      <a:pt x="1090" y="64398"/>
                      <a:pt x="1090" y="41608"/>
                    </a:cubicBezTo>
                    <a:cubicBezTo>
                      <a:pt x="1090" y="18824"/>
                      <a:pt x="19556" y="352"/>
                      <a:pt x="42353" y="352"/>
                    </a:cubicBezTo>
                    <a:cubicBezTo>
                      <a:pt x="65136" y="352"/>
                      <a:pt x="83609" y="18824"/>
                      <a:pt x="83609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1">
                <a:extLst>
                  <a:ext uri="{FF2B5EF4-FFF2-40B4-BE49-F238E27FC236}">
                    <a16:creationId xmlns:a16="http://schemas.microsoft.com/office/drawing/2014/main" id="{5CF59744-8EDA-E028-5FBB-13C9CB25CCDA}"/>
                  </a:ext>
                </a:extLst>
              </p:cNvPr>
              <p:cNvSpPr/>
              <p:nvPr/>
            </p:nvSpPr>
            <p:spPr>
              <a:xfrm>
                <a:off x="1608712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609" y="41724"/>
                    </a:moveTo>
                    <a:cubicBezTo>
                      <a:pt x="83609" y="64514"/>
                      <a:pt x="65136" y="82980"/>
                      <a:pt x="42353" y="82980"/>
                    </a:cubicBezTo>
                    <a:cubicBezTo>
                      <a:pt x="19556" y="82980"/>
                      <a:pt x="1090" y="64514"/>
                      <a:pt x="1090" y="41724"/>
                    </a:cubicBezTo>
                    <a:cubicBezTo>
                      <a:pt x="1090" y="18934"/>
                      <a:pt x="19556" y="462"/>
                      <a:pt x="42353" y="462"/>
                    </a:cubicBezTo>
                    <a:cubicBezTo>
                      <a:pt x="65136" y="462"/>
                      <a:pt x="83609" y="18934"/>
                      <a:pt x="83609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1">
                <a:extLst>
                  <a:ext uri="{FF2B5EF4-FFF2-40B4-BE49-F238E27FC236}">
                    <a16:creationId xmlns:a16="http://schemas.microsoft.com/office/drawing/2014/main" id="{FA853489-3698-B9F5-4092-E148B1B61866}"/>
                  </a:ext>
                </a:extLst>
              </p:cNvPr>
              <p:cNvSpPr/>
              <p:nvPr/>
            </p:nvSpPr>
            <p:spPr>
              <a:xfrm>
                <a:off x="1918157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711" y="41608"/>
                    </a:moveTo>
                    <a:cubicBezTo>
                      <a:pt x="83711" y="64398"/>
                      <a:pt x="65233" y="82871"/>
                      <a:pt x="42449" y="82871"/>
                    </a:cubicBezTo>
                    <a:cubicBezTo>
                      <a:pt x="19665" y="82871"/>
                      <a:pt x="1193" y="64398"/>
                      <a:pt x="1193" y="41608"/>
                    </a:cubicBezTo>
                    <a:cubicBezTo>
                      <a:pt x="1193" y="18824"/>
                      <a:pt x="19665" y="352"/>
                      <a:pt x="42449" y="352"/>
                    </a:cubicBezTo>
                    <a:cubicBezTo>
                      <a:pt x="65233" y="352"/>
                      <a:pt x="83711" y="18824"/>
                      <a:pt x="83711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1">
                <a:extLst>
                  <a:ext uri="{FF2B5EF4-FFF2-40B4-BE49-F238E27FC236}">
                    <a16:creationId xmlns:a16="http://schemas.microsoft.com/office/drawing/2014/main" id="{1D4B7B77-EADD-519B-11C9-4F498AC95C8F}"/>
                  </a:ext>
                </a:extLst>
              </p:cNvPr>
              <p:cNvSpPr/>
              <p:nvPr/>
            </p:nvSpPr>
            <p:spPr>
              <a:xfrm>
                <a:off x="1763436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711" y="41724"/>
                    </a:moveTo>
                    <a:cubicBezTo>
                      <a:pt x="83711" y="64514"/>
                      <a:pt x="65233" y="82980"/>
                      <a:pt x="42449" y="82980"/>
                    </a:cubicBezTo>
                    <a:cubicBezTo>
                      <a:pt x="19665" y="82980"/>
                      <a:pt x="1193" y="64514"/>
                      <a:pt x="1193" y="41724"/>
                    </a:cubicBezTo>
                    <a:cubicBezTo>
                      <a:pt x="1193" y="18934"/>
                      <a:pt x="19665" y="462"/>
                      <a:pt x="42449" y="462"/>
                    </a:cubicBezTo>
                    <a:cubicBezTo>
                      <a:pt x="65233" y="462"/>
                      <a:pt x="83711" y="18934"/>
                      <a:pt x="83711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1">
                <a:extLst>
                  <a:ext uri="{FF2B5EF4-FFF2-40B4-BE49-F238E27FC236}">
                    <a16:creationId xmlns:a16="http://schemas.microsoft.com/office/drawing/2014/main" id="{C6B57EB8-6180-4C09-7BEA-9AC4D40D1A1F}"/>
                  </a:ext>
                </a:extLst>
              </p:cNvPr>
              <p:cNvSpPr/>
              <p:nvPr/>
            </p:nvSpPr>
            <p:spPr>
              <a:xfrm>
                <a:off x="2062560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807" y="41608"/>
                    </a:moveTo>
                    <a:cubicBezTo>
                      <a:pt x="83807" y="64398"/>
                      <a:pt x="65342" y="82871"/>
                      <a:pt x="42551" y="82871"/>
                    </a:cubicBezTo>
                    <a:cubicBezTo>
                      <a:pt x="19761" y="82871"/>
                      <a:pt x="1289" y="64398"/>
                      <a:pt x="1289" y="41608"/>
                    </a:cubicBezTo>
                    <a:cubicBezTo>
                      <a:pt x="1289" y="18824"/>
                      <a:pt x="19761" y="352"/>
                      <a:pt x="42551" y="352"/>
                    </a:cubicBezTo>
                    <a:cubicBezTo>
                      <a:pt x="65342" y="352"/>
                      <a:pt x="83807" y="18824"/>
                      <a:pt x="83807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1">
                <a:extLst>
                  <a:ext uri="{FF2B5EF4-FFF2-40B4-BE49-F238E27FC236}">
                    <a16:creationId xmlns:a16="http://schemas.microsoft.com/office/drawing/2014/main" id="{B168AA18-B602-5090-28F7-297DA2B00D18}"/>
                  </a:ext>
                </a:extLst>
              </p:cNvPr>
              <p:cNvSpPr/>
              <p:nvPr/>
            </p:nvSpPr>
            <p:spPr>
              <a:xfrm>
                <a:off x="1907840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807" y="41724"/>
                    </a:moveTo>
                    <a:cubicBezTo>
                      <a:pt x="83807" y="64514"/>
                      <a:pt x="65342" y="82980"/>
                      <a:pt x="42551" y="82980"/>
                    </a:cubicBezTo>
                    <a:cubicBezTo>
                      <a:pt x="19761" y="82980"/>
                      <a:pt x="1289" y="64514"/>
                      <a:pt x="1289" y="41724"/>
                    </a:cubicBezTo>
                    <a:cubicBezTo>
                      <a:pt x="1289" y="18934"/>
                      <a:pt x="19761" y="462"/>
                      <a:pt x="42551" y="462"/>
                    </a:cubicBezTo>
                    <a:cubicBezTo>
                      <a:pt x="65342" y="462"/>
                      <a:pt x="83807" y="18934"/>
                      <a:pt x="83807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1">
                <a:extLst>
                  <a:ext uri="{FF2B5EF4-FFF2-40B4-BE49-F238E27FC236}">
                    <a16:creationId xmlns:a16="http://schemas.microsoft.com/office/drawing/2014/main" id="{75E3DA95-D862-B546-64FD-A9E163B6D21E}"/>
                  </a:ext>
                </a:extLst>
              </p:cNvPr>
              <p:cNvSpPr/>
              <p:nvPr/>
            </p:nvSpPr>
            <p:spPr>
              <a:xfrm>
                <a:off x="2217284" y="575096"/>
                <a:ext cx="61893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24" h="82518" extrusionOk="0">
                    <a:moveTo>
                      <a:pt x="83917" y="41608"/>
                    </a:moveTo>
                    <a:cubicBezTo>
                      <a:pt x="83917" y="64398"/>
                      <a:pt x="65438" y="82871"/>
                      <a:pt x="42654" y="82871"/>
                    </a:cubicBezTo>
                    <a:cubicBezTo>
                      <a:pt x="19870" y="82871"/>
                      <a:pt x="1392" y="64398"/>
                      <a:pt x="1392" y="41608"/>
                    </a:cubicBezTo>
                    <a:cubicBezTo>
                      <a:pt x="1392" y="18824"/>
                      <a:pt x="19870" y="352"/>
                      <a:pt x="42654" y="352"/>
                    </a:cubicBezTo>
                    <a:cubicBezTo>
                      <a:pt x="65438" y="352"/>
                      <a:pt x="83917" y="18824"/>
                      <a:pt x="83917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1">
                <a:extLst>
                  <a:ext uri="{FF2B5EF4-FFF2-40B4-BE49-F238E27FC236}">
                    <a16:creationId xmlns:a16="http://schemas.microsoft.com/office/drawing/2014/main" id="{E16329E1-47C0-7DFB-28AF-B8DB7DDD0CF2}"/>
                  </a:ext>
                </a:extLst>
              </p:cNvPr>
              <p:cNvSpPr/>
              <p:nvPr/>
            </p:nvSpPr>
            <p:spPr>
              <a:xfrm>
                <a:off x="2062564" y="740131"/>
                <a:ext cx="61893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24" h="82518" extrusionOk="0">
                    <a:moveTo>
                      <a:pt x="83917" y="41724"/>
                    </a:moveTo>
                    <a:cubicBezTo>
                      <a:pt x="83917" y="64514"/>
                      <a:pt x="65438" y="82980"/>
                      <a:pt x="42654" y="82980"/>
                    </a:cubicBezTo>
                    <a:cubicBezTo>
                      <a:pt x="19870" y="82980"/>
                      <a:pt x="1392" y="64514"/>
                      <a:pt x="1392" y="41724"/>
                    </a:cubicBezTo>
                    <a:cubicBezTo>
                      <a:pt x="1392" y="18934"/>
                      <a:pt x="19870" y="462"/>
                      <a:pt x="42654" y="462"/>
                    </a:cubicBezTo>
                    <a:cubicBezTo>
                      <a:pt x="65438" y="462"/>
                      <a:pt x="83917" y="18934"/>
                      <a:pt x="83917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4" name="Google Shape;964;p41">
            <a:extLst>
              <a:ext uri="{FF2B5EF4-FFF2-40B4-BE49-F238E27FC236}">
                <a16:creationId xmlns:a16="http://schemas.microsoft.com/office/drawing/2014/main" id="{703C02E5-A5BE-6E74-5240-E41951972149}"/>
              </a:ext>
            </a:extLst>
          </p:cNvPr>
          <p:cNvGrpSpPr/>
          <p:nvPr/>
        </p:nvGrpSpPr>
        <p:grpSpPr>
          <a:xfrm>
            <a:off x="66625" y="58668"/>
            <a:ext cx="1701881" cy="1587510"/>
            <a:chOff x="-83125" y="-7"/>
            <a:chExt cx="1701881" cy="1587510"/>
          </a:xfrm>
        </p:grpSpPr>
        <p:sp>
          <p:nvSpPr>
            <p:cNvPr id="965" name="Google Shape;965;p41">
              <a:extLst>
                <a:ext uri="{FF2B5EF4-FFF2-40B4-BE49-F238E27FC236}">
                  <a16:creationId xmlns:a16="http://schemas.microsoft.com/office/drawing/2014/main" id="{0F8EDBD5-95B3-5F11-CBAA-61ABEDE78F26}"/>
                </a:ext>
              </a:extLst>
            </p:cNvPr>
            <p:cNvSpPr/>
            <p:nvPr/>
          </p:nvSpPr>
          <p:spPr>
            <a:xfrm rot="10800000" flipH="1">
              <a:off x="-83125" y="1078311"/>
              <a:ext cx="509192" cy="509192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1">
              <a:extLst>
                <a:ext uri="{FF2B5EF4-FFF2-40B4-BE49-F238E27FC236}">
                  <a16:creationId xmlns:a16="http://schemas.microsoft.com/office/drawing/2014/main" id="{45B88DEF-5F5E-7EE9-58EA-A506D214DC6B}"/>
                </a:ext>
              </a:extLst>
            </p:cNvPr>
            <p:cNvSpPr/>
            <p:nvPr/>
          </p:nvSpPr>
          <p:spPr>
            <a:xfrm rot="10800000" flipH="1">
              <a:off x="426075" y="404419"/>
              <a:ext cx="358056" cy="358056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>
              <a:extLst>
                <a:ext uri="{FF2B5EF4-FFF2-40B4-BE49-F238E27FC236}">
                  <a16:creationId xmlns:a16="http://schemas.microsoft.com/office/drawing/2014/main" id="{65533D8A-EDDC-89BC-4B0C-B5D879EF494A}"/>
                </a:ext>
              </a:extLst>
            </p:cNvPr>
            <p:cNvSpPr/>
            <p:nvPr/>
          </p:nvSpPr>
          <p:spPr>
            <a:xfrm rot="10800000" flipH="1">
              <a:off x="1260700" y="-6"/>
              <a:ext cx="358056" cy="358056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1">
              <a:extLst>
                <a:ext uri="{FF2B5EF4-FFF2-40B4-BE49-F238E27FC236}">
                  <a16:creationId xmlns:a16="http://schemas.microsoft.com/office/drawing/2014/main" id="{DC392A55-83E5-8080-D576-AE6DC59E584E}"/>
                </a:ext>
              </a:extLst>
            </p:cNvPr>
            <p:cNvSpPr/>
            <p:nvPr/>
          </p:nvSpPr>
          <p:spPr>
            <a:xfrm rot="10800000" flipH="1">
              <a:off x="1" y="-7"/>
              <a:ext cx="190055" cy="190055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9" name="Google Shape;969;p41">
            <a:extLst>
              <a:ext uri="{FF2B5EF4-FFF2-40B4-BE49-F238E27FC236}">
                <a16:creationId xmlns:a16="http://schemas.microsoft.com/office/drawing/2014/main" id="{2A260E4A-D993-E869-6109-23B1C9521150}"/>
              </a:ext>
            </a:extLst>
          </p:cNvPr>
          <p:cNvSpPr/>
          <p:nvPr/>
        </p:nvSpPr>
        <p:spPr>
          <a:xfrm rot="10800000" flipH="1">
            <a:off x="8398874" y="1141525"/>
            <a:ext cx="504652" cy="504652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41">
            <a:extLst>
              <a:ext uri="{FF2B5EF4-FFF2-40B4-BE49-F238E27FC236}">
                <a16:creationId xmlns:a16="http://schemas.microsoft.com/office/drawing/2014/main" id="{3A3B1493-922B-E58F-72FB-34EF3C5ABE6A}"/>
              </a:ext>
            </a:extLst>
          </p:cNvPr>
          <p:cNvSpPr/>
          <p:nvPr/>
        </p:nvSpPr>
        <p:spPr>
          <a:xfrm rot="10800000" flipH="1">
            <a:off x="8070150" y="699439"/>
            <a:ext cx="199136" cy="199136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41">
            <a:extLst>
              <a:ext uri="{FF2B5EF4-FFF2-40B4-BE49-F238E27FC236}">
                <a16:creationId xmlns:a16="http://schemas.microsoft.com/office/drawing/2014/main" id="{067BCCF0-5B8C-D1E7-7838-F5B3A366542C}"/>
              </a:ext>
            </a:extLst>
          </p:cNvPr>
          <p:cNvSpPr/>
          <p:nvPr/>
        </p:nvSpPr>
        <p:spPr>
          <a:xfrm rot="10800000" flipH="1">
            <a:off x="8597097" y="220118"/>
            <a:ext cx="319786" cy="319786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15B18B72-B9D2-458C-C6E3-62843636E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534" y="1996341"/>
            <a:ext cx="582999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Patient-specific care</a:t>
            </a:r>
            <a:r>
              <a:rPr lang="en-US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: Tailored treatments and diagnoses.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Disease forecasting</a:t>
            </a:r>
            <a:r>
              <a:rPr lang="en-US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: Predict progression with longitudinal data.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Surgical planning</a:t>
            </a:r>
            <a:r>
              <a:rPr lang="en-US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: Real-time guidance for surgeons.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Rural healthcare access</a:t>
            </a:r>
            <a:r>
              <a:rPr lang="en-US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: Bridging gaps in underdeveloped areas.</a:t>
            </a:r>
          </a:p>
        </p:txBody>
      </p:sp>
    </p:spTree>
    <p:extLst>
      <p:ext uri="{BB962C8B-B14F-4D97-AF65-F5344CB8AC3E}">
        <p14:creationId xmlns:p14="http://schemas.microsoft.com/office/powerpoint/2010/main" val="68237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657D9126-E2D2-8DCA-B28E-43481AC1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1">
            <a:extLst>
              <a:ext uri="{FF2B5EF4-FFF2-40B4-BE49-F238E27FC236}">
                <a16:creationId xmlns:a16="http://schemas.microsoft.com/office/drawing/2014/main" id="{4D606381-8A92-C559-3DAE-FC170605E6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818" y="1026157"/>
            <a:ext cx="4386656" cy="87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err="1">
                <a:solidFill>
                  <a:srgbClr val="0070C0"/>
                </a:solidFill>
              </a:rPr>
              <a:t>Future</a:t>
            </a:r>
            <a:r>
              <a:rPr lang="ro-RO" sz="2800" dirty="0">
                <a:solidFill>
                  <a:srgbClr val="0070C0"/>
                </a:solidFill>
              </a:rPr>
              <a:t> </a:t>
            </a:r>
            <a:r>
              <a:rPr lang="ro-RO" sz="2800" dirty="0" err="1">
                <a:solidFill>
                  <a:srgbClr val="0070C0"/>
                </a:solidFill>
              </a:rPr>
              <a:t>Directions</a:t>
            </a:r>
            <a:endParaRPr sz="2800" dirty="0">
              <a:solidFill>
                <a:srgbClr val="0070C0"/>
              </a:solidFill>
              <a:latin typeface="Raleway Black" pitchFamily="2" charset="0"/>
            </a:endParaRPr>
          </a:p>
        </p:txBody>
      </p:sp>
      <p:grpSp>
        <p:nvGrpSpPr>
          <p:cNvPr id="913" name="Google Shape;913;p41">
            <a:extLst>
              <a:ext uri="{FF2B5EF4-FFF2-40B4-BE49-F238E27FC236}">
                <a16:creationId xmlns:a16="http://schemas.microsoft.com/office/drawing/2014/main" id="{F25F22C1-2ED8-406B-F91F-004FC0D4B8E7}"/>
              </a:ext>
            </a:extLst>
          </p:cNvPr>
          <p:cNvGrpSpPr/>
          <p:nvPr/>
        </p:nvGrpSpPr>
        <p:grpSpPr>
          <a:xfrm>
            <a:off x="-127421" y="3110988"/>
            <a:ext cx="2716282" cy="3105636"/>
            <a:chOff x="-127421" y="3110988"/>
            <a:chExt cx="2716282" cy="3105636"/>
          </a:xfrm>
        </p:grpSpPr>
        <p:sp>
          <p:nvSpPr>
            <p:cNvPr id="914" name="Google Shape;914;p41">
              <a:extLst>
                <a:ext uri="{FF2B5EF4-FFF2-40B4-BE49-F238E27FC236}">
                  <a16:creationId xmlns:a16="http://schemas.microsoft.com/office/drawing/2014/main" id="{BEA4F5C8-A4C5-2C0C-0CB3-ADEBD87BFE28}"/>
                </a:ext>
              </a:extLst>
            </p:cNvPr>
            <p:cNvSpPr/>
            <p:nvPr/>
          </p:nvSpPr>
          <p:spPr>
            <a:xfrm rot="10800000">
              <a:off x="-127421" y="4150373"/>
              <a:ext cx="2069345" cy="2066251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5" name="Google Shape;915;p41">
              <a:extLst>
                <a:ext uri="{FF2B5EF4-FFF2-40B4-BE49-F238E27FC236}">
                  <a16:creationId xmlns:a16="http://schemas.microsoft.com/office/drawing/2014/main" id="{D014CF74-754A-D663-412A-A3F296717C00}"/>
                </a:ext>
              </a:extLst>
            </p:cNvPr>
            <p:cNvGrpSpPr/>
            <p:nvPr/>
          </p:nvGrpSpPr>
          <p:grpSpPr>
            <a:xfrm>
              <a:off x="161929" y="3110988"/>
              <a:ext cx="2426932" cy="1779236"/>
              <a:chOff x="1009950" y="2705449"/>
              <a:chExt cx="2130196" cy="1561693"/>
            </a:xfrm>
          </p:grpSpPr>
          <p:sp>
            <p:nvSpPr>
              <p:cNvPr id="916" name="Google Shape;916;p41">
                <a:extLst>
                  <a:ext uri="{FF2B5EF4-FFF2-40B4-BE49-F238E27FC236}">
                    <a16:creationId xmlns:a16="http://schemas.microsoft.com/office/drawing/2014/main" id="{1D8F8914-B44E-0B1E-AB1C-29349E3DB731}"/>
                  </a:ext>
                </a:extLst>
              </p:cNvPr>
              <p:cNvSpPr/>
              <p:nvPr/>
            </p:nvSpPr>
            <p:spPr>
              <a:xfrm>
                <a:off x="1009950" y="2705449"/>
                <a:ext cx="930419" cy="930417"/>
              </a:xfrm>
              <a:custGeom>
                <a:avLst/>
                <a:gdLst/>
                <a:ahLst/>
                <a:cxnLst/>
                <a:rect l="l" t="t" r="r" b="b"/>
                <a:pathLst>
                  <a:path w="961673" h="961671" extrusionOk="0">
                    <a:moveTo>
                      <a:pt x="870195" y="237"/>
                    </a:moveTo>
                    <a:lnTo>
                      <a:pt x="709137" y="23002"/>
                    </a:lnTo>
                    <a:cubicBezTo>
                      <a:pt x="696116" y="24840"/>
                      <a:pt x="687049" y="36889"/>
                      <a:pt x="688897" y="49910"/>
                    </a:cubicBezTo>
                    <a:cubicBezTo>
                      <a:pt x="690735" y="62931"/>
                      <a:pt x="702784" y="71998"/>
                      <a:pt x="715805" y="70150"/>
                    </a:cubicBezTo>
                    <a:lnTo>
                      <a:pt x="853289" y="50719"/>
                    </a:lnTo>
                    <a:lnTo>
                      <a:pt x="905695" y="421461"/>
                    </a:lnTo>
                    <a:lnTo>
                      <a:pt x="910010" y="452008"/>
                    </a:lnTo>
                    <a:cubicBezTo>
                      <a:pt x="941290" y="673274"/>
                      <a:pt x="786718" y="878737"/>
                      <a:pt x="565453" y="910017"/>
                    </a:cubicBezTo>
                    <a:cubicBezTo>
                      <a:pt x="344187" y="941297"/>
                      <a:pt x="138723" y="786726"/>
                      <a:pt x="107452" y="565460"/>
                    </a:cubicBezTo>
                    <a:lnTo>
                      <a:pt x="102347" y="529370"/>
                    </a:lnTo>
                    <a:lnTo>
                      <a:pt x="50722" y="164181"/>
                    </a:lnTo>
                    <a:lnTo>
                      <a:pt x="193749" y="143960"/>
                    </a:lnTo>
                    <a:cubicBezTo>
                      <a:pt x="206770" y="142121"/>
                      <a:pt x="215837" y="130072"/>
                      <a:pt x="213990" y="117051"/>
                    </a:cubicBezTo>
                    <a:cubicBezTo>
                      <a:pt x="212151" y="104031"/>
                      <a:pt x="200102" y="94963"/>
                      <a:pt x="187081" y="96811"/>
                    </a:cubicBezTo>
                    <a:lnTo>
                      <a:pt x="20480" y="120366"/>
                    </a:lnTo>
                    <a:cubicBezTo>
                      <a:pt x="7459" y="122205"/>
                      <a:pt x="-1609" y="134254"/>
                      <a:pt x="239" y="147274"/>
                    </a:cubicBezTo>
                    <a:lnTo>
                      <a:pt x="55198" y="536037"/>
                    </a:lnTo>
                    <a:lnTo>
                      <a:pt x="60304" y="572128"/>
                    </a:lnTo>
                    <a:cubicBezTo>
                      <a:pt x="95260" y="819396"/>
                      <a:pt x="324861" y="992132"/>
                      <a:pt x="572130" y="957176"/>
                    </a:cubicBezTo>
                    <a:cubicBezTo>
                      <a:pt x="819408" y="922219"/>
                      <a:pt x="992134" y="692619"/>
                      <a:pt x="957178" y="445340"/>
                    </a:cubicBezTo>
                    <a:lnTo>
                      <a:pt x="952863" y="414793"/>
                    </a:lnTo>
                    <a:lnTo>
                      <a:pt x="897123" y="20478"/>
                    </a:lnTo>
                    <a:cubicBezTo>
                      <a:pt x="895265" y="7457"/>
                      <a:pt x="883226" y="-1601"/>
                      <a:pt x="870195" y="2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41">
                <a:extLst>
                  <a:ext uri="{FF2B5EF4-FFF2-40B4-BE49-F238E27FC236}">
                    <a16:creationId xmlns:a16="http://schemas.microsoft.com/office/drawing/2014/main" id="{6CAB3631-2BBB-B64C-E708-956FAC150C66}"/>
                  </a:ext>
                </a:extLst>
              </p:cNvPr>
              <p:cNvSpPr/>
              <p:nvPr/>
            </p:nvSpPr>
            <p:spPr>
              <a:xfrm>
                <a:off x="1537496" y="3586139"/>
                <a:ext cx="534676" cy="617364"/>
              </a:xfrm>
              <a:custGeom>
                <a:avLst/>
                <a:gdLst/>
                <a:ahLst/>
                <a:cxnLst/>
                <a:rect l="l" t="t" r="r" b="b"/>
                <a:pathLst>
                  <a:path w="552637" h="638102" extrusionOk="0">
                    <a:moveTo>
                      <a:pt x="344204" y="625677"/>
                    </a:moveTo>
                    <a:lnTo>
                      <a:pt x="269042" y="636307"/>
                    </a:lnTo>
                    <a:cubicBezTo>
                      <a:pt x="170268" y="650271"/>
                      <a:pt x="78561" y="581281"/>
                      <a:pt x="64607" y="482516"/>
                    </a:cubicBezTo>
                    <a:lnTo>
                      <a:pt x="237" y="27145"/>
                    </a:lnTo>
                    <a:cubicBezTo>
                      <a:pt x="-1601" y="14124"/>
                      <a:pt x="7457" y="2075"/>
                      <a:pt x="20478" y="237"/>
                    </a:cubicBezTo>
                    <a:cubicBezTo>
                      <a:pt x="33498" y="-1601"/>
                      <a:pt x="45547" y="7457"/>
                      <a:pt x="47386" y="20478"/>
                    </a:cubicBezTo>
                    <a:lnTo>
                      <a:pt x="111756" y="475849"/>
                    </a:lnTo>
                    <a:cubicBezTo>
                      <a:pt x="122043" y="548610"/>
                      <a:pt x="189613" y="599436"/>
                      <a:pt x="262374" y="589149"/>
                    </a:cubicBezTo>
                    <a:lnTo>
                      <a:pt x="337536" y="578519"/>
                    </a:lnTo>
                    <a:cubicBezTo>
                      <a:pt x="443845" y="563488"/>
                      <a:pt x="518111" y="464781"/>
                      <a:pt x="503081" y="358472"/>
                    </a:cubicBezTo>
                    <a:lnTo>
                      <a:pt x="484993" y="230504"/>
                    </a:lnTo>
                    <a:cubicBezTo>
                      <a:pt x="483154" y="217483"/>
                      <a:pt x="492213" y="205434"/>
                      <a:pt x="505233" y="203596"/>
                    </a:cubicBezTo>
                    <a:cubicBezTo>
                      <a:pt x="518254" y="201757"/>
                      <a:pt x="530303" y="210816"/>
                      <a:pt x="532142" y="223836"/>
                    </a:cubicBezTo>
                    <a:lnTo>
                      <a:pt x="550230" y="351805"/>
                    </a:lnTo>
                    <a:cubicBezTo>
                      <a:pt x="568946" y="484117"/>
                      <a:pt x="476516" y="606970"/>
                      <a:pt x="344204" y="625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41">
                <a:extLst>
                  <a:ext uri="{FF2B5EF4-FFF2-40B4-BE49-F238E27FC236}">
                    <a16:creationId xmlns:a16="http://schemas.microsoft.com/office/drawing/2014/main" id="{6DCDDABB-8F38-9F64-F8AB-33EE587BFB96}"/>
                  </a:ext>
                </a:extLst>
              </p:cNvPr>
              <p:cNvSpPr/>
              <p:nvPr/>
            </p:nvSpPr>
            <p:spPr>
              <a:xfrm>
                <a:off x="1512738" y="3547023"/>
                <a:ext cx="103102" cy="103102"/>
              </a:xfrm>
              <a:custGeom>
                <a:avLst/>
                <a:gdLst/>
                <a:ahLst/>
                <a:cxnLst/>
                <a:rect l="l" t="t" r="r" b="b"/>
                <a:pathLst>
                  <a:path w="106565" h="106565" extrusionOk="0">
                    <a:moveTo>
                      <a:pt x="106566" y="53283"/>
                    </a:moveTo>
                    <a:cubicBezTo>
                      <a:pt x="106566" y="82710"/>
                      <a:pt x="82710" y="106566"/>
                      <a:pt x="53283" y="106566"/>
                    </a:cubicBezTo>
                    <a:cubicBezTo>
                      <a:pt x="23856" y="106566"/>
                      <a:pt x="0" y="82710"/>
                      <a:pt x="0" y="53283"/>
                    </a:cubicBezTo>
                    <a:cubicBezTo>
                      <a:pt x="0" y="23856"/>
                      <a:pt x="23856" y="0"/>
                      <a:pt x="53283" y="0"/>
                    </a:cubicBezTo>
                    <a:cubicBezTo>
                      <a:pt x="82710" y="0"/>
                      <a:pt x="106566" y="23856"/>
                      <a:pt x="106566" y="53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41">
                <a:extLst>
                  <a:ext uri="{FF2B5EF4-FFF2-40B4-BE49-F238E27FC236}">
                    <a16:creationId xmlns:a16="http://schemas.microsoft.com/office/drawing/2014/main" id="{A3972985-FFB5-4A54-00A1-FEC97CD32C78}"/>
                  </a:ext>
                </a:extLst>
              </p:cNvPr>
              <p:cNvSpPr/>
              <p:nvPr/>
            </p:nvSpPr>
            <p:spPr>
              <a:xfrm>
                <a:off x="1627061" y="2723036"/>
                <a:ext cx="97517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00793" h="58140" extrusionOk="0">
                    <a:moveTo>
                      <a:pt x="52197" y="54378"/>
                    </a:moveTo>
                    <a:lnTo>
                      <a:pt x="100793" y="47511"/>
                    </a:lnTo>
                    <a:lnTo>
                      <a:pt x="94078" y="0"/>
                    </a:lnTo>
                    <a:lnTo>
                      <a:pt x="45481" y="6868"/>
                    </a:lnTo>
                    <a:lnTo>
                      <a:pt x="20640" y="10382"/>
                    </a:lnTo>
                    <a:cubicBezTo>
                      <a:pt x="7515" y="12240"/>
                      <a:pt x="-1610" y="24375"/>
                      <a:pt x="238" y="37500"/>
                    </a:cubicBezTo>
                    <a:lnTo>
                      <a:pt x="238" y="37500"/>
                    </a:lnTo>
                    <a:cubicBezTo>
                      <a:pt x="2095" y="50625"/>
                      <a:pt x="14230" y="59750"/>
                      <a:pt x="27355" y="57902"/>
                    </a:cubicBezTo>
                    <a:lnTo>
                      <a:pt x="52197" y="54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41">
                <a:extLst>
                  <a:ext uri="{FF2B5EF4-FFF2-40B4-BE49-F238E27FC236}">
                    <a16:creationId xmlns:a16="http://schemas.microsoft.com/office/drawing/2014/main" id="{9ECAA47B-0446-05BB-2F16-2A71ED60A10B}"/>
                  </a:ext>
                </a:extLst>
              </p:cNvPr>
              <p:cNvSpPr/>
              <p:nvPr/>
            </p:nvSpPr>
            <p:spPr>
              <a:xfrm>
                <a:off x="1877977" y="3149617"/>
                <a:ext cx="1262169" cy="1117524"/>
              </a:xfrm>
              <a:custGeom>
                <a:avLst/>
                <a:gdLst/>
                <a:ahLst/>
                <a:cxnLst/>
                <a:rect l="l" t="t" r="r" b="b"/>
                <a:pathLst>
                  <a:path w="1304567" h="1155064" extrusionOk="0">
                    <a:moveTo>
                      <a:pt x="821671" y="1134273"/>
                    </a:moveTo>
                    <a:lnTo>
                      <a:pt x="99353" y="758968"/>
                    </a:lnTo>
                    <a:cubicBezTo>
                      <a:pt x="9046" y="712048"/>
                      <a:pt x="-26130" y="600796"/>
                      <a:pt x="20790" y="510480"/>
                    </a:cubicBezTo>
                    <a:lnTo>
                      <a:pt x="234408" y="99353"/>
                    </a:lnTo>
                    <a:cubicBezTo>
                      <a:pt x="281328" y="9046"/>
                      <a:pt x="392580" y="-26130"/>
                      <a:pt x="482896" y="20790"/>
                    </a:cubicBezTo>
                    <a:lnTo>
                      <a:pt x="1205215" y="396094"/>
                    </a:lnTo>
                    <a:cubicBezTo>
                      <a:pt x="1295521" y="443015"/>
                      <a:pt x="1330697" y="554267"/>
                      <a:pt x="1283777" y="644583"/>
                    </a:cubicBezTo>
                    <a:lnTo>
                      <a:pt x="1070160" y="1055710"/>
                    </a:lnTo>
                    <a:cubicBezTo>
                      <a:pt x="1023230" y="1146026"/>
                      <a:pt x="911978" y="1181193"/>
                      <a:pt x="821671" y="11342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41">
                <a:extLst>
                  <a:ext uri="{FF2B5EF4-FFF2-40B4-BE49-F238E27FC236}">
                    <a16:creationId xmlns:a16="http://schemas.microsoft.com/office/drawing/2014/main" id="{08B5DCC4-AFB0-F917-AD1E-47034C258919}"/>
                  </a:ext>
                </a:extLst>
              </p:cNvPr>
              <p:cNvSpPr/>
              <p:nvPr/>
            </p:nvSpPr>
            <p:spPr>
              <a:xfrm>
                <a:off x="2262695" y="3461969"/>
                <a:ext cx="493154" cy="493154"/>
              </a:xfrm>
              <a:custGeom>
                <a:avLst/>
                <a:gdLst/>
                <a:ahLst/>
                <a:cxnLst/>
                <a:rect l="l" t="t" r="r" b="b"/>
                <a:pathLst>
                  <a:path w="509720" h="509720" extrusionOk="0">
                    <a:moveTo>
                      <a:pt x="509721" y="254860"/>
                    </a:moveTo>
                    <a:cubicBezTo>
                      <a:pt x="509721" y="395616"/>
                      <a:pt x="395616" y="509721"/>
                      <a:pt x="254860" y="509721"/>
                    </a:cubicBezTo>
                    <a:cubicBezTo>
                      <a:pt x="114105" y="509721"/>
                      <a:pt x="0" y="395616"/>
                      <a:pt x="0" y="254860"/>
                    </a:cubicBezTo>
                    <a:cubicBezTo>
                      <a:pt x="0" y="114105"/>
                      <a:pt x="114105" y="0"/>
                      <a:pt x="254860" y="0"/>
                    </a:cubicBezTo>
                    <a:cubicBezTo>
                      <a:pt x="395616" y="0"/>
                      <a:pt x="509721" y="114105"/>
                      <a:pt x="509721" y="2548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41">
                <a:extLst>
                  <a:ext uri="{FF2B5EF4-FFF2-40B4-BE49-F238E27FC236}">
                    <a16:creationId xmlns:a16="http://schemas.microsoft.com/office/drawing/2014/main" id="{DE1372F5-A028-A482-113E-D7618D26ED0C}"/>
                  </a:ext>
                </a:extLst>
              </p:cNvPr>
              <p:cNvSpPr/>
              <p:nvPr/>
            </p:nvSpPr>
            <p:spPr>
              <a:xfrm>
                <a:off x="2347753" y="3547026"/>
                <a:ext cx="323121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333975" h="333975" extrusionOk="0">
                    <a:moveTo>
                      <a:pt x="333975" y="194958"/>
                    </a:moveTo>
                    <a:lnTo>
                      <a:pt x="237344" y="144742"/>
                    </a:lnTo>
                    <a:lnTo>
                      <a:pt x="287550" y="48111"/>
                    </a:lnTo>
                    <a:lnTo>
                      <a:pt x="194958" y="0"/>
                    </a:lnTo>
                    <a:lnTo>
                      <a:pt x="144742" y="96631"/>
                    </a:lnTo>
                    <a:lnTo>
                      <a:pt x="48111" y="46425"/>
                    </a:lnTo>
                    <a:lnTo>
                      <a:pt x="0" y="139027"/>
                    </a:lnTo>
                    <a:lnTo>
                      <a:pt x="96631" y="189233"/>
                    </a:lnTo>
                    <a:lnTo>
                      <a:pt x="46425" y="285864"/>
                    </a:lnTo>
                    <a:lnTo>
                      <a:pt x="139027" y="333975"/>
                    </a:lnTo>
                    <a:lnTo>
                      <a:pt x="189233" y="237344"/>
                    </a:lnTo>
                    <a:lnTo>
                      <a:pt x="285864" y="28755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41">
                <a:extLst>
                  <a:ext uri="{FF2B5EF4-FFF2-40B4-BE49-F238E27FC236}">
                    <a16:creationId xmlns:a16="http://schemas.microsoft.com/office/drawing/2014/main" id="{33C6D8BF-5BE9-FFBE-6C38-E733368D8A92}"/>
                  </a:ext>
                </a:extLst>
              </p:cNvPr>
              <p:cNvSpPr/>
              <p:nvPr/>
            </p:nvSpPr>
            <p:spPr>
              <a:xfrm>
                <a:off x="2478903" y="3102581"/>
                <a:ext cx="482558" cy="363577"/>
              </a:xfrm>
              <a:custGeom>
                <a:avLst/>
                <a:gdLst/>
                <a:ahLst/>
                <a:cxnLst/>
                <a:rect l="l" t="t" r="r" b="b"/>
                <a:pathLst>
                  <a:path w="498768" h="375790" extrusionOk="0">
                    <a:moveTo>
                      <a:pt x="442655" y="375791"/>
                    </a:moveTo>
                    <a:lnTo>
                      <a:pt x="379933" y="343196"/>
                    </a:lnTo>
                    <a:lnTo>
                      <a:pt x="422843" y="260605"/>
                    </a:lnTo>
                    <a:cubicBezTo>
                      <a:pt x="434683" y="237821"/>
                      <a:pt x="425777" y="209646"/>
                      <a:pt x="402993" y="197807"/>
                    </a:cubicBezTo>
                    <a:lnTo>
                      <a:pt x="168431" y="75925"/>
                    </a:lnTo>
                    <a:cubicBezTo>
                      <a:pt x="145637" y="64085"/>
                      <a:pt x="117472" y="72991"/>
                      <a:pt x="105632" y="95775"/>
                    </a:cubicBezTo>
                    <a:lnTo>
                      <a:pt x="62722" y="178366"/>
                    </a:lnTo>
                    <a:lnTo>
                      <a:pt x="0" y="145772"/>
                    </a:lnTo>
                    <a:lnTo>
                      <a:pt x="42910" y="63180"/>
                    </a:lnTo>
                    <a:cubicBezTo>
                      <a:pt x="72723" y="5811"/>
                      <a:pt x="143647" y="-16620"/>
                      <a:pt x="201025" y="13193"/>
                    </a:cubicBezTo>
                    <a:lnTo>
                      <a:pt x="435588" y="135075"/>
                    </a:lnTo>
                    <a:cubicBezTo>
                      <a:pt x="492957" y="164888"/>
                      <a:pt x="515388" y="235812"/>
                      <a:pt x="485575" y="293190"/>
                    </a:cubicBezTo>
                    <a:lnTo>
                      <a:pt x="442655" y="3757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41">
                <a:extLst>
                  <a:ext uri="{FF2B5EF4-FFF2-40B4-BE49-F238E27FC236}">
                    <a16:creationId xmlns:a16="http://schemas.microsoft.com/office/drawing/2014/main" id="{4ADC1275-9419-654B-2FC3-2525C333929B}"/>
                  </a:ext>
                </a:extLst>
              </p:cNvPr>
              <p:cNvSpPr/>
              <p:nvPr/>
            </p:nvSpPr>
            <p:spPr>
              <a:xfrm rot="-962823" flipH="1">
                <a:off x="1160754" y="2791686"/>
                <a:ext cx="97538" cy="56262"/>
              </a:xfrm>
              <a:custGeom>
                <a:avLst/>
                <a:gdLst/>
                <a:ahLst/>
                <a:cxnLst/>
                <a:rect l="l" t="t" r="r" b="b"/>
                <a:pathLst>
                  <a:path w="100793" h="58140" extrusionOk="0">
                    <a:moveTo>
                      <a:pt x="52197" y="54378"/>
                    </a:moveTo>
                    <a:lnTo>
                      <a:pt x="100793" y="47511"/>
                    </a:lnTo>
                    <a:lnTo>
                      <a:pt x="94078" y="0"/>
                    </a:lnTo>
                    <a:lnTo>
                      <a:pt x="45481" y="6868"/>
                    </a:lnTo>
                    <a:lnTo>
                      <a:pt x="20640" y="10382"/>
                    </a:lnTo>
                    <a:cubicBezTo>
                      <a:pt x="7515" y="12240"/>
                      <a:pt x="-1610" y="24375"/>
                      <a:pt x="238" y="37500"/>
                    </a:cubicBezTo>
                    <a:lnTo>
                      <a:pt x="238" y="37500"/>
                    </a:lnTo>
                    <a:cubicBezTo>
                      <a:pt x="2095" y="50625"/>
                      <a:pt x="14230" y="59750"/>
                      <a:pt x="27355" y="57902"/>
                    </a:cubicBezTo>
                    <a:lnTo>
                      <a:pt x="52197" y="54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5" name="Google Shape;925;p41">
            <a:extLst>
              <a:ext uri="{FF2B5EF4-FFF2-40B4-BE49-F238E27FC236}">
                <a16:creationId xmlns:a16="http://schemas.microsoft.com/office/drawing/2014/main" id="{797CC255-59D3-69C3-BB0F-D2268B65E086}"/>
              </a:ext>
            </a:extLst>
          </p:cNvPr>
          <p:cNvGrpSpPr/>
          <p:nvPr/>
        </p:nvGrpSpPr>
        <p:grpSpPr>
          <a:xfrm>
            <a:off x="6016834" y="3639161"/>
            <a:ext cx="4827866" cy="4595015"/>
            <a:chOff x="5903822" y="3233036"/>
            <a:chExt cx="4827866" cy="4595015"/>
          </a:xfrm>
        </p:grpSpPr>
        <p:sp>
          <p:nvSpPr>
            <p:cNvPr id="926" name="Google Shape;926;p41">
              <a:extLst>
                <a:ext uri="{FF2B5EF4-FFF2-40B4-BE49-F238E27FC236}">
                  <a16:creationId xmlns:a16="http://schemas.microsoft.com/office/drawing/2014/main" id="{38FDA893-4667-922E-7D88-2ED6372F82E1}"/>
                </a:ext>
              </a:extLst>
            </p:cNvPr>
            <p:cNvSpPr/>
            <p:nvPr/>
          </p:nvSpPr>
          <p:spPr>
            <a:xfrm rot="10800000">
              <a:off x="6129865" y="3233036"/>
              <a:ext cx="4601823" cy="4595015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7" name="Google Shape;927;p41">
              <a:extLst>
                <a:ext uri="{FF2B5EF4-FFF2-40B4-BE49-F238E27FC236}">
                  <a16:creationId xmlns:a16="http://schemas.microsoft.com/office/drawing/2014/main" id="{DB60908D-7700-BC4C-E083-3F011E31D820}"/>
                </a:ext>
              </a:extLst>
            </p:cNvPr>
            <p:cNvGrpSpPr/>
            <p:nvPr/>
          </p:nvGrpSpPr>
          <p:grpSpPr>
            <a:xfrm>
              <a:off x="5903822" y="3742319"/>
              <a:ext cx="812959" cy="861672"/>
              <a:chOff x="5137170" y="1563182"/>
              <a:chExt cx="584358" cy="619462"/>
            </a:xfrm>
          </p:grpSpPr>
          <p:sp>
            <p:nvSpPr>
              <p:cNvPr id="928" name="Google Shape;928;p41">
                <a:extLst>
                  <a:ext uri="{FF2B5EF4-FFF2-40B4-BE49-F238E27FC236}">
                    <a16:creationId xmlns:a16="http://schemas.microsoft.com/office/drawing/2014/main" id="{7D6CE10C-880B-55B9-D01F-FBF7D9FC82BE}"/>
                  </a:ext>
                </a:extLst>
              </p:cNvPr>
              <p:cNvSpPr/>
              <p:nvPr/>
            </p:nvSpPr>
            <p:spPr>
              <a:xfrm>
                <a:off x="5137170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7811"/>
                    </a:moveTo>
                    <a:cubicBezTo>
                      <a:pt x="96911" y="73631"/>
                      <a:pt x="75956" y="94567"/>
                      <a:pt x="50175" y="94567"/>
                    </a:cubicBezTo>
                    <a:cubicBezTo>
                      <a:pt x="24330" y="94567"/>
                      <a:pt x="3439" y="73631"/>
                      <a:pt x="3439" y="47811"/>
                    </a:cubicBezTo>
                    <a:cubicBezTo>
                      <a:pt x="3439" y="21992"/>
                      <a:pt x="24330" y="1063"/>
                      <a:pt x="50175" y="1063"/>
                    </a:cubicBezTo>
                    <a:cubicBezTo>
                      <a:pt x="75956" y="1063"/>
                      <a:pt x="96911" y="21992"/>
                      <a:pt x="96911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41">
                <a:extLst>
                  <a:ext uri="{FF2B5EF4-FFF2-40B4-BE49-F238E27FC236}">
                    <a16:creationId xmlns:a16="http://schemas.microsoft.com/office/drawing/2014/main" id="{F9384576-63CF-4EFD-5CE8-AC97AB2D4214}"/>
                  </a:ext>
                </a:extLst>
              </p:cNvPr>
              <p:cNvSpPr/>
              <p:nvPr/>
            </p:nvSpPr>
            <p:spPr>
              <a:xfrm>
                <a:off x="5137170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7936"/>
                    </a:moveTo>
                    <a:cubicBezTo>
                      <a:pt x="96911" y="73755"/>
                      <a:pt x="75956" y="94691"/>
                      <a:pt x="50175" y="94691"/>
                    </a:cubicBezTo>
                    <a:cubicBezTo>
                      <a:pt x="24330" y="94691"/>
                      <a:pt x="3439" y="73755"/>
                      <a:pt x="3439" y="47936"/>
                    </a:cubicBezTo>
                    <a:cubicBezTo>
                      <a:pt x="3439" y="22117"/>
                      <a:pt x="24330" y="1187"/>
                      <a:pt x="50175" y="1187"/>
                    </a:cubicBezTo>
                    <a:cubicBezTo>
                      <a:pt x="75956" y="1187"/>
                      <a:pt x="96911" y="22117"/>
                      <a:pt x="96911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41">
                <a:extLst>
                  <a:ext uri="{FF2B5EF4-FFF2-40B4-BE49-F238E27FC236}">
                    <a16:creationId xmlns:a16="http://schemas.microsoft.com/office/drawing/2014/main" id="{BEC3933C-17AC-21F6-0616-CD1C5333CE29}"/>
                  </a:ext>
                </a:extLst>
              </p:cNvPr>
              <p:cNvSpPr/>
              <p:nvPr/>
            </p:nvSpPr>
            <p:spPr>
              <a:xfrm>
                <a:off x="5312477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7811"/>
                    </a:moveTo>
                    <a:cubicBezTo>
                      <a:pt x="97028" y="73631"/>
                      <a:pt x="76137" y="94567"/>
                      <a:pt x="50292" y="94567"/>
                    </a:cubicBezTo>
                    <a:cubicBezTo>
                      <a:pt x="24447" y="94567"/>
                      <a:pt x="3556" y="73631"/>
                      <a:pt x="3556" y="47811"/>
                    </a:cubicBezTo>
                    <a:cubicBezTo>
                      <a:pt x="3556" y="21992"/>
                      <a:pt x="24447" y="1063"/>
                      <a:pt x="50292" y="1063"/>
                    </a:cubicBezTo>
                    <a:cubicBezTo>
                      <a:pt x="76137" y="1063"/>
                      <a:pt x="97028" y="21992"/>
                      <a:pt x="97028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41">
                <a:extLst>
                  <a:ext uri="{FF2B5EF4-FFF2-40B4-BE49-F238E27FC236}">
                    <a16:creationId xmlns:a16="http://schemas.microsoft.com/office/drawing/2014/main" id="{C89E565A-DDE2-97F3-6D37-EDA5D5CE9F2A}"/>
                  </a:ext>
                </a:extLst>
              </p:cNvPr>
              <p:cNvSpPr/>
              <p:nvPr/>
            </p:nvSpPr>
            <p:spPr>
              <a:xfrm>
                <a:off x="5312477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7936"/>
                    </a:moveTo>
                    <a:cubicBezTo>
                      <a:pt x="97028" y="73755"/>
                      <a:pt x="76137" y="94691"/>
                      <a:pt x="50292" y="94691"/>
                    </a:cubicBezTo>
                    <a:cubicBezTo>
                      <a:pt x="24447" y="94691"/>
                      <a:pt x="3556" y="73755"/>
                      <a:pt x="3556" y="47936"/>
                    </a:cubicBezTo>
                    <a:cubicBezTo>
                      <a:pt x="3556" y="22117"/>
                      <a:pt x="24447" y="1187"/>
                      <a:pt x="50292" y="1187"/>
                    </a:cubicBezTo>
                    <a:cubicBezTo>
                      <a:pt x="76137" y="1187"/>
                      <a:pt x="97028" y="22117"/>
                      <a:pt x="97028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41">
                <a:extLst>
                  <a:ext uri="{FF2B5EF4-FFF2-40B4-BE49-F238E27FC236}">
                    <a16:creationId xmlns:a16="http://schemas.microsoft.com/office/drawing/2014/main" id="{B6E650E1-0581-4C6C-1FD1-DFB47010138E}"/>
                  </a:ext>
                </a:extLst>
              </p:cNvPr>
              <p:cNvSpPr/>
              <p:nvPr/>
            </p:nvSpPr>
            <p:spPr>
              <a:xfrm>
                <a:off x="5476117" y="1563182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7811"/>
                    </a:moveTo>
                    <a:cubicBezTo>
                      <a:pt x="97137" y="73631"/>
                      <a:pt x="76182" y="94567"/>
                      <a:pt x="50400" y="94567"/>
                    </a:cubicBezTo>
                    <a:cubicBezTo>
                      <a:pt x="24556" y="94567"/>
                      <a:pt x="3664" y="73631"/>
                      <a:pt x="3664" y="47811"/>
                    </a:cubicBezTo>
                    <a:cubicBezTo>
                      <a:pt x="3664" y="21992"/>
                      <a:pt x="24556" y="1063"/>
                      <a:pt x="50400" y="1063"/>
                    </a:cubicBezTo>
                    <a:cubicBezTo>
                      <a:pt x="76182" y="1063"/>
                      <a:pt x="97137" y="21992"/>
                      <a:pt x="97137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41">
                <a:extLst>
                  <a:ext uri="{FF2B5EF4-FFF2-40B4-BE49-F238E27FC236}">
                    <a16:creationId xmlns:a16="http://schemas.microsoft.com/office/drawing/2014/main" id="{FB6B0C3D-A036-CE28-857B-EA6D79A5675F}"/>
                  </a:ext>
                </a:extLst>
              </p:cNvPr>
              <p:cNvSpPr/>
              <p:nvPr/>
            </p:nvSpPr>
            <p:spPr>
              <a:xfrm>
                <a:off x="5476117" y="1750191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7936"/>
                    </a:moveTo>
                    <a:cubicBezTo>
                      <a:pt x="97137" y="73755"/>
                      <a:pt x="76182" y="94691"/>
                      <a:pt x="50400" y="94691"/>
                    </a:cubicBezTo>
                    <a:cubicBezTo>
                      <a:pt x="24556" y="94691"/>
                      <a:pt x="3664" y="73755"/>
                      <a:pt x="3664" y="47936"/>
                    </a:cubicBezTo>
                    <a:cubicBezTo>
                      <a:pt x="3664" y="22117"/>
                      <a:pt x="24556" y="1187"/>
                      <a:pt x="50400" y="1187"/>
                    </a:cubicBezTo>
                    <a:cubicBezTo>
                      <a:pt x="76182" y="1187"/>
                      <a:pt x="97137" y="22117"/>
                      <a:pt x="97137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41">
                <a:extLst>
                  <a:ext uri="{FF2B5EF4-FFF2-40B4-BE49-F238E27FC236}">
                    <a16:creationId xmlns:a16="http://schemas.microsoft.com/office/drawing/2014/main" id="{A0416CC7-8554-7C47-34FE-F39825A27C2F}"/>
                  </a:ext>
                </a:extLst>
              </p:cNvPr>
              <p:cNvSpPr/>
              <p:nvPr/>
            </p:nvSpPr>
            <p:spPr>
              <a:xfrm>
                <a:off x="5651425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7811"/>
                    </a:moveTo>
                    <a:cubicBezTo>
                      <a:pt x="97253" y="73631"/>
                      <a:pt x="76361" y="94567"/>
                      <a:pt x="50517" y="94567"/>
                    </a:cubicBezTo>
                    <a:cubicBezTo>
                      <a:pt x="24736" y="94567"/>
                      <a:pt x="3781" y="73631"/>
                      <a:pt x="3781" y="47811"/>
                    </a:cubicBezTo>
                    <a:cubicBezTo>
                      <a:pt x="3781" y="21992"/>
                      <a:pt x="24736" y="1063"/>
                      <a:pt x="50517" y="1063"/>
                    </a:cubicBezTo>
                    <a:cubicBezTo>
                      <a:pt x="76361" y="1063"/>
                      <a:pt x="97253" y="21992"/>
                      <a:pt x="97253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41">
                <a:extLst>
                  <a:ext uri="{FF2B5EF4-FFF2-40B4-BE49-F238E27FC236}">
                    <a16:creationId xmlns:a16="http://schemas.microsoft.com/office/drawing/2014/main" id="{0E836FB6-6452-023A-E887-81751F501366}"/>
                  </a:ext>
                </a:extLst>
              </p:cNvPr>
              <p:cNvSpPr/>
              <p:nvPr/>
            </p:nvSpPr>
            <p:spPr>
              <a:xfrm>
                <a:off x="5651425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7936"/>
                    </a:moveTo>
                    <a:cubicBezTo>
                      <a:pt x="97253" y="73755"/>
                      <a:pt x="76361" y="94691"/>
                      <a:pt x="50517" y="94691"/>
                    </a:cubicBezTo>
                    <a:cubicBezTo>
                      <a:pt x="24736" y="94691"/>
                      <a:pt x="3781" y="73755"/>
                      <a:pt x="3781" y="47936"/>
                    </a:cubicBezTo>
                    <a:cubicBezTo>
                      <a:pt x="3781" y="22117"/>
                      <a:pt x="24736" y="1187"/>
                      <a:pt x="50517" y="1187"/>
                    </a:cubicBezTo>
                    <a:cubicBezTo>
                      <a:pt x="76361" y="1187"/>
                      <a:pt x="97253" y="22117"/>
                      <a:pt x="97253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41">
                <a:extLst>
                  <a:ext uri="{FF2B5EF4-FFF2-40B4-BE49-F238E27FC236}">
                    <a16:creationId xmlns:a16="http://schemas.microsoft.com/office/drawing/2014/main" id="{045F914C-EFE8-12F4-9BD1-20011810F0FF}"/>
                  </a:ext>
                </a:extLst>
              </p:cNvPr>
              <p:cNvSpPr/>
              <p:nvPr/>
            </p:nvSpPr>
            <p:spPr>
              <a:xfrm>
                <a:off x="5137170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8059"/>
                    </a:moveTo>
                    <a:cubicBezTo>
                      <a:pt x="96911" y="73878"/>
                      <a:pt x="75956" y="94807"/>
                      <a:pt x="50175" y="94807"/>
                    </a:cubicBezTo>
                    <a:cubicBezTo>
                      <a:pt x="24330" y="94807"/>
                      <a:pt x="3439" y="73878"/>
                      <a:pt x="3439" y="48059"/>
                    </a:cubicBezTo>
                    <a:cubicBezTo>
                      <a:pt x="3439" y="22240"/>
                      <a:pt x="24330" y="1304"/>
                      <a:pt x="50175" y="1304"/>
                    </a:cubicBezTo>
                    <a:cubicBezTo>
                      <a:pt x="75956" y="1304"/>
                      <a:pt x="96911" y="22240"/>
                      <a:pt x="96911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41">
                <a:extLst>
                  <a:ext uri="{FF2B5EF4-FFF2-40B4-BE49-F238E27FC236}">
                    <a16:creationId xmlns:a16="http://schemas.microsoft.com/office/drawing/2014/main" id="{06D0BB3D-FE19-8A52-37B7-AA9B11555774}"/>
                  </a:ext>
                </a:extLst>
              </p:cNvPr>
              <p:cNvSpPr/>
              <p:nvPr/>
            </p:nvSpPr>
            <p:spPr>
              <a:xfrm>
                <a:off x="5137170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8183"/>
                    </a:moveTo>
                    <a:cubicBezTo>
                      <a:pt x="96911" y="74002"/>
                      <a:pt x="75956" y="94932"/>
                      <a:pt x="50175" y="94932"/>
                    </a:cubicBezTo>
                    <a:cubicBezTo>
                      <a:pt x="24330" y="94932"/>
                      <a:pt x="3439" y="74002"/>
                      <a:pt x="3439" y="48183"/>
                    </a:cubicBezTo>
                    <a:cubicBezTo>
                      <a:pt x="3439" y="22364"/>
                      <a:pt x="24330" y="1428"/>
                      <a:pt x="50175" y="1428"/>
                    </a:cubicBezTo>
                    <a:cubicBezTo>
                      <a:pt x="75956" y="1428"/>
                      <a:pt x="96911" y="22364"/>
                      <a:pt x="96911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41">
                <a:extLst>
                  <a:ext uri="{FF2B5EF4-FFF2-40B4-BE49-F238E27FC236}">
                    <a16:creationId xmlns:a16="http://schemas.microsoft.com/office/drawing/2014/main" id="{D5022558-D9CC-A5AE-12E3-D57A283AB420}"/>
                  </a:ext>
                </a:extLst>
              </p:cNvPr>
              <p:cNvSpPr/>
              <p:nvPr/>
            </p:nvSpPr>
            <p:spPr>
              <a:xfrm>
                <a:off x="5312477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8059"/>
                    </a:moveTo>
                    <a:cubicBezTo>
                      <a:pt x="97028" y="73878"/>
                      <a:pt x="76137" y="94807"/>
                      <a:pt x="50292" y="94807"/>
                    </a:cubicBezTo>
                    <a:cubicBezTo>
                      <a:pt x="24447" y="94807"/>
                      <a:pt x="3556" y="73878"/>
                      <a:pt x="3556" y="48059"/>
                    </a:cubicBezTo>
                    <a:cubicBezTo>
                      <a:pt x="3556" y="22240"/>
                      <a:pt x="24447" y="1304"/>
                      <a:pt x="50292" y="1304"/>
                    </a:cubicBezTo>
                    <a:cubicBezTo>
                      <a:pt x="76137" y="1304"/>
                      <a:pt x="97028" y="22240"/>
                      <a:pt x="97028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41">
                <a:extLst>
                  <a:ext uri="{FF2B5EF4-FFF2-40B4-BE49-F238E27FC236}">
                    <a16:creationId xmlns:a16="http://schemas.microsoft.com/office/drawing/2014/main" id="{118775C9-AFB8-2206-11DD-4009321B515F}"/>
                  </a:ext>
                </a:extLst>
              </p:cNvPr>
              <p:cNvSpPr/>
              <p:nvPr/>
            </p:nvSpPr>
            <p:spPr>
              <a:xfrm>
                <a:off x="5312477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8183"/>
                    </a:moveTo>
                    <a:cubicBezTo>
                      <a:pt x="97028" y="74002"/>
                      <a:pt x="76137" y="94932"/>
                      <a:pt x="50292" y="94932"/>
                    </a:cubicBezTo>
                    <a:cubicBezTo>
                      <a:pt x="24447" y="94932"/>
                      <a:pt x="3556" y="74002"/>
                      <a:pt x="3556" y="48183"/>
                    </a:cubicBezTo>
                    <a:cubicBezTo>
                      <a:pt x="3556" y="22364"/>
                      <a:pt x="24447" y="1428"/>
                      <a:pt x="50292" y="1428"/>
                    </a:cubicBezTo>
                    <a:cubicBezTo>
                      <a:pt x="76137" y="1428"/>
                      <a:pt x="97028" y="22364"/>
                      <a:pt x="97028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41">
                <a:extLst>
                  <a:ext uri="{FF2B5EF4-FFF2-40B4-BE49-F238E27FC236}">
                    <a16:creationId xmlns:a16="http://schemas.microsoft.com/office/drawing/2014/main" id="{02B144DB-A04C-8B53-F8B0-0810A0049978}"/>
                  </a:ext>
                </a:extLst>
              </p:cNvPr>
              <p:cNvSpPr/>
              <p:nvPr/>
            </p:nvSpPr>
            <p:spPr>
              <a:xfrm>
                <a:off x="5476117" y="1925509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8059"/>
                    </a:moveTo>
                    <a:cubicBezTo>
                      <a:pt x="97137" y="73878"/>
                      <a:pt x="76182" y="94807"/>
                      <a:pt x="50400" y="94807"/>
                    </a:cubicBezTo>
                    <a:cubicBezTo>
                      <a:pt x="24556" y="94807"/>
                      <a:pt x="3664" y="73878"/>
                      <a:pt x="3664" y="48059"/>
                    </a:cubicBezTo>
                    <a:cubicBezTo>
                      <a:pt x="3664" y="22240"/>
                      <a:pt x="24556" y="1304"/>
                      <a:pt x="50400" y="1304"/>
                    </a:cubicBezTo>
                    <a:cubicBezTo>
                      <a:pt x="76182" y="1304"/>
                      <a:pt x="97137" y="22240"/>
                      <a:pt x="97137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41">
                <a:extLst>
                  <a:ext uri="{FF2B5EF4-FFF2-40B4-BE49-F238E27FC236}">
                    <a16:creationId xmlns:a16="http://schemas.microsoft.com/office/drawing/2014/main" id="{79C5586B-5A7D-38B6-7841-B562A9BC304A}"/>
                  </a:ext>
                </a:extLst>
              </p:cNvPr>
              <p:cNvSpPr/>
              <p:nvPr/>
            </p:nvSpPr>
            <p:spPr>
              <a:xfrm>
                <a:off x="5476117" y="2112518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8183"/>
                    </a:moveTo>
                    <a:cubicBezTo>
                      <a:pt x="97137" y="74002"/>
                      <a:pt x="76182" y="94932"/>
                      <a:pt x="50400" y="94932"/>
                    </a:cubicBezTo>
                    <a:cubicBezTo>
                      <a:pt x="24556" y="94932"/>
                      <a:pt x="3664" y="74002"/>
                      <a:pt x="3664" y="48183"/>
                    </a:cubicBezTo>
                    <a:cubicBezTo>
                      <a:pt x="3664" y="22364"/>
                      <a:pt x="24556" y="1428"/>
                      <a:pt x="50400" y="1428"/>
                    </a:cubicBezTo>
                    <a:cubicBezTo>
                      <a:pt x="76182" y="1428"/>
                      <a:pt x="97137" y="22364"/>
                      <a:pt x="97137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41">
                <a:extLst>
                  <a:ext uri="{FF2B5EF4-FFF2-40B4-BE49-F238E27FC236}">
                    <a16:creationId xmlns:a16="http://schemas.microsoft.com/office/drawing/2014/main" id="{BB146B52-E993-D032-BF9F-CC0B79C23E9D}"/>
                  </a:ext>
                </a:extLst>
              </p:cNvPr>
              <p:cNvSpPr/>
              <p:nvPr/>
            </p:nvSpPr>
            <p:spPr>
              <a:xfrm>
                <a:off x="5651425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8059"/>
                    </a:moveTo>
                    <a:cubicBezTo>
                      <a:pt x="97253" y="73878"/>
                      <a:pt x="76361" y="94807"/>
                      <a:pt x="50517" y="94807"/>
                    </a:cubicBezTo>
                    <a:cubicBezTo>
                      <a:pt x="24736" y="94807"/>
                      <a:pt x="3781" y="73878"/>
                      <a:pt x="3781" y="48059"/>
                    </a:cubicBezTo>
                    <a:cubicBezTo>
                      <a:pt x="3781" y="22240"/>
                      <a:pt x="24736" y="1304"/>
                      <a:pt x="50517" y="1304"/>
                    </a:cubicBezTo>
                    <a:cubicBezTo>
                      <a:pt x="76361" y="1304"/>
                      <a:pt x="97253" y="22240"/>
                      <a:pt x="97253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41">
                <a:extLst>
                  <a:ext uri="{FF2B5EF4-FFF2-40B4-BE49-F238E27FC236}">
                    <a16:creationId xmlns:a16="http://schemas.microsoft.com/office/drawing/2014/main" id="{31673E2F-4E71-95B6-1774-50E60E63885E}"/>
                  </a:ext>
                </a:extLst>
              </p:cNvPr>
              <p:cNvSpPr/>
              <p:nvPr/>
            </p:nvSpPr>
            <p:spPr>
              <a:xfrm>
                <a:off x="5651425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8183"/>
                    </a:moveTo>
                    <a:cubicBezTo>
                      <a:pt x="97253" y="74002"/>
                      <a:pt x="76361" y="94932"/>
                      <a:pt x="50517" y="94932"/>
                    </a:cubicBezTo>
                    <a:cubicBezTo>
                      <a:pt x="24736" y="94932"/>
                      <a:pt x="3781" y="74002"/>
                      <a:pt x="3781" y="48183"/>
                    </a:cubicBezTo>
                    <a:cubicBezTo>
                      <a:pt x="3781" y="22364"/>
                      <a:pt x="24736" y="1428"/>
                      <a:pt x="50517" y="1428"/>
                    </a:cubicBezTo>
                    <a:cubicBezTo>
                      <a:pt x="76361" y="1428"/>
                      <a:pt x="97253" y="22364"/>
                      <a:pt x="97253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4" name="Google Shape;944;p41">
            <a:extLst>
              <a:ext uri="{FF2B5EF4-FFF2-40B4-BE49-F238E27FC236}">
                <a16:creationId xmlns:a16="http://schemas.microsoft.com/office/drawing/2014/main" id="{FE73A10D-80CA-A11C-FBA9-E9B7FCD2480F}"/>
              </a:ext>
            </a:extLst>
          </p:cNvPr>
          <p:cNvGrpSpPr/>
          <p:nvPr/>
        </p:nvGrpSpPr>
        <p:grpSpPr>
          <a:xfrm>
            <a:off x="5092893" y="-1908059"/>
            <a:ext cx="945222" cy="319917"/>
            <a:chOff x="1608712" y="575096"/>
            <a:chExt cx="670466" cy="226924"/>
          </a:xfrm>
        </p:grpSpPr>
        <p:sp>
          <p:nvSpPr>
            <p:cNvPr id="945" name="Google Shape;945;p41">
              <a:extLst>
                <a:ext uri="{FF2B5EF4-FFF2-40B4-BE49-F238E27FC236}">
                  <a16:creationId xmlns:a16="http://schemas.microsoft.com/office/drawing/2014/main" id="{1C60733E-F214-9479-A053-19F9BC17FD2C}"/>
                </a:ext>
              </a:extLst>
            </p:cNvPr>
            <p:cNvSpPr/>
            <p:nvPr/>
          </p:nvSpPr>
          <p:spPr>
            <a:xfrm>
              <a:off x="1763432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608"/>
                  </a:moveTo>
                  <a:cubicBezTo>
                    <a:pt x="83609" y="64398"/>
                    <a:pt x="65136" y="82871"/>
                    <a:pt x="42353" y="82871"/>
                  </a:cubicBezTo>
                  <a:cubicBezTo>
                    <a:pt x="19556" y="82871"/>
                    <a:pt x="1090" y="64398"/>
                    <a:pt x="1090" y="41608"/>
                  </a:cubicBezTo>
                  <a:cubicBezTo>
                    <a:pt x="1090" y="18824"/>
                    <a:pt x="19556" y="352"/>
                    <a:pt x="42353" y="352"/>
                  </a:cubicBezTo>
                  <a:cubicBezTo>
                    <a:pt x="65136" y="352"/>
                    <a:pt x="83609" y="18824"/>
                    <a:pt x="83609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1">
              <a:extLst>
                <a:ext uri="{FF2B5EF4-FFF2-40B4-BE49-F238E27FC236}">
                  <a16:creationId xmlns:a16="http://schemas.microsoft.com/office/drawing/2014/main" id="{F31BC34B-578F-BB62-23B1-5395811B3BD6}"/>
                </a:ext>
              </a:extLst>
            </p:cNvPr>
            <p:cNvSpPr/>
            <p:nvPr/>
          </p:nvSpPr>
          <p:spPr>
            <a:xfrm>
              <a:off x="1608712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724"/>
                  </a:moveTo>
                  <a:cubicBezTo>
                    <a:pt x="83609" y="64514"/>
                    <a:pt x="65136" y="82980"/>
                    <a:pt x="42353" y="82980"/>
                  </a:cubicBezTo>
                  <a:cubicBezTo>
                    <a:pt x="19556" y="82980"/>
                    <a:pt x="1090" y="64514"/>
                    <a:pt x="1090" y="41724"/>
                  </a:cubicBezTo>
                  <a:cubicBezTo>
                    <a:pt x="1090" y="18934"/>
                    <a:pt x="19556" y="462"/>
                    <a:pt x="42353" y="462"/>
                  </a:cubicBezTo>
                  <a:cubicBezTo>
                    <a:pt x="65136" y="462"/>
                    <a:pt x="83609" y="18934"/>
                    <a:pt x="83609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1">
              <a:extLst>
                <a:ext uri="{FF2B5EF4-FFF2-40B4-BE49-F238E27FC236}">
                  <a16:creationId xmlns:a16="http://schemas.microsoft.com/office/drawing/2014/main" id="{B6B0DA62-853F-4A24-2191-D35E8BBCDAB9}"/>
                </a:ext>
              </a:extLst>
            </p:cNvPr>
            <p:cNvSpPr/>
            <p:nvPr/>
          </p:nvSpPr>
          <p:spPr>
            <a:xfrm>
              <a:off x="1918157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1">
              <a:extLst>
                <a:ext uri="{FF2B5EF4-FFF2-40B4-BE49-F238E27FC236}">
                  <a16:creationId xmlns:a16="http://schemas.microsoft.com/office/drawing/2014/main" id="{37BEC4CA-E4B4-9828-156E-96093F06DC54}"/>
                </a:ext>
              </a:extLst>
            </p:cNvPr>
            <p:cNvSpPr/>
            <p:nvPr/>
          </p:nvSpPr>
          <p:spPr>
            <a:xfrm>
              <a:off x="1763436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724"/>
                  </a:moveTo>
                  <a:cubicBezTo>
                    <a:pt x="83711" y="64514"/>
                    <a:pt x="65233" y="82980"/>
                    <a:pt x="42449" y="82980"/>
                  </a:cubicBezTo>
                  <a:cubicBezTo>
                    <a:pt x="19665" y="82980"/>
                    <a:pt x="1193" y="64514"/>
                    <a:pt x="1193" y="41724"/>
                  </a:cubicBezTo>
                  <a:cubicBezTo>
                    <a:pt x="1193" y="18934"/>
                    <a:pt x="19665" y="462"/>
                    <a:pt x="42449" y="462"/>
                  </a:cubicBezTo>
                  <a:cubicBezTo>
                    <a:pt x="65233" y="462"/>
                    <a:pt x="83711" y="18934"/>
                    <a:pt x="83711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1">
              <a:extLst>
                <a:ext uri="{FF2B5EF4-FFF2-40B4-BE49-F238E27FC236}">
                  <a16:creationId xmlns:a16="http://schemas.microsoft.com/office/drawing/2014/main" id="{7F45A9EF-1F7C-9A86-2CCA-DDD5BEAFB6EF}"/>
                </a:ext>
              </a:extLst>
            </p:cNvPr>
            <p:cNvSpPr/>
            <p:nvPr/>
          </p:nvSpPr>
          <p:spPr>
            <a:xfrm>
              <a:off x="2062560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608"/>
                  </a:moveTo>
                  <a:cubicBezTo>
                    <a:pt x="83807" y="64398"/>
                    <a:pt x="65342" y="82871"/>
                    <a:pt x="42551" y="82871"/>
                  </a:cubicBezTo>
                  <a:cubicBezTo>
                    <a:pt x="19761" y="82871"/>
                    <a:pt x="1289" y="64398"/>
                    <a:pt x="1289" y="41608"/>
                  </a:cubicBezTo>
                  <a:cubicBezTo>
                    <a:pt x="1289" y="18824"/>
                    <a:pt x="19761" y="352"/>
                    <a:pt x="42551" y="352"/>
                  </a:cubicBezTo>
                  <a:cubicBezTo>
                    <a:pt x="65342" y="352"/>
                    <a:pt x="83807" y="18824"/>
                    <a:pt x="83807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1">
              <a:extLst>
                <a:ext uri="{FF2B5EF4-FFF2-40B4-BE49-F238E27FC236}">
                  <a16:creationId xmlns:a16="http://schemas.microsoft.com/office/drawing/2014/main" id="{0FB8553B-FF81-71F0-17A6-4AC206DB2A79}"/>
                </a:ext>
              </a:extLst>
            </p:cNvPr>
            <p:cNvSpPr/>
            <p:nvPr/>
          </p:nvSpPr>
          <p:spPr>
            <a:xfrm>
              <a:off x="1907840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724"/>
                  </a:moveTo>
                  <a:cubicBezTo>
                    <a:pt x="83807" y="64514"/>
                    <a:pt x="65342" y="82980"/>
                    <a:pt x="42551" y="82980"/>
                  </a:cubicBezTo>
                  <a:cubicBezTo>
                    <a:pt x="19761" y="82980"/>
                    <a:pt x="1289" y="64514"/>
                    <a:pt x="1289" y="41724"/>
                  </a:cubicBezTo>
                  <a:cubicBezTo>
                    <a:pt x="1289" y="18934"/>
                    <a:pt x="19761" y="462"/>
                    <a:pt x="42551" y="462"/>
                  </a:cubicBezTo>
                  <a:cubicBezTo>
                    <a:pt x="65342" y="462"/>
                    <a:pt x="83807" y="18934"/>
                    <a:pt x="83807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1">
              <a:extLst>
                <a:ext uri="{FF2B5EF4-FFF2-40B4-BE49-F238E27FC236}">
                  <a16:creationId xmlns:a16="http://schemas.microsoft.com/office/drawing/2014/main" id="{30A83B29-312D-59BE-D11D-3924B2586BA8}"/>
                </a:ext>
              </a:extLst>
            </p:cNvPr>
            <p:cNvSpPr/>
            <p:nvPr/>
          </p:nvSpPr>
          <p:spPr>
            <a:xfrm>
              <a:off x="2217284" y="575096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608"/>
                  </a:moveTo>
                  <a:cubicBezTo>
                    <a:pt x="83917" y="64398"/>
                    <a:pt x="65438" y="82871"/>
                    <a:pt x="42654" y="82871"/>
                  </a:cubicBezTo>
                  <a:cubicBezTo>
                    <a:pt x="19870" y="82871"/>
                    <a:pt x="1392" y="64398"/>
                    <a:pt x="1392" y="41608"/>
                  </a:cubicBezTo>
                  <a:cubicBezTo>
                    <a:pt x="1392" y="18824"/>
                    <a:pt x="19870" y="352"/>
                    <a:pt x="42654" y="352"/>
                  </a:cubicBezTo>
                  <a:cubicBezTo>
                    <a:pt x="65438" y="352"/>
                    <a:pt x="83917" y="18824"/>
                    <a:pt x="83917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>
              <a:extLst>
                <a:ext uri="{FF2B5EF4-FFF2-40B4-BE49-F238E27FC236}">
                  <a16:creationId xmlns:a16="http://schemas.microsoft.com/office/drawing/2014/main" id="{BCFAFDC5-3C6F-0E16-5D21-76F365B4E6F9}"/>
                </a:ext>
              </a:extLst>
            </p:cNvPr>
            <p:cNvSpPr/>
            <p:nvPr/>
          </p:nvSpPr>
          <p:spPr>
            <a:xfrm>
              <a:off x="2062564" y="740131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724"/>
                  </a:moveTo>
                  <a:cubicBezTo>
                    <a:pt x="83917" y="64514"/>
                    <a:pt x="65438" y="82980"/>
                    <a:pt x="42654" y="82980"/>
                  </a:cubicBezTo>
                  <a:cubicBezTo>
                    <a:pt x="19870" y="82980"/>
                    <a:pt x="1392" y="64514"/>
                    <a:pt x="1392" y="41724"/>
                  </a:cubicBezTo>
                  <a:cubicBezTo>
                    <a:pt x="1392" y="18934"/>
                    <a:pt x="19870" y="462"/>
                    <a:pt x="42654" y="462"/>
                  </a:cubicBezTo>
                  <a:cubicBezTo>
                    <a:pt x="65438" y="462"/>
                    <a:pt x="83917" y="18934"/>
                    <a:pt x="83917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1">
            <a:extLst>
              <a:ext uri="{FF2B5EF4-FFF2-40B4-BE49-F238E27FC236}">
                <a16:creationId xmlns:a16="http://schemas.microsoft.com/office/drawing/2014/main" id="{D665A163-628D-AB74-46D4-2A105CABEEA5}"/>
              </a:ext>
            </a:extLst>
          </p:cNvPr>
          <p:cNvGrpSpPr/>
          <p:nvPr/>
        </p:nvGrpSpPr>
        <p:grpSpPr>
          <a:xfrm>
            <a:off x="2471603" y="-3708189"/>
            <a:ext cx="4601823" cy="4595015"/>
            <a:chOff x="2471603" y="-3860589"/>
            <a:chExt cx="4601823" cy="4595015"/>
          </a:xfrm>
        </p:grpSpPr>
        <p:sp>
          <p:nvSpPr>
            <p:cNvPr id="954" name="Google Shape;954;p41">
              <a:extLst>
                <a:ext uri="{FF2B5EF4-FFF2-40B4-BE49-F238E27FC236}">
                  <a16:creationId xmlns:a16="http://schemas.microsoft.com/office/drawing/2014/main" id="{6AA987C0-4643-E4D1-AC03-C50C3C163B3C}"/>
                </a:ext>
              </a:extLst>
            </p:cNvPr>
            <p:cNvSpPr/>
            <p:nvPr/>
          </p:nvSpPr>
          <p:spPr>
            <a:xfrm rot="10800000">
              <a:off x="2471603" y="-3860589"/>
              <a:ext cx="4601823" cy="4595015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5" name="Google Shape;955;p41">
              <a:extLst>
                <a:ext uri="{FF2B5EF4-FFF2-40B4-BE49-F238E27FC236}">
                  <a16:creationId xmlns:a16="http://schemas.microsoft.com/office/drawing/2014/main" id="{833F2F16-377C-0C4D-A147-4696DD4075AC}"/>
                </a:ext>
              </a:extLst>
            </p:cNvPr>
            <p:cNvGrpSpPr/>
            <p:nvPr/>
          </p:nvGrpSpPr>
          <p:grpSpPr>
            <a:xfrm>
              <a:off x="2926393" y="379541"/>
              <a:ext cx="945222" cy="319917"/>
              <a:chOff x="1608712" y="575096"/>
              <a:chExt cx="670466" cy="226924"/>
            </a:xfrm>
          </p:grpSpPr>
          <p:sp>
            <p:nvSpPr>
              <p:cNvPr id="956" name="Google Shape;956;p41">
                <a:extLst>
                  <a:ext uri="{FF2B5EF4-FFF2-40B4-BE49-F238E27FC236}">
                    <a16:creationId xmlns:a16="http://schemas.microsoft.com/office/drawing/2014/main" id="{79EF3C4A-8CC0-06DB-D155-CE48D4E44A9D}"/>
                  </a:ext>
                </a:extLst>
              </p:cNvPr>
              <p:cNvSpPr/>
              <p:nvPr/>
            </p:nvSpPr>
            <p:spPr>
              <a:xfrm>
                <a:off x="1763432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609" y="41608"/>
                    </a:moveTo>
                    <a:cubicBezTo>
                      <a:pt x="83609" y="64398"/>
                      <a:pt x="65136" y="82871"/>
                      <a:pt x="42353" y="82871"/>
                    </a:cubicBezTo>
                    <a:cubicBezTo>
                      <a:pt x="19556" y="82871"/>
                      <a:pt x="1090" y="64398"/>
                      <a:pt x="1090" y="41608"/>
                    </a:cubicBezTo>
                    <a:cubicBezTo>
                      <a:pt x="1090" y="18824"/>
                      <a:pt x="19556" y="352"/>
                      <a:pt x="42353" y="352"/>
                    </a:cubicBezTo>
                    <a:cubicBezTo>
                      <a:pt x="65136" y="352"/>
                      <a:pt x="83609" y="18824"/>
                      <a:pt x="83609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1">
                <a:extLst>
                  <a:ext uri="{FF2B5EF4-FFF2-40B4-BE49-F238E27FC236}">
                    <a16:creationId xmlns:a16="http://schemas.microsoft.com/office/drawing/2014/main" id="{F019CFD5-C50E-780E-524A-7EBBF7A5222D}"/>
                  </a:ext>
                </a:extLst>
              </p:cNvPr>
              <p:cNvSpPr/>
              <p:nvPr/>
            </p:nvSpPr>
            <p:spPr>
              <a:xfrm>
                <a:off x="1608712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609" y="41724"/>
                    </a:moveTo>
                    <a:cubicBezTo>
                      <a:pt x="83609" y="64514"/>
                      <a:pt x="65136" y="82980"/>
                      <a:pt x="42353" y="82980"/>
                    </a:cubicBezTo>
                    <a:cubicBezTo>
                      <a:pt x="19556" y="82980"/>
                      <a:pt x="1090" y="64514"/>
                      <a:pt x="1090" y="41724"/>
                    </a:cubicBezTo>
                    <a:cubicBezTo>
                      <a:pt x="1090" y="18934"/>
                      <a:pt x="19556" y="462"/>
                      <a:pt x="42353" y="462"/>
                    </a:cubicBezTo>
                    <a:cubicBezTo>
                      <a:pt x="65136" y="462"/>
                      <a:pt x="83609" y="18934"/>
                      <a:pt x="83609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1">
                <a:extLst>
                  <a:ext uri="{FF2B5EF4-FFF2-40B4-BE49-F238E27FC236}">
                    <a16:creationId xmlns:a16="http://schemas.microsoft.com/office/drawing/2014/main" id="{A9A63CBF-FB63-5868-E65C-9673E657636D}"/>
                  </a:ext>
                </a:extLst>
              </p:cNvPr>
              <p:cNvSpPr/>
              <p:nvPr/>
            </p:nvSpPr>
            <p:spPr>
              <a:xfrm>
                <a:off x="1918157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711" y="41608"/>
                    </a:moveTo>
                    <a:cubicBezTo>
                      <a:pt x="83711" y="64398"/>
                      <a:pt x="65233" y="82871"/>
                      <a:pt x="42449" y="82871"/>
                    </a:cubicBezTo>
                    <a:cubicBezTo>
                      <a:pt x="19665" y="82871"/>
                      <a:pt x="1193" y="64398"/>
                      <a:pt x="1193" y="41608"/>
                    </a:cubicBezTo>
                    <a:cubicBezTo>
                      <a:pt x="1193" y="18824"/>
                      <a:pt x="19665" y="352"/>
                      <a:pt x="42449" y="352"/>
                    </a:cubicBezTo>
                    <a:cubicBezTo>
                      <a:pt x="65233" y="352"/>
                      <a:pt x="83711" y="18824"/>
                      <a:pt x="83711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1">
                <a:extLst>
                  <a:ext uri="{FF2B5EF4-FFF2-40B4-BE49-F238E27FC236}">
                    <a16:creationId xmlns:a16="http://schemas.microsoft.com/office/drawing/2014/main" id="{3C89BA81-D5FC-5DB8-B4B4-B6B15299C99A}"/>
                  </a:ext>
                </a:extLst>
              </p:cNvPr>
              <p:cNvSpPr/>
              <p:nvPr/>
            </p:nvSpPr>
            <p:spPr>
              <a:xfrm>
                <a:off x="1763436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711" y="41724"/>
                    </a:moveTo>
                    <a:cubicBezTo>
                      <a:pt x="83711" y="64514"/>
                      <a:pt x="65233" y="82980"/>
                      <a:pt x="42449" y="82980"/>
                    </a:cubicBezTo>
                    <a:cubicBezTo>
                      <a:pt x="19665" y="82980"/>
                      <a:pt x="1193" y="64514"/>
                      <a:pt x="1193" y="41724"/>
                    </a:cubicBezTo>
                    <a:cubicBezTo>
                      <a:pt x="1193" y="18934"/>
                      <a:pt x="19665" y="462"/>
                      <a:pt x="42449" y="462"/>
                    </a:cubicBezTo>
                    <a:cubicBezTo>
                      <a:pt x="65233" y="462"/>
                      <a:pt x="83711" y="18934"/>
                      <a:pt x="83711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1">
                <a:extLst>
                  <a:ext uri="{FF2B5EF4-FFF2-40B4-BE49-F238E27FC236}">
                    <a16:creationId xmlns:a16="http://schemas.microsoft.com/office/drawing/2014/main" id="{81FBD103-238E-19EF-E37A-A7E4CBBABC1A}"/>
                  </a:ext>
                </a:extLst>
              </p:cNvPr>
              <p:cNvSpPr/>
              <p:nvPr/>
            </p:nvSpPr>
            <p:spPr>
              <a:xfrm>
                <a:off x="2062560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807" y="41608"/>
                    </a:moveTo>
                    <a:cubicBezTo>
                      <a:pt x="83807" y="64398"/>
                      <a:pt x="65342" y="82871"/>
                      <a:pt x="42551" y="82871"/>
                    </a:cubicBezTo>
                    <a:cubicBezTo>
                      <a:pt x="19761" y="82871"/>
                      <a:pt x="1289" y="64398"/>
                      <a:pt x="1289" y="41608"/>
                    </a:cubicBezTo>
                    <a:cubicBezTo>
                      <a:pt x="1289" y="18824"/>
                      <a:pt x="19761" y="352"/>
                      <a:pt x="42551" y="352"/>
                    </a:cubicBezTo>
                    <a:cubicBezTo>
                      <a:pt x="65342" y="352"/>
                      <a:pt x="83807" y="18824"/>
                      <a:pt x="83807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1">
                <a:extLst>
                  <a:ext uri="{FF2B5EF4-FFF2-40B4-BE49-F238E27FC236}">
                    <a16:creationId xmlns:a16="http://schemas.microsoft.com/office/drawing/2014/main" id="{666457E6-3E8B-08AA-8ACB-0C58C1C82300}"/>
                  </a:ext>
                </a:extLst>
              </p:cNvPr>
              <p:cNvSpPr/>
              <p:nvPr/>
            </p:nvSpPr>
            <p:spPr>
              <a:xfrm>
                <a:off x="1907840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807" y="41724"/>
                    </a:moveTo>
                    <a:cubicBezTo>
                      <a:pt x="83807" y="64514"/>
                      <a:pt x="65342" y="82980"/>
                      <a:pt x="42551" y="82980"/>
                    </a:cubicBezTo>
                    <a:cubicBezTo>
                      <a:pt x="19761" y="82980"/>
                      <a:pt x="1289" y="64514"/>
                      <a:pt x="1289" y="41724"/>
                    </a:cubicBezTo>
                    <a:cubicBezTo>
                      <a:pt x="1289" y="18934"/>
                      <a:pt x="19761" y="462"/>
                      <a:pt x="42551" y="462"/>
                    </a:cubicBezTo>
                    <a:cubicBezTo>
                      <a:pt x="65342" y="462"/>
                      <a:pt x="83807" y="18934"/>
                      <a:pt x="83807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1">
                <a:extLst>
                  <a:ext uri="{FF2B5EF4-FFF2-40B4-BE49-F238E27FC236}">
                    <a16:creationId xmlns:a16="http://schemas.microsoft.com/office/drawing/2014/main" id="{AACABAB4-9167-DF9D-18A3-DCB194A897D2}"/>
                  </a:ext>
                </a:extLst>
              </p:cNvPr>
              <p:cNvSpPr/>
              <p:nvPr/>
            </p:nvSpPr>
            <p:spPr>
              <a:xfrm>
                <a:off x="2217284" y="575096"/>
                <a:ext cx="61893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24" h="82518" extrusionOk="0">
                    <a:moveTo>
                      <a:pt x="83917" y="41608"/>
                    </a:moveTo>
                    <a:cubicBezTo>
                      <a:pt x="83917" y="64398"/>
                      <a:pt x="65438" y="82871"/>
                      <a:pt x="42654" y="82871"/>
                    </a:cubicBezTo>
                    <a:cubicBezTo>
                      <a:pt x="19870" y="82871"/>
                      <a:pt x="1392" y="64398"/>
                      <a:pt x="1392" y="41608"/>
                    </a:cubicBezTo>
                    <a:cubicBezTo>
                      <a:pt x="1392" y="18824"/>
                      <a:pt x="19870" y="352"/>
                      <a:pt x="42654" y="352"/>
                    </a:cubicBezTo>
                    <a:cubicBezTo>
                      <a:pt x="65438" y="352"/>
                      <a:pt x="83917" y="18824"/>
                      <a:pt x="83917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1">
                <a:extLst>
                  <a:ext uri="{FF2B5EF4-FFF2-40B4-BE49-F238E27FC236}">
                    <a16:creationId xmlns:a16="http://schemas.microsoft.com/office/drawing/2014/main" id="{92AE9245-FD39-CBA8-9E54-B4E5F068417D}"/>
                  </a:ext>
                </a:extLst>
              </p:cNvPr>
              <p:cNvSpPr/>
              <p:nvPr/>
            </p:nvSpPr>
            <p:spPr>
              <a:xfrm>
                <a:off x="2062564" y="740131"/>
                <a:ext cx="61893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24" h="82518" extrusionOk="0">
                    <a:moveTo>
                      <a:pt x="83917" y="41724"/>
                    </a:moveTo>
                    <a:cubicBezTo>
                      <a:pt x="83917" y="64514"/>
                      <a:pt x="65438" y="82980"/>
                      <a:pt x="42654" y="82980"/>
                    </a:cubicBezTo>
                    <a:cubicBezTo>
                      <a:pt x="19870" y="82980"/>
                      <a:pt x="1392" y="64514"/>
                      <a:pt x="1392" y="41724"/>
                    </a:cubicBezTo>
                    <a:cubicBezTo>
                      <a:pt x="1392" y="18934"/>
                      <a:pt x="19870" y="462"/>
                      <a:pt x="42654" y="462"/>
                    </a:cubicBezTo>
                    <a:cubicBezTo>
                      <a:pt x="65438" y="462"/>
                      <a:pt x="83917" y="18934"/>
                      <a:pt x="83917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4" name="Google Shape;964;p41">
            <a:extLst>
              <a:ext uri="{FF2B5EF4-FFF2-40B4-BE49-F238E27FC236}">
                <a16:creationId xmlns:a16="http://schemas.microsoft.com/office/drawing/2014/main" id="{518E3256-D87B-2B27-E947-11DEBDACA4F0}"/>
              </a:ext>
            </a:extLst>
          </p:cNvPr>
          <p:cNvGrpSpPr/>
          <p:nvPr/>
        </p:nvGrpSpPr>
        <p:grpSpPr>
          <a:xfrm>
            <a:off x="66625" y="58668"/>
            <a:ext cx="1701881" cy="1587510"/>
            <a:chOff x="-83125" y="-7"/>
            <a:chExt cx="1701881" cy="1587510"/>
          </a:xfrm>
        </p:grpSpPr>
        <p:sp>
          <p:nvSpPr>
            <p:cNvPr id="965" name="Google Shape;965;p41">
              <a:extLst>
                <a:ext uri="{FF2B5EF4-FFF2-40B4-BE49-F238E27FC236}">
                  <a16:creationId xmlns:a16="http://schemas.microsoft.com/office/drawing/2014/main" id="{C32B279D-CDEE-3766-4C0E-4EEF24F38404}"/>
                </a:ext>
              </a:extLst>
            </p:cNvPr>
            <p:cNvSpPr/>
            <p:nvPr/>
          </p:nvSpPr>
          <p:spPr>
            <a:xfrm rot="10800000" flipH="1">
              <a:off x="-83125" y="1078311"/>
              <a:ext cx="509192" cy="509192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1">
              <a:extLst>
                <a:ext uri="{FF2B5EF4-FFF2-40B4-BE49-F238E27FC236}">
                  <a16:creationId xmlns:a16="http://schemas.microsoft.com/office/drawing/2014/main" id="{200C40B8-16D5-2A8B-BEE2-2BD382DB6CAB}"/>
                </a:ext>
              </a:extLst>
            </p:cNvPr>
            <p:cNvSpPr/>
            <p:nvPr/>
          </p:nvSpPr>
          <p:spPr>
            <a:xfrm rot="10800000" flipH="1">
              <a:off x="426075" y="404419"/>
              <a:ext cx="358056" cy="358056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>
              <a:extLst>
                <a:ext uri="{FF2B5EF4-FFF2-40B4-BE49-F238E27FC236}">
                  <a16:creationId xmlns:a16="http://schemas.microsoft.com/office/drawing/2014/main" id="{18C00F36-2E7F-515A-263E-F34C4EE07ADD}"/>
                </a:ext>
              </a:extLst>
            </p:cNvPr>
            <p:cNvSpPr/>
            <p:nvPr/>
          </p:nvSpPr>
          <p:spPr>
            <a:xfrm rot="10800000" flipH="1">
              <a:off x="1260700" y="-6"/>
              <a:ext cx="358056" cy="358056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1">
              <a:extLst>
                <a:ext uri="{FF2B5EF4-FFF2-40B4-BE49-F238E27FC236}">
                  <a16:creationId xmlns:a16="http://schemas.microsoft.com/office/drawing/2014/main" id="{4132B9FC-4054-C389-1708-47528AF39AE2}"/>
                </a:ext>
              </a:extLst>
            </p:cNvPr>
            <p:cNvSpPr/>
            <p:nvPr/>
          </p:nvSpPr>
          <p:spPr>
            <a:xfrm rot="10800000" flipH="1">
              <a:off x="1" y="-7"/>
              <a:ext cx="190055" cy="190055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9" name="Google Shape;969;p41">
            <a:extLst>
              <a:ext uri="{FF2B5EF4-FFF2-40B4-BE49-F238E27FC236}">
                <a16:creationId xmlns:a16="http://schemas.microsoft.com/office/drawing/2014/main" id="{5ADF326E-7619-0C5C-33E1-163CEC876421}"/>
              </a:ext>
            </a:extLst>
          </p:cNvPr>
          <p:cNvSpPr/>
          <p:nvPr/>
        </p:nvSpPr>
        <p:spPr>
          <a:xfrm rot="10800000" flipH="1">
            <a:off x="8398874" y="1141525"/>
            <a:ext cx="504652" cy="504652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41">
            <a:extLst>
              <a:ext uri="{FF2B5EF4-FFF2-40B4-BE49-F238E27FC236}">
                <a16:creationId xmlns:a16="http://schemas.microsoft.com/office/drawing/2014/main" id="{979CFD8B-78C1-E83E-E0A0-BBC927ED7170}"/>
              </a:ext>
            </a:extLst>
          </p:cNvPr>
          <p:cNvSpPr/>
          <p:nvPr/>
        </p:nvSpPr>
        <p:spPr>
          <a:xfrm rot="10800000" flipH="1">
            <a:off x="8070150" y="699439"/>
            <a:ext cx="199136" cy="199136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41">
            <a:extLst>
              <a:ext uri="{FF2B5EF4-FFF2-40B4-BE49-F238E27FC236}">
                <a16:creationId xmlns:a16="http://schemas.microsoft.com/office/drawing/2014/main" id="{87579D67-201F-3F78-993C-0899322F048D}"/>
              </a:ext>
            </a:extLst>
          </p:cNvPr>
          <p:cNvSpPr/>
          <p:nvPr/>
        </p:nvSpPr>
        <p:spPr>
          <a:xfrm rot="10800000" flipH="1">
            <a:off x="8597097" y="220118"/>
            <a:ext cx="319786" cy="319786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48B48994-76F8-F71E-DC12-CC84068C6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924" y="2148348"/>
            <a:ext cx="582999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Quantitative assessments</a:t>
            </a:r>
            <a:r>
              <a:rPr lang="en-US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: Include global demographics.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AI governance</a:t>
            </a:r>
            <a:r>
              <a:rPr lang="en-US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: Integrate IT, data, and AI policies.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o-RO" sz="1600" b="1" dirty="0">
                <a:solidFill>
                  <a:schemeClr val="tx1"/>
                </a:solidFill>
                <a:latin typeface="Arial" panose="020B0604020202020204" pitchFamily="34" charset="0"/>
              </a:rPr>
              <a:t>Standardization</a:t>
            </a:r>
            <a:r>
              <a:rPr lang="en-US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: Benchmarks for explainability and privacy.</a:t>
            </a:r>
          </a:p>
        </p:txBody>
      </p:sp>
    </p:spTree>
    <p:extLst>
      <p:ext uri="{BB962C8B-B14F-4D97-AF65-F5344CB8AC3E}">
        <p14:creationId xmlns:p14="http://schemas.microsoft.com/office/powerpoint/2010/main" val="266293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>
          <a:extLst>
            <a:ext uri="{FF2B5EF4-FFF2-40B4-BE49-F238E27FC236}">
              <a16:creationId xmlns:a16="http://schemas.microsoft.com/office/drawing/2014/main" id="{C7423277-2A44-45DF-33F0-DA0FE1A18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1">
            <a:extLst>
              <a:ext uri="{FF2B5EF4-FFF2-40B4-BE49-F238E27FC236}">
                <a16:creationId xmlns:a16="http://schemas.microsoft.com/office/drawing/2014/main" id="{DE0A772F-065C-5CD5-7D85-40D85679AD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5951" y="1106615"/>
            <a:ext cx="6722790" cy="87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</a:rPr>
              <a:t>Best Practices for Responsible AI</a:t>
            </a:r>
            <a:endParaRPr sz="2800" dirty="0">
              <a:solidFill>
                <a:srgbClr val="0070C0"/>
              </a:solidFill>
              <a:latin typeface="Raleway Black" pitchFamily="2" charset="0"/>
            </a:endParaRPr>
          </a:p>
        </p:txBody>
      </p:sp>
      <p:grpSp>
        <p:nvGrpSpPr>
          <p:cNvPr id="913" name="Google Shape;913;p41">
            <a:extLst>
              <a:ext uri="{FF2B5EF4-FFF2-40B4-BE49-F238E27FC236}">
                <a16:creationId xmlns:a16="http://schemas.microsoft.com/office/drawing/2014/main" id="{9D1DB1A9-6B14-D4C9-E66C-190DDC976A6D}"/>
              </a:ext>
            </a:extLst>
          </p:cNvPr>
          <p:cNvGrpSpPr/>
          <p:nvPr/>
        </p:nvGrpSpPr>
        <p:grpSpPr>
          <a:xfrm>
            <a:off x="-127421" y="3110988"/>
            <a:ext cx="2716282" cy="3105636"/>
            <a:chOff x="-127421" y="3110988"/>
            <a:chExt cx="2716282" cy="3105636"/>
          </a:xfrm>
        </p:grpSpPr>
        <p:sp>
          <p:nvSpPr>
            <p:cNvPr id="914" name="Google Shape;914;p41">
              <a:extLst>
                <a:ext uri="{FF2B5EF4-FFF2-40B4-BE49-F238E27FC236}">
                  <a16:creationId xmlns:a16="http://schemas.microsoft.com/office/drawing/2014/main" id="{513DA476-4254-ABB4-551C-C28EC5536850}"/>
                </a:ext>
              </a:extLst>
            </p:cNvPr>
            <p:cNvSpPr/>
            <p:nvPr/>
          </p:nvSpPr>
          <p:spPr>
            <a:xfrm rot="10800000">
              <a:off x="-127421" y="4150373"/>
              <a:ext cx="2069345" cy="2066251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5" name="Google Shape;915;p41">
              <a:extLst>
                <a:ext uri="{FF2B5EF4-FFF2-40B4-BE49-F238E27FC236}">
                  <a16:creationId xmlns:a16="http://schemas.microsoft.com/office/drawing/2014/main" id="{D2E3CC7F-A4DE-870F-577C-64CDDFDE7C5A}"/>
                </a:ext>
              </a:extLst>
            </p:cNvPr>
            <p:cNvGrpSpPr/>
            <p:nvPr/>
          </p:nvGrpSpPr>
          <p:grpSpPr>
            <a:xfrm>
              <a:off x="161929" y="3110988"/>
              <a:ext cx="2426932" cy="1779236"/>
              <a:chOff x="1009950" y="2705449"/>
              <a:chExt cx="2130196" cy="1561693"/>
            </a:xfrm>
          </p:grpSpPr>
          <p:sp>
            <p:nvSpPr>
              <p:cNvPr id="916" name="Google Shape;916;p41">
                <a:extLst>
                  <a:ext uri="{FF2B5EF4-FFF2-40B4-BE49-F238E27FC236}">
                    <a16:creationId xmlns:a16="http://schemas.microsoft.com/office/drawing/2014/main" id="{6C9506C5-FE8F-E9C1-AB00-1C03EF8D40A1}"/>
                  </a:ext>
                </a:extLst>
              </p:cNvPr>
              <p:cNvSpPr/>
              <p:nvPr/>
            </p:nvSpPr>
            <p:spPr>
              <a:xfrm>
                <a:off x="1009950" y="2705449"/>
                <a:ext cx="930419" cy="930417"/>
              </a:xfrm>
              <a:custGeom>
                <a:avLst/>
                <a:gdLst/>
                <a:ahLst/>
                <a:cxnLst/>
                <a:rect l="l" t="t" r="r" b="b"/>
                <a:pathLst>
                  <a:path w="961673" h="961671" extrusionOk="0">
                    <a:moveTo>
                      <a:pt x="870195" y="237"/>
                    </a:moveTo>
                    <a:lnTo>
                      <a:pt x="709137" y="23002"/>
                    </a:lnTo>
                    <a:cubicBezTo>
                      <a:pt x="696116" y="24840"/>
                      <a:pt x="687049" y="36889"/>
                      <a:pt x="688897" y="49910"/>
                    </a:cubicBezTo>
                    <a:cubicBezTo>
                      <a:pt x="690735" y="62931"/>
                      <a:pt x="702784" y="71998"/>
                      <a:pt x="715805" y="70150"/>
                    </a:cubicBezTo>
                    <a:lnTo>
                      <a:pt x="853289" y="50719"/>
                    </a:lnTo>
                    <a:lnTo>
                      <a:pt x="905695" y="421461"/>
                    </a:lnTo>
                    <a:lnTo>
                      <a:pt x="910010" y="452008"/>
                    </a:lnTo>
                    <a:cubicBezTo>
                      <a:pt x="941290" y="673274"/>
                      <a:pt x="786718" y="878737"/>
                      <a:pt x="565453" y="910017"/>
                    </a:cubicBezTo>
                    <a:cubicBezTo>
                      <a:pt x="344187" y="941297"/>
                      <a:pt x="138723" y="786726"/>
                      <a:pt x="107452" y="565460"/>
                    </a:cubicBezTo>
                    <a:lnTo>
                      <a:pt x="102347" y="529370"/>
                    </a:lnTo>
                    <a:lnTo>
                      <a:pt x="50722" y="164181"/>
                    </a:lnTo>
                    <a:lnTo>
                      <a:pt x="193749" y="143960"/>
                    </a:lnTo>
                    <a:cubicBezTo>
                      <a:pt x="206770" y="142121"/>
                      <a:pt x="215837" y="130072"/>
                      <a:pt x="213990" y="117051"/>
                    </a:cubicBezTo>
                    <a:cubicBezTo>
                      <a:pt x="212151" y="104031"/>
                      <a:pt x="200102" y="94963"/>
                      <a:pt x="187081" y="96811"/>
                    </a:cubicBezTo>
                    <a:lnTo>
                      <a:pt x="20480" y="120366"/>
                    </a:lnTo>
                    <a:cubicBezTo>
                      <a:pt x="7459" y="122205"/>
                      <a:pt x="-1609" y="134254"/>
                      <a:pt x="239" y="147274"/>
                    </a:cubicBezTo>
                    <a:lnTo>
                      <a:pt x="55198" y="536037"/>
                    </a:lnTo>
                    <a:lnTo>
                      <a:pt x="60304" y="572128"/>
                    </a:lnTo>
                    <a:cubicBezTo>
                      <a:pt x="95260" y="819396"/>
                      <a:pt x="324861" y="992132"/>
                      <a:pt x="572130" y="957176"/>
                    </a:cubicBezTo>
                    <a:cubicBezTo>
                      <a:pt x="819408" y="922219"/>
                      <a:pt x="992134" y="692619"/>
                      <a:pt x="957178" y="445340"/>
                    </a:cubicBezTo>
                    <a:lnTo>
                      <a:pt x="952863" y="414793"/>
                    </a:lnTo>
                    <a:lnTo>
                      <a:pt x="897123" y="20478"/>
                    </a:lnTo>
                    <a:cubicBezTo>
                      <a:pt x="895265" y="7457"/>
                      <a:pt x="883226" y="-1601"/>
                      <a:pt x="870195" y="2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41">
                <a:extLst>
                  <a:ext uri="{FF2B5EF4-FFF2-40B4-BE49-F238E27FC236}">
                    <a16:creationId xmlns:a16="http://schemas.microsoft.com/office/drawing/2014/main" id="{ECDD47FE-E4DC-53A8-CE7E-353824539AB7}"/>
                  </a:ext>
                </a:extLst>
              </p:cNvPr>
              <p:cNvSpPr/>
              <p:nvPr/>
            </p:nvSpPr>
            <p:spPr>
              <a:xfrm>
                <a:off x="1537496" y="3586139"/>
                <a:ext cx="534676" cy="617364"/>
              </a:xfrm>
              <a:custGeom>
                <a:avLst/>
                <a:gdLst/>
                <a:ahLst/>
                <a:cxnLst/>
                <a:rect l="l" t="t" r="r" b="b"/>
                <a:pathLst>
                  <a:path w="552637" h="638102" extrusionOk="0">
                    <a:moveTo>
                      <a:pt x="344204" y="625677"/>
                    </a:moveTo>
                    <a:lnTo>
                      <a:pt x="269042" y="636307"/>
                    </a:lnTo>
                    <a:cubicBezTo>
                      <a:pt x="170268" y="650271"/>
                      <a:pt x="78561" y="581281"/>
                      <a:pt x="64607" y="482516"/>
                    </a:cubicBezTo>
                    <a:lnTo>
                      <a:pt x="237" y="27145"/>
                    </a:lnTo>
                    <a:cubicBezTo>
                      <a:pt x="-1601" y="14124"/>
                      <a:pt x="7457" y="2075"/>
                      <a:pt x="20478" y="237"/>
                    </a:cubicBezTo>
                    <a:cubicBezTo>
                      <a:pt x="33498" y="-1601"/>
                      <a:pt x="45547" y="7457"/>
                      <a:pt x="47386" y="20478"/>
                    </a:cubicBezTo>
                    <a:lnTo>
                      <a:pt x="111756" y="475849"/>
                    </a:lnTo>
                    <a:cubicBezTo>
                      <a:pt x="122043" y="548610"/>
                      <a:pt x="189613" y="599436"/>
                      <a:pt x="262374" y="589149"/>
                    </a:cubicBezTo>
                    <a:lnTo>
                      <a:pt x="337536" y="578519"/>
                    </a:lnTo>
                    <a:cubicBezTo>
                      <a:pt x="443845" y="563488"/>
                      <a:pt x="518111" y="464781"/>
                      <a:pt x="503081" y="358472"/>
                    </a:cubicBezTo>
                    <a:lnTo>
                      <a:pt x="484993" y="230504"/>
                    </a:lnTo>
                    <a:cubicBezTo>
                      <a:pt x="483154" y="217483"/>
                      <a:pt x="492213" y="205434"/>
                      <a:pt x="505233" y="203596"/>
                    </a:cubicBezTo>
                    <a:cubicBezTo>
                      <a:pt x="518254" y="201757"/>
                      <a:pt x="530303" y="210816"/>
                      <a:pt x="532142" y="223836"/>
                    </a:cubicBezTo>
                    <a:lnTo>
                      <a:pt x="550230" y="351805"/>
                    </a:lnTo>
                    <a:cubicBezTo>
                      <a:pt x="568946" y="484117"/>
                      <a:pt x="476516" y="606970"/>
                      <a:pt x="344204" y="625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41">
                <a:extLst>
                  <a:ext uri="{FF2B5EF4-FFF2-40B4-BE49-F238E27FC236}">
                    <a16:creationId xmlns:a16="http://schemas.microsoft.com/office/drawing/2014/main" id="{441C5459-AA75-B697-9F0C-D40294153B8D}"/>
                  </a:ext>
                </a:extLst>
              </p:cNvPr>
              <p:cNvSpPr/>
              <p:nvPr/>
            </p:nvSpPr>
            <p:spPr>
              <a:xfrm>
                <a:off x="1512738" y="3547023"/>
                <a:ext cx="103102" cy="103102"/>
              </a:xfrm>
              <a:custGeom>
                <a:avLst/>
                <a:gdLst/>
                <a:ahLst/>
                <a:cxnLst/>
                <a:rect l="l" t="t" r="r" b="b"/>
                <a:pathLst>
                  <a:path w="106565" h="106565" extrusionOk="0">
                    <a:moveTo>
                      <a:pt x="106566" y="53283"/>
                    </a:moveTo>
                    <a:cubicBezTo>
                      <a:pt x="106566" y="82710"/>
                      <a:pt x="82710" y="106566"/>
                      <a:pt x="53283" y="106566"/>
                    </a:cubicBezTo>
                    <a:cubicBezTo>
                      <a:pt x="23856" y="106566"/>
                      <a:pt x="0" y="82710"/>
                      <a:pt x="0" y="53283"/>
                    </a:cubicBezTo>
                    <a:cubicBezTo>
                      <a:pt x="0" y="23856"/>
                      <a:pt x="23856" y="0"/>
                      <a:pt x="53283" y="0"/>
                    </a:cubicBezTo>
                    <a:cubicBezTo>
                      <a:pt x="82710" y="0"/>
                      <a:pt x="106566" y="23856"/>
                      <a:pt x="106566" y="53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41">
                <a:extLst>
                  <a:ext uri="{FF2B5EF4-FFF2-40B4-BE49-F238E27FC236}">
                    <a16:creationId xmlns:a16="http://schemas.microsoft.com/office/drawing/2014/main" id="{C2D7057D-A822-4D36-9720-394793CD211B}"/>
                  </a:ext>
                </a:extLst>
              </p:cNvPr>
              <p:cNvSpPr/>
              <p:nvPr/>
            </p:nvSpPr>
            <p:spPr>
              <a:xfrm>
                <a:off x="1627061" y="2723036"/>
                <a:ext cx="97517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00793" h="58140" extrusionOk="0">
                    <a:moveTo>
                      <a:pt x="52197" y="54378"/>
                    </a:moveTo>
                    <a:lnTo>
                      <a:pt x="100793" y="47511"/>
                    </a:lnTo>
                    <a:lnTo>
                      <a:pt x="94078" y="0"/>
                    </a:lnTo>
                    <a:lnTo>
                      <a:pt x="45481" y="6868"/>
                    </a:lnTo>
                    <a:lnTo>
                      <a:pt x="20640" y="10382"/>
                    </a:lnTo>
                    <a:cubicBezTo>
                      <a:pt x="7515" y="12240"/>
                      <a:pt x="-1610" y="24375"/>
                      <a:pt x="238" y="37500"/>
                    </a:cubicBezTo>
                    <a:lnTo>
                      <a:pt x="238" y="37500"/>
                    </a:lnTo>
                    <a:cubicBezTo>
                      <a:pt x="2095" y="50625"/>
                      <a:pt x="14230" y="59750"/>
                      <a:pt x="27355" y="57902"/>
                    </a:cubicBezTo>
                    <a:lnTo>
                      <a:pt x="52197" y="54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41">
                <a:extLst>
                  <a:ext uri="{FF2B5EF4-FFF2-40B4-BE49-F238E27FC236}">
                    <a16:creationId xmlns:a16="http://schemas.microsoft.com/office/drawing/2014/main" id="{214863F2-F16D-2904-E8E3-736E1E9009A4}"/>
                  </a:ext>
                </a:extLst>
              </p:cNvPr>
              <p:cNvSpPr/>
              <p:nvPr/>
            </p:nvSpPr>
            <p:spPr>
              <a:xfrm>
                <a:off x="1877977" y="3149617"/>
                <a:ext cx="1262169" cy="1117524"/>
              </a:xfrm>
              <a:custGeom>
                <a:avLst/>
                <a:gdLst/>
                <a:ahLst/>
                <a:cxnLst/>
                <a:rect l="l" t="t" r="r" b="b"/>
                <a:pathLst>
                  <a:path w="1304567" h="1155064" extrusionOk="0">
                    <a:moveTo>
                      <a:pt x="821671" y="1134273"/>
                    </a:moveTo>
                    <a:lnTo>
                      <a:pt x="99353" y="758968"/>
                    </a:lnTo>
                    <a:cubicBezTo>
                      <a:pt x="9046" y="712048"/>
                      <a:pt x="-26130" y="600796"/>
                      <a:pt x="20790" y="510480"/>
                    </a:cubicBezTo>
                    <a:lnTo>
                      <a:pt x="234408" y="99353"/>
                    </a:lnTo>
                    <a:cubicBezTo>
                      <a:pt x="281328" y="9046"/>
                      <a:pt x="392580" y="-26130"/>
                      <a:pt x="482896" y="20790"/>
                    </a:cubicBezTo>
                    <a:lnTo>
                      <a:pt x="1205215" y="396094"/>
                    </a:lnTo>
                    <a:cubicBezTo>
                      <a:pt x="1295521" y="443015"/>
                      <a:pt x="1330697" y="554267"/>
                      <a:pt x="1283777" y="644583"/>
                    </a:cubicBezTo>
                    <a:lnTo>
                      <a:pt x="1070160" y="1055710"/>
                    </a:lnTo>
                    <a:cubicBezTo>
                      <a:pt x="1023230" y="1146026"/>
                      <a:pt x="911978" y="1181193"/>
                      <a:pt x="821671" y="11342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41">
                <a:extLst>
                  <a:ext uri="{FF2B5EF4-FFF2-40B4-BE49-F238E27FC236}">
                    <a16:creationId xmlns:a16="http://schemas.microsoft.com/office/drawing/2014/main" id="{78430F63-AF65-0A73-5336-C50DEF281234}"/>
                  </a:ext>
                </a:extLst>
              </p:cNvPr>
              <p:cNvSpPr/>
              <p:nvPr/>
            </p:nvSpPr>
            <p:spPr>
              <a:xfrm>
                <a:off x="2262695" y="3461969"/>
                <a:ext cx="493154" cy="493154"/>
              </a:xfrm>
              <a:custGeom>
                <a:avLst/>
                <a:gdLst/>
                <a:ahLst/>
                <a:cxnLst/>
                <a:rect l="l" t="t" r="r" b="b"/>
                <a:pathLst>
                  <a:path w="509720" h="509720" extrusionOk="0">
                    <a:moveTo>
                      <a:pt x="509721" y="254860"/>
                    </a:moveTo>
                    <a:cubicBezTo>
                      <a:pt x="509721" y="395616"/>
                      <a:pt x="395616" y="509721"/>
                      <a:pt x="254860" y="509721"/>
                    </a:cubicBezTo>
                    <a:cubicBezTo>
                      <a:pt x="114105" y="509721"/>
                      <a:pt x="0" y="395616"/>
                      <a:pt x="0" y="254860"/>
                    </a:cubicBezTo>
                    <a:cubicBezTo>
                      <a:pt x="0" y="114105"/>
                      <a:pt x="114105" y="0"/>
                      <a:pt x="254860" y="0"/>
                    </a:cubicBezTo>
                    <a:cubicBezTo>
                      <a:pt x="395616" y="0"/>
                      <a:pt x="509721" y="114105"/>
                      <a:pt x="509721" y="2548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41">
                <a:extLst>
                  <a:ext uri="{FF2B5EF4-FFF2-40B4-BE49-F238E27FC236}">
                    <a16:creationId xmlns:a16="http://schemas.microsoft.com/office/drawing/2014/main" id="{20F7A781-BF72-3A4C-D2E1-C8E996895FA1}"/>
                  </a:ext>
                </a:extLst>
              </p:cNvPr>
              <p:cNvSpPr/>
              <p:nvPr/>
            </p:nvSpPr>
            <p:spPr>
              <a:xfrm>
                <a:off x="2347753" y="3547026"/>
                <a:ext cx="323121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333975" h="333975" extrusionOk="0">
                    <a:moveTo>
                      <a:pt x="333975" y="194958"/>
                    </a:moveTo>
                    <a:lnTo>
                      <a:pt x="237344" y="144742"/>
                    </a:lnTo>
                    <a:lnTo>
                      <a:pt x="287550" y="48111"/>
                    </a:lnTo>
                    <a:lnTo>
                      <a:pt x="194958" y="0"/>
                    </a:lnTo>
                    <a:lnTo>
                      <a:pt x="144742" y="96631"/>
                    </a:lnTo>
                    <a:lnTo>
                      <a:pt x="48111" y="46425"/>
                    </a:lnTo>
                    <a:lnTo>
                      <a:pt x="0" y="139027"/>
                    </a:lnTo>
                    <a:lnTo>
                      <a:pt x="96631" y="189233"/>
                    </a:lnTo>
                    <a:lnTo>
                      <a:pt x="46425" y="285864"/>
                    </a:lnTo>
                    <a:lnTo>
                      <a:pt x="139027" y="333975"/>
                    </a:lnTo>
                    <a:lnTo>
                      <a:pt x="189233" y="237344"/>
                    </a:lnTo>
                    <a:lnTo>
                      <a:pt x="285864" y="28755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41">
                <a:extLst>
                  <a:ext uri="{FF2B5EF4-FFF2-40B4-BE49-F238E27FC236}">
                    <a16:creationId xmlns:a16="http://schemas.microsoft.com/office/drawing/2014/main" id="{56931168-3BEE-3862-AD56-845E53A7CD97}"/>
                  </a:ext>
                </a:extLst>
              </p:cNvPr>
              <p:cNvSpPr/>
              <p:nvPr/>
            </p:nvSpPr>
            <p:spPr>
              <a:xfrm>
                <a:off x="2478903" y="3102581"/>
                <a:ext cx="482558" cy="363577"/>
              </a:xfrm>
              <a:custGeom>
                <a:avLst/>
                <a:gdLst/>
                <a:ahLst/>
                <a:cxnLst/>
                <a:rect l="l" t="t" r="r" b="b"/>
                <a:pathLst>
                  <a:path w="498768" h="375790" extrusionOk="0">
                    <a:moveTo>
                      <a:pt x="442655" y="375791"/>
                    </a:moveTo>
                    <a:lnTo>
                      <a:pt x="379933" y="343196"/>
                    </a:lnTo>
                    <a:lnTo>
                      <a:pt x="422843" y="260605"/>
                    </a:lnTo>
                    <a:cubicBezTo>
                      <a:pt x="434683" y="237821"/>
                      <a:pt x="425777" y="209646"/>
                      <a:pt x="402993" y="197807"/>
                    </a:cubicBezTo>
                    <a:lnTo>
                      <a:pt x="168431" y="75925"/>
                    </a:lnTo>
                    <a:cubicBezTo>
                      <a:pt x="145637" y="64085"/>
                      <a:pt x="117472" y="72991"/>
                      <a:pt x="105632" y="95775"/>
                    </a:cubicBezTo>
                    <a:lnTo>
                      <a:pt x="62722" y="178366"/>
                    </a:lnTo>
                    <a:lnTo>
                      <a:pt x="0" y="145772"/>
                    </a:lnTo>
                    <a:lnTo>
                      <a:pt x="42910" y="63180"/>
                    </a:lnTo>
                    <a:cubicBezTo>
                      <a:pt x="72723" y="5811"/>
                      <a:pt x="143647" y="-16620"/>
                      <a:pt x="201025" y="13193"/>
                    </a:cubicBezTo>
                    <a:lnTo>
                      <a:pt x="435588" y="135075"/>
                    </a:lnTo>
                    <a:cubicBezTo>
                      <a:pt x="492957" y="164888"/>
                      <a:pt x="515388" y="235812"/>
                      <a:pt x="485575" y="293190"/>
                    </a:cubicBezTo>
                    <a:lnTo>
                      <a:pt x="442655" y="3757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41">
                <a:extLst>
                  <a:ext uri="{FF2B5EF4-FFF2-40B4-BE49-F238E27FC236}">
                    <a16:creationId xmlns:a16="http://schemas.microsoft.com/office/drawing/2014/main" id="{2D77A9A0-6136-E74C-B292-FB207BAA43AD}"/>
                  </a:ext>
                </a:extLst>
              </p:cNvPr>
              <p:cNvSpPr/>
              <p:nvPr/>
            </p:nvSpPr>
            <p:spPr>
              <a:xfrm rot="-962823" flipH="1">
                <a:off x="1160754" y="2791686"/>
                <a:ext cx="97538" cy="56262"/>
              </a:xfrm>
              <a:custGeom>
                <a:avLst/>
                <a:gdLst/>
                <a:ahLst/>
                <a:cxnLst/>
                <a:rect l="l" t="t" r="r" b="b"/>
                <a:pathLst>
                  <a:path w="100793" h="58140" extrusionOk="0">
                    <a:moveTo>
                      <a:pt x="52197" y="54378"/>
                    </a:moveTo>
                    <a:lnTo>
                      <a:pt x="100793" y="47511"/>
                    </a:lnTo>
                    <a:lnTo>
                      <a:pt x="94078" y="0"/>
                    </a:lnTo>
                    <a:lnTo>
                      <a:pt x="45481" y="6868"/>
                    </a:lnTo>
                    <a:lnTo>
                      <a:pt x="20640" y="10382"/>
                    </a:lnTo>
                    <a:cubicBezTo>
                      <a:pt x="7515" y="12240"/>
                      <a:pt x="-1610" y="24375"/>
                      <a:pt x="238" y="37500"/>
                    </a:cubicBezTo>
                    <a:lnTo>
                      <a:pt x="238" y="37500"/>
                    </a:lnTo>
                    <a:cubicBezTo>
                      <a:pt x="2095" y="50625"/>
                      <a:pt x="14230" y="59750"/>
                      <a:pt x="27355" y="57902"/>
                    </a:cubicBezTo>
                    <a:lnTo>
                      <a:pt x="52197" y="54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5" name="Google Shape;925;p41">
            <a:extLst>
              <a:ext uri="{FF2B5EF4-FFF2-40B4-BE49-F238E27FC236}">
                <a16:creationId xmlns:a16="http://schemas.microsoft.com/office/drawing/2014/main" id="{F1B31EEE-62EF-050B-04E6-353E46794CC2}"/>
              </a:ext>
            </a:extLst>
          </p:cNvPr>
          <p:cNvGrpSpPr/>
          <p:nvPr/>
        </p:nvGrpSpPr>
        <p:grpSpPr>
          <a:xfrm>
            <a:off x="6016834" y="3639161"/>
            <a:ext cx="4827866" cy="4595015"/>
            <a:chOff x="5903822" y="3233036"/>
            <a:chExt cx="4827866" cy="4595015"/>
          </a:xfrm>
        </p:grpSpPr>
        <p:sp>
          <p:nvSpPr>
            <p:cNvPr id="926" name="Google Shape;926;p41">
              <a:extLst>
                <a:ext uri="{FF2B5EF4-FFF2-40B4-BE49-F238E27FC236}">
                  <a16:creationId xmlns:a16="http://schemas.microsoft.com/office/drawing/2014/main" id="{7107A37F-8C4C-F37E-28E2-F233791E910A}"/>
                </a:ext>
              </a:extLst>
            </p:cNvPr>
            <p:cNvSpPr/>
            <p:nvPr/>
          </p:nvSpPr>
          <p:spPr>
            <a:xfrm rot="10800000">
              <a:off x="6129865" y="3233036"/>
              <a:ext cx="4601823" cy="4595015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7" name="Google Shape;927;p41">
              <a:extLst>
                <a:ext uri="{FF2B5EF4-FFF2-40B4-BE49-F238E27FC236}">
                  <a16:creationId xmlns:a16="http://schemas.microsoft.com/office/drawing/2014/main" id="{3FF5AFDF-84C6-7D49-FA54-473AC1BD0665}"/>
                </a:ext>
              </a:extLst>
            </p:cNvPr>
            <p:cNvGrpSpPr/>
            <p:nvPr/>
          </p:nvGrpSpPr>
          <p:grpSpPr>
            <a:xfrm>
              <a:off x="5903822" y="3742319"/>
              <a:ext cx="812959" cy="861672"/>
              <a:chOff x="5137170" y="1563182"/>
              <a:chExt cx="584358" cy="619462"/>
            </a:xfrm>
          </p:grpSpPr>
          <p:sp>
            <p:nvSpPr>
              <p:cNvPr id="928" name="Google Shape;928;p41">
                <a:extLst>
                  <a:ext uri="{FF2B5EF4-FFF2-40B4-BE49-F238E27FC236}">
                    <a16:creationId xmlns:a16="http://schemas.microsoft.com/office/drawing/2014/main" id="{7C744182-BF14-FB64-C8BB-9A04F55D93A2}"/>
                  </a:ext>
                </a:extLst>
              </p:cNvPr>
              <p:cNvSpPr/>
              <p:nvPr/>
            </p:nvSpPr>
            <p:spPr>
              <a:xfrm>
                <a:off x="5137170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7811"/>
                    </a:moveTo>
                    <a:cubicBezTo>
                      <a:pt x="96911" y="73631"/>
                      <a:pt x="75956" y="94567"/>
                      <a:pt x="50175" y="94567"/>
                    </a:cubicBezTo>
                    <a:cubicBezTo>
                      <a:pt x="24330" y="94567"/>
                      <a:pt x="3439" y="73631"/>
                      <a:pt x="3439" y="47811"/>
                    </a:cubicBezTo>
                    <a:cubicBezTo>
                      <a:pt x="3439" y="21992"/>
                      <a:pt x="24330" y="1063"/>
                      <a:pt x="50175" y="1063"/>
                    </a:cubicBezTo>
                    <a:cubicBezTo>
                      <a:pt x="75956" y="1063"/>
                      <a:pt x="96911" y="21992"/>
                      <a:pt x="96911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41">
                <a:extLst>
                  <a:ext uri="{FF2B5EF4-FFF2-40B4-BE49-F238E27FC236}">
                    <a16:creationId xmlns:a16="http://schemas.microsoft.com/office/drawing/2014/main" id="{99C52FCA-D772-B604-1A30-40F24D1421B2}"/>
                  </a:ext>
                </a:extLst>
              </p:cNvPr>
              <p:cNvSpPr/>
              <p:nvPr/>
            </p:nvSpPr>
            <p:spPr>
              <a:xfrm>
                <a:off x="5137170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7936"/>
                    </a:moveTo>
                    <a:cubicBezTo>
                      <a:pt x="96911" y="73755"/>
                      <a:pt x="75956" y="94691"/>
                      <a:pt x="50175" y="94691"/>
                    </a:cubicBezTo>
                    <a:cubicBezTo>
                      <a:pt x="24330" y="94691"/>
                      <a:pt x="3439" y="73755"/>
                      <a:pt x="3439" y="47936"/>
                    </a:cubicBezTo>
                    <a:cubicBezTo>
                      <a:pt x="3439" y="22117"/>
                      <a:pt x="24330" y="1187"/>
                      <a:pt x="50175" y="1187"/>
                    </a:cubicBezTo>
                    <a:cubicBezTo>
                      <a:pt x="75956" y="1187"/>
                      <a:pt x="96911" y="22117"/>
                      <a:pt x="96911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41">
                <a:extLst>
                  <a:ext uri="{FF2B5EF4-FFF2-40B4-BE49-F238E27FC236}">
                    <a16:creationId xmlns:a16="http://schemas.microsoft.com/office/drawing/2014/main" id="{0D839506-E4D5-240D-8A8B-B97BFE0DB743}"/>
                  </a:ext>
                </a:extLst>
              </p:cNvPr>
              <p:cNvSpPr/>
              <p:nvPr/>
            </p:nvSpPr>
            <p:spPr>
              <a:xfrm>
                <a:off x="5312477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7811"/>
                    </a:moveTo>
                    <a:cubicBezTo>
                      <a:pt x="97028" y="73631"/>
                      <a:pt x="76137" y="94567"/>
                      <a:pt x="50292" y="94567"/>
                    </a:cubicBezTo>
                    <a:cubicBezTo>
                      <a:pt x="24447" y="94567"/>
                      <a:pt x="3556" y="73631"/>
                      <a:pt x="3556" y="47811"/>
                    </a:cubicBezTo>
                    <a:cubicBezTo>
                      <a:pt x="3556" y="21992"/>
                      <a:pt x="24447" y="1063"/>
                      <a:pt x="50292" y="1063"/>
                    </a:cubicBezTo>
                    <a:cubicBezTo>
                      <a:pt x="76137" y="1063"/>
                      <a:pt x="97028" y="21992"/>
                      <a:pt x="97028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41">
                <a:extLst>
                  <a:ext uri="{FF2B5EF4-FFF2-40B4-BE49-F238E27FC236}">
                    <a16:creationId xmlns:a16="http://schemas.microsoft.com/office/drawing/2014/main" id="{68CA9FB7-5EE0-9FD2-42B5-2C5D15896336}"/>
                  </a:ext>
                </a:extLst>
              </p:cNvPr>
              <p:cNvSpPr/>
              <p:nvPr/>
            </p:nvSpPr>
            <p:spPr>
              <a:xfrm>
                <a:off x="5312477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7936"/>
                    </a:moveTo>
                    <a:cubicBezTo>
                      <a:pt x="97028" y="73755"/>
                      <a:pt x="76137" y="94691"/>
                      <a:pt x="50292" y="94691"/>
                    </a:cubicBezTo>
                    <a:cubicBezTo>
                      <a:pt x="24447" y="94691"/>
                      <a:pt x="3556" y="73755"/>
                      <a:pt x="3556" y="47936"/>
                    </a:cubicBezTo>
                    <a:cubicBezTo>
                      <a:pt x="3556" y="22117"/>
                      <a:pt x="24447" y="1187"/>
                      <a:pt x="50292" y="1187"/>
                    </a:cubicBezTo>
                    <a:cubicBezTo>
                      <a:pt x="76137" y="1187"/>
                      <a:pt x="97028" y="22117"/>
                      <a:pt x="97028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41">
                <a:extLst>
                  <a:ext uri="{FF2B5EF4-FFF2-40B4-BE49-F238E27FC236}">
                    <a16:creationId xmlns:a16="http://schemas.microsoft.com/office/drawing/2014/main" id="{81C0DD97-56D0-60B9-14C6-E2A4F857E4D9}"/>
                  </a:ext>
                </a:extLst>
              </p:cNvPr>
              <p:cNvSpPr/>
              <p:nvPr/>
            </p:nvSpPr>
            <p:spPr>
              <a:xfrm>
                <a:off x="5476117" y="1563182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7811"/>
                    </a:moveTo>
                    <a:cubicBezTo>
                      <a:pt x="97137" y="73631"/>
                      <a:pt x="76182" y="94567"/>
                      <a:pt x="50400" y="94567"/>
                    </a:cubicBezTo>
                    <a:cubicBezTo>
                      <a:pt x="24556" y="94567"/>
                      <a:pt x="3664" y="73631"/>
                      <a:pt x="3664" y="47811"/>
                    </a:cubicBezTo>
                    <a:cubicBezTo>
                      <a:pt x="3664" y="21992"/>
                      <a:pt x="24556" y="1063"/>
                      <a:pt x="50400" y="1063"/>
                    </a:cubicBezTo>
                    <a:cubicBezTo>
                      <a:pt x="76182" y="1063"/>
                      <a:pt x="97137" y="21992"/>
                      <a:pt x="97137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41">
                <a:extLst>
                  <a:ext uri="{FF2B5EF4-FFF2-40B4-BE49-F238E27FC236}">
                    <a16:creationId xmlns:a16="http://schemas.microsoft.com/office/drawing/2014/main" id="{9481FD76-7020-B2FF-6338-9D6556CAE6E2}"/>
                  </a:ext>
                </a:extLst>
              </p:cNvPr>
              <p:cNvSpPr/>
              <p:nvPr/>
            </p:nvSpPr>
            <p:spPr>
              <a:xfrm>
                <a:off x="5476117" y="1750191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7936"/>
                    </a:moveTo>
                    <a:cubicBezTo>
                      <a:pt x="97137" y="73755"/>
                      <a:pt x="76182" y="94691"/>
                      <a:pt x="50400" y="94691"/>
                    </a:cubicBezTo>
                    <a:cubicBezTo>
                      <a:pt x="24556" y="94691"/>
                      <a:pt x="3664" y="73755"/>
                      <a:pt x="3664" y="47936"/>
                    </a:cubicBezTo>
                    <a:cubicBezTo>
                      <a:pt x="3664" y="22117"/>
                      <a:pt x="24556" y="1187"/>
                      <a:pt x="50400" y="1187"/>
                    </a:cubicBezTo>
                    <a:cubicBezTo>
                      <a:pt x="76182" y="1187"/>
                      <a:pt x="97137" y="22117"/>
                      <a:pt x="97137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41">
                <a:extLst>
                  <a:ext uri="{FF2B5EF4-FFF2-40B4-BE49-F238E27FC236}">
                    <a16:creationId xmlns:a16="http://schemas.microsoft.com/office/drawing/2014/main" id="{274D1226-DC1B-C7D2-E0A2-66F5D2E3E3A0}"/>
                  </a:ext>
                </a:extLst>
              </p:cNvPr>
              <p:cNvSpPr/>
              <p:nvPr/>
            </p:nvSpPr>
            <p:spPr>
              <a:xfrm>
                <a:off x="5651425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7811"/>
                    </a:moveTo>
                    <a:cubicBezTo>
                      <a:pt x="97253" y="73631"/>
                      <a:pt x="76361" y="94567"/>
                      <a:pt x="50517" y="94567"/>
                    </a:cubicBezTo>
                    <a:cubicBezTo>
                      <a:pt x="24736" y="94567"/>
                      <a:pt x="3781" y="73631"/>
                      <a:pt x="3781" y="47811"/>
                    </a:cubicBezTo>
                    <a:cubicBezTo>
                      <a:pt x="3781" y="21992"/>
                      <a:pt x="24736" y="1063"/>
                      <a:pt x="50517" y="1063"/>
                    </a:cubicBezTo>
                    <a:cubicBezTo>
                      <a:pt x="76361" y="1063"/>
                      <a:pt x="97253" y="21992"/>
                      <a:pt x="97253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41">
                <a:extLst>
                  <a:ext uri="{FF2B5EF4-FFF2-40B4-BE49-F238E27FC236}">
                    <a16:creationId xmlns:a16="http://schemas.microsoft.com/office/drawing/2014/main" id="{4F1C0998-83DC-FC0F-74C1-2B8CC777003F}"/>
                  </a:ext>
                </a:extLst>
              </p:cNvPr>
              <p:cNvSpPr/>
              <p:nvPr/>
            </p:nvSpPr>
            <p:spPr>
              <a:xfrm>
                <a:off x="5651425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7936"/>
                    </a:moveTo>
                    <a:cubicBezTo>
                      <a:pt x="97253" y="73755"/>
                      <a:pt x="76361" y="94691"/>
                      <a:pt x="50517" y="94691"/>
                    </a:cubicBezTo>
                    <a:cubicBezTo>
                      <a:pt x="24736" y="94691"/>
                      <a:pt x="3781" y="73755"/>
                      <a:pt x="3781" y="47936"/>
                    </a:cubicBezTo>
                    <a:cubicBezTo>
                      <a:pt x="3781" y="22117"/>
                      <a:pt x="24736" y="1187"/>
                      <a:pt x="50517" y="1187"/>
                    </a:cubicBezTo>
                    <a:cubicBezTo>
                      <a:pt x="76361" y="1187"/>
                      <a:pt x="97253" y="22117"/>
                      <a:pt x="97253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41">
                <a:extLst>
                  <a:ext uri="{FF2B5EF4-FFF2-40B4-BE49-F238E27FC236}">
                    <a16:creationId xmlns:a16="http://schemas.microsoft.com/office/drawing/2014/main" id="{AEB73C08-66D1-9BE7-18AF-402B5896A126}"/>
                  </a:ext>
                </a:extLst>
              </p:cNvPr>
              <p:cNvSpPr/>
              <p:nvPr/>
            </p:nvSpPr>
            <p:spPr>
              <a:xfrm>
                <a:off x="5137170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8059"/>
                    </a:moveTo>
                    <a:cubicBezTo>
                      <a:pt x="96911" y="73878"/>
                      <a:pt x="75956" y="94807"/>
                      <a:pt x="50175" y="94807"/>
                    </a:cubicBezTo>
                    <a:cubicBezTo>
                      <a:pt x="24330" y="94807"/>
                      <a:pt x="3439" y="73878"/>
                      <a:pt x="3439" y="48059"/>
                    </a:cubicBezTo>
                    <a:cubicBezTo>
                      <a:pt x="3439" y="22240"/>
                      <a:pt x="24330" y="1304"/>
                      <a:pt x="50175" y="1304"/>
                    </a:cubicBezTo>
                    <a:cubicBezTo>
                      <a:pt x="75956" y="1304"/>
                      <a:pt x="96911" y="22240"/>
                      <a:pt x="96911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41">
                <a:extLst>
                  <a:ext uri="{FF2B5EF4-FFF2-40B4-BE49-F238E27FC236}">
                    <a16:creationId xmlns:a16="http://schemas.microsoft.com/office/drawing/2014/main" id="{E51C5A37-4A5C-7C38-FFB2-C1267D6E0DD4}"/>
                  </a:ext>
                </a:extLst>
              </p:cNvPr>
              <p:cNvSpPr/>
              <p:nvPr/>
            </p:nvSpPr>
            <p:spPr>
              <a:xfrm>
                <a:off x="5137170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8183"/>
                    </a:moveTo>
                    <a:cubicBezTo>
                      <a:pt x="96911" y="74002"/>
                      <a:pt x="75956" y="94932"/>
                      <a:pt x="50175" y="94932"/>
                    </a:cubicBezTo>
                    <a:cubicBezTo>
                      <a:pt x="24330" y="94932"/>
                      <a:pt x="3439" y="74002"/>
                      <a:pt x="3439" y="48183"/>
                    </a:cubicBezTo>
                    <a:cubicBezTo>
                      <a:pt x="3439" y="22364"/>
                      <a:pt x="24330" y="1428"/>
                      <a:pt x="50175" y="1428"/>
                    </a:cubicBezTo>
                    <a:cubicBezTo>
                      <a:pt x="75956" y="1428"/>
                      <a:pt x="96911" y="22364"/>
                      <a:pt x="96911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41">
                <a:extLst>
                  <a:ext uri="{FF2B5EF4-FFF2-40B4-BE49-F238E27FC236}">
                    <a16:creationId xmlns:a16="http://schemas.microsoft.com/office/drawing/2014/main" id="{BF6269B2-7E7E-84A9-5D4B-25C605A62EF7}"/>
                  </a:ext>
                </a:extLst>
              </p:cNvPr>
              <p:cNvSpPr/>
              <p:nvPr/>
            </p:nvSpPr>
            <p:spPr>
              <a:xfrm>
                <a:off x="5312477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8059"/>
                    </a:moveTo>
                    <a:cubicBezTo>
                      <a:pt x="97028" y="73878"/>
                      <a:pt x="76137" y="94807"/>
                      <a:pt x="50292" y="94807"/>
                    </a:cubicBezTo>
                    <a:cubicBezTo>
                      <a:pt x="24447" y="94807"/>
                      <a:pt x="3556" y="73878"/>
                      <a:pt x="3556" y="48059"/>
                    </a:cubicBezTo>
                    <a:cubicBezTo>
                      <a:pt x="3556" y="22240"/>
                      <a:pt x="24447" y="1304"/>
                      <a:pt x="50292" y="1304"/>
                    </a:cubicBezTo>
                    <a:cubicBezTo>
                      <a:pt x="76137" y="1304"/>
                      <a:pt x="97028" y="22240"/>
                      <a:pt x="97028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41">
                <a:extLst>
                  <a:ext uri="{FF2B5EF4-FFF2-40B4-BE49-F238E27FC236}">
                    <a16:creationId xmlns:a16="http://schemas.microsoft.com/office/drawing/2014/main" id="{CB9ED7F1-A4A4-F6D2-CD63-C264201B0518}"/>
                  </a:ext>
                </a:extLst>
              </p:cNvPr>
              <p:cNvSpPr/>
              <p:nvPr/>
            </p:nvSpPr>
            <p:spPr>
              <a:xfrm>
                <a:off x="5312477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8183"/>
                    </a:moveTo>
                    <a:cubicBezTo>
                      <a:pt x="97028" y="74002"/>
                      <a:pt x="76137" y="94932"/>
                      <a:pt x="50292" y="94932"/>
                    </a:cubicBezTo>
                    <a:cubicBezTo>
                      <a:pt x="24447" y="94932"/>
                      <a:pt x="3556" y="74002"/>
                      <a:pt x="3556" y="48183"/>
                    </a:cubicBezTo>
                    <a:cubicBezTo>
                      <a:pt x="3556" y="22364"/>
                      <a:pt x="24447" y="1428"/>
                      <a:pt x="50292" y="1428"/>
                    </a:cubicBezTo>
                    <a:cubicBezTo>
                      <a:pt x="76137" y="1428"/>
                      <a:pt x="97028" y="22364"/>
                      <a:pt x="97028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41">
                <a:extLst>
                  <a:ext uri="{FF2B5EF4-FFF2-40B4-BE49-F238E27FC236}">
                    <a16:creationId xmlns:a16="http://schemas.microsoft.com/office/drawing/2014/main" id="{AFB183D9-50C3-BA60-4EA2-B7F3FD0D71C7}"/>
                  </a:ext>
                </a:extLst>
              </p:cNvPr>
              <p:cNvSpPr/>
              <p:nvPr/>
            </p:nvSpPr>
            <p:spPr>
              <a:xfrm>
                <a:off x="5476117" y="1925509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8059"/>
                    </a:moveTo>
                    <a:cubicBezTo>
                      <a:pt x="97137" y="73878"/>
                      <a:pt x="76182" y="94807"/>
                      <a:pt x="50400" y="94807"/>
                    </a:cubicBezTo>
                    <a:cubicBezTo>
                      <a:pt x="24556" y="94807"/>
                      <a:pt x="3664" y="73878"/>
                      <a:pt x="3664" y="48059"/>
                    </a:cubicBezTo>
                    <a:cubicBezTo>
                      <a:pt x="3664" y="22240"/>
                      <a:pt x="24556" y="1304"/>
                      <a:pt x="50400" y="1304"/>
                    </a:cubicBezTo>
                    <a:cubicBezTo>
                      <a:pt x="76182" y="1304"/>
                      <a:pt x="97137" y="22240"/>
                      <a:pt x="97137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41">
                <a:extLst>
                  <a:ext uri="{FF2B5EF4-FFF2-40B4-BE49-F238E27FC236}">
                    <a16:creationId xmlns:a16="http://schemas.microsoft.com/office/drawing/2014/main" id="{818F81CA-7478-DC6B-4E6B-F256E59210F7}"/>
                  </a:ext>
                </a:extLst>
              </p:cNvPr>
              <p:cNvSpPr/>
              <p:nvPr/>
            </p:nvSpPr>
            <p:spPr>
              <a:xfrm>
                <a:off x="5476117" y="2112518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8183"/>
                    </a:moveTo>
                    <a:cubicBezTo>
                      <a:pt x="97137" y="74002"/>
                      <a:pt x="76182" y="94932"/>
                      <a:pt x="50400" y="94932"/>
                    </a:cubicBezTo>
                    <a:cubicBezTo>
                      <a:pt x="24556" y="94932"/>
                      <a:pt x="3664" y="74002"/>
                      <a:pt x="3664" y="48183"/>
                    </a:cubicBezTo>
                    <a:cubicBezTo>
                      <a:pt x="3664" y="22364"/>
                      <a:pt x="24556" y="1428"/>
                      <a:pt x="50400" y="1428"/>
                    </a:cubicBezTo>
                    <a:cubicBezTo>
                      <a:pt x="76182" y="1428"/>
                      <a:pt x="97137" y="22364"/>
                      <a:pt x="97137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41">
                <a:extLst>
                  <a:ext uri="{FF2B5EF4-FFF2-40B4-BE49-F238E27FC236}">
                    <a16:creationId xmlns:a16="http://schemas.microsoft.com/office/drawing/2014/main" id="{E6939763-BDA3-4937-7F6B-9FD99B37E99F}"/>
                  </a:ext>
                </a:extLst>
              </p:cNvPr>
              <p:cNvSpPr/>
              <p:nvPr/>
            </p:nvSpPr>
            <p:spPr>
              <a:xfrm>
                <a:off x="5651425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8059"/>
                    </a:moveTo>
                    <a:cubicBezTo>
                      <a:pt x="97253" y="73878"/>
                      <a:pt x="76361" y="94807"/>
                      <a:pt x="50517" y="94807"/>
                    </a:cubicBezTo>
                    <a:cubicBezTo>
                      <a:pt x="24736" y="94807"/>
                      <a:pt x="3781" y="73878"/>
                      <a:pt x="3781" y="48059"/>
                    </a:cubicBezTo>
                    <a:cubicBezTo>
                      <a:pt x="3781" y="22240"/>
                      <a:pt x="24736" y="1304"/>
                      <a:pt x="50517" y="1304"/>
                    </a:cubicBezTo>
                    <a:cubicBezTo>
                      <a:pt x="76361" y="1304"/>
                      <a:pt x="97253" y="22240"/>
                      <a:pt x="97253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41">
                <a:extLst>
                  <a:ext uri="{FF2B5EF4-FFF2-40B4-BE49-F238E27FC236}">
                    <a16:creationId xmlns:a16="http://schemas.microsoft.com/office/drawing/2014/main" id="{11D4EF36-4CCF-5B95-25EC-67C54CC6CAD2}"/>
                  </a:ext>
                </a:extLst>
              </p:cNvPr>
              <p:cNvSpPr/>
              <p:nvPr/>
            </p:nvSpPr>
            <p:spPr>
              <a:xfrm>
                <a:off x="5651425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8183"/>
                    </a:moveTo>
                    <a:cubicBezTo>
                      <a:pt x="97253" y="74002"/>
                      <a:pt x="76361" y="94932"/>
                      <a:pt x="50517" y="94932"/>
                    </a:cubicBezTo>
                    <a:cubicBezTo>
                      <a:pt x="24736" y="94932"/>
                      <a:pt x="3781" y="74002"/>
                      <a:pt x="3781" y="48183"/>
                    </a:cubicBezTo>
                    <a:cubicBezTo>
                      <a:pt x="3781" y="22364"/>
                      <a:pt x="24736" y="1428"/>
                      <a:pt x="50517" y="1428"/>
                    </a:cubicBezTo>
                    <a:cubicBezTo>
                      <a:pt x="76361" y="1428"/>
                      <a:pt x="97253" y="22364"/>
                      <a:pt x="97253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4" name="Google Shape;944;p41">
            <a:extLst>
              <a:ext uri="{FF2B5EF4-FFF2-40B4-BE49-F238E27FC236}">
                <a16:creationId xmlns:a16="http://schemas.microsoft.com/office/drawing/2014/main" id="{6BCBE070-8B5E-CF79-5580-2A81F89F8FBC}"/>
              </a:ext>
            </a:extLst>
          </p:cNvPr>
          <p:cNvGrpSpPr/>
          <p:nvPr/>
        </p:nvGrpSpPr>
        <p:grpSpPr>
          <a:xfrm>
            <a:off x="5092893" y="-1908059"/>
            <a:ext cx="945222" cy="319917"/>
            <a:chOff x="1608712" y="575096"/>
            <a:chExt cx="670466" cy="226924"/>
          </a:xfrm>
        </p:grpSpPr>
        <p:sp>
          <p:nvSpPr>
            <p:cNvPr id="945" name="Google Shape;945;p41">
              <a:extLst>
                <a:ext uri="{FF2B5EF4-FFF2-40B4-BE49-F238E27FC236}">
                  <a16:creationId xmlns:a16="http://schemas.microsoft.com/office/drawing/2014/main" id="{D3C8C492-6B8C-DA65-3D91-84C9F70DD0D3}"/>
                </a:ext>
              </a:extLst>
            </p:cNvPr>
            <p:cNvSpPr/>
            <p:nvPr/>
          </p:nvSpPr>
          <p:spPr>
            <a:xfrm>
              <a:off x="1763432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608"/>
                  </a:moveTo>
                  <a:cubicBezTo>
                    <a:pt x="83609" y="64398"/>
                    <a:pt x="65136" y="82871"/>
                    <a:pt x="42353" y="82871"/>
                  </a:cubicBezTo>
                  <a:cubicBezTo>
                    <a:pt x="19556" y="82871"/>
                    <a:pt x="1090" y="64398"/>
                    <a:pt x="1090" y="41608"/>
                  </a:cubicBezTo>
                  <a:cubicBezTo>
                    <a:pt x="1090" y="18824"/>
                    <a:pt x="19556" y="352"/>
                    <a:pt x="42353" y="352"/>
                  </a:cubicBezTo>
                  <a:cubicBezTo>
                    <a:pt x="65136" y="352"/>
                    <a:pt x="83609" y="18824"/>
                    <a:pt x="83609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1">
              <a:extLst>
                <a:ext uri="{FF2B5EF4-FFF2-40B4-BE49-F238E27FC236}">
                  <a16:creationId xmlns:a16="http://schemas.microsoft.com/office/drawing/2014/main" id="{52D5DBB8-BDA3-7B8E-DDA9-2E8B35B65A2E}"/>
                </a:ext>
              </a:extLst>
            </p:cNvPr>
            <p:cNvSpPr/>
            <p:nvPr/>
          </p:nvSpPr>
          <p:spPr>
            <a:xfrm>
              <a:off x="1608712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724"/>
                  </a:moveTo>
                  <a:cubicBezTo>
                    <a:pt x="83609" y="64514"/>
                    <a:pt x="65136" y="82980"/>
                    <a:pt x="42353" y="82980"/>
                  </a:cubicBezTo>
                  <a:cubicBezTo>
                    <a:pt x="19556" y="82980"/>
                    <a:pt x="1090" y="64514"/>
                    <a:pt x="1090" y="41724"/>
                  </a:cubicBezTo>
                  <a:cubicBezTo>
                    <a:pt x="1090" y="18934"/>
                    <a:pt x="19556" y="462"/>
                    <a:pt x="42353" y="462"/>
                  </a:cubicBezTo>
                  <a:cubicBezTo>
                    <a:pt x="65136" y="462"/>
                    <a:pt x="83609" y="18934"/>
                    <a:pt x="83609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1">
              <a:extLst>
                <a:ext uri="{FF2B5EF4-FFF2-40B4-BE49-F238E27FC236}">
                  <a16:creationId xmlns:a16="http://schemas.microsoft.com/office/drawing/2014/main" id="{167B976B-2557-C6B6-D3F0-50F15851DAE0}"/>
                </a:ext>
              </a:extLst>
            </p:cNvPr>
            <p:cNvSpPr/>
            <p:nvPr/>
          </p:nvSpPr>
          <p:spPr>
            <a:xfrm>
              <a:off x="1918157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1">
              <a:extLst>
                <a:ext uri="{FF2B5EF4-FFF2-40B4-BE49-F238E27FC236}">
                  <a16:creationId xmlns:a16="http://schemas.microsoft.com/office/drawing/2014/main" id="{0485CB62-3470-2230-690B-075E96894110}"/>
                </a:ext>
              </a:extLst>
            </p:cNvPr>
            <p:cNvSpPr/>
            <p:nvPr/>
          </p:nvSpPr>
          <p:spPr>
            <a:xfrm>
              <a:off x="1763436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724"/>
                  </a:moveTo>
                  <a:cubicBezTo>
                    <a:pt x="83711" y="64514"/>
                    <a:pt x="65233" y="82980"/>
                    <a:pt x="42449" y="82980"/>
                  </a:cubicBezTo>
                  <a:cubicBezTo>
                    <a:pt x="19665" y="82980"/>
                    <a:pt x="1193" y="64514"/>
                    <a:pt x="1193" y="41724"/>
                  </a:cubicBezTo>
                  <a:cubicBezTo>
                    <a:pt x="1193" y="18934"/>
                    <a:pt x="19665" y="462"/>
                    <a:pt x="42449" y="462"/>
                  </a:cubicBezTo>
                  <a:cubicBezTo>
                    <a:pt x="65233" y="462"/>
                    <a:pt x="83711" y="18934"/>
                    <a:pt x="83711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1">
              <a:extLst>
                <a:ext uri="{FF2B5EF4-FFF2-40B4-BE49-F238E27FC236}">
                  <a16:creationId xmlns:a16="http://schemas.microsoft.com/office/drawing/2014/main" id="{C479B9B9-DE8E-A6CB-9014-2435424F24A8}"/>
                </a:ext>
              </a:extLst>
            </p:cNvPr>
            <p:cNvSpPr/>
            <p:nvPr/>
          </p:nvSpPr>
          <p:spPr>
            <a:xfrm>
              <a:off x="2062560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608"/>
                  </a:moveTo>
                  <a:cubicBezTo>
                    <a:pt x="83807" y="64398"/>
                    <a:pt x="65342" y="82871"/>
                    <a:pt x="42551" y="82871"/>
                  </a:cubicBezTo>
                  <a:cubicBezTo>
                    <a:pt x="19761" y="82871"/>
                    <a:pt x="1289" y="64398"/>
                    <a:pt x="1289" y="41608"/>
                  </a:cubicBezTo>
                  <a:cubicBezTo>
                    <a:pt x="1289" y="18824"/>
                    <a:pt x="19761" y="352"/>
                    <a:pt x="42551" y="352"/>
                  </a:cubicBezTo>
                  <a:cubicBezTo>
                    <a:pt x="65342" y="352"/>
                    <a:pt x="83807" y="18824"/>
                    <a:pt x="83807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1">
              <a:extLst>
                <a:ext uri="{FF2B5EF4-FFF2-40B4-BE49-F238E27FC236}">
                  <a16:creationId xmlns:a16="http://schemas.microsoft.com/office/drawing/2014/main" id="{D9DFFAFA-6624-0DD9-2B4E-0127BB290941}"/>
                </a:ext>
              </a:extLst>
            </p:cNvPr>
            <p:cNvSpPr/>
            <p:nvPr/>
          </p:nvSpPr>
          <p:spPr>
            <a:xfrm>
              <a:off x="1907840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724"/>
                  </a:moveTo>
                  <a:cubicBezTo>
                    <a:pt x="83807" y="64514"/>
                    <a:pt x="65342" y="82980"/>
                    <a:pt x="42551" y="82980"/>
                  </a:cubicBezTo>
                  <a:cubicBezTo>
                    <a:pt x="19761" y="82980"/>
                    <a:pt x="1289" y="64514"/>
                    <a:pt x="1289" y="41724"/>
                  </a:cubicBezTo>
                  <a:cubicBezTo>
                    <a:pt x="1289" y="18934"/>
                    <a:pt x="19761" y="462"/>
                    <a:pt x="42551" y="462"/>
                  </a:cubicBezTo>
                  <a:cubicBezTo>
                    <a:pt x="65342" y="462"/>
                    <a:pt x="83807" y="18934"/>
                    <a:pt x="83807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1">
              <a:extLst>
                <a:ext uri="{FF2B5EF4-FFF2-40B4-BE49-F238E27FC236}">
                  <a16:creationId xmlns:a16="http://schemas.microsoft.com/office/drawing/2014/main" id="{BF48FD5B-D5FB-6030-AFA4-D22E52F2E94B}"/>
                </a:ext>
              </a:extLst>
            </p:cNvPr>
            <p:cNvSpPr/>
            <p:nvPr/>
          </p:nvSpPr>
          <p:spPr>
            <a:xfrm>
              <a:off x="2217284" y="575096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608"/>
                  </a:moveTo>
                  <a:cubicBezTo>
                    <a:pt x="83917" y="64398"/>
                    <a:pt x="65438" y="82871"/>
                    <a:pt x="42654" y="82871"/>
                  </a:cubicBezTo>
                  <a:cubicBezTo>
                    <a:pt x="19870" y="82871"/>
                    <a:pt x="1392" y="64398"/>
                    <a:pt x="1392" y="41608"/>
                  </a:cubicBezTo>
                  <a:cubicBezTo>
                    <a:pt x="1392" y="18824"/>
                    <a:pt x="19870" y="352"/>
                    <a:pt x="42654" y="352"/>
                  </a:cubicBezTo>
                  <a:cubicBezTo>
                    <a:pt x="65438" y="352"/>
                    <a:pt x="83917" y="18824"/>
                    <a:pt x="83917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>
              <a:extLst>
                <a:ext uri="{FF2B5EF4-FFF2-40B4-BE49-F238E27FC236}">
                  <a16:creationId xmlns:a16="http://schemas.microsoft.com/office/drawing/2014/main" id="{185323D9-D57B-AECF-B6AC-9498691F1FE6}"/>
                </a:ext>
              </a:extLst>
            </p:cNvPr>
            <p:cNvSpPr/>
            <p:nvPr/>
          </p:nvSpPr>
          <p:spPr>
            <a:xfrm>
              <a:off x="2062564" y="740131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724"/>
                  </a:moveTo>
                  <a:cubicBezTo>
                    <a:pt x="83917" y="64514"/>
                    <a:pt x="65438" y="82980"/>
                    <a:pt x="42654" y="82980"/>
                  </a:cubicBezTo>
                  <a:cubicBezTo>
                    <a:pt x="19870" y="82980"/>
                    <a:pt x="1392" y="64514"/>
                    <a:pt x="1392" y="41724"/>
                  </a:cubicBezTo>
                  <a:cubicBezTo>
                    <a:pt x="1392" y="18934"/>
                    <a:pt x="19870" y="462"/>
                    <a:pt x="42654" y="462"/>
                  </a:cubicBezTo>
                  <a:cubicBezTo>
                    <a:pt x="65438" y="462"/>
                    <a:pt x="83917" y="18934"/>
                    <a:pt x="83917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1">
            <a:extLst>
              <a:ext uri="{FF2B5EF4-FFF2-40B4-BE49-F238E27FC236}">
                <a16:creationId xmlns:a16="http://schemas.microsoft.com/office/drawing/2014/main" id="{591945CC-2DCD-952F-8D74-138EC267CFBA}"/>
              </a:ext>
            </a:extLst>
          </p:cNvPr>
          <p:cNvGrpSpPr/>
          <p:nvPr/>
        </p:nvGrpSpPr>
        <p:grpSpPr>
          <a:xfrm>
            <a:off x="2471603" y="-3708189"/>
            <a:ext cx="4601823" cy="4595015"/>
            <a:chOff x="2471603" y="-3860589"/>
            <a:chExt cx="4601823" cy="4595015"/>
          </a:xfrm>
        </p:grpSpPr>
        <p:sp>
          <p:nvSpPr>
            <p:cNvPr id="954" name="Google Shape;954;p41">
              <a:extLst>
                <a:ext uri="{FF2B5EF4-FFF2-40B4-BE49-F238E27FC236}">
                  <a16:creationId xmlns:a16="http://schemas.microsoft.com/office/drawing/2014/main" id="{D0A15637-DE8B-0640-3EE1-22E1E0BDF4EC}"/>
                </a:ext>
              </a:extLst>
            </p:cNvPr>
            <p:cNvSpPr/>
            <p:nvPr/>
          </p:nvSpPr>
          <p:spPr>
            <a:xfrm rot="10800000">
              <a:off x="2471603" y="-3860589"/>
              <a:ext cx="4601823" cy="4595015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5" name="Google Shape;955;p41">
              <a:extLst>
                <a:ext uri="{FF2B5EF4-FFF2-40B4-BE49-F238E27FC236}">
                  <a16:creationId xmlns:a16="http://schemas.microsoft.com/office/drawing/2014/main" id="{F40AE223-BAEC-E9A1-6EAC-E4EDCC1D3F6B}"/>
                </a:ext>
              </a:extLst>
            </p:cNvPr>
            <p:cNvGrpSpPr/>
            <p:nvPr/>
          </p:nvGrpSpPr>
          <p:grpSpPr>
            <a:xfrm>
              <a:off x="2926393" y="379541"/>
              <a:ext cx="945222" cy="319917"/>
              <a:chOff x="1608712" y="575096"/>
              <a:chExt cx="670466" cy="226924"/>
            </a:xfrm>
          </p:grpSpPr>
          <p:sp>
            <p:nvSpPr>
              <p:cNvPr id="956" name="Google Shape;956;p41">
                <a:extLst>
                  <a:ext uri="{FF2B5EF4-FFF2-40B4-BE49-F238E27FC236}">
                    <a16:creationId xmlns:a16="http://schemas.microsoft.com/office/drawing/2014/main" id="{9D8165A4-3DDA-9DC6-970C-6A114BBA5F8C}"/>
                  </a:ext>
                </a:extLst>
              </p:cNvPr>
              <p:cNvSpPr/>
              <p:nvPr/>
            </p:nvSpPr>
            <p:spPr>
              <a:xfrm>
                <a:off x="1763432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609" y="41608"/>
                    </a:moveTo>
                    <a:cubicBezTo>
                      <a:pt x="83609" y="64398"/>
                      <a:pt x="65136" y="82871"/>
                      <a:pt x="42353" y="82871"/>
                    </a:cubicBezTo>
                    <a:cubicBezTo>
                      <a:pt x="19556" y="82871"/>
                      <a:pt x="1090" y="64398"/>
                      <a:pt x="1090" y="41608"/>
                    </a:cubicBezTo>
                    <a:cubicBezTo>
                      <a:pt x="1090" y="18824"/>
                      <a:pt x="19556" y="352"/>
                      <a:pt x="42353" y="352"/>
                    </a:cubicBezTo>
                    <a:cubicBezTo>
                      <a:pt x="65136" y="352"/>
                      <a:pt x="83609" y="18824"/>
                      <a:pt x="83609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1">
                <a:extLst>
                  <a:ext uri="{FF2B5EF4-FFF2-40B4-BE49-F238E27FC236}">
                    <a16:creationId xmlns:a16="http://schemas.microsoft.com/office/drawing/2014/main" id="{1972435D-8EE5-C6E5-3BE5-78AFEC7F5E32}"/>
                  </a:ext>
                </a:extLst>
              </p:cNvPr>
              <p:cNvSpPr/>
              <p:nvPr/>
            </p:nvSpPr>
            <p:spPr>
              <a:xfrm>
                <a:off x="1608712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609" y="41724"/>
                    </a:moveTo>
                    <a:cubicBezTo>
                      <a:pt x="83609" y="64514"/>
                      <a:pt x="65136" y="82980"/>
                      <a:pt x="42353" y="82980"/>
                    </a:cubicBezTo>
                    <a:cubicBezTo>
                      <a:pt x="19556" y="82980"/>
                      <a:pt x="1090" y="64514"/>
                      <a:pt x="1090" y="41724"/>
                    </a:cubicBezTo>
                    <a:cubicBezTo>
                      <a:pt x="1090" y="18934"/>
                      <a:pt x="19556" y="462"/>
                      <a:pt x="42353" y="462"/>
                    </a:cubicBezTo>
                    <a:cubicBezTo>
                      <a:pt x="65136" y="462"/>
                      <a:pt x="83609" y="18934"/>
                      <a:pt x="83609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1">
                <a:extLst>
                  <a:ext uri="{FF2B5EF4-FFF2-40B4-BE49-F238E27FC236}">
                    <a16:creationId xmlns:a16="http://schemas.microsoft.com/office/drawing/2014/main" id="{B897A423-0621-EE41-EE60-FB162BEBCB3A}"/>
                  </a:ext>
                </a:extLst>
              </p:cNvPr>
              <p:cNvSpPr/>
              <p:nvPr/>
            </p:nvSpPr>
            <p:spPr>
              <a:xfrm>
                <a:off x="1918157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711" y="41608"/>
                    </a:moveTo>
                    <a:cubicBezTo>
                      <a:pt x="83711" y="64398"/>
                      <a:pt x="65233" y="82871"/>
                      <a:pt x="42449" y="82871"/>
                    </a:cubicBezTo>
                    <a:cubicBezTo>
                      <a:pt x="19665" y="82871"/>
                      <a:pt x="1193" y="64398"/>
                      <a:pt x="1193" y="41608"/>
                    </a:cubicBezTo>
                    <a:cubicBezTo>
                      <a:pt x="1193" y="18824"/>
                      <a:pt x="19665" y="352"/>
                      <a:pt x="42449" y="352"/>
                    </a:cubicBezTo>
                    <a:cubicBezTo>
                      <a:pt x="65233" y="352"/>
                      <a:pt x="83711" y="18824"/>
                      <a:pt x="83711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1">
                <a:extLst>
                  <a:ext uri="{FF2B5EF4-FFF2-40B4-BE49-F238E27FC236}">
                    <a16:creationId xmlns:a16="http://schemas.microsoft.com/office/drawing/2014/main" id="{867F2969-6370-E61F-BA88-E66628F54A43}"/>
                  </a:ext>
                </a:extLst>
              </p:cNvPr>
              <p:cNvSpPr/>
              <p:nvPr/>
            </p:nvSpPr>
            <p:spPr>
              <a:xfrm>
                <a:off x="1763436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711" y="41724"/>
                    </a:moveTo>
                    <a:cubicBezTo>
                      <a:pt x="83711" y="64514"/>
                      <a:pt x="65233" y="82980"/>
                      <a:pt x="42449" y="82980"/>
                    </a:cubicBezTo>
                    <a:cubicBezTo>
                      <a:pt x="19665" y="82980"/>
                      <a:pt x="1193" y="64514"/>
                      <a:pt x="1193" y="41724"/>
                    </a:cubicBezTo>
                    <a:cubicBezTo>
                      <a:pt x="1193" y="18934"/>
                      <a:pt x="19665" y="462"/>
                      <a:pt x="42449" y="462"/>
                    </a:cubicBezTo>
                    <a:cubicBezTo>
                      <a:pt x="65233" y="462"/>
                      <a:pt x="83711" y="18934"/>
                      <a:pt x="83711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1">
                <a:extLst>
                  <a:ext uri="{FF2B5EF4-FFF2-40B4-BE49-F238E27FC236}">
                    <a16:creationId xmlns:a16="http://schemas.microsoft.com/office/drawing/2014/main" id="{E75AF537-DD7B-E658-1DA8-87DB9E36FBEC}"/>
                  </a:ext>
                </a:extLst>
              </p:cNvPr>
              <p:cNvSpPr/>
              <p:nvPr/>
            </p:nvSpPr>
            <p:spPr>
              <a:xfrm>
                <a:off x="2062560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807" y="41608"/>
                    </a:moveTo>
                    <a:cubicBezTo>
                      <a:pt x="83807" y="64398"/>
                      <a:pt x="65342" y="82871"/>
                      <a:pt x="42551" y="82871"/>
                    </a:cubicBezTo>
                    <a:cubicBezTo>
                      <a:pt x="19761" y="82871"/>
                      <a:pt x="1289" y="64398"/>
                      <a:pt x="1289" y="41608"/>
                    </a:cubicBezTo>
                    <a:cubicBezTo>
                      <a:pt x="1289" y="18824"/>
                      <a:pt x="19761" y="352"/>
                      <a:pt x="42551" y="352"/>
                    </a:cubicBezTo>
                    <a:cubicBezTo>
                      <a:pt x="65342" y="352"/>
                      <a:pt x="83807" y="18824"/>
                      <a:pt x="83807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1">
                <a:extLst>
                  <a:ext uri="{FF2B5EF4-FFF2-40B4-BE49-F238E27FC236}">
                    <a16:creationId xmlns:a16="http://schemas.microsoft.com/office/drawing/2014/main" id="{27CE4978-4CDB-0A47-709D-CD0D18D2DD48}"/>
                  </a:ext>
                </a:extLst>
              </p:cNvPr>
              <p:cNvSpPr/>
              <p:nvPr/>
            </p:nvSpPr>
            <p:spPr>
              <a:xfrm>
                <a:off x="1907840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807" y="41724"/>
                    </a:moveTo>
                    <a:cubicBezTo>
                      <a:pt x="83807" y="64514"/>
                      <a:pt x="65342" y="82980"/>
                      <a:pt x="42551" y="82980"/>
                    </a:cubicBezTo>
                    <a:cubicBezTo>
                      <a:pt x="19761" y="82980"/>
                      <a:pt x="1289" y="64514"/>
                      <a:pt x="1289" y="41724"/>
                    </a:cubicBezTo>
                    <a:cubicBezTo>
                      <a:pt x="1289" y="18934"/>
                      <a:pt x="19761" y="462"/>
                      <a:pt x="42551" y="462"/>
                    </a:cubicBezTo>
                    <a:cubicBezTo>
                      <a:pt x="65342" y="462"/>
                      <a:pt x="83807" y="18934"/>
                      <a:pt x="83807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1">
                <a:extLst>
                  <a:ext uri="{FF2B5EF4-FFF2-40B4-BE49-F238E27FC236}">
                    <a16:creationId xmlns:a16="http://schemas.microsoft.com/office/drawing/2014/main" id="{CC2A1D57-E8B0-DB82-B3D0-43C75A6EB06F}"/>
                  </a:ext>
                </a:extLst>
              </p:cNvPr>
              <p:cNvSpPr/>
              <p:nvPr/>
            </p:nvSpPr>
            <p:spPr>
              <a:xfrm>
                <a:off x="2217284" y="575096"/>
                <a:ext cx="61893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24" h="82518" extrusionOk="0">
                    <a:moveTo>
                      <a:pt x="83917" y="41608"/>
                    </a:moveTo>
                    <a:cubicBezTo>
                      <a:pt x="83917" y="64398"/>
                      <a:pt x="65438" y="82871"/>
                      <a:pt x="42654" y="82871"/>
                    </a:cubicBezTo>
                    <a:cubicBezTo>
                      <a:pt x="19870" y="82871"/>
                      <a:pt x="1392" y="64398"/>
                      <a:pt x="1392" y="41608"/>
                    </a:cubicBezTo>
                    <a:cubicBezTo>
                      <a:pt x="1392" y="18824"/>
                      <a:pt x="19870" y="352"/>
                      <a:pt x="42654" y="352"/>
                    </a:cubicBezTo>
                    <a:cubicBezTo>
                      <a:pt x="65438" y="352"/>
                      <a:pt x="83917" y="18824"/>
                      <a:pt x="83917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1">
                <a:extLst>
                  <a:ext uri="{FF2B5EF4-FFF2-40B4-BE49-F238E27FC236}">
                    <a16:creationId xmlns:a16="http://schemas.microsoft.com/office/drawing/2014/main" id="{7A0766B7-5965-0C94-F260-65E7685E55B6}"/>
                  </a:ext>
                </a:extLst>
              </p:cNvPr>
              <p:cNvSpPr/>
              <p:nvPr/>
            </p:nvSpPr>
            <p:spPr>
              <a:xfrm>
                <a:off x="2062564" y="740131"/>
                <a:ext cx="61893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24" h="82518" extrusionOk="0">
                    <a:moveTo>
                      <a:pt x="83917" y="41724"/>
                    </a:moveTo>
                    <a:cubicBezTo>
                      <a:pt x="83917" y="64514"/>
                      <a:pt x="65438" y="82980"/>
                      <a:pt x="42654" y="82980"/>
                    </a:cubicBezTo>
                    <a:cubicBezTo>
                      <a:pt x="19870" y="82980"/>
                      <a:pt x="1392" y="64514"/>
                      <a:pt x="1392" y="41724"/>
                    </a:cubicBezTo>
                    <a:cubicBezTo>
                      <a:pt x="1392" y="18934"/>
                      <a:pt x="19870" y="462"/>
                      <a:pt x="42654" y="462"/>
                    </a:cubicBezTo>
                    <a:cubicBezTo>
                      <a:pt x="65438" y="462"/>
                      <a:pt x="83917" y="18934"/>
                      <a:pt x="83917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4" name="Google Shape;964;p41">
            <a:extLst>
              <a:ext uri="{FF2B5EF4-FFF2-40B4-BE49-F238E27FC236}">
                <a16:creationId xmlns:a16="http://schemas.microsoft.com/office/drawing/2014/main" id="{56951E55-2DD0-BF60-B43D-7D3F2B530BBF}"/>
              </a:ext>
            </a:extLst>
          </p:cNvPr>
          <p:cNvGrpSpPr/>
          <p:nvPr/>
        </p:nvGrpSpPr>
        <p:grpSpPr>
          <a:xfrm>
            <a:off x="66625" y="58668"/>
            <a:ext cx="1701881" cy="1587510"/>
            <a:chOff x="-83125" y="-7"/>
            <a:chExt cx="1701881" cy="1587510"/>
          </a:xfrm>
        </p:grpSpPr>
        <p:sp>
          <p:nvSpPr>
            <p:cNvPr id="965" name="Google Shape;965;p41">
              <a:extLst>
                <a:ext uri="{FF2B5EF4-FFF2-40B4-BE49-F238E27FC236}">
                  <a16:creationId xmlns:a16="http://schemas.microsoft.com/office/drawing/2014/main" id="{2BF9043E-8239-998B-42F0-9DC3A20107CD}"/>
                </a:ext>
              </a:extLst>
            </p:cNvPr>
            <p:cNvSpPr/>
            <p:nvPr/>
          </p:nvSpPr>
          <p:spPr>
            <a:xfrm rot="10800000" flipH="1">
              <a:off x="-83125" y="1078311"/>
              <a:ext cx="509192" cy="509192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1">
              <a:extLst>
                <a:ext uri="{FF2B5EF4-FFF2-40B4-BE49-F238E27FC236}">
                  <a16:creationId xmlns:a16="http://schemas.microsoft.com/office/drawing/2014/main" id="{F6E5D40B-2383-473C-5A66-C0987F052BF2}"/>
                </a:ext>
              </a:extLst>
            </p:cNvPr>
            <p:cNvSpPr/>
            <p:nvPr/>
          </p:nvSpPr>
          <p:spPr>
            <a:xfrm rot="10800000" flipH="1">
              <a:off x="426075" y="404419"/>
              <a:ext cx="358056" cy="358056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>
              <a:extLst>
                <a:ext uri="{FF2B5EF4-FFF2-40B4-BE49-F238E27FC236}">
                  <a16:creationId xmlns:a16="http://schemas.microsoft.com/office/drawing/2014/main" id="{EAEE071F-1EE3-86EF-4061-7C7B29A636F5}"/>
                </a:ext>
              </a:extLst>
            </p:cNvPr>
            <p:cNvSpPr/>
            <p:nvPr/>
          </p:nvSpPr>
          <p:spPr>
            <a:xfrm rot="10800000" flipH="1">
              <a:off x="1260700" y="-6"/>
              <a:ext cx="358056" cy="358056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1">
              <a:extLst>
                <a:ext uri="{FF2B5EF4-FFF2-40B4-BE49-F238E27FC236}">
                  <a16:creationId xmlns:a16="http://schemas.microsoft.com/office/drawing/2014/main" id="{6C362F97-657B-9AB1-6520-F82E0DE6C9D8}"/>
                </a:ext>
              </a:extLst>
            </p:cNvPr>
            <p:cNvSpPr/>
            <p:nvPr/>
          </p:nvSpPr>
          <p:spPr>
            <a:xfrm rot="10800000" flipH="1">
              <a:off x="1" y="-7"/>
              <a:ext cx="190055" cy="190055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9" name="Google Shape;969;p41">
            <a:extLst>
              <a:ext uri="{FF2B5EF4-FFF2-40B4-BE49-F238E27FC236}">
                <a16:creationId xmlns:a16="http://schemas.microsoft.com/office/drawing/2014/main" id="{A0C72DB7-F8C4-2226-2D68-50018C719402}"/>
              </a:ext>
            </a:extLst>
          </p:cNvPr>
          <p:cNvSpPr/>
          <p:nvPr/>
        </p:nvSpPr>
        <p:spPr>
          <a:xfrm rot="10800000" flipH="1">
            <a:off x="8398874" y="1141525"/>
            <a:ext cx="504652" cy="504652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41">
            <a:extLst>
              <a:ext uri="{FF2B5EF4-FFF2-40B4-BE49-F238E27FC236}">
                <a16:creationId xmlns:a16="http://schemas.microsoft.com/office/drawing/2014/main" id="{8397DE97-0B89-A3A2-BE94-3F611B2EBF43}"/>
              </a:ext>
            </a:extLst>
          </p:cNvPr>
          <p:cNvSpPr/>
          <p:nvPr/>
        </p:nvSpPr>
        <p:spPr>
          <a:xfrm rot="10800000" flipH="1">
            <a:off x="8070150" y="699439"/>
            <a:ext cx="199136" cy="199136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41">
            <a:extLst>
              <a:ext uri="{FF2B5EF4-FFF2-40B4-BE49-F238E27FC236}">
                <a16:creationId xmlns:a16="http://schemas.microsoft.com/office/drawing/2014/main" id="{D263198F-92C1-27D7-40D7-582FDD219AC2}"/>
              </a:ext>
            </a:extLst>
          </p:cNvPr>
          <p:cNvSpPr/>
          <p:nvPr/>
        </p:nvSpPr>
        <p:spPr>
          <a:xfrm rot="10800000" flipH="1">
            <a:off x="8597097" y="220118"/>
            <a:ext cx="319786" cy="319786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184A0A7E-B5ED-2A57-766D-F0245A0E0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266" y="2245758"/>
            <a:ext cx="418978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Share tools and resources with the community.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Update systems with real-time feedback.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Perform rigorous testing across datasets.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ro-RO" sz="1600" dirty="0">
                <a:solidFill>
                  <a:schemeClr val="tx1"/>
                </a:solidFill>
                <a:latin typeface="Arial" panose="020B0604020202020204" pitchFamily="34" charset="0"/>
              </a:rPr>
              <a:t>Balance simplicity and performance in design.</a:t>
            </a:r>
          </a:p>
        </p:txBody>
      </p:sp>
    </p:spTree>
    <p:extLst>
      <p:ext uri="{BB962C8B-B14F-4D97-AF65-F5344CB8AC3E}">
        <p14:creationId xmlns:p14="http://schemas.microsoft.com/office/powerpoint/2010/main" val="147898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6"/>
          <p:cNvSpPr/>
          <p:nvPr/>
        </p:nvSpPr>
        <p:spPr>
          <a:xfrm rot="10800000">
            <a:off x="-1783785" y="-4055514"/>
            <a:ext cx="4601823" cy="4595015"/>
          </a:xfrm>
          <a:custGeom>
            <a:avLst/>
            <a:gdLst/>
            <a:ahLst/>
            <a:cxnLst/>
            <a:rect l="l" t="t" r="r" b="b"/>
            <a:pathLst>
              <a:path w="82518" h="82518" extrusionOk="0">
                <a:moveTo>
                  <a:pt x="83711" y="41608"/>
                </a:moveTo>
                <a:cubicBezTo>
                  <a:pt x="83711" y="64398"/>
                  <a:pt x="65233" y="82871"/>
                  <a:pt x="42449" y="82871"/>
                </a:cubicBezTo>
                <a:cubicBezTo>
                  <a:pt x="19665" y="82871"/>
                  <a:pt x="1193" y="64398"/>
                  <a:pt x="1193" y="41608"/>
                </a:cubicBezTo>
                <a:cubicBezTo>
                  <a:pt x="1193" y="18824"/>
                  <a:pt x="19665" y="352"/>
                  <a:pt x="42449" y="352"/>
                </a:cubicBezTo>
                <a:cubicBezTo>
                  <a:pt x="65233" y="352"/>
                  <a:pt x="83711" y="18824"/>
                  <a:pt x="83711" y="4160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36"/>
          <p:cNvSpPr txBox="1">
            <a:spLocks noGrp="1"/>
          </p:cNvSpPr>
          <p:nvPr>
            <p:ph type="title"/>
          </p:nvPr>
        </p:nvSpPr>
        <p:spPr>
          <a:xfrm>
            <a:off x="703204" y="5955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Conclusion</a:t>
            </a:r>
            <a:endParaRPr dirty="0"/>
          </a:p>
        </p:txBody>
      </p:sp>
      <p:sp>
        <p:nvSpPr>
          <p:cNvPr id="771" name="Google Shape;771;p36"/>
          <p:cNvSpPr txBox="1">
            <a:spLocks noGrp="1"/>
          </p:cNvSpPr>
          <p:nvPr>
            <p:ph type="subTitle" idx="1"/>
          </p:nvPr>
        </p:nvSpPr>
        <p:spPr>
          <a:xfrm>
            <a:off x="437098" y="1420279"/>
            <a:ext cx="4249203" cy="3280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</a:rPr>
              <a:t>Potential</a:t>
            </a:r>
            <a:r>
              <a:rPr lang="en-US" sz="1800" dirty="0">
                <a:latin typeface="+mj-lt"/>
              </a:rPr>
              <a:t>: Revolutionizing healthcare through AI-driven systems.</a:t>
            </a:r>
          </a:p>
          <a:p>
            <a:pPr marL="152400" indent="0">
              <a:buNone/>
            </a:pPr>
            <a:endParaRPr lang="en-US" sz="1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</a:rPr>
              <a:t>Key goals</a:t>
            </a:r>
            <a:r>
              <a:rPr lang="en-US" sz="1800" dirty="0">
                <a:latin typeface="+mj-lt"/>
              </a:rPr>
              <a:t>: Ethical design, improved transparency, and trust.</a:t>
            </a:r>
          </a:p>
          <a:p>
            <a:pPr marL="152400" indent="0">
              <a:buNone/>
            </a:pPr>
            <a:endParaRPr lang="en-US" sz="1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+mj-lt"/>
              </a:rPr>
              <a:t>Impact</a:t>
            </a:r>
            <a:r>
              <a:rPr lang="en-US" sz="1800" dirty="0">
                <a:latin typeface="+mj-lt"/>
              </a:rPr>
              <a:t>: Bridging the gap between technology and society for better healthcare outcomes.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C24ED-59C5-A1D4-FE7F-B3BCD1B3B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13" y="804650"/>
            <a:ext cx="3739076" cy="3743325"/>
          </a:xfrm>
          <a:prstGeom prst="rect">
            <a:avLst/>
          </a:prstGeom>
        </p:spPr>
      </p:pic>
      <p:sp>
        <p:nvSpPr>
          <p:cNvPr id="4" name="Google Shape;628;p34">
            <a:extLst>
              <a:ext uri="{FF2B5EF4-FFF2-40B4-BE49-F238E27FC236}">
                <a16:creationId xmlns:a16="http://schemas.microsoft.com/office/drawing/2014/main" id="{16DF3B35-D4D8-E79F-D565-3F5327F0AF23}"/>
              </a:ext>
            </a:extLst>
          </p:cNvPr>
          <p:cNvSpPr/>
          <p:nvPr/>
        </p:nvSpPr>
        <p:spPr>
          <a:xfrm>
            <a:off x="8337906" y="-111047"/>
            <a:ext cx="2227700" cy="2168447"/>
          </a:xfrm>
          <a:custGeom>
            <a:avLst/>
            <a:gdLst/>
            <a:ahLst/>
            <a:cxnLst/>
            <a:rect l="l" t="t" r="r" b="b"/>
            <a:pathLst>
              <a:path w="82518" h="82518" extrusionOk="0">
                <a:moveTo>
                  <a:pt x="83711" y="41608"/>
                </a:moveTo>
                <a:cubicBezTo>
                  <a:pt x="83711" y="64398"/>
                  <a:pt x="65233" y="82871"/>
                  <a:pt x="42449" y="82871"/>
                </a:cubicBezTo>
                <a:cubicBezTo>
                  <a:pt x="19665" y="82871"/>
                  <a:pt x="1193" y="64398"/>
                  <a:pt x="1193" y="41608"/>
                </a:cubicBezTo>
                <a:cubicBezTo>
                  <a:pt x="1193" y="18824"/>
                  <a:pt x="19665" y="352"/>
                  <a:pt x="42449" y="352"/>
                </a:cubicBezTo>
                <a:cubicBezTo>
                  <a:pt x="65233" y="352"/>
                  <a:pt x="83711" y="18824"/>
                  <a:pt x="83711" y="416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2"/>
          <p:cNvSpPr txBox="1">
            <a:spLocks noGrp="1"/>
          </p:cNvSpPr>
          <p:nvPr>
            <p:ph type="title"/>
          </p:nvPr>
        </p:nvSpPr>
        <p:spPr>
          <a:xfrm>
            <a:off x="720000" y="653752"/>
            <a:ext cx="77040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537" name="Google Shape;537;p32"/>
          <p:cNvSpPr txBox="1">
            <a:spLocks noGrp="1"/>
          </p:cNvSpPr>
          <p:nvPr>
            <p:ph type="title" idx="2"/>
          </p:nvPr>
        </p:nvSpPr>
        <p:spPr>
          <a:xfrm>
            <a:off x="720000" y="1790975"/>
            <a:ext cx="7347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8" name="Google Shape;538;p32"/>
          <p:cNvSpPr txBox="1">
            <a:spLocks noGrp="1"/>
          </p:cNvSpPr>
          <p:nvPr>
            <p:ph type="title" idx="3"/>
          </p:nvPr>
        </p:nvSpPr>
        <p:spPr>
          <a:xfrm>
            <a:off x="5114556" y="1796012"/>
            <a:ext cx="7347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39" name="Google Shape;539;p32"/>
          <p:cNvSpPr txBox="1">
            <a:spLocks noGrp="1"/>
          </p:cNvSpPr>
          <p:nvPr>
            <p:ph type="title" idx="4"/>
          </p:nvPr>
        </p:nvSpPr>
        <p:spPr>
          <a:xfrm>
            <a:off x="720000" y="2618423"/>
            <a:ext cx="7347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0" name="Google Shape;540;p32"/>
          <p:cNvSpPr txBox="1">
            <a:spLocks noGrp="1"/>
          </p:cNvSpPr>
          <p:nvPr>
            <p:ph type="title" idx="5"/>
          </p:nvPr>
        </p:nvSpPr>
        <p:spPr>
          <a:xfrm>
            <a:off x="5114556" y="3466035"/>
            <a:ext cx="7347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41" name="Google Shape;541;p32"/>
          <p:cNvSpPr txBox="1">
            <a:spLocks noGrp="1"/>
          </p:cNvSpPr>
          <p:nvPr>
            <p:ph type="title" idx="6"/>
          </p:nvPr>
        </p:nvSpPr>
        <p:spPr>
          <a:xfrm>
            <a:off x="720000" y="3537473"/>
            <a:ext cx="7347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3" name="Google Shape;543;p32"/>
          <p:cNvSpPr txBox="1">
            <a:spLocks noGrp="1"/>
          </p:cNvSpPr>
          <p:nvPr>
            <p:ph type="subTitle" idx="1"/>
          </p:nvPr>
        </p:nvSpPr>
        <p:spPr>
          <a:xfrm>
            <a:off x="1454705" y="1790975"/>
            <a:ext cx="29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ro-RO" sz="1800" b="1" kern="10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Introduction</a:t>
            </a:r>
            <a:endParaRPr lang="ro-RO" sz="1800" kern="100" dirty="0">
              <a:solidFill>
                <a:schemeClr val="tx1">
                  <a:lumMod val="90000"/>
                  <a:lumOff val="10000"/>
                </a:schemeClr>
              </a:solidFill>
              <a:effectLst/>
              <a:latin typeface="Raleway Black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4" name="Google Shape;544;p32"/>
          <p:cNvSpPr txBox="1">
            <a:spLocks noGrp="1"/>
          </p:cNvSpPr>
          <p:nvPr>
            <p:ph type="subTitle" idx="8"/>
          </p:nvPr>
        </p:nvSpPr>
        <p:spPr>
          <a:xfrm>
            <a:off x="1454700" y="2618423"/>
            <a:ext cx="29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</a:rPr>
              <a:t>Deep </a:t>
            </a:r>
            <a:r>
              <a:rPr lang="ro-RO" sz="1800" b="1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</a:rPr>
              <a:t>Learning</a:t>
            </a:r>
            <a:r>
              <a:rPr lang="ro-RO" sz="18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</a:rPr>
              <a:t> in </a:t>
            </a:r>
            <a:r>
              <a:rPr lang="ro-RO" sz="1800" b="1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</a:rPr>
              <a:t>Healthcare</a:t>
            </a:r>
            <a:endParaRPr lang="ro-RO" sz="1800" dirty="0">
              <a:solidFill>
                <a:schemeClr val="tx1">
                  <a:lumMod val="90000"/>
                  <a:lumOff val="10000"/>
                </a:schemeClr>
              </a:solidFill>
              <a:latin typeface="Raleway Black" pitchFamily="2" charset="0"/>
            </a:endParaRPr>
          </a:p>
        </p:txBody>
      </p:sp>
      <p:sp>
        <p:nvSpPr>
          <p:cNvPr id="545" name="Google Shape;545;p32"/>
          <p:cNvSpPr txBox="1">
            <a:spLocks noGrp="1"/>
          </p:cNvSpPr>
          <p:nvPr>
            <p:ph type="subTitle" idx="9"/>
          </p:nvPr>
        </p:nvSpPr>
        <p:spPr>
          <a:xfrm>
            <a:off x="1454700" y="3598632"/>
            <a:ext cx="29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ro-RO" sz="1800" b="1" kern="10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Challenges</a:t>
            </a:r>
            <a:r>
              <a:rPr lang="ro-RO" sz="1800" b="1" kern="1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 of Deep </a:t>
            </a:r>
            <a:r>
              <a:rPr lang="ro-RO" sz="1800" b="1" kern="10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r>
              <a:rPr lang="ro-RO" sz="1800" b="1" kern="1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ro-RO" sz="1800" b="1" kern="10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Healthcare</a:t>
            </a:r>
            <a:endParaRPr lang="ro-RO" sz="1800" kern="100" dirty="0">
              <a:solidFill>
                <a:schemeClr val="tx1">
                  <a:lumMod val="90000"/>
                  <a:lumOff val="10000"/>
                </a:schemeClr>
              </a:solidFill>
              <a:effectLst/>
              <a:latin typeface="Raleway Black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6" name="Google Shape;546;p32"/>
          <p:cNvSpPr txBox="1">
            <a:spLocks noGrp="1"/>
          </p:cNvSpPr>
          <p:nvPr>
            <p:ph type="subTitle" idx="13"/>
          </p:nvPr>
        </p:nvSpPr>
        <p:spPr>
          <a:xfrm>
            <a:off x="5849256" y="1790975"/>
            <a:ext cx="2982000" cy="13721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o-RO" sz="1800" b="1" kern="10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Ethical</a:t>
            </a:r>
            <a:r>
              <a:rPr lang="ro-RO" sz="1800" b="1" kern="1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b="1" kern="10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Principles</a:t>
            </a:r>
            <a:r>
              <a:rPr lang="ro-RO" sz="1800" b="1" kern="1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ro-RO" sz="1800" b="1" kern="10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Opportunities</a:t>
            </a:r>
            <a:r>
              <a:rPr lang="ro-RO" sz="1800" b="1" kern="1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b="1" kern="10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and</a:t>
            </a:r>
            <a:r>
              <a:rPr lang="ro-RO" sz="1800" b="1" kern="1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b="1" kern="10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Future</a:t>
            </a:r>
            <a:r>
              <a:rPr lang="ro-RO" sz="1800" b="1" kern="1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b="1" kern="10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Research</a:t>
            </a:r>
            <a:r>
              <a:rPr lang="ro-RO" sz="1800" b="1" kern="1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o-RO" sz="1800" b="1" kern="10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Directions</a:t>
            </a:r>
            <a:endParaRPr lang="ro-RO" sz="1800" kern="100" dirty="0">
              <a:solidFill>
                <a:schemeClr val="tx1">
                  <a:lumMod val="90000"/>
                  <a:lumOff val="10000"/>
                </a:schemeClr>
              </a:solidFill>
              <a:effectLst/>
              <a:latin typeface="Raleway Black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7" name="Google Shape;547;p32"/>
          <p:cNvSpPr txBox="1">
            <a:spLocks noGrp="1"/>
          </p:cNvSpPr>
          <p:nvPr>
            <p:ph type="subTitle" idx="14"/>
          </p:nvPr>
        </p:nvSpPr>
        <p:spPr>
          <a:xfrm>
            <a:off x="5854924" y="3537473"/>
            <a:ext cx="2982000" cy="5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ro-RO" sz="1800" b="1" kern="100" dirty="0" err="1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aleway Black" pitchFamily="2" charset="0"/>
                <a:ea typeface="Calibri" panose="020F0502020204030204" pitchFamily="34" charset="0"/>
                <a:cs typeface="Arial" panose="020B0604020202020204" pitchFamily="34" charset="0"/>
              </a:rPr>
              <a:t>Conclusion</a:t>
            </a:r>
            <a:endParaRPr lang="ro-RO" sz="1800" kern="100" dirty="0">
              <a:solidFill>
                <a:schemeClr val="tx1">
                  <a:lumMod val="90000"/>
                  <a:lumOff val="10000"/>
                </a:schemeClr>
              </a:solidFill>
              <a:effectLst/>
              <a:latin typeface="Raleway Black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1"/>
          <p:cNvSpPr txBox="1">
            <a:spLocks noGrp="1"/>
          </p:cNvSpPr>
          <p:nvPr>
            <p:ph type="title"/>
          </p:nvPr>
        </p:nvSpPr>
        <p:spPr>
          <a:xfrm>
            <a:off x="793487" y="1100733"/>
            <a:ext cx="3152954" cy="8753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 err="1"/>
              <a:t>Introduction</a:t>
            </a:r>
            <a:endParaRPr sz="2800" dirty="0"/>
          </a:p>
        </p:txBody>
      </p:sp>
      <p:grpSp>
        <p:nvGrpSpPr>
          <p:cNvPr id="913" name="Google Shape;913;p41"/>
          <p:cNvGrpSpPr/>
          <p:nvPr/>
        </p:nvGrpSpPr>
        <p:grpSpPr>
          <a:xfrm>
            <a:off x="-127421" y="3110988"/>
            <a:ext cx="2716282" cy="3105636"/>
            <a:chOff x="-127421" y="3110988"/>
            <a:chExt cx="2716282" cy="3105636"/>
          </a:xfrm>
        </p:grpSpPr>
        <p:sp>
          <p:nvSpPr>
            <p:cNvPr id="914" name="Google Shape;914;p41"/>
            <p:cNvSpPr/>
            <p:nvPr/>
          </p:nvSpPr>
          <p:spPr>
            <a:xfrm rot="10800000">
              <a:off x="-127421" y="4150373"/>
              <a:ext cx="2069345" cy="2066251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5" name="Google Shape;915;p41"/>
            <p:cNvGrpSpPr/>
            <p:nvPr/>
          </p:nvGrpSpPr>
          <p:grpSpPr>
            <a:xfrm>
              <a:off x="161929" y="3110988"/>
              <a:ext cx="2426932" cy="1779236"/>
              <a:chOff x="1009950" y="2705449"/>
              <a:chExt cx="2130196" cy="1561693"/>
            </a:xfrm>
          </p:grpSpPr>
          <p:sp>
            <p:nvSpPr>
              <p:cNvPr id="916" name="Google Shape;916;p41"/>
              <p:cNvSpPr/>
              <p:nvPr/>
            </p:nvSpPr>
            <p:spPr>
              <a:xfrm>
                <a:off x="1009950" y="2705449"/>
                <a:ext cx="930419" cy="930417"/>
              </a:xfrm>
              <a:custGeom>
                <a:avLst/>
                <a:gdLst/>
                <a:ahLst/>
                <a:cxnLst/>
                <a:rect l="l" t="t" r="r" b="b"/>
                <a:pathLst>
                  <a:path w="961673" h="961671" extrusionOk="0">
                    <a:moveTo>
                      <a:pt x="870195" y="237"/>
                    </a:moveTo>
                    <a:lnTo>
                      <a:pt x="709137" y="23002"/>
                    </a:lnTo>
                    <a:cubicBezTo>
                      <a:pt x="696116" y="24840"/>
                      <a:pt x="687049" y="36889"/>
                      <a:pt x="688897" y="49910"/>
                    </a:cubicBezTo>
                    <a:cubicBezTo>
                      <a:pt x="690735" y="62931"/>
                      <a:pt x="702784" y="71998"/>
                      <a:pt x="715805" y="70150"/>
                    </a:cubicBezTo>
                    <a:lnTo>
                      <a:pt x="853289" y="50719"/>
                    </a:lnTo>
                    <a:lnTo>
                      <a:pt x="905695" y="421461"/>
                    </a:lnTo>
                    <a:lnTo>
                      <a:pt x="910010" y="452008"/>
                    </a:lnTo>
                    <a:cubicBezTo>
                      <a:pt x="941290" y="673274"/>
                      <a:pt x="786718" y="878737"/>
                      <a:pt x="565453" y="910017"/>
                    </a:cubicBezTo>
                    <a:cubicBezTo>
                      <a:pt x="344187" y="941297"/>
                      <a:pt x="138723" y="786726"/>
                      <a:pt x="107452" y="565460"/>
                    </a:cubicBezTo>
                    <a:lnTo>
                      <a:pt x="102347" y="529370"/>
                    </a:lnTo>
                    <a:lnTo>
                      <a:pt x="50722" y="164181"/>
                    </a:lnTo>
                    <a:lnTo>
                      <a:pt x="193749" y="143960"/>
                    </a:lnTo>
                    <a:cubicBezTo>
                      <a:pt x="206770" y="142121"/>
                      <a:pt x="215837" y="130072"/>
                      <a:pt x="213990" y="117051"/>
                    </a:cubicBezTo>
                    <a:cubicBezTo>
                      <a:pt x="212151" y="104031"/>
                      <a:pt x="200102" y="94963"/>
                      <a:pt x="187081" y="96811"/>
                    </a:cubicBezTo>
                    <a:lnTo>
                      <a:pt x="20480" y="120366"/>
                    </a:lnTo>
                    <a:cubicBezTo>
                      <a:pt x="7459" y="122205"/>
                      <a:pt x="-1609" y="134254"/>
                      <a:pt x="239" y="147274"/>
                    </a:cubicBezTo>
                    <a:lnTo>
                      <a:pt x="55198" y="536037"/>
                    </a:lnTo>
                    <a:lnTo>
                      <a:pt x="60304" y="572128"/>
                    </a:lnTo>
                    <a:cubicBezTo>
                      <a:pt x="95260" y="819396"/>
                      <a:pt x="324861" y="992132"/>
                      <a:pt x="572130" y="957176"/>
                    </a:cubicBezTo>
                    <a:cubicBezTo>
                      <a:pt x="819408" y="922219"/>
                      <a:pt x="992134" y="692619"/>
                      <a:pt x="957178" y="445340"/>
                    </a:cubicBezTo>
                    <a:lnTo>
                      <a:pt x="952863" y="414793"/>
                    </a:lnTo>
                    <a:lnTo>
                      <a:pt x="897123" y="20478"/>
                    </a:lnTo>
                    <a:cubicBezTo>
                      <a:pt x="895265" y="7457"/>
                      <a:pt x="883226" y="-1601"/>
                      <a:pt x="870195" y="2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1537496" y="3586139"/>
                <a:ext cx="534676" cy="617364"/>
              </a:xfrm>
              <a:custGeom>
                <a:avLst/>
                <a:gdLst/>
                <a:ahLst/>
                <a:cxnLst/>
                <a:rect l="l" t="t" r="r" b="b"/>
                <a:pathLst>
                  <a:path w="552637" h="638102" extrusionOk="0">
                    <a:moveTo>
                      <a:pt x="344204" y="625677"/>
                    </a:moveTo>
                    <a:lnTo>
                      <a:pt x="269042" y="636307"/>
                    </a:lnTo>
                    <a:cubicBezTo>
                      <a:pt x="170268" y="650271"/>
                      <a:pt x="78561" y="581281"/>
                      <a:pt x="64607" y="482516"/>
                    </a:cubicBezTo>
                    <a:lnTo>
                      <a:pt x="237" y="27145"/>
                    </a:lnTo>
                    <a:cubicBezTo>
                      <a:pt x="-1601" y="14124"/>
                      <a:pt x="7457" y="2075"/>
                      <a:pt x="20478" y="237"/>
                    </a:cubicBezTo>
                    <a:cubicBezTo>
                      <a:pt x="33498" y="-1601"/>
                      <a:pt x="45547" y="7457"/>
                      <a:pt x="47386" y="20478"/>
                    </a:cubicBezTo>
                    <a:lnTo>
                      <a:pt x="111756" y="475849"/>
                    </a:lnTo>
                    <a:cubicBezTo>
                      <a:pt x="122043" y="548610"/>
                      <a:pt x="189613" y="599436"/>
                      <a:pt x="262374" y="589149"/>
                    </a:cubicBezTo>
                    <a:lnTo>
                      <a:pt x="337536" y="578519"/>
                    </a:lnTo>
                    <a:cubicBezTo>
                      <a:pt x="443845" y="563488"/>
                      <a:pt x="518111" y="464781"/>
                      <a:pt x="503081" y="358472"/>
                    </a:cubicBezTo>
                    <a:lnTo>
                      <a:pt x="484993" y="230504"/>
                    </a:lnTo>
                    <a:cubicBezTo>
                      <a:pt x="483154" y="217483"/>
                      <a:pt x="492213" y="205434"/>
                      <a:pt x="505233" y="203596"/>
                    </a:cubicBezTo>
                    <a:cubicBezTo>
                      <a:pt x="518254" y="201757"/>
                      <a:pt x="530303" y="210816"/>
                      <a:pt x="532142" y="223836"/>
                    </a:cubicBezTo>
                    <a:lnTo>
                      <a:pt x="550230" y="351805"/>
                    </a:lnTo>
                    <a:cubicBezTo>
                      <a:pt x="568946" y="484117"/>
                      <a:pt x="476516" y="606970"/>
                      <a:pt x="344204" y="625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1512738" y="3547023"/>
                <a:ext cx="103102" cy="103102"/>
              </a:xfrm>
              <a:custGeom>
                <a:avLst/>
                <a:gdLst/>
                <a:ahLst/>
                <a:cxnLst/>
                <a:rect l="l" t="t" r="r" b="b"/>
                <a:pathLst>
                  <a:path w="106565" h="106565" extrusionOk="0">
                    <a:moveTo>
                      <a:pt x="106566" y="53283"/>
                    </a:moveTo>
                    <a:cubicBezTo>
                      <a:pt x="106566" y="82710"/>
                      <a:pt x="82710" y="106566"/>
                      <a:pt x="53283" y="106566"/>
                    </a:cubicBezTo>
                    <a:cubicBezTo>
                      <a:pt x="23856" y="106566"/>
                      <a:pt x="0" y="82710"/>
                      <a:pt x="0" y="53283"/>
                    </a:cubicBezTo>
                    <a:cubicBezTo>
                      <a:pt x="0" y="23856"/>
                      <a:pt x="23856" y="0"/>
                      <a:pt x="53283" y="0"/>
                    </a:cubicBezTo>
                    <a:cubicBezTo>
                      <a:pt x="82710" y="0"/>
                      <a:pt x="106566" y="23856"/>
                      <a:pt x="106566" y="53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41"/>
              <p:cNvSpPr/>
              <p:nvPr/>
            </p:nvSpPr>
            <p:spPr>
              <a:xfrm>
                <a:off x="1627061" y="2723036"/>
                <a:ext cx="97517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00793" h="58140" extrusionOk="0">
                    <a:moveTo>
                      <a:pt x="52197" y="54378"/>
                    </a:moveTo>
                    <a:lnTo>
                      <a:pt x="100793" y="47511"/>
                    </a:lnTo>
                    <a:lnTo>
                      <a:pt x="94078" y="0"/>
                    </a:lnTo>
                    <a:lnTo>
                      <a:pt x="45481" y="6868"/>
                    </a:lnTo>
                    <a:lnTo>
                      <a:pt x="20640" y="10382"/>
                    </a:lnTo>
                    <a:cubicBezTo>
                      <a:pt x="7515" y="12240"/>
                      <a:pt x="-1610" y="24375"/>
                      <a:pt x="238" y="37500"/>
                    </a:cubicBezTo>
                    <a:lnTo>
                      <a:pt x="238" y="37500"/>
                    </a:lnTo>
                    <a:cubicBezTo>
                      <a:pt x="2095" y="50625"/>
                      <a:pt x="14230" y="59750"/>
                      <a:pt x="27355" y="57902"/>
                    </a:cubicBezTo>
                    <a:lnTo>
                      <a:pt x="52197" y="54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41"/>
              <p:cNvSpPr/>
              <p:nvPr/>
            </p:nvSpPr>
            <p:spPr>
              <a:xfrm>
                <a:off x="1877977" y="3149617"/>
                <a:ext cx="1262169" cy="1117524"/>
              </a:xfrm>
              <a:custGeom>
                <a:avLst/>
                <a:gdLst/>
                <a:ahLst/>
                <a:cxnLst/>
                <a:rect l="l" t="t" r="r" b="b"/>
                <a:pathLst>
                  <a:path w="1304567" h="1155064" extrusionOk="0">
                    <a:moveTo>
                      <a:pt x="821671" y="1134273"/>
                    </a:moveTo>
                    <a:lnTo>
                      <a:pt x="99353" y="758968"/>
                    </a:lnTo>
                    <a:cubicBezTo>
                      <a:pt x="9046" y="712048"/>
                      <a:pt x="-26130" y="600796"/>
                      <a:pt x="20790" y="510480"/>
                    </a:cubicBezTo>
                    <a:lnTo>
                      <a:pt x="234408" y="99353"/>
                    </a:lnTo>
                    <a:cubicBezTo>
                      <a:pt x="281328" y="9046"/>
                      <a:pt x="392580" y="-26130"/>
                      <a:pt x="482896" y="20790"/>
                    </a:cubicBezTo>
                    <a:lnTo>
                      <a:pt x="1205215" y="396094"/>
                    </a:lnTo>
                    <a:cubicBezTo>
                      <a:pt x="1295521" y="443015"/>
                      <a:pt x="1330697" y="554267"/>
                      <a:pt x="1283777" y="644583"/>
                    </a:cubicBezTo>
                    <a:lnTo>
                      <a:pt x="1070160" y="1055710"/>
                    </a:lnTo>
                    <a:cubicBezTo>
                      <a:pt x="1023230" y="1146026"/>
                      <a:pt x="911978" y="1181193"/>
                      <a:pt x="821671" y="11342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2262695" y="3461969"/>
                <a:ext cx="493154" cy="493154"/>
              </a:xfrm>
              <a:custGeom>
                <a:avLst/>
                <a:gdLst/>
                <a:ahLst/>
                <a:cxnLst/>
                <a:rect l="l" t="t" r="r" b="b"/>
                <a:pathLst>
                  <a:path w="509720" h="509720" extrusionOk="0">
                    <a:moveTo>
                      <a:pt x="509721" y="254860"/>
                    </a:moveTo>
                    <a:cubicBezTo>
                      <a:pt x="509721" y="395616"/>
                      <a:pt x="395616" y="509721"/>
                      <a:pt x="254860" y="509721"/>
                    </a:cubicBezTo>
                    <a:cubicBezTo>
                      <a:pt x="114105" y="509721"/>
                      <a:pt x="0" y="395616"/>
                      <a:pt x="0" y="254860"/>
                    </a:cubicBezTo>
                    <a:cubicBezTo>
                      <a:pt x="0" y="114105"/>
                      <a:pt x="114105" y="0"/>
                      <a:pt x="254860" y="0"/>
                    </a:cubicBezTo>
                    <a:cubicBezTo>
                      <a:pt x="395616" y="0"/>
                      <a:pt x="509721" y="114105"/>
                      <a:pt x="509721" y="2548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41"/>
              <p:cNvSpPr/>
              <p:nvPr/>
            </p:nvSpPr>
            <p:spPr>
              <a:xfrm>
                <a:off x="2347753" y="3547026"/>
                <a:ext cx="323121" cy="323121"/>
              </a:xfrm>
              <a:custGeom>
                <a:avLst/>
                <a:gdLst/>
                <a:ahLst/>
                <a:cxnLst/>
                <a:rect l="l" t="t" r="r" b="b"/>
                <a:pathLst>
                  <a:path w="333975" h="333975" extrusionOk="0">
                    <a:moveTo>
                      <a:pt x="333975" y="194958"/>
                    </a:moveTo>
                    <a:lnTo>
                      <a:pt x="237344" y="144742"/>
                    </a:lnTo>
                    <a:lnTo>
                      <a:pt x="287550" y="48111"/>
                    </a:lnTo>
                    <a:lnTo>
                      <a:pt x="194958" y="0"/>
                    </a:lnTo>
                    <a:lnTo>
                      <a:pt x="144742" y="96631"/>
                    </a:lnTo>
                    <a:lnTo>
                      <a:pt x="48111" y="46425"/>
                    </a:lnTo>
                    <a:lnTo>
                      <a:pt x="0" y="139027"/>
                    </a:lnTo>
                    <a:lnTo>
                      <a:pt x="96631" y="189233"/>
                    </a:lnTo>
                    <a:lnTo>
                      <a:pt x="46425" y="285864"/>
                    </a:lnTo>
                    <a:lnTo>
                      <a:pt x="139027" y="333975"/>
                    </a:lnTo>
                    <a:lnTo>
                      <a:pt x="189233" y="237344"/>
                    </a:lnTo>
                    <a:lnTo>
                      <a:pt x="285864" y="28755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2478903" y="3102581"/>
                <a:ext cx="482558" cy="363577"/>
              </a:xfrm>
              <a:custGeom>
                <a:avLst/>
                <a:gdLst/>
                <a:ahLst/>
                <a:cxnLst/>
                <a:rect l="l" t="t" r="r" b="b"/>
                <a:pathLst>
                  <a:path w="498768" h="375790" extrusionOk="0">
                    <a:moveTo>
                      <a:pt x="442655" y="375791"/>
                    </a:moveTo>
                    <a:lnTo>
                      <a:pt x="379933" y="343196"/>
                    </a:lnTo>
                    <a:lnTo>
                      <a:pt x="422843" y="260605"/>
                    </a:lnTo>
                    <a:cubicBezTo>
                      <a:pt x="434683" y="237821"/>
                      <a:pt x="425777" y="209646"/>
                      <a:pt x="402993" y="197807"/>
                    </a:cubicBezTo>
                    <a:lnTo>
                      <a:pt x="168431" y="75925"/>
                    </a:lnTo>
                    <a:cubicBezTo>
                      <a:pt x="145637" y="64085"/>
                      <a:pt x="117472" y="72991"/>
                      <a:pt x="105632" y="95775"/>
                    </a:cubicBezTo>
                    <a:lnTo>
                      <a:pt x="62722" y="178366"/>
                    </a:lnTo>
                    <a:lnTo>
                      <a:pt x="0" y="145772"/>
                    </a:lnTo>
                    <a:lnTo>
                      <a:pt x="42910" y="63180"/>
                    </a:lnTo>
                    <a:cubicBezTo>
                      <a:pt x="72723" y="5811"/>
                      <a:pt x="143647" y="-16620"/>
                      <a:pt x="201025" y="13193"/>
                    </a:cubicBezTo>
                    <a:lnTo>
                      <a:pt x="435588" y="135075"/>
                    </a:lnTo>
                    <a:cubicBezTo>
                      <a:pt x="492957" y="164888"/>
                      <a:pt x="515388" y="235812"/>
                      <a:pt x="485575" y="293190"/>
                    </a:cubicBezTo>
                    <a:lnTo>
                      <a:pt x="442655" y="37579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 rot="-962823" flipH="1">
                <a:off x="1160754" y="2791686"/>
                <a:ext cx="97538" cy="56262"/>
              </a:xfrm>
              <a:custGeom>
                <a:avLst/>
                <a:gdLst/>
                <a:ahLst/>
                <a:cxnLst/>
                <a:rect l="l" t="t" r="r" b="b"/>
                <a:pathLst>
                  <a:path w="100793" h="58140" extrusionOk="0">
                    <a:moveTo>
                      <a:pt x="52197" y="54378"/>
                    </a:moveTo>
                    <a:lnTo>
                      <a:pt x="100793" y="47511"/>
                    </a:lnTo>
                    <a:lnTo>
                      <a:pt x="94078" y="0"/>
                    </a:lnTo>
                    <a:lnTo>
                      <a:pt x="45481" y="6868"/>
                    </a:lnTo>
                    <a:lnTo>
                      <a:pt x="20640" y="10382"/>
                    </a:lnTo>
                    <a:cubicBezTo>
                      <a:pt x="7515" y="12240"/>
                      <a:pt x="-1610" y="24375"/>
                      <a:pt x="238" y="37500"/>
                    </a:cubicBezTo>
                    <a:lnTo>
                      <a:pt x="238" y="37500"/>
                    </a:lnTo>
                    <a:cubicBezTo>
                      <a:pt x="2095" y="50625"/>
                      <a:pt x="14230" y="59750"/>
                      <a:pt x="27355" y="57902"/>
                    </a:cubicBezTo>
                    <a:lnTo>
                      <a:pt x="52197" y="54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5" name="Google Shape;925;p41"/>
          <p:cNvGrpSpPr/>
          <p:nvPr/>
        </p:nvGrpSpPr>
        <p:grpSpPr>
          <a:xfrm>
            <a:off x="6016834" y="3639161"/>
            <a:ext cx="4827866" cy="4595015"/>
            <a:chOff x="5903822" y="3233036"/>
            <a:chExt cx="4827866" cy="4595015"/>
          </a:xfrm>
        </p:grpSpPr>
        <p:sp>
          <p:nvSpPr>
            <p:cNvPr id="926" name="Google Shape;926;p41"/>
            <p:cNvSpPr/>
            <p:nvPr/>
          </p:nvSpPr>
          <p:spPr>
            <a:xfrm rot="10800000">
              <a:off x="6129865" y="3233036"/>
              <a:ext cx="4601823" cy="4595015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7" name="Google Shape;927;p41"/>
            <p:cNvGrpSpPr/>
            <p:nvPr/>
          </p:nvGrpSpPr>
          <p:grpSpPr>
            <a:xfrm>
              <a:off x="5903822" y="3742319"/>
              <a:ext cx="812959" cy="861672"/>
              <a:chOff x="5137170" y="1563182"/>
              <a:chExt cx="584358" cy="619462"/>
            </a:xfrm>
          </p:grpSpPr>
          <p:sp>
            <p:nvSpPr>
              <p:cNvPr id="928" name="Google Shape;928;p41"/>
              <p:cNvSpPr/>
              <p:nvPr/>
            </p:nvSpPr>
            <p:spPr>
              <a:xfrm>
                <a:off x="5137170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7811"/>
                    </a:moveTo>
                    <a:cubicBezTo>
                      <a:pt x="96911" y="73631"/>
                      <a:pt x="75956" y="94567"/>
                      <a:pt x="50175" y="94567"/>
                    </a:cubicBezTo>
                    <a:cubicBezTo>
                      <a:pt x="24330" y="94567"/>
                      <a:pt x="3439" y="73631"/>
                      <a:pt x="3439" y="47811"/>
                    </a:cubicBezTo>
                    <a:cubicBezTo>
                      <a:pt x="3439" y="21992"/>
                      <a:pt x="24330" y="1063"/>
                      <a:pt x="50175" y="1063"/>
                    </a:cubicBezTo>
                    <a:cubicBezTo>
                      <a:pt x="75956" y="1063"/>
                      <a:pt x="96911" y="21992"/>
                      <a:pt x="96911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41"/>
              <p:cNvSpPr/>
              <p:nvPr/>
            </p:nvSpPr>
            <p:spPr>
              <a:xfrm>
                <a:off x="5137170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7936"/>
                    </a:moveTo>
                    <a:cubicBezTo>
                      <a:pt x="96911" y="73755"/>
                      <a:pt x="75956" y="94691"/>
                      <a:pt x="50175" y="94691"/>
                    </a:cubicBezTo>
                    <a:cubicBezTo>
                      <a:pt x="24330" y="94691"/>
                      <a:pt x="3439" y="73755"/>
                      <a:pt x="3439" y="47936"/>
                    </a:cubicBezTo>
                    <a:cubicBezTo>
                      <a:pt x="3439" y="22117"/>
                      <a:pt x="24330" y="1187"/>
                      <a:pt x="50175" y="1187"/>
                    </a:cubicBezTo>
                    <a:cubicBezTo>
                      <a:pt x="75956" y="1187"/>
                      <a:pt x="96911" y="22117"/>
                      <a:pt x="96911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41"/>
              <p:cNvSpPr/>
              <p:nvPr/>
            </p:nvSpPr>
            <p:spPr>
              <a:xfrm>
                <a:off x="5312477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7811"/>
                    </a:moveTo>
                    <a:cubicBezTo>
                      <a:pt x="97028" y="73631"/>
                      <a:pt x="76137" y="94567"/>
                      <a:pt x="50292" y="94567"/>
                    </a:cubicBezTo>
                    <a:cubicBezTo>
                      <a:pt x="24447" y="94567"/>
                      <a:pt x="3556" y="73631"/>
                      <a:pt x="3556" y="47811"/>
                    </a:cubicBezTo>
                    <a:cubicBezTo>
                      <a:pt x="3556" y="21992"/>
                      <a:pt x="24447" y="1063"/>
                      <a:pt x="50292" y="1063"/>
                    </a:cubicBezTo>
                    <a:cubicBezTo>
                      <a:pt x="76137" y="1063"/>
                      <a:pt x="97028" y="21992"/>
                      <a:pt x="97028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5312477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7936"/>
                    </a:moveTo>
                    <a:cubicBezTo>
                      <a:pt x="97028" y="73755"/>
                      <a:pt x="76137" y="94691"/>
                      <a:pt x="50292" y="94691"/>
                    </a:cubicBezTo>
                    <a:cubicBezTo>
                      <a:pt x="24447" y="94691"/>
                      <a:pt x="3556" y="73755"/>
                      <a:pt x="3556" y="47936"/>
                    </a:cubicBezTo>
                    <a:cubicBezTo>
                      <a:pt x="3556" y="22117"/>
                      <a:pt x="24447" y="1187"/>
                      <a:pt x="50292" y="1187"/>
                    </a:cubicBezTo>
                    <a:cubicBezTo>
                      <a:pt x="76137" y="1187"/>
                      <a:pt x="97028" y="22117"/>
                      <a:pt x="97028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5476117" y="1563182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7811"/>
                    </a:moveTo>
                    <a:cubicBezTo>
                      <a:pt x="97137" y="73631"/>
                      <a:pt x="76182" y="94567"/>
                      <a:pt x="50400" y="94567"/>
                    </a:cubicBezTo>
                    <a:cubicBezTo>
                      <a:pt x="24556" y="94567"/>
                      <a:pt x="3664" y="73631"/>
                      <a:pt x="3664" y="47811"/>
                    </a:cubicBezTo>
                    <a:cubicBezTo>
                      <a:pt x="3664" y="21992"/>
                      <a:pt x="24556" y="1063"/>
                      <a:pt x="50400" y="1063"/>
                    </a:cubicBezTo>
                    <a:cubicBezTo>
                      <a:pt x="76182" y="1063"/>
                      <a:pt x="97137" y="21992"/>
                      <a:pt x="97137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5476117" y="1750191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7936"/>
                    </a:moveTo>
                    <a:cubicBezTo>
                      <a:pt x="97137" y="73755"/>
                      <a:pt x="76182" y="94691"/>
                      <a:pt x="50400" y="94691"/>
                    </a:cubicBezTo>
                    <a:cubicBezTo>
                      <a:pt x="24556" y="94691"/>
                      <a:pt x="3664" y="73755"/>
                      <a:pt x="3664" y="47936"/>
                    </a:cubicBezTo>
                    <a:cubicBezTo>
                      <a:pt x="3664" y="22117"/>
                      <a:pt x="24556" y="1187"/>
                      <a:pt x="50400" y="1187"/>
                    </a:cubicBezTo>
                    <a:cubicBezTo>
                      <a:pt x="76182" y="1187"/>
                      <a:pt x="97137" y="22117"/>
                      <a:pt x="97137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5651425" y="1563182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7811"/>
                    </a:moveTo>
                    <a:cubicBezTo>
                      <a:pt x="97253" y="73631"/>
                      <a:pt x="76361" y="94567"/>
                      <a:pt x="50517" y="94567"/>
                    </a:cubicBezTo>
                    <a:cubicBezTo>
                      <a:pt x="24736" y="94567"/>
                      <a:pt x="3781" y="73631"/>
                      <a:pt x="3781" y="47811"/>
                    </a:cubicBezTo>
                    <a:cubicBezTo>
                      <a:pt x="3781" y="21992"/>
                      <a:pt x="24736" y="1063"/>
                      <a:pt x="50517" y="1063"/>
                    </a:cubicBezTo>
                    <a:cubicBezTo>
                      <a:pt x="76361" y="1063"/>
                      <a:pt x="97253" y="21992"/>
                      <a:pt x="97253" y="478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5651425" y="1750191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7936"/>
                    </a:moveTo>
                    <a:cubicBezTo>
                      <a:pt x="97253" y="73755"/>
                      <a:pt x="76361" y="94691"/>
                      <a:pt x="50517" y="94691"/>
                    </a:cubicBezTo>
                    <a:cubicBezTo>
                      <a:pt x="24736" y="94691"/>
                      <a:pt x="3781" y="73755"/>
                      <a:pt x="3781" y="47936"/>
                    </a:cubicBezTo>
                    <a:cubicBezTo>
                      <a:pt x="3781" y="22117"/>
                      <a:pt x="24736" y="1187"/>
                      <a:pt x="50517" y="1187"/>
                    </a:cubicBezTo>
                    <a:cubicBezTo>
                      <a:pt x="76361" y="1187"/>
                      <a:pt x="97253" y="22117"/>
                      <a:pt x="97253" y="479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5137170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8059"/>
                    </a:moveTo>
                    <a:cubicBezTo>
                      <a:pt x="96911" y="73878"/>
                      <a:pt x="75956" y="94807"/>
                      <a:pt x="50175" y="94807"/>
                    </a:cubicBezTo>
                    <a:cubicBezTo>
                      <a:pt x="24330" y="94807"/>
                      <a:pt x="3439" y="73878"/>
                      <a:pt x="3439" y="48059"/>
                    </a:cubicBezTo>
                    <a:cubicBezTo>
                      <a:pt x="3439" y="22240"/>
                      <a:pt x="24330" y="1304"/>
                      <a:pt x="50175" y="1304"/>
                    </a:cubicBezTo>
                    <a:cubicBezTo>
                      <a:pt x="75956" y="1304"/>
                      <a:pt x="96911" y="22240"/>
                      <a:pt x="96911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5137170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6911" y="48183"/>
                    </a:moveTo>
                    <a:cubicBezTo>
                      <a:pt x="96911" y="74002"/>
                      <a:pt x="75956" y="94932"/>
                      <a:pt x="50175" y="94932"/>
                    </a:cubicBezTo>
                    <a:cubicBezTo>
                      <a:pt x="24330" y="94932"/>
                      <a:pt x="3439" y="74002"/>
                      <a:pt x="3439" y="48183"/>
                    </a:cubicBezTo>
                    <a:cubicBezTo>
                      <a:pt x="3439" y="22364"/>
                      <a:pt x="24330" y="1428"/>
                      <a:pt x="50175" y="1428"/>
                    </a:cubicBezTo>
                    <a:cubicBezTo>
                      <a:pt x="75956" y="1428"/>
                      <a:pt x="96911" y="22364"/>
                      <a:pt x="96911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5312477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8059"/>
                    </a:moveTo>
                    <a:cubicBezTo>
                      <a:pt x="97028" y="73878"/>
                      <a:pt x="76137" y="94807"/>
                      <a:pt x="50292" y="94807"/>
                    </a:cubicBezTo>
                    <a:cubicBezTo>
                      <a:pt x="24447" y="94807"/>
                      <a:pt x="3556" y="73878"/>
                      <a:pt x="3556" y="48059"/>
                    </a:cubicBezTo>
                    <a:cubicBezTo>
                      <a:pt x="3556" y="22240"/>
                      <a:pt x="24447" y="1304"/>
                      <a:pt x="50292" y="1304"/>
                    </a:cubicBezTo>
                    <a:cubicBezTo>
                      <a:pt x="76137" y="1304"/>
                      <a:pt x="97028" y="22240"/>
                      <a:pt x="97028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5312477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028" y="48183"/>
                    </a:moveTo>
                    <a:cubicBezTo>
                      <a:pt x="97028" y="74002"/>
                      <a:pt x="76137" y="94932"/>
                      <a:pt x="50292" y="94932"/>
                    </a:cubicBezTo>
                    <a:cubicBezTo>
                      <a:pt x="24447" y="94932"/>
                      <a:pt x="3556" y="74002"/>
                      <a:pt x="3556" y="48183"/>
                    </a:cubicBezTo>
                    <a:cubicBezTo>
                      <a:pt x="3556" y="22364"/>
                      <a:pt x="24447" y="1428"/>
                      <a:pt x="50292" y="1428"/>
                    </a:cubicBezTo>
                    <a:cubicBezTo>
                      <a:pt x="76137" y="1428"/>
                      <a:pt x="97028" y="22364"/>
                      <a:pt x="97028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5476117" y="1925509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8059"/>
                    </a:moveTo>
                    <a:cubicBezTo>
                      <a:pt x="97137" y="73878"/>
                      <a:pt x="76182" y="94807"/>
                      <a:pt x="50400" y="94807"/>
                    </a:cubicBezTo>
                    <a:cubicBezTo>
                      <a:pt x="24556" y="94807"/>
                      <a:pt x="3664" y="73878"/>
                      <a:pt x="3664" y="48059"/>
                    </a:cubicBezTo>
                    <a:cubicBezTo>
                      <a:pt x="3664" y="22240"/>
                      <a:pt x="24556" y="1304"/>
                      <a:pt x="50400" y="1304"/>
                    </a:cubicBezTo>
                    <a:cubicBezTo>
                      <a:pt x="76182" y="1304"/>
                      <a:pt x="97137" y="22240"/>
                      <a:pt x="97137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5476117" y="2112518"/>
                <a:ext cx="70104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93503" extrusionOk="0">
                    <a:moveTo>
                      <a:pt x="97137" y="48183"/>
                    </a:moveTo>
                    <a:cubicBezTo>
                      <a:pt x="97137" y="74002"/>
                      <a:pt x="76182" y="94932"/>
                      <a:pt x="50400" y="94932"/>
                    </a:cubicBezTo>
                    <a:cubicBezTo>
                      <a:pt x="24556" y="94932"/>
                      <a:pt x="3664" y="74002"/>
                      <a:pt x="3664" y="48183"/>
                    </a:cubicBezTo>
                    <a:cubicBezTo>
                      <a:pt x="3664" y="22364"/>
                      <a:pt x="24556" y="1428"/>
                      <a:pt x="50400" y="1428"/>
                    </a:cubicBezTo>
                    <a:cubicBezTo>
                      <a:pt x="76182" y="1428"/>
                      <a:pt x="97137" y="22364"/>
                      <a:pt x="97137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5651425" y="1925509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8059"/>
                    </a:moveTo>
                    <a:cubicBezTo>
                      <a:pt x="97253" y="73878"/>
                      <a:pt x="76361" y="94807"/>
                      <a:pt x="50517" y="94807"/>
                    </a:cubicBezTo>
                    <a:cubicBezTo>
                      <a:pt x="24736" y="94807"/>
                      <a:pt x="3781" y="73878"/>
                      <a:pt x="3781" y="48059"/>
                    </a:cubicBezTo>
                    <a:cubicBezTo>
                      <a:pt x="3781" y="22240"/>
                      <a:pt x="24736" y="1304"/>
                      <a:pt x="50517" y="1304"/>
                    </a:cubicBezTo>
                    <a:cubicBezTo>
                      <a:pt x="76361" y="1304"/>
                      <a:pt x="97253" y="22240"/>
                      <a:pt x="97253" y="480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5651425" y="2112518"/>
                <a:ext cx="70103" cy="70127"/>
              </a:xfrm>
              <a:custGeom>
                <a:avLst/>
                <a:gdLst/>
                <a:ahLst/>
                <a:cxnLst/>
                <a:rect l="l" t="t" r="r" b="b"/>
                <a:pathLst>
                  <a:path w="93471" h="93503" extrusionOk="0">
                    <a:moveTo>
                      <a:pt x="97253" y="48183"/>
                    </a:moveTo>
                    <a:cubicBezTo>
                      <a:pt x="97253" y="74002"/>
                      <a:pt x="76361" y="94932"/>
                      <a:pt x="50517" y="94932"/>
                    </a:cubicBezTo>
                    <a:cubicBezTo>
                      <a:pt x="24736" y="94932"/>
                      <a:pt x="3781" y="74002"/>
                      <a:pt x="3781" y="48183"/>
                    </a:cubicBezTo>
                    <a:cubicBezTo>
                      <a:pt x="3781" y="22364"/>
                      <a:pt x="24736" y="1428"/>
                      <a:pt x="50517" y="1428"/>
                    </a:cubicBezTo>
                    <a:cubicBezTo>
                      <a:pt x="76361" y="1428"/>
                      <a:pt x="97253" y="22364"/>
                      <a:pt x="97253" y="48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4" name="Google Shape;944;p41"/>
          <p:cNvGrpSpPr/>
          <p:nvPr/>
        </p:nvGrpSpPr>
        <p:grpSpPr>
          <a:xfrm>
            <a:off x="5092893" y="-1908059"/>
            <a:ext cx="945222" cy="319917"/>
            <a:chOff x="1608712" y="575096"/>
            <a:chExt cx="670466" cy="226924"/>
          </a:xfrm>
        </p:grpSpPr>
        <p:sp>
          <p:nvSpPr>
            <p:cNvPr id="945" name="Google Shape;945;p41"/>
            <p:cNvSpPr/>
            <p:nvPr/>
          </p:nvSpPr>
          <p:spPr>
            <a:xfrm>
              <a:off x="1763432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608"/>
                  </a:moveTo>
                  <a:cubicBezTo>
                    <a:pt x="83609" y="64398"/>
                    <a:pt x="65136" y="82871"/>
                    <a:pt x="42353" y="82871"/>
                  </a:cubicBezTo>
                  <a:cubicBezTo>
                    <a:pt x="19556" y="82871"/>
                    <a:pt x="1090" y="64398"/>
                    <a:pt x="1090" y="41608"/>
                  </a:cubicBezTo>
                  <a:cubicBezTo>
                    <a:pt x="1090" y="18824"/>
                    <a:pt x="19556" y="352"/>
                    <a:pt x="42353" y="352"/>
                  </a:cubicBezTo>
                  <a:cubicBezTo>
                    <a:pt x="65136" y="352"/>
                    <a:pt x="83609" y="18824"/>
                    <a:pt x="83609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1608712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609" y="41724"/>
                  </a:moveTo>
                  <a:cubicBezTo>
                    <a:pt x="83609" y="64514"/>
                    <a:pt x="65136" y="82980"/>
                    <a:pt x="42353" y="82980"/>
                  </a:cubicBezTo>
                  <a:cubicBezTo>
                    <a:pt x="19556" y="82980"/>
                    <a:pt x="1090" y="64514"/>
                    <a:pt x="1090" y="41724"/>
                  </a:cubicBezTo>
                  <a:cubicBezTo>
                    <a:pt x="1090" y="18934"/>
                    <a:pt x="19556" y="462"/>
                    <a:pt x="42353" y="462"/>
                  </a:cubicBezTo>
                  <a:cubicBezTo>
                    <a:pt x="65136" y="462"/>
                    <a:pt x="83609" y="18934"/>
                    <a:pt x="83609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1918157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1763436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724"/>
                  </a:moveTo>
                  <a:cubicBezTo>
                    <a:pt x="83711" y="64514"/>
                    <a:pt x="65233" y="82980"/>
                    <a:pt x="42449" y="82980"/>
                  </a:cubicBezTo>
                  <a:cubicBezTo>
                    <a:pt x="19665" y="82980"/>
                    <a:pt x="1193" y="64514"/>
                    <a:pt x="1193" y="41724"/>
                  </a:cubicBezTo>
                  <a:cubicBezTo>
                    <a:pt x="1193" y="18934"/>
                    <a:pt x="19665" y="462"/>
                    <a:pt x="42449" y="462"/>
                  </a:cubicBezTo>
                  <a:cubicBezTo>
                    <a:pt x="65233" y="462"/>
                    <a:pt x="83711" y="18934"/>
                    <a:pt x="83711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2062560" y="575096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608"/>
                  </a:moveTo>
                  <a:cubicBezTo>
                    <a:pt x="83807" y="64398"/>
                    <a:pt x="65342" y="82871"/>
                    <a:pt x="42551" y="82871"/>
                  </a:cubicBezTo>
                  <a:cubicBezTo>
                    <a:pt x="19761" y="82871"/>
                    <a:pt x="1289" y="64398"/>
                    <a:pt x="1289" y="41608"/>
                  </a:cubicBezTo>
                  <a:cubicBezTo>
                    <a:pt x="1289" y="18824"/>
                    <a:pt x="19761" y="352"/>
                    <a:pt x="42551" y="352"/>
                  </a:cubicBezTo>
                  <a:cubicBezTo>
                    <a:pt x="65342" y="352"/>
                    <a:pt x="83807" y="18824"/>
                    <a:pt x="83807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1907840" y="740131"/>
              <a:ext cx="61888" cy="61889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807" y="41724"/>
                  </a:moveTo>
                  <a:cubicBezTo>
                    <a:pt x="83807" y="64514"/>
                    <a:pt x="65342" y="82980"/>
                    <a:pt x="42551" y="82980"/>
                  </a:cubicBezTo>
                  <a:cubicBezTo>
                    <a:pt x="19761" y="82980"/>
                    <a:pt x="1289" y="64514"/>
                    <a:pt x="1289" y="41724"/>
                  </a:cubicBezTo>
                  <a:cubicBezTo>
                    <a:pt x="1289" y="18934"/>
                    <a:pt x="19761" y="462"/>
                    <a:pt x="42551" y="462"/>
                  </a:cubicBezTo>
                  <a:cubicBezTo>
                    <a:pt x="65342" y="462"/>
                    <a:pt x="83807" y="18934"/>
                    <a:pt x="83807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2217284" y="575096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608"/>
                  </a:moveTo>
                  <a:cubicBezTo>
                    <a:pt x="83917" y="64398"/>
                    <a:pt x="65438" y="82871"/>
                    <a:pt x="42654" y="82871"/>
                  </a:cubicBezTo>
                  <a:cubicBezTo>
                    <a:pt x="19870" y="82871"/>
                    <a:pt x="1392" y="64398"/>
                    <a:pt x="1392" y="41608"/>
                  </a:cubicBezTo>
                  <a:cubicBezTo>
                    <a:pt x="1392" y="18824"/>
                    <a:pt x="19870" y="352"/>
                    <a:pt x="42654" y="352"/>
                  </a:cubicBezTo>
                  <a:cubicBezTo>
                    <a:pt x="65438" y="352"/>
                    <a:pt x="83917" y="18824"/>
                    <a:pt x="83917" y="416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2062564" y="740131"/>
              <a:ext cx="61893" cy="61889"/>
            </a:xfrm>
            <a:custGeom>
              <a:avLst/>
              <a:gdLst/>
              <a:ahLst/>
              <a:cxnLst/>
              <a:rect l="l" t="t" r="r" b="b"/>
              <a:pathLst>
                <a:path w="82524" h="82518" extrusionOk="0">
                  <a:moveTo>
                    <a:pt x="83917" y="41724"/>
                  </a:moveTo>
                  <a:cubicBezTo>
                    <a:pt x="83917" y="64514"/>
                    <a:pt x="65438" y="82980"/>
                    <a:pt x="42654" y="82980"/>
                  </a:cubicBezTo>
                  <a:cubicBezTo>
                    <a:pt x="19870" y="82980"/>
                    <a:pt x="1392" y="64514"/>
                    <a:pt x="1392" y="41724"/>
                  </a:cubicBezTo>
                  <a:cubicBezTo>
                    <a:pt x="1392" y="18934"/>
                    <a:pt x="19870" y="462"/>
                    <a:pt x="42654" y="462"/>
                  </a:cubicBezTo>
                  <a:cubicBezTo>
                    <a:pt x="65438" y="462"/>
                    <a:pt x="83917" y="18934"/>
                    <a:pt x="83917" y="417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1"/>
          <p:cNvGrpSpPr/>
          <p:nvPr/>
        </p:nvGrpSpPr>
        <p:grpSpPr>
          <a:xfrm>
            <a:off x="2471603" y="-3708189"/>
            <a:ext cx="4601823" cy="4595015"/>
            <a:chOff x="2471603" y="-3860589"/>
            <a:chExt cx="4601823" cy="4595015"/>
          </a:xfrm>
        </p:grpSpPr>
        <p:sp>
          <p:nvSpPr>
            <p:cNvPr id="954" name="Google Shape;954;p41"/>
            <p:cNvSpPr/>
            <p:nvPr/>
          </p:nvSpPr>
          <p:spPr>
            <a:xfrm rot="10800000">
              <a:off x="2471603" y="-3860589"/>
              <a:ext cx="4601823" cy="4595015"/>
            </a:xfrm>
            <a:custGeom>
              <a:avLst/>
              <a:gdLst/>
              <a:ahLst/>
              <a:cxnLst/>
              <a:rect l="l" t="t" r="r" b="b"/>
              <a:pathLst>
                <a:path w="82518" h="82518" extrusionOk="0">
                  <a:moveTo>
                    <a:pt x="83711" y="41608"/>
                  </a:moveTo>
                  <a:cubicBezTo>
                    <a:pt x="83711" y="64398"/>
                    <a:pt x="65233" y="82871"/>
                    <a:pt x="42449" y="82871"/>
                  </a:cubicBezTo>
                  <a:cubicBezTo>
                    <a:pt x="19665" y="82871"/>
                    <a:pt x="1193" y="64398"/>
                    <a:pt x="1193" y="41608"/>
                  </a:cubicBezTo>
                  <a:cubicBezTo>
                    <a:pt x="1193" y="18824"/>
                    <a:pt x="19665" y="352"/>
                    <a:pt x="42449" y="352"/>
                  </a:cubicBezTo>
                  <a:cubicBezTo>
                    <a:pt x="65233" y="352"/>
                    <a:pt x="83711" y="18824"/>
                    <a:pt x="83711" y="41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5" name="Google Shape;955;p41"/>
            <p:cNvGrpSpPr/>
            <p:nvPr/>
          </p:nvGrpSpPr>
          <p:grpSpPr>
            <a:xfrm>
              <a:off x="2926393" y="379541"/>
              <a:ext cx="945222" cy="319917"/>
              <a:chOff x="1608712" y="575096"/>
              <a:chExt cx="670466" cy="226924"/>
            </a:xfrm>
          </p:grpSpPr>
          <p:sp>
            <p:nvSpPr>
              <p:cNvPr id="956" name="Google Shape;956;p41"/>
              <p:cNvSpPr/>
              <p:nvPr/>
            </p:nvSpPr>
            <p:spPr>
              <a:xfrm>
                <a:off x="1763432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609" y="41608"/>
                    </a:moveTo>
                    <a:cubicBezTo>
                      <a:pt x="83609" y="64398"/>
                      <a:pt x="65136" y="82871"/>
                      <a:pt x="42353" y="82871"/>
                    </a:cubicBezTo>
                    <a:cubicBezTo>
                      <a:pt x="19556" y="82871"/>
                      <a:pt x="1090" y="64398"/>
                      <a:pt x="1090" y="41608"/>
                    </a:cubicBezTo>
                    <a:cubicBezTo>
                      <a:pt x="1090" y="18824"/>
                      <a:pt x="19556" y="352"/>
                      <a:pt x="42353" y="352"/>
                    </a:cubicBezTo>
                    <a:cubicBezTo>
                      <a:pt x="65136" y="352"/>
                      <a:pt x="83609" y="18824"/>
                      <a:pt x="83609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1"/>
              <p:cNvSpPr/>
              <p:nvPr/>
            </p:nvSpPr>
            <p:spPr>
              <a:xfrm>
                <a:off x="1608712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609" y="41724"/>
                    </a:moveTo>
                    <a:cubicBezTo>
                      <a:pt x="83609" y="64514"/>
                      <a:pt x="65136" y="82980"/>
                      <a:pt x="42353" y="82980"/>
                    </a:cubicBezTo>
                    <a:cubicBezTo>
                      <a:pt x="19556" y="82980"/>
                      <a:pt x="1090" y="64514"/>
                      <a:pt x="1090" y="41724"/>
                    </a:cubicBezTo>
                    <a:cubicBezTo>
                      <a:pt x="1090" y="18934"/>
                      <a:pt x="19556" y="462"/>
                      <a:pt x="42353" y="462"/>
                    </a:cubicBezTo>
                    <a:cubicBezTo>
                      <a:pt x="65136" y="462"/>
                      <a:pt x="83609" y="18934"/>
                      <a:pt x="83609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1"/>
              <p:cNvSpPr/>
              <p:nvPr/>
            </p:nvSpPr>
            <p:spPr>
              <a:xfrm>
                <a:off x="1918157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711" y="41608"/>
                    </a:moveTo>
                    <a:cubicBezTo>
                      <a:pt x="83711" y="64398"/>
                      <a:pt x="65233" y="82871"/>
                      <a:pt x="42449" y="82871"/>
                    </a:cubicBezTo>
                    <a:cubicBezTo>
                      <a:pt x="19665" y="82871"/>
                      <a:pt x="1193" y="64398"/>
                      <a:pt x="1193" y="41608"/>
                    </a:cubicBezTo>
                    <a:cubicBezTo>
                      <a:pt x="1193" y="18824"/>
                      <a:pt x="19665" y="352"/>
                      <a:pt x="42449" y="352"/>
                    </a:cubicBezTo>
                    <a:cubicBezTo>
                      <a:pt x="65233" y="352"/>
                      <a:pt x="83711" y="18824"/>
                      <a:pt x="83711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1"/>
              <p:cNvSpPr/>
              <p:nvPr/>
            </p:nvSpPr>
            <p:spPr>
              <a:xfrm>
                <a:off x="1763436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711" y="41724"/>
                    </a:moveTo>
                    <a:cubicBezTo>
                      <a:pt x="83711" y="64514"/>
                      <a:pt x="65233" y="82980"/>
                      <a:pt x="42449" y="82980"/>
                    </a:cubicBezTo>
                    <a:cubicBezTo>
                      <a:pt x="19665" y="82980"/>
                      <a:pt x="1193" y="64514"/>
                      <a:pt x="1193" y="41724"/>
                    </a:cubicBezTo>
                    <a:cubicBezTo>
                      <a:pt x="1193" y="18934"/>
                      <a:pt x="19665" y="462"/>
                      <a:pt x="42449" y="462"/>
                    </a:cubicBezTo>
                    <a:cubicBezTo>
                      <a:pt x="65233" y="462"/>
                      <a:pt x="83711" y="18934"/>
                      <a:pt x="83711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062560" y="575096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807" y="41608"/>
                    </a:moveTo>
                    <a:cubicBezTo>
                      <a:pt x="83807" y="64398"/>
                      <a:pt x="65342" y="82871"/>
                      <a:pt x="42551" y="82871"/>
                    </a:cubicBezTo>
                    <a:cubicBezTo>
                      <a:pt x="19761" y="82871"/>
                      <a:pt x="1289" y="64398"/>
                      <a:pt x="1289" y="41608"/>
                    </a:cubicBezTo>
                    <a:cubicBezTo>
                      <a:pt x="1289" y="18824"/>
                      <a:pt x="19761" y="352"/>
                      <a:pt x="42551" y="352"/>
                    </a:cubicBezTo>
                    <a:cubicBezTo>
                      <a:pt x="65342" y="352"/>
                      <a:pt x="83807" y="18824"/>
                      <a:pt x="83807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1907840" y="740131"/>
                <a:ext cx="61888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18" h="82518" extrusionOk="0">
                    <a:moveTo>
                      <a:pt x="83807" y="41724"/>
                    </a:moveTo>
                    <a:cubicBezTo>
                      <a:pt x="83807" y="64514"/>
                      <a:pt x="65342" y="82980"/>
                      <a:pt x="42551" y="82980"/>
                    </a:cubicBezTo>
                    <a:cubicBezTo>
                      <a:pt x="19761" y="82980"/>
                      <a:pt x="1289" y="64514"/>
                      <a:pt x="1289" y="41724"/>
                    </a:cubicBezTo>
                    <a:cubicBezTo>
                      <a:pt x="1289" y="18934"/>
                      <a:pt x="19761" y="462"/>
                      <a:pt x="42551" y="462"/>
                    </a:cubicBezTo>
                    <a:cubicBezTo>
                      <a:pt x="65342" y="462"/>
                      <a:pt x="83807" y="18934"/>
                      <a:pt x="83807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217284" y="575096"/>
                <a:ext cx="61893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24" h="82518" extrusionOk="0">
                    <a:moveTo>
                      <a:pt x="83917" y="41608"/>
                    </a:moveTo>
                    <a:cubicBezTo>
                      <a:pt x="83917" y="64398"/>
                      <a:pt x="65438" y="82871"/>
                      <a:pt x="42654" y="82871"/>
                    </a:cubicBezTo>
                    <a:cubicBezTo>
                      <a:pt x="19870" y="82871"/>
                      <a:pt x="1392" y="64398"/>
                      <a:pt x="1392" y="41608"/>
                    </a:cubicBezTo>
                    <a:cubicBezTo>
                      <a:pt x="1392" y="18824"/>
                      <a:pt x="19870" y="352"/>
                      <a:pt x="42654" y="352"/>
                    </a:cubicBezTo>
                    <a:cubicBezTo>
                      <a:pt x="65438" y="352"/>
                      <a:pt x="83917" y="18824"/>
                      <a:pt x="83917" y="4160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062564" y="740131"/>
                <a:ext cx="61893" cy="61889"/>
              </a:xfrm>
              <a:custGeom>
                <a:avLst/>
                <a:gdLst/>
                <a:ahLst/>
                <a:cxnLst/>
                <a:rect l="l" t="t" r="r" b="b"/>
                <a:pathLst>
                  <a:path w="82524" h="82518" extrusionOk="0">
                    <a:moveTo>
                      <a:pt x="83917" y="41724"/>
                    </a:moveTo>
                    <a:cubicBezTo>
                      <a:pt x="83917" y="64514"/>
                      <a:pt x="65438" y="82980"/>
                      <a:pt x="42654" y="82980"/>
                    </a:cubicBezTo>
                    <a:cubicBezTo>
                      <a:pt x="19870" y="82980"/>
                      <a:pt x="1392" y="64514"/>
                      <a:pt x="1392" y="41724"/>
                    </a:cubicBezTo>
                    <a:cubicBezTo>
                      <a:pt x="1392" y="18934"/>
                      <a:pt x="19870" y="462"/>
                      <a:pt x="42654" y="462"/>
                    </a:cubicBezTo>
                    <a:cubicBezTo>
                      <a:pt x="65438" y="462"/>
                      <a:pt x="83917" y="18934"/>
                      <a:pt x="83917" y="4172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4" name="Google Shape;964;p41"/>
          <p:cNvGrpSpPr/>
          <p:nvPr/>
        </p:nvGrpSpPr>
        <p:grpSpPr>
          <a:xfrm>
            <a:off x="66625" y="58668"/>
            <a:ext cx="1701881" cy="1587510"/>
            <a:chOff x="-83125" y="-7"/>
            <a:chExt cx="1701881" cy="1587510"/>
          </a:xfrm>
        </p:grpSpPr>
        <p:sp>
          <p:nvSpPr>
            <p:cNvPr id="965" name="Google Shape;965;p41"/>
            <p:cNvSpPr/>
            <p:nvPr/>
          </p:nvSpPr>
          <p:spPr>
            <a:xfrm rot="10800000" flipH="1">
              <a:off x="-83125" y="1078311"/>
              <a:ext cx="509192" cy="509192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1"/>
            <p:cNvSpPr/>
            <p:nvPr/>
          </p:nvSpPr>
          <p:spPr>
            <a:xfrm rot="10800000" flipH="1">
              <a:off x="426075" y="404419"/>
              <a:ext cx="358056" cy="358056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/>
            <p:cNvSpPr/>
            <p:nvPr/>
          </p:nvSpPr>
          <p:spPr>
            <a:xfrm rot="10800000" flipH="1">
              <a:off x="1260700" y="-6"/>
              <a:ext cx="358056" cy="358056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1"/>
            <p:cNvSpPr/>
            <p:nvPr/>
          </p:nvSpPr>
          <p:spPr>
            <a:xfrm rot="10800000" flipH="1">
              <a:off x="1" y="-7"/>
              <a:ext cx="190055" cy="190055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9" name="Google Shape;969;p41"/>
          <p:cNvSpPr/>
          <p:nvPr/>
        </p:nvSpPr>
        <p:spPr>
          <a:xfrm rot="10800000" flipH="1">
            <a:off x="8398874" y="1141525"/>
            <a:ext cx="504652" cy="504652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41"/>
          <p:cNvSpPr/>
          <p:nvPr/>
        </p:nvSpPr>
        <p:spPr>
          <a:xfrm rot="10800000" flipH="1">
            <a:off x="8070150" y="699439"/>
            <a:ext cx="199136" cy="199136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41"/>
          <p:cNvSpPr/>
          <p:nvPr/>
        </p:nvSpPr>
        <p:spPr>
          <a:xfrm rot="10800000" flipH="1">
            <a:off x="8597097" y="220118"/>
            <a:ext cx="319786" cy="319786"/>
          </a:xfrm>
          <a:custGeom>
            <a:avLst/>
            <a:gdLst/>
            <a:ahLst/>
            <a:cxnLst/>
            <a:rect l="l" t="t" r="r" b="b"/>
            <a:pathLst>
              <a:path w="259461" h="259461" extrusionOk="0">
                <a:moveTo>
                  <a:pt x="259461" y="87687"/>
                </a:moveTo>
                <a:lnTo>
                  <a:pt x="171774" y="87687"/>
                </a:lnTo>
                <a:lnTo>
                  <a:pt x="171774" y="0"/>
                </a:lnTo>
                <a:lnTo>
                  <a:pt x="87687" y="0"/>
                </a:lnTo>
                <a:lnTo>
                  <a:pt x="87687" y="87687"/>
                </a:lnTo>
                <a:lnTo>
                  <a:pt x="0" y="87687"/>
                </a:lnTo>
                <a:lnTo>
                  <a:pt x="0" y="171774"/>
                </a:lnTo>
                <a:lnTo>
                  <a:pt x="87687" y="171774"/>
                </a:lnTo>
                <a:lnTo>
                  <a:pt x="87687" y="259461"/>
                </a:lnTo>
                <a:lnTo>
                  <a:pt x="171774" y="259461"/>
                </a:lnTo>
                <a:lnTo>
                  <a:pt x="171774" y="171774"/>
                </a:lnTo>
                <a:lnTo>
                  <a:pt x="259461" y="17177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B6E681-B01D-F64B-7FFC-3EEA983EC041}"/>
              </a:ext>
            </a:extLst>
          </p:cNvPr>
          <p:cNvSpPr txBox="1"/>
          <p:nvPr/>
        </p:nvSpPr>
        <p:spPr>
          <a:xfrm>
            <a:off x="1686088" y="2189993"/>
            <a:ext cx="6102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aleway Black" pitchFamily="2" charset="0"/>
              </a:rPr>
              <a:t> Deep Learning (DL) in medical image analysis: Precision and automation for diagnoses.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aleway Black" pitchFamily="2" charset="0"/>
              </a:rPr>
              <a:t> Transformative applications in CAD systems with minimal human supervision.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3"/>
          <p:cNvSpPr txBox="1">
            <a:spLocks noGrp="1"/>
          </p:cNvSpPr>
          <p:nvPr>
            <p:ph type="title"/>
          </p:nvPr>
        </p:nvSpPr>
        <p:spPr>
          <a:xfrm>
            <a:off x="1918604" y="354254"/>
            <a:ext cx="5484900" cy="561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Deep </a:t>
            </a:r>
            <a:r>
              <a:rPr lang="ro-RO" sz="2400" dirty="0" err="1"/>
              <a:t>Learning</a:t>
            </a:r>
            <a:r>
              <a:rPr lang="ro-RO" sz="2400" dirty="0"/>
              <a:t> in </a:t>
            </a:r>
            <a:r>
              <a:rPr lang="ro-RO" sz="2400" dirty="0" err="1"/>
              <a:t>Healthcare</a:t>
            </a:r>
            <a:endParaRPr sz="2400" dirty="0"/>
          </a:p>
        </p:txBody>
      </p:sp>
      <p:sp>
        <p:nvSpPr>
          <p:cNvPr id="554" name="Google Shape;554;p33"/>
          <p:cNvSpPr txBox="1">
            <a:spLocks noGrp="1"/>
          </p:cNvSpPr>
          <p:nvPr>
            <p:ph type="subTitle" idx="1"/>
          </p:nvPr>
        </p:nvSpPr>
        <p:spPr>
          <a:xfrm>
            <a:off x="1993186" y="1153449"/>
            <a:ext cx="6118009" cy="3387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  <a:latin typeface="Raleway Black" pitchFamily="2" charset="0"/>
              </a:rPr>
              <a:t>Applications: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  <a:latin typeface="Raleway Black" pitchFamily="2" charset="0"/>
              </a:rPr>
              <a:t>Biological image processing.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  <a:latin typeface="Raleway Black" pitchFamily="2" charset="0"/>
              </a:rPr>
              <a:t>Illness diagnosis.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  <a:latin typeface="Raleway Black" pitchFamily="2" charset="0"/>
              </a:rPr>
              <a:t>Surgical system design.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  <a:latin typeface="Raleway Black" pitchFamily="2" charset="0"/>
              </a:rPr>
              <a:t>Key Statistics: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  <a:latin typeface="Raleway Black" pitchFamily="2" charset="0"/>
              </a:rPr>
              <a:t>58% of patients familiar with AI in healthcare.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  <a:latin typeface="Raleway Black" pitchFamily="2" charset="0"/>
              </a:rPr>
              <a:t>52% trust AI for medical needs.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25000"/>
                  </a:schemeClr>
                </a:solidFill>
                <a:latin typeface="Raleway Black" pitchFamily="2" charset="0"/>
              </a:rPr>
              <a:t>CAD systems: </a:t>
            </a:r>
            <a:r>
              <a:rPr lang="en-US" sz="1200" dirty="0">
                <a:solidFill>
                  <a:schemeClr val="bg1">
                    <a:lumMod val="25000"/>
                  </a:schemeClr>
                </a:solidFill>
                <a:latin typeface="Raleway Black" pitchFamily="2" charset="0"/>
              </a:rPr>
              <a:t>Continuous retraining and field testing to enhance reliability and trust.</a:t>
            </a:r>
          </a:p>
        </p:txBody>
      </p:sp>
      <p:grpSp>
        <p:nvGrpSpPr>
          <p:cNvPr id="555" name="Google Shape;555;p33"/>
          <p:cNvGrpSpPr/>
          <p:nvPr/>
        </p:nvGrpSpPr>
        <p:grpSpPr>
          <a:xfrm>
            <a:off x="857072" y="702144"/>
            <a:ext cx="812959" cy="861672"/>
            <a:chOff x="5137170" y="1563182"/>
            <a:chExt cx="584358" cy="619462"/>
          </a:xfrm>
        </p:grpSpPr>
        <p:sp>
          <p:nvSpPr>
            <p:cNvPr id="556" name="Google Shape;556;p33"/>
            <p:cNvSpPr/>
            <p:nvPr/>
          </p:nvSpPr>
          <p:spPr>
            <a:xfrm>
              <a:off x="5137170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811"/>
                  </a:moveTo>
                  <a:cubicBezTo>
                    <a:pt x="96911" y="73631"/>
                    <a:pt x="75956" y="94567"/>
                    <a:pt x="50175" y="94567"/>
                  </a:cubicBezTo>
                  <a:cubicBezTo>
                    <a:pt x="24330" y="94567"/>
                    <a:pt x="3439" y="73631"/>
                    <a:pt x="3439" y="47811"/>
                  </a:cubicBezTo>
                  <a:cubicBezTo>
                    <a:pt x="3439" y="21992"/>
                    <a:pt x="24330" y="1063"/>
                    <a:pt x="50175" y="1063"/>
                  </a:cubicBezTo>
                  <a:cubicBezTo>
                    <a:pt x="75956" y="1063"/>
                    <a:pt x="96911" y="21992"/>
                    <a:pt x="96911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5137170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936"/>
                  </a:moveTo>
                  <a:cubicBezTo>
                    <a:pt x="96911" y="73755"/>
                    <a:pt x="75956" y="94691"/>
                    <a:pt x="50175" y="94691"/>
                  </a:cubicBezTo>
                  <a:cubicBezTo>
                    <a:pt x="24330" y="94691"/>
                    <a:pt x="3439" y="73755"/>
                    <a:pt x="3439" y="47936"/>
                  </a:cubicBezTo>
                  <a:cubicBezTo>
                    <a:pt x="3439" y="22117"/>
                    <a:pt x="24330" y="1187"/>
                    <a:pt x="50175" y="1187"/>
                  </a:cubicBezTo>
                  <a:cubicBezTo>
                    <a:pt x="75956" y="1187"/>
                    <a:pt x="96911" y="22117"/>
                    <a:pt x="96911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5312477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811"/>
                  </a:moveTo>
                  <a:cubicBezTo>
                    <a:pt x="97028" y="73631"/>
                    <a:pt x="76137" y="94567"/>
                    <a:pt x="50292" y="94567"/>
                  </a:cubicBezTo>
                  <a:cubicBezTo>
                    <a:pt x="24447" y="94567"/>
                    <a:pt x="3556" y="73631"/>
                    <a:pt x="3556" y="47811"/>
                  </a:cubicBezTo>
                  <a:cubicBezTo>
                    <a:pt x="3556" y="21992"/>
                    <a:pt x="24447" y="1063"/>
                    <a:pt x="50292" y="1063"/>
                  </a:cubicBezTo>
                  <a:cubicBezTo>
                    <a:pt x="76137" y="1063"/>
                    <a:pt x="97028" y="21992"/>
                    <a:pt x="97028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5312477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936"/>
                  </a:moveTo>
                  <a:cubicBezTo>
                    <a:pt x="97028" y="73755"/>
                    <a:pt x="76137" y="94691"/>
                    <a:pt x="50292" y="94691"/>
                  </a:cubicBezTo>
                  <a:cubicBezTo>
                    <a:pt x="24447" y="94691"/>
                    <a:pt x="3556" y="73755"/>
                    <a:pt x="3556" y="47936"/>
                  </a:cubicBezTo>
                  <a:cubicBezTo>
                    <a:pt x="3556" y="22117"/>
                    <a:pt x="24447" y="1187"/>
                    <a:pt x="50292" y="1187"/>
                  </a:cubicBezTo>
                  <a:cubicBezTo>
                    <a:pt x="76137" y="1187"/>
                    <a:pt x="97028" y="22117"/>
                    <a:pt x="97028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5476117" y="1563182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7811"/>
                  </a:moveTo>
                  <a:cubicBezTo>
                    <a:pt x="97137" y="73631"/>
                    <a:pt x="76182" y="94567"/>
                    <a:pt x="50400" y="94567"/>
                  </a:cubicBezTo>
                  <a:cubicBezTo>
                    <a:pt x="24556" y="94567"/>
                    <a:pt x="3664" y="73631"/>
                    <a:pt x="3664" y="47811"/>
                  </a:cubicBezTo>
                  <a:cubicBezTo>
                    <a:pt x="3664" y="21992"/>
                    <a:pt x="24556" y="1063"/>
                    <a:pt x="50400" y="1063"/>
                  </a:cubicBezTo>
                  <a:cubicBezTo>
                    <a:pt x="76182" y="1063"/>
                    <a:pt x="97137" y="21992"/>
                    <a:pt x="97137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476117" y="1750191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7936"/>
                  </a:moveTo>
                  <a:cubicBezTo>
                    <a:pt x="97137" y="73755"/>
                    <a:pt x="76182" y="94691"/>
                    <a:pt x="50400" y="94691"/>
                  </a:cubicBezTo>
                  <a:cubicBezTo>
                    <a:pt x="24556" y="94691"/>
                    <a:pt x="3664" y="73755"/>
                    <a:pt x="3664" y="47936"/>
                  </a:cubicBezTo>
                  <a:cubicBezTo>
                    <a:pt x="3664" y="22117"/>
                    <a:pt x="24556" y="1187"/>
                    <a:pt x="50400" y="1187"/>
                  </a:cubicBezTo>
                  <a:cubicBezTo>
                    <a:pt x="76182" y="1187"/>
                    <a:pt x="97137" y="22117"/>
                    <a:pt x="97137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5651425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7811"/>
                  </a:moveTo>
                  <a:cubicBezTo>
                    <a:pt x="97253" y="73631"/>
                    <a:pt x="76361" y="94567"/>
                    <a:pt x="50517" y="94567"/>
                  </a:cubicBezTo>
                  <a:cubicBezTo>
                    <a:pt x="24736" y="94567"/>
                    <a:pt x="3781" y="73631"/>
                    <a:pt x="3781" y="47811"/>
                  </a:cubicBezTo>
                  <a:cubicBezTo>
                    <a:pt x="3781" y="21992"/>
                    <a:pt x="24736" y="1063"/>
                    <a:pt x="50517" y="1063"/>
                  </a:cubicBezTo>
                  <a:cubicBezTo>
                    <a:pt x="76361" y="1063"/>
                    <a:pt x="97253" y="21992"/>
                    <a:pt x="97253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5651425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7936"/>
                  </a:moveTo>
                  <a:cubicBezTo>
                    <a:pt x="97253" y="73755"/>
                    <a:pt x="76361" y="94691"/>
                    <a:pt x="50517" y="94691"/>
                  </a:cubicBezTo>
                  <a:cubicBezTo>
                    <a:pt x="24736" y="94691"/>
                    <a:pt x="3781" y="73755"/>
                    <a:pt x="3781" y="47936"/>
                  </a:cubicBezTo>
                  <a:cubicBezTo>
                    <a:pt x="3781" y="22117"/>
                    <a:pt x="24736" y="1187"/>
                    <a:pt x="50517" y="1187"/>
                  </a:cubicBezTo>
                  <a:cubicBezTo>
                    <a:pt x="76361" y="1187"/>
                    <a:pt x="97253" y="22117"/>
                    <a:pt x="97253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5137170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059"/>
                  </a:moveTo>
                  <a:cubicBezTo>
                    <a:pt x="96911" y="73878"/>
                    <a:pt x="75956" y="94807"/>
                    <a:pt x="50175" y="94807"/>
                  </a:cubicBezTo>
                  <a:cubicBezTo>
                    <a:pt x="24330" y="94807"/>
                    <a:pt x="3439" y="73878"/>
                    <a:pt x="3439" y="48059"/>
                  </a:cubicBezTo>
                  <a:cubicBezTo>
                    <a:pt x="3439" y="22240"/>
                    <a:pt x="24330" y="1304"/>
                    <a:pt x="50175" y="1304"/>
                  </a:cubicBezTo>
                  <a:cubicBezTo>
                    <a:pt x="75956" y="1304"/>
                    <a:pt x="96911" y="22240"/>
                    <a:pt x="96911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5137170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183"/>
                  </a:moveTo>
                  <a:cubicBezTo>
                    <a:pt x="96911" y="74002"/>
                    <a:pt x="75956" y="94932"/>
                    <a:pt x="50175" y="94932"/>
                  </a:cubicBezTo>
                  <a:cubicBezTo>
                    <a:pt x="24330" y="94932"/>
                    <a:pt x="3439" y="74002"/>
                    <a:pt x="3439" y="48183"/>
                  </a:cubicBezTo>
                  <a:cubicBezTo>
                    <a:pt x="3439" y="22364"/>
                    <a:pt x="24330" y="1428"/>
                    <a:pt x="50175" y="1428"/>
                  </a:cubicBezTo>
                  <a:cubicBezTo>
                    <a:pt x="75956" y="1428"/>
                    <a:pt x="96911" y="22364"/>
                    <a:pt x="96911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312477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059"/>
                  </a:moveTo>
                  <a:cubicBezTo>
                    <a:pt x="97028" y="73878"/>
                    <a:pt x="76137" y="94807"/>
                    <a:pt x="50292" y="94807"/>
                  </a:cubicBezTo>
                  <a:cubicBezTo>
                    <a:pt x="24447" y="94807"/>
                    <a:pt x="3556" y="73878"/>
                    <a:pt x="3556" y="48059"/>
                  </a:cubicBezTo>
                  <a:cubicBezTo>
                    <a:pt x="3556" y="22240"/>
                    <a:pt x="24447" y="1304"/>
                    <a:pt x="50292" y="1304"/>
                  </a:cubicBezTo>
                  <a:cubicBezTo>
                    <a:pt x="76137" y="1304"/>
                    <a:pt x="97028" y="22240"/>
                    <a:pt x="97028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312477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183"/>
                  </a:moveTo>
                  <a:cubicBezTo>
                    <a:pt x="97028" y="74002"/>
                    <a:pt x="76137" y="94932"/>
                    <a:pt x="50292" y="94932"/>
                  </a:cubicBezTo>
                  <a:cubicBezTo>
                    <a:pt x="24447" y="94932"/>
                    <a:pt x="3556" y="74002"/>
                    <a:pt x="3556" y="48183"/>
                  </a:cubicBezTo>
                  <a:cubicBezTo>
                    <a:pt x="3556" y="22364"/>
                    <a:pt x="24447" y="1428"/>
                    <a:pt x="50292" y="1428"/>
                  </a:cubicBezTo>
                  <a:cubicBezTo>
                    <a:pt x="76137" y="1428"/>
                    <a:pt x="97028" y="22364"/>
                    <a:pt x="97028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476117" y="1925509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8059"/>
                  </a:moveTo>
                  <a:cubicBezTo>
                    <a:pt x="97137" y="73878"/>
                    <a:pt x="76182" y="94807"/>
                    <a:pt x="50400" y="94807"/>
                  </a:cubicBezTo>
                  <a:cubicBezTo>
                    <a:pt x="24556" y="94807"/>
                    <a:pt x="3664" y="73878"/>
                    <a:pt x="3664" y="48059"/>
                  </a:cubicBezTo>
                  <a:cubicBezTo>
                    <a:pt x="3664" y="22240"/>
                    <a:pt x="24556" y="1304"/>
                    <a:pt x="50400" y="1304"/>
                  </a:cubicBezTo>
                  <a:cubicBezTo>
                    <a:pt x="76182" y="1304"/>
                    <a:pt x="97137" y="22240"/>
                    <a:pt x="97137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476117" y="2112518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8183"/>
                  </a:moveTo>
                  <a:cubicBezTo>
                    <a:pt x="97137" y="74002"/>
                    <a:pt x="76182" y="94932"/>
                    <a:pt x="50400" y="94932"/>
                  </a:cubicBezTo>
                  <a:cubicBezTo>
                    <a:pt x="24556" y="94932"/>
                    <a:pt x="3664" y="74002"/>
                    <a:pt x="3664" y="48183"/>
                  </a:cubicBezTo>
                  <a:cubicBezTo>
                    <a:pt x="3664" y="22364"/>
                    <a:pt x="24556" y="1428"/>
                    <a:pt x="50400" y="1428"/>
                  </a:cubicBezTo>
                  <a:cubicBezTo>
                    <a:pt x="76182" y="1428"/>
                    <a:pt x="97137" y="22364"/>
                    <a:pt x="97137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651425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8059"/>
                  </a:moveTo>
                  <a:cubicBezTo>
                    <a:pt x="97253" y="73878"/>
                    <a:pt x="76361" y="94807"/>
                    <a:pt x="50517" y="94807"/>
                  </a:cubicBezTo>
                  <a:cubicBezTo>
                    <a:pt x="24736" y="94807"/>
                    <a:pt x="3781" y="73878"/>
                    <a:pt x="3781" y="48059"/>
                  </a:cubicBezTo>
                  <a:cubicBezTo>
                    <a:pt x="3781" y="22240"/>
                    <a:pt x="24736" y="1304"/>
                    <a:pt x="50517" y="1304"/>
                  </a:cubicBezTo>
                  <a:cubicBezTo>
                    <a:pt x="76361" y="1304"/>
                    <a:pt x="97253" y="22240"/>
                    <a:pt x="97253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651425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8183"/>
                  </a:moveTo>
                  <a:cubicBezTo>
                    <a:pt x="97253" y="74002"/>
                    <a:pt x="76361" y="94932"/>
                    <a:pt x="50517" y="94932"/>
                  </a:cubicBezTo>
                  <a:cubicBezTo>
                    <a:pt x="24736" y="94932"/>
                    <a:pt x="3781" y="74002"/>
                    <a:pt x="3781" y="48183"/>
                  </a:cubicBezTo>
                  <a:cubicBezTo>
                    <a:pt x="3781" y="22364"/>
                    <a:pt x="24736" y="1428"/>
                    <a:pt x="50517" y="1428"/>
                  </a:cubicBezTo>
                  <a:cubicBezTo>
                    <a:pt x="76361" y="1428"/>
                    <a:pt x="97253" y="22364"/>
                    <a:pt x="97253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oogle Shape;572;p33"/>
          <p:cNvGrpSpPr/>
          <p:nvPr/>
        </p:nvGrpSpPr>
        <p:grpSpPr>
          <a:xfrm>
            <a:off x="-132153" y="3574351"/>
            <a:ext cx="2661277" cy="1654059"/>
            <a:chOff x="2881566" y="539500"/>
            <a:chExt cx="2661277" cy="1654059"/>
          </a:xfrm>
        </p:grpSpPr>
        <p:sp>
          <p:nvSpPr>
            <p:cNvPr id="573" name="Google Shape;573;p33"/>
            <p:cNvSpPr/>
            <p:nvPr/>
          </p:nvSpPr>
          <p:spPr>
            <a:xfrm>
              <a:off x="3863788" y="1263251"/>
              <a:ext cx="1271685" cy="844323"/>
            </a:xfrm>
            <a:custGeom>
              <a:avLst/>
              <a:gdLst/>
              <a:ahLst/>
              <a:cxnLst/>
              <a:rect l="l" t="t" r="r" b="b"/>
              <a:pathLst>
                <a:path w="757811" h="503169" extrusionOk="0">
                  <a:moveTo>
                    <a:pt x="685387" y="264296"/>
                  </a:moveTo>
                  <a:lnTo>
                    <a:pt x="188248" y="491886"/>
                  </a:lnTo>
                  <a:cubicBezTo>
                    <a:pt x="125974" y="520395"/>
                    <a:pt x="52374" y="493020"/>
                    <a:pt x="23866" y="430745"/>
                  </a:cubicBezTo>
                  <a:lnTo>
                    <a:pt x="11283" y="403256"/>
                  </a:lnTo>
                  <a:cubicBezTo>
                    <a:pt x="-17225" y="340982"/>
                    <a:pt x="10150" y="267382"/>
                    <a:pt x="72424" y="238874"/>
                  </a:cubicBezTo>
                  <a:lnTo>
                    <a:pt x="569563" y="11283"/>
                  </a:lnTo>
                  <a:cubicBezTo>
                    <a:pt x="631837" y="-17225"/>
                    <a:pt x="705437" y="10150"/>
                    <a:pt x="733945" y="72424"/>
                  </a:cubicBezTo>
                  <a:lnTo>
                    <a:pt x="746528" y="99914"/>
                  </a:lnTo>
                  <a:cubicBezTo>
                    <a:pt x="775036" y="162188"/>
                    <a:pt x="747661" y="235788"/>
                    <a:pt x="685387" y="264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4" name="Google Shape;574;p33"/>
            <p:cNvGrpSpPr/>
            <p:nvPr/>
          </p:nvGrpSpPr>
          <p:grpSpPr>
            <a:xfrm>
              <a:off x="3935997" y="1767989"/>
              <a:ext cx="149162" cy="282612"/>
              <a:chOff x="3613289" y="5525404"/>
              <a:chExt cx="88887" cy="168421"/>
            </a:xfrm>
          </p:grpSpPr>
          <p:sp>
            <p:nvSpPr>
              <p:cNvPr id="575" name="Google Shape;575;p33"/>
              <p:cNvSpPr/>
              <p:nvPr/>
            </p:nvSpPr>
            <p:spPr>
              <a:xfrm>
                <a:off x="3613289" y="5525404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33"/>
              <p:cNvSpPr/>
              <p:nvPr/>
            </p:nvSpPr>
            <p:spPr>
              <a:xfrm>
                <a:off x="3646865" y="5598747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33"/>
              <p:cNvSpPr/>
              <p:nvPr/>
            </p:nvSpPr>
            <p:spPr>
              <a:xfrm>
                <a:off x="3680440" y="5672089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8" name="Google Shape;578;p33"/>
            <p:cNvGrpSpPr/>
            <p:nvPr/>
          </p:nvGrpSpPr>
          <p:grpSpPr>
            <a:xfrm>
              <a:off x="4262037" y="1618740"/>
              <a:ext cx="149162" cy="282612"/>
              <a:chOff x="3807580" y="5436460"/>
              <a:chExt cx="88887" cy="168421"/>
            </a:xfrm>
          </p:grpSpPr>
          <p:sp>
            <p:nvSpPr>
              <p:cNvPr id="579" name="Google Shape;579;p33"/>
              <p:cNvSpPr/>
              <p:nvPr/>
            </p:nvSpPr>
            <p:spPr>
              <a:xfrm>
                <a:off x="3807580" y="543646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33"/>
              <p:cNvSpPr/>
              <p:nvPr/>
            </p:nvSpPr>
            <p:spPr>
              <a:xfrm>
                <a:off x="3841156" y="5509802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33"/>
              <p:cNvSpPr/>
              <p:nvPr/>
            </p:nvSpPr>
            <p:spPr>
              <a:xfrm>
                <a:off x="3874731" y="5583145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33"/>
            <p:cNvGrpSpPr/>
            <p:nvPr/>
          </p:nvGrpSpPr>
          <p:grpSpPr>
            <a:xfrm>
              <a:off x="4425041" y="1544115"/>
              <a:ext cx="149162" cy="282612"/>
              <a:chOff x="3904716" y="5391988"/>
              <a:chExt cx="88887" cy="168421"/>
            </a:xfrm>
          </p:grpSpPr>
          <p:sp>
            <p:nvSpPr>
              <p:cNvPr id="583" name="Google Shape;583;p33"/>
              <p:cNvSpPr/>
              <p:nvPr/>
            </p:nvSpPr>
            <p:spPr>
              <a:xfrm>
                <a:off x="3904716" y="539198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3938292" y="546533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3971867" y="5538673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6" name="Google Shape;586;p33"/>
            <p:cNvGrpSpPr/>
            <p:nvPr/>
          </p:nvGrpSpPr>
          <p:grpSpPr>
            <a:xfrm>
              <a:off x="4588062" y="1469489"/>
              <a:ext cx="149162" cy="282612"/>
              <a:chOff x="4001862" y="5347515"/>
              <a:chExt cx="88887" cy="168421"/>
            </a:xfrm>
          </p:grpSpPr>
          <p:sp>
            <p:nvSpPr>
              <p:cNvPr id="587" name="Google Shape;587;p33"/>
              <p:cNvSpPr/>
              <p:nvPr/>
            </p:nvSpPr>
            <p:spPr>
              <a:xfrm>
                <a:off x="4001862" y="5347515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33"/>
              <p:cNvSpPr/>
              <p:nvPr/>
            </p:nvSpPr>
            <p:spPr>
              <a:xfrm>
                <a:off x="4035437" y="542085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4069013" y="549420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0" name="Google Shape;590;p33"/>
            <p:cNvGrpSpPr/>
            <p:nvPr/>
          </p:nvGrpSpPr>
          <p:grpSpPr>
            <a:xfrm>
              <a:off x="4751066" y="1394864"/>
              <a:ext cx="149162" cy="282612"/>
              <a:chOff x="4098998" y="5303043"/>
              <a:chExt cx="88887" cy="168421"/>
            </a:xfrm>
          </p:grpSpPr>
          <p:sp>
            <p:nvSpPr>
              <p:cNvPr id="591" name="Google Shape;591;p33"/>
              <p:cNvSpPr/>
              <p:nvPr/>
            </p:nvSpPr>
            <p:spPr>
              <a:xfrm>
                <a:off x="4098998" y="5303043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33"/>
              <p:cNvSpPr/>
              <p:nvPr/>
            </p:nvSpPr>
            <p:spPr>
              <a:xfrm>
                <a:off x="4132573" y="5376386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33"/>
              <p:cNvSpPr/>
              <p:nvPr/>
            </p:nvSpPr>
            <p:spPr>
              <a:xfrm>
                <a:off x="4166149" y="544972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33"/>
            <p:cNvGrpSpPr/>
            <p:nvPr/>
          </p:nvGrpSpPr>
          <p:grpSpPr>
            <a:xfrm>
              <a:off x="4914086" y="1320240"/>
              <a:ext cx="149162" cy="282612"/>
              <a:chOff x="4196143" y="5258571"/>
              <a:chExt cx="88887" cy="168421"/>
            </a:xfrm>
          </p:grpSpPr>
          <p:sp>
            <p:nvSpPr>
              <p:cNvPr id="595" name="Google Shape;595;p33"/>
              <p:cNvSpPr/>
              <p:nvPr/>
            </p:nvSpPr>
            <p:spPr>
              <a:xfrm>
                <a:off x="4196143" y="5258571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33"/>
              <p:cNvSpPr/>
              <p:nvPr/>
            </p:nvSpPr>
            <p:spPr>
              <a:xfrm>
                <a:off x="4229719" y="5331914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33"/>
              <p:cNvSpPr/>
              <p:nvPr/>
            </p:nvSpPr>
            <p:spPr>
              <a:xfrm>
                <a:off x="4263294" y="5405256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8" name="Google Shape;598;p33"/>
            <p:cNvSpPr/>
            <p:nvPr/>
          </p:nvSpPr>
          <p:spPr>
            <a:xfrm>
              <a:off x="3572298" y="786705"/>
              <a:ext cx="985597" cy="1191077"/>
            </a:xfrm>
            <a:custGeom>
              <a:avLst/>
              <a:gdLst/>
              <a:ahLst/>
              <a:cxnLst/>
              <a:rect l="l" t="t" r="r" b="b"/>
              <a:pathLst>
                <a:path w="587328" h="709815" extrusionOk="0">
                  <a:moveTo>
                    <a:pt x="526952" y="87576"/>
                  </a:moveTo>
                  <a:lnTo>
                    <a:pt x="298771" y="5423"/>
                  </a:lnTo>
                  <a:cubicBezTo>
                    <a:pt x="251346" y="-11655"/>
                    <a:pt x="199053" y="12947"/>
                    <a:pt x="181985" y="60372"/>
                  </a:cubicBezTo>
                  <a:lnTo>
                    <a:pt x="118339" y="237147"/>
                  </a:lnTo>
                  <a:lnTo>
                    <a:pt x="0" y="565826"/>
                  </a:lnTo>
                  <a:lnTo>
                    <a:pt x="399926" y="709816"/>
                  </a:lnTo>
                  <a:lnTo>
                    <a:pt x="518265" y="381136"/>
                  </a:lnTo>
                  <a:lnTo>
                    <a:pt x="581911" y="204362"/>
                  </a:lnTo>
                  <a:cubicBezTo>
                    <a:pt x="598980" y="156937"/>
                    <a:pt x="574377" y="104654"/>
                    <a:pt x="526952" y="875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006870" y="539500"/>
              <a:ext cx="589247" cy="408238"/>
            </a:xfrm>
            <a:custGeom>
              <a:avLst/>
              <a:gdLst/>
              <a:ahLst/>
              <a:cxnLst/>
              <a:rect l="l" t="t" r="r" b="b"/>
              <a:pathLst>
                <a:path w="351139" h="243287" extrusionOk="0">
                  <a:moveTo>
                    <a:pt x="351139" y="109023"/>
                  </a:moveTo>
                  <a:lnTo>
                    <a:pt x="302800" y="243287"/>
                  </a:lnTo>
                  <a:lnTo>
                    <a:pt x="0" y="134264"/>
                  </a:lnTo>
                  <a:lnTo>
                    <a:pt x="48339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0" name="Google Shape;600;p33"/>
            <p:cNvGrpSpPr/>
            <p:nvPr/>
          </p:nvGrpSpPr>
          <p:grpSpPr>
            <a:xfrm>
              <a:off x="4088196" y="597343"/>
              <a:ext cx="426594" cy="292553"/>
              <a:chOff x="3703986" y="4827765"/>
              <a:chExt cx="254212" cy="174345"/>
            </a:xfrm>
          </p:grpSpPr>
          <p:sp>
            <p:nvSpPr>
              <p:cNvPr id="601" name="Google Shape;601;p33"/>
              <p:cNvSpPr/>
              <p:nvPr/>
            </p:nvSpPr>
            <p:spPr>
              <a:xfrm>
                <a:off x="3703986" y="4827765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33"/>
              <p:cNvSpPr/>
              <p:nvPr/>
            </p:nvSpPr>
            <p:spPr>
              <a:xfrm>
                <a:off x="3735409" y="4839081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33"/>
              <p:cNvSpPr/>
              <p:nvPr/>
            </p:nvSpPr>
            <p:spPr>
              <a:xfrm>
                <a:off x="3766832" y="4850396"/>
                <a:ext cx="34251" cy="95145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45" extrusionOk="0">
                    <a:moveTo>
                      <a:pt x="34252" y="0"/>
                    </a:moveTo>
                    <a:lnTo>
                      <a:pt x="0" y="9514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33"/>
              <p:cNvSpPr/>
              <p:nvPr/>
            </p:nvSpPr>
            <p:spPr>
              <a:xfrm>
                <a:off x="3798255" y="4861702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33"/>
              <p:cNvSpPr/>
              <p:nvPr/>
            </p:nvSpPr>
            <p:spPr>
              <a:xfrm>
                <a:off x="3829678" y="4873018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33"/>
              <p:cNvSpPr/>
              <p:nvPr/>
            </p:nvSpPr>
            <p:spPr>
              <a:xfrm>
                <a:off x="3861101" y="4884334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3892524" y="4895649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3923947" y="4906965"/>
                <a:ext cx="34251" cy="95145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45" extrusionOk="0">
                    <a:moveTo>
                      <a:pt x="34252" y="0"/>
                    </a:moveTo>
                    <a:lnTo>
                      <a:pt x="0" y="9514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9" name="Google Shape;609;p33"/>
            <p:cNvSpPr/>
            <p:nvPr/>
          </p:nvSpPr>
          <p:spPr>
            <a:xfrm>
              <a:off x="3841325" y="1098315"/>
              <a:ext cx="499529" cy="499502"/>
            </a:xfrm>
            <a:custGeom>
              <a:avLst/>
              <a:gdLst/>
              <a:ahLst/>
              <a:cxnLst/>
              <a:rect l="l" t="t" r="r" b="b"/>
              <a:pathLst>
                <a:path w="297675" h="297675" extrusionOk="0">
                  <a:moveTo>
                    <a:pt x="297675" y="148838"/>
                  </a:moveTo>
                  <a:cubicBezTo>
                    <a:pt x="297675" y="231038"/>
                    <a:pt x="231038" y="297675"/>
                    <a:pt x="148838" y="297675"/>
                  </a:cubicBezTo>
                  <a:cubicBezTo>
                    <a:pt x="66637" y="297675"/>
                    <a:pt x="0" y="231038"/>
                    <a:pt x="0" y="148838"/>
                  </a:cubicBezTo>
                  <a:cubicBezTo>
                    <a:pt x="0" y="66637"/>
                    <a:pt x="66637" y="0"/>
                    <a:pt x="148838" y="0"/>
                  </a:cubicBezTo>
                  <a:cubicBezTo>
                    <a:pt x="231038" y="0"/>
                    <a:pt x="297675" y="66637"/>
                    <a:pt x="297675" y="148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3925240" y="1182242"/>
              <a:ext cx="331682" cy="331647"/>
            </a:xfrm>
            <a:custGeom>
              <a:avLst/>
              <a:gdLst/>
              <a:ahLst/>
              <a:cxnLst/>
              <a:rect l="l" t="t" r="r" b="b"/>
              <a:pathLst>
                <a:path w="197653" h="197643" extrusionOk="0">
                  <a:moveTo>
                    <a:pt x="197653" y="102013"/>
                  </a:moveTo>
                  <a:lnTo>
                    <a:pt x="137817" y="80477"/>
                  </a:lnTo>
                  <a:lnTo>
                    <a:pt x="159363" y="20641"/>
                  </a:lnTo>
                  <a:lnTo>
                    <a:pt x="102022" y="0"/>
                  </a:lnTo>
                  <a:lnTo>
                    <a:pt x="80477" y="59827"/>
                  </a:lnTo>
                  <a:lnTo>
                    <a:pt x="20650" y="38291"/>
                  </a:lnTo>
                  <a:lnTo>
                    <a:pt x="0" y="95621"/>
                  </a:lnTo>
                  <a:lnTo>
                    <a:pt x="59836" y="117167"/>
                  </a:lnTo>
                  <a:lnTo>
                    <a:pt x="38290" y="177003"/>
                  </a:lnTo>
                  <a:lnTo>
                    <a:pt x="95631" y="197644"/>
                  </a:lnTo>
                  <a:lnTo>
                    <a:pt x="117176" y="137808"/>
                  </a:lnTo>
                  <a:lnTo>
                    <a:pt x="177003" y="1593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3"/>
            <p:cNvSpPr/>
            <p:nvPr/>
          </p:nvSpPr>
          <p:spPr>
            <a:xfrm rot="-543206">
              <a:off x="4822922" y="911966"/>
              <a:ext cx="335176" cy="186815"/>
            </a:xfrm>
            <a:custGeom>
              <a:avLst/>
              <a:gdLst/>
              <a:ahLst/>
              <a:cxnLst/>
              <a:rect l="l" t="t" r="r" b="b"/>
              <a:pathLst>
                <a:path w="363737" h="202734" extrusionOk="0">
                  <a:moveTo>
                    <a:pt x="201587" y="201587"/>
                  </a:moveTo>
                  <a:cubicBezTo>
                    <a:pt x="301714" y="190376"/>
                    <a:pt x="373799" y="100127"/>
                    <a:pt x="362588" y="0"/>
                  </a:cubicBezTo>
                  <a:lnTo>
                    <a:pt x="0" y="40595"/>
                  </a:lnTo>
                  <a:cubicBezTo>
                    <a:pt x="11201" y="140713"/>
                    <a:pt x="101460" y="212788"/>
                    <a:pt x="201587" y="2015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3"/>
            <p:cNvSpPr/>
            <p:nvPr/>
          </p:nvSpPr>
          <p:spPr>
            <a:xfrm rot="-543206">
              <a:off x="4798380" y="765112"/>
              <a:ext cx="335174" cy="186825"/>
            </a:xfrm>
            <a:custGeom>
              <a:avLst/>
              <a:gdLst/>
              <a:ahLst/>
              <a:cxnLst/>
              <a:rect l="l" t="t" r="r" b="b"/>
              <a:pathLst>
                <a:path w="363735" h="202745" extrusionOk="0">
                  <a:moveTo>
                    <a:pt x="1147" y="202746"/>
                  </a:moveTo>
                  <a:lnTo>
                    <a:pt x="363736" y="162150"/>
                  </a:lnTo>
                  <a:cubicBezTo>
                    <a:pt x="352525" y="62024"/>
                    <a:pt x="262275" y="-10062"/>
                    <a:pt x="162148" y="1149"/>
                  </a:cubicBezTo>
                  <a:cubicBezTo>
                    <a:pt x="62022" y="12360"/>
                    <a:pt x="-10054" y="102619"/>
                    <a:pt x="1147" y="202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3"/>
            <p:cNvSpPr/>
            <p:nvPr/>
          </p:nvSpPr>
          <p:spPr>
            <a:xfrm rot="-543206">
              <a:off x="5327714" y="1152327"/>
              <a:ext cx="198146" cy="159316"/>
            </a:xfrm>
            <a:custGeom>
              <a:avLst/>
              <a:gdLst/>
              <a:ahLst/>
              <a:cxnLst/>
              <a:rect l="l" t="t" r="r" b="b"/>
              <a:pathLst>
                <a:path w="215030" h="172891" extrusionOk="0">
                  <a:moveTo>
                    <a:pt x="57611" y="157419"/>
                  </a:moveTo>
                  <a:cubicBezTo>
                    <a:pt x="112713" y="189252"/>
                    <a:pt x="183198" y="170393"/>
                    <a:pt x="215030" y="115290"/>
                  </a:cubicBezTo>
                  <a:lnTo>
                    <a:pt x="15472" y="0"/>
                  </a:lnTo>
                  <a:cubicBezTo>
                    <a:pt x="-16360" y="55102"/>
                    <a:pt x="2499" y="125587"/>
                    <a:pt x="57611" y="157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 rot="-543206">
              <a:off x="5333396" y="1097857"/>
              <a:ext cx="198146" cy="159320"/>
            </a:xfrm>
            <a:custGeom>
              <a:avLst/>
              <a:gdLst/>
              <a:ahLst/>
              <a:cxnLst/>
              <a:rect l="l" t="t" r="r" b="b"/>
              <a:pathLst>
                <a:path w="215030" h="172896" extrusionOk="0">
                  <a:moveTo>
                    <a:pt x="0" y="57606"/>
                  </a:moveTo>
                  <a:lnTo>
                    <a:pt x="199558" y="172896"/>
                  </a:lnTo>
                  <a:cubicBezTo>
                    <a:pt x="231391" y="117794"/>
                    <a:pt x="212531" y="47309"/>
                    <a:pt x="157429" y="15477"/>
                  </a:cubicBezTo>
                  <a:cubicBezTo>
                    <a:pt x="102318" y="-16365"/>
                    <a:pt x="31842" y="2504"/>
                    <a:pt x="0" y="57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 rot="-3999147">
              <a:off x="3529633" y="1292453"/>
              <a:ext cx="95797" cy="95797"/>
            </a:xfrm>
            <a:custGeom>
              <a:avLst/>
              <a:gdLst/>
              <a:ahLst/>
              <a:cxnLst/>
              <a:rect l="l" t="t" r="r" b="b"/>
              <a:pathLst>
                <a:path w="127732" h="127732" extrusionOk="0">
                  <a:moveTo>
                    <a:pt x="120255" y="93831"/>
                  </a:moveTo>
                  <a:cubicBezTo>
                    <a:pt x="103701" y="124978"/>
                    <a:pt x="65039" y="136798"/>
                    <a:pt x="33901" y="120253"/>
                  </a:cubicBezTo>
                  <a:cubicBezTo>
                    <a:pt x="2755" y="103699"/>
                    <a:pt x="-9066" y="65037"/>
                    <a:pt x="7479" y="33900"/>
                  </a:cubicBezTo>
                  <a:cubicBezTo>
                    <a:pt x="24024" y="2762"/>
                    <a:pt x="62696" y="-9068"/>
                    <a:pt x="93833" y="7477"/>
                  </a:cubicBezTo>
                  <a:cubicBezTo>
                    <a:pt x="124970" y="24022"/>
                    <a:pt x="136800" y="62684"/>
                    <a:pt x="120255" y="93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3"/>
            <p:cNvSpPr/>
            <p:nvPr/>
          </p:nvSpPr>
          <p:spPr>
            <a:xfrm rot="-3999147">
              <a:off x="3683691" y="2082714"/>
              <a:ext cx="95787" cy="95787"/>
            </a:xfrm>
            <a:custGeom>
              <a:avLst/>
              <a:gdLst/>
              <a:ahLst/>
              <a:cxnLst/>
              <a:rect l="l" t="t" r="r" b="b"/>
              <a:pathLst>
                <a:path w="127718" h="127718" extrusionOk="0">
                  <a:moveTo>
                    <a:pt x="116137" y="100526"/>
                  </a:moveTo>
                  <a:cubicBezTo>
                    <a:pt x="95887" y="129396"/>
                    <a:pt x="56063" y="136388"/>
                    <a:pt x="27193" y="116137"/>
                  </a:cubicBezTo>
                  <a:cubicBezTo>
                    <a:pt x="-1677" y="95887"/>
                    <a:pt x="-8669" y="56063"/>
                    <a:pt x="11582" y="27193"/>
                  </a:cubicBezTo>
                  <a:cubicBezTo>
                    <a:pt x="31832" y="-1677"/>
                    <a:pt x="71656" y="-8669"/>
                    <a:pt x="100526" y="11582"/>
                  </a:cubicBezTo>
                  <a:cubicBezTo>
                    <a:pt x="129396" y="31832"/>
                    <a:pt x="136388" y="71656"/>
                    <a:pt x="116137" y="100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3"/>
            <p:cNvSpPr/>
            <p:nvPr/>
          </p:nvSpPr>
          <p:spPr>
            <a:xfrm rot="-3999147">
              <a:off x="3310312" y="1871849"/>
              <a:ext cx="272797" cy="152049"/>
            </a:xfrm>
            <a:custGeom>
              <a:avLst/>
              <a:gdLst/>
              <a:ahLst/>
              <a:cxnLst/>
              <a:rect l="l" t="t" r="r" b="b"/>
              <a:pathLst>
                <a:path w="363737" h="202736" extrusionOk="0">
                  <a:moveTo>
                    <a:pt x="201587" y="201587"/>
                  </a:moveTo>
                  <a:cubicBezTo>
                    <a:pt x="301714" y="190376"/>
                    <a:pt x="373799" y="100127"/>
                    <a:pt x="362588" y="0"/>
                  </a:cubicBezTo>
                  <a:lnTo>
                    <a:pt x="0" y="40596"/>
                  </a:lnTo>
                  <a:cubicBezTo>
                    <a:pt x="11201" y="140713"/>
                    <a:pt x="101460" y="212798"/>
                    <a:pt x="201587" y="2015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3"/>
            <p:cNvSpPr/>
            <p:nvPr/>
          </p:nvSpPr>
          <p:spPr>
            <a:xfrm rot="-3999147">
              <a:off x="3198315" y="1824441"/>
              <a:ext cx="272797" cy="152056"/>
            </a:xfrm>
            <a:custGeom>
              <a:avLst/>
              <a:gdLst/>
              <a:ahLst/>
              <a:cxnLst/>
              <a:rect l="l" t="t" r="r" b="b"/>
              <a:pathLst>
                <a:path w="363737" h="202745" extrusionOk="0">
                  <a:moveTo>
                    <a:pt x="1149" y="202746"/>
                  </a:moveTo>
                  <a:lnTo>
                    <a:pt x="363737" y="162150"/>
                  </a:lnTo>
                  <a:cubicBezTo>
                    <a:pt x="352526" y="62023"/>
                    <a:pt x="262277" y="-10062"/>
                    <a:pt x="162150" y="1149"/>
                  </a:cubicBezTo>
                  <a:cubicBezTo>
                    <a:pt x="62023" y="12360"/>
                    <a:pt x="-10062" y="102619"/>
                    <a:pt x="1149" y="202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 rot="-3999147">
              <a:off x="2922854" y="1733985"/>
              <a:ext cx="155387" cy="138522"/>
            </a:xfrm>
            <a:custGeom>
              <a:avLst/>
              <a:gdLst/>
              <a:ahLst/>
              <a:cxnLst/>
              <a:rect l="l" t="t" r="r" b="b"/>
              <a:pathLst>
                <a:path w="207187" h="184699" extrusionOk="0">
                  <a:moveTo>
                    <a:pt x="45777" y="161401"/>
                  </a:moveTo>
                  <a:cubicBezTo>
                    <a:pt x="96555" y="199768"/>
                    <a:pt x="168821" y="189700"/>
                    <a:pt x="207188" y="138922"/>
                  </a:cubicBezTo>
                  <a:lnTo>
                    <a:pt x="23298" y="0"/>
                  </a:lnTo>
                  <a:cubicBezTo>
                    <a:pt x="-15069" y="50768"/>
                    <a:pt x="-5001" y="123034"/>
                    <a:pt x="45777" y="161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3"/>
            <p:cNvSpPr/>
            <p:nvPr/>
          </p:nvSpPr>
          <p:spPr>
            <a:xfrm rot="-3999147">
              <a:off x="2898252" y="1704335"/>
              <a:ext cx="155387" cy="138519"/>
            </a:xfrm>
            <a:custGeom>
              <a:avLst/>
              <a:gdLst/>
              <a:ahLst/>
              <a:cxnLst/>
              <a:rect l="l" t="t" r="r" b="b"/>
              <a:pathLst>
                <a:path w="207187" h="184696" extrusionOk="0">
                  <a:moveTo>
                    <a:pt x="0" y="45775"/>
                  </a:moveTo>
                  <a:lnTo>
                    <a:pt x="183890" y="184697"/>
                  </a:lnTo>
                  <a:cubicBezTo>
                    <a:pt x="222256" y="133919"/>
                    <a:pt x="212189" y="61653"/>
                    <a:pt x="161411" y="23286"/>
                  </a:cubicBezTo>
                  <a:cubicBezTo>
                    <a:pt x="110623" y="-15061"/>
                    <a:pt x="38367" y="-5003"/>
                    <a:pt x="0" y="45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 rot="-3999147">
              <a:off x="3205916" y="1490053"/>
              <a:ext cx="155384" cy="138522"/>
            </a:xfrm>
            <a:custGeom>
              <a:avLst/>
              <a:gdLst/>
              <a:ahLst/>
              <a:cxnLst/>
              <a:rect l="l" t="t" r="r" b="b"/>
              <a:pathLst>
                <a:path w="207183" h="184699" extrusionOk="0">
                  <a:moveTo>
                    <a:pt x="45773" y="161401"/>
                  </a:moveTo>
                  <a:cubicBezTo>
                    <a:pt x="96551" y="199768"/>
                    <a:pt x="168817" y="189700"/>
                    <a:pt x="207183" y="138922"/>
                  </a:cubicBezTo>
                  <a:lnTo>
                    <a:pt x="23294" y="0"/>
                  </a:lnTo>
                  <a:cubicBezTo>
                    <a:pt x="-15063" y="50778"/>
                    <a:pt x="-5005" y="123044"/>
                    <a:pt x="45773" y="161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3"/>
            <p:cNvSpPr/>
            <p:nvPr/>
          </p:nvSpPr>
          <p:spPr>
            <a:xfrm rot="-3999147">
              <a:off x="3181315" y="1460402"/>
              <a:ext cx="155387" cy="138526"/>
            </a:xfrm>
            <a:custGeom>
              <a:avLst/>
              <a:gdLst/>
              <a:ahLst/>
              <a:cxnLst/>
              <a:rect l="l" t="t" r="r" b="b"/>
              <a:pathLst>
                <a:path w="207187" h="184705" extrusionOk="0">
                  <a:moveTo>
                    <a:pt x="0" y="45783"/>
                  </a:moveTo>
                  <a:lnTo>
                    <a:pt x="183890" y="184705"/>
                  </a:lnTo>
                  <a:cubicBezTo>
                    <a:pt x="222256" y="133927"/>
                    <a:pt x="212189" y="61661"/>
                    <a:pt x="161411" y="23294"/>
                  </a:cubicBezTo>
                  <a:cubicBezTo>
                    <a:pt x="110633" y="-15072"/>
                    <a:pt x="38367" y="-4995"/>
                    <a:pt x="0" y="457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3"/>
            <p:cNvSpPr/>
            <p:nvPr/>
          </p:nvSpPr>
          <p:spPr>
            <a:xfrm rot="-3996033">
              <a:off x="5271196" y="1643656"/>
              <a:ext cx="95675" cy="95675"/>
            </a:xfrm>
            <a:custGeom>
              <a:avLst/>
              <a:gdLst/>
              <a:ahLst/>
              <a:cxnLst/>
              <a:rect l="l" t="t" r="r" b="b"/>
              <a:pathLst>
                <a:path w="127718" h="127718" extrusionOk="0">
                  <a:moveTo>
                    <a:pt x="116137" y="100526"/>
                  </a:moveTo>
                  <a:cubicBezTo>
                    <a:pt x="95887" y="129396"/>
                    <a:pt x="56063" y="136388"/>
                    <a:pt x="27193" y="116137"/>
                  </a:cubicBezTo>
                  <a:cubicBezTo>
                    <a:pt x="-1677" y="95887"/>
                    <a:pt x="-8669" y="56063"/>
                    <a:pt x="11582" y="27193"/>
                  </a:cubicBezTo>
                  <a:cubicBezTo>
                    <a:pt x="31832" y="-1677"/>
                    <a:pt x="71656" y="-8669"/>
                    <a:pt x="100526" y="11582"/>
                  </a:cubicBezTo>
                  <a:cubicBezTo>
                    <a:pt x="129396" y="31832"/>
                    <a:pt x="136388" y="71656"/>
                    <a:pt x="116137" y="100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F3E934-17F3-6B82-7FA6-43394FAD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93" y="671512"/>
            <a:ext cx="6546532" cy="36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4"/>
          <p:cNvSpPr/>
          <p:nvPr/>
        </p:nvSpPr>
        <p:spPr>
          <a:xfrm>
            <a:off x="8430775" y="-653000"/>
            <a:ext cx="2031593" cy="2028705"/>
          </a:xfrm>
          <a:custGeom>
            <a:avLst/>
            <a:gdLst/>
            <a:ahLst/>
            <a:cxnLst/>
            <a:rect l="l" t="t" r="r" b="b"/>
            <a:pathLst>
              <a:path w="82518" h="82518" extrusionOk="0">
                <a:moveTo>
                  <a:pt x="83711" y="41608"/>
                </a:moveTo>
                <a:cubicBezTo>
                  <a:pt x="83711" y="64398"/>
                  <a:pt x="65233" y="82871"/>
                  <a:pt x="42449" y="82871"/>
                </a:cubicBezTo>
                <a:cubicBezTo>
                  <a:pt x="19665" y="82871"/>
                  <a:pt x="1193" y="64398"/>
                  <a:pt x="1193" y="41608"/>
                </a:cubicBezTo>
                <a:cubicBezTo>
                  <a:pt x="1193" y="18824"/>
                  <a:pt x="19665" y="352"/>
                  <a:pt x="42449" y="352"/>
                </a:cubicBezTo>
                <a:cubicBezTo>
                  <a:pt x="65233" y="352"/>
                  <a:pt x="83711" y="18824"/>
                  <a:pt x="83711" y="416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34"/>
          <p:cNvSpPr txBox="1">
            <a:spLocks noGrp="1"/>
          </p:cNvSpPr>
          <p:nvPr>
            <p:ph type="title"/>
          </p:nvPr>
        </p:nvSpPr>
        <p:spPr>
          <a:xfrm flipH="1">
            <a:off x="518310" y="1648519"/>
            <a:ext cx="3768796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ro-RO" sz="3200" b="1" kern="100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Challenges</a:t>
            </a:r>
            <a:r>
              <a:rPr lang="ro-RO" sz="3200" b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of Deep </a:t>
            </a:r>
            <a:r>
              <a:rPr lang="ro-RO" sz="3200" b="1" kern="100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Learning</a:t>
            </a:r>
            <a:r>
              <a:rPr lang="ro-RO" sz="3200" b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ro-RO" sz="3200" b="1" kern="100" dirty="0" err="1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Healthcare</a:t>
            </a:r>
            <a:endParaRPr lang="ro-RO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631" name="Google Shape;631;p34"/>
          <p:cNvGrpSpPr/>
          <p:nvPr/>
        </p:nvGrpSpPr>
        <p:grpSpPr>
          <a:xfrm>
            <a:off x="713373" y="154126"/>
            <a:ext cx="727117" cy="770735"/>
            <a:chOff x="5137170" y="1563182"/>
            <a:chExt cx="584358" cy="619462"/>
          </a:xfrm>
        </p:grpSpPr>
        <p:sp>
          <p:nvSpPr>
            <p:cNvPr id="632" name="Google Shape;632;p34"/>
            <p:cNvSpPr/>
            <p:nvPr/>
          </p:nvSpPr>
          <p:spPr>
            <a:xfrm>
              <a:off x="5137170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811"/>
                  </a:moveTo>
                  <a:cubicBezTo>
                    <a:pt x="96911" y="73631"/>
                    <a:pt x="75956" y="94567"/>
                    <a:pt x="50175" y="94567"/>
                  </a:cubicBezTo>
                  <a:cubicBezTo>
                    <a:pt x="24330" y="94567"/>
                    <a:pt x="3439" y="73631"/>
                    <a:pt x="3439" y="47811"/>
                  </a:cubicBezTo>
                  <a:cubicBezTo>
                    <a:pt x="3439" y="21992"/>
                    <a:pt x="24330" y="1063"/>
                    <a:pt x="50175" y="1063"/>
                  </a:cubicBezTo>
                  <a:cubicBezTo>
                    <a:pt x="75956" y="1063"/>
                    <a:pt x="96911" y="21992"/>
                    <a:pt x="96911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5137170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936"/>
                  </a:moveTo>
                  <a:cubicBezTo>
                    <a:pt x="96911" y="73755"/>
                    <a:pt x="75956" y="94691"/>
                    <a:pt x="50175" y="94691"/>
                  </a:cubicBezTo>
                  <a:cubicBezTo>
                    <a:pt x="24330" y="94691"/>
                    <a:pt x="3439" y="73755"/>
                    <a:pt x="3439" y="47936"/>
                  </a:cubicBezTo>
                  <a:cubicBezTo>
                    <a:pt x="3439" y="22117"/>
                    <a:pt x="24330" y="1187"/>
                    <a:pt x="50175" y="1187"/>
                  </a:cubicBezTo>
                  <a:cubicBezTo>
                    <a:pt x="75956" y="1187"/>
                    <a:pt x="96911" y="22117"/>
                    <a:pt x="96911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5312477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811"/>
                  </a:moveTo>
                  <a:cubicBezTo>
                    <a:pt x="97028" y="73631"/>
                    <a:pt x="76137" y="94567"/>
                    <a:pt x="50292" y="94567"/>
                  </a:cubicBezTo>
                  <a:cubicBezTo>
                    <a:pt x="24447" y="94567"/>
                    <a:pt x="3556" y="73631"/>
                    <a:pt x="3556" y="47811"/>
                  </a:cubicBezTo>
                  <a:cubicBezTo>
                    <a:pt x="3556" y="21992"/>
                    <a:pt x="24447" y="1063"/>
                    <a:pt x="50292" y="1063"/>
                  </a:cubicBezTo>
                  <a:cubicBezTo>
                    <a:pt x="76137" y="1063"/>
                    <a:pt x="97028" y="21992"/>
                    <a:pt x="97028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5312477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936"/>
                  </a:moveTo>
                  <a:cubicBezTo>
                    <a:pt x="97028" y="73755"/>
                    <a:pt x="76137" y="94691"/>
                    <a:pt x="50292" y="94691"/>
                  </a:cubicBezTo>
                  <a:cubicBezTo>
                    <a:pt x="24447" y="94691"/>
                    <a:pt x="3556" y="73755"/>
                    <a:pt x="3556" y="47936"/>
                  </a:cubicBezTo>
                  <a:cubicBezTo>
                    <a:pt x="3556" y="22117"/>
                    <a:pt x="24447" y="1187"/>
                    <a:pt x="50292" y="1187"/>
                  </a:cubicBezTo>
                  <a:cubicBezTo>
                    <a:pt x="76137" y="1187"/>
                    <a:pt x="97028" y="22117"/>
                    <a:pt x="97028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5476117" y="1563182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7811"/>
                  </a:moveTo>
                  <a:cubicBezTo>
                    <a:pt x="97137" y="73631"/>
                    <a:pt x="76182" y="94567"/>
                    <a:pt x="50400" y="94567"/>
                  </a:cubicBezTo>
                  <a:cubicBezTo>
                    <a:pt x="24556" y="94567"/>
                    <a:pt x="3664" y="73631"/>
                    <a:pt x="3664" y="47811"/>
                  </a:cubicBezTo>
                  <a:cubicBezTo>
                    <a:pt x="3664" y="21992"/>
                    <a:pt x="24556" y="1063"/>
                    <a:pt x="50400" y="1063"/>
                  </a:cubicBezTo>
                  <a:cubicBezTo>
                    <a:pt x="76182" y="1063"/>
                    <a:pt x="97137" y="21992"/>
                    <a:pt x="97137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5476117" y="1750191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7936"/>
                  </a:moveTo>
                  <a:cubicBezTo>
                    <a:pt x="97137" y="73755"/>
                    <a:pt x="76182" y="94691"/>
                    <a:pt x="50400" y="94691"/>
                  </a:cubicBezTo>
                  <a:cubicBezTo>
                    <a:pt x="24556" y="94691"/>
                    <a:pt x="3664" y="73755"/>
                    <a:pt x="3664" y="47936"/>
                  </a:cubicBezTo>
                  <a:cubicBezTo>
                    <a:pt x="3664" y="22117"/>
                    <a:pt x="24556" y="1187"/>
                    <a:pt x="50400" y="1187"/>
                  </a:cubicBezTo>
                  <a:cubicBezTo>
                    <a:pt x="76182" y="1187"/>
                    <a:pt x="97137" y="22117"/>
                    <a:pt x="97137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5651425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7811"/>
                  </a:moveTo>
                  <a:cubicBezTo>
                    <a:pt x="97253" y="73631"/>
                    <a:pt x="76361" y="94567"/>
                    <a:pt x="50517" y="94567"/>
                  </a:cubicBezTo>
                  <a:cubicBezTo>
                    <a:pt x="24736" y="94567"/>
                    <a:pt x="3781" y="73631"/>
                    <a:pt x="3781" y="47811"/>
                  </a:cubicBezTo>
                  <a:cubicBezTo>
                    <a:pt x="3781" y="21992"/>
                    <a:pt x="24736" y="1063"/>
                    <a:pt x="50517" y="1063"/>
                  </a:cubicBezTo>
                  <a:cubicBezTo>
                    <a:pt x="76361" y="1063"/>
                    <a:pt x="97253" y="21992"/>
                    <a:pt x="97253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5651425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7936"/>
                  </a:moveTo>
                  <a:cubicBezTo>
                    <a:pt x="97253" y="73755"/>
                    <a:pt x="76361" y="94691"/>
                    <a:pt x="50517" y="94691"/>
                  </a:cubicBezTo>
                  <a:cubicBezTo>
                    <a:pt x="24736" y="94691"/>
                    <a:pt x="3781" y="73755"/>
                    <a:pt x="3781" y="47936"/>
                  </a:cubicBezTo>
                  <a:cubicBezTo>
                    <a:pt x="3781" y="22117"/>
                    <a:pt x="24736" y="1187"/>
                    <a:pt x="50517" y="1187"/>
                  </a:cubicBezTo>
                  <a:cubicBezTo>
                    <a:pt x="76361" y="1187"/>
                    <a:pt x="97253" y="22117"/>
                    <a:pt x="97253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5137170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059"/>
                  </a:moveTo>
                  <a:cubicBezTo>
                    <a:pt x="96911" y="73878"/>
                    <a:pt x="75956" y="94807"/>
                    <a:pt x="50175" y="94807"/>
                  </a:cubicBezTo>
                  <a:cubicBezTo>
                    <a:pt x="24330" y="94807"/>
                    <a:pt x="3439" y="73878"/>
                    <a:pt x="3439" y="48059"/>
                  </a:cubicBezTo>
                  <a:cubicBezTo>
                    <a:pt x="3439" y="22240"/>
                    <a:pt x="24330" y="1304"/>
                    <a:pt x="50175" y="1304"/>
                  </a:cubicBezTo>
                  <a:cubicBezTo>
                    <a:pt x="75956" y="1304"/>
                    <a:pt x="96911" y="22240"/>
                    <a:pt x="96911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5137170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183"/>
                  </a:moveTo>
                  <a:cubicBezTo>
                    <a:pt x="96911" y="74002"/>
                    <a:pt x="75956" y="94932"/>
                    <a:pt x="50175" y="94932"/>
                  </a:cubicBezTo>
                  <a:cubicBezTo>
                    <a:pt x="24330" y="94932"/>
                    <a:pt x="3439" y="74002"/>
                    <a:pt x="3439" y="48183"/>
                  </a:cubicBezTo>
                  <a:cubicBezTo>
                    <a:pt x="3439" y="22364"/>
                    <a:pt x="24330" y="1428"/>
                    <a:pt x="50175" y="1428"/>
                  </a:cubicBezTo>
                  <a:cubicBezTo>
                    <a:pt x="75956" y="1428"/>
                    <a:pt x="96911" y="22364"/>
                    <a:pt x="96911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5312477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059"/>
                  </a:moveTo>
                  <a:cubicBezTo>
                    <a:pt x="97028" y="73878"/>
                    <a:pt x="76137" y="94807"/>
                    <a:pt x="50292" y="94807"/>
                  </a:cubicBezTo>
                  <a:cubicBezTo>
                    <a:pt x="24447" y="94807"/>
                    <a:pt x="3556" y="73878"/>
                    <a:pt x="3556" y="48059"/>
                  </a:cubicBezTo>
                  <a:cubicBezTo>
                    <a:pt x="3556" y="22240"/>
                    <a:pt x="24447" y="1304"/>
                    <a:pt x="50292" y="1304"/>
                  </a:cubicBezTo>
                  <a:cubicBezTo>
                    <a:pt x="76137" y="1304"/>
                    <a:pt x="97028" y="22240"/>
                    <a:pt x="97028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5312477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183"/>
                  </a:moveTo>
                  <a:cubicBezTo>
                    <a:pt x="97028" y="74002"/>
                    <a:pt x="76137" y="94932"/>
                    <a:pt x="50292" y="94932"/>
                  </a:cubicBezTo>
                  <a:cubicBezTo>
                    <a:pt x="24447" y="94932"/>
                    <a:pt x="3556" y="74002"/>
                    <a:pt x="3556" y="48183"/>
                  </a:cubicBezTo>
                  <a:cubicBezTo>
                    <a:pt x="3556" y="22364"/>
                    <a:pt x="24447" y="1428"/>
                    <a:pt x="50292" y="1428"/>
                  </a:cubicBezTo>
                  <a:cubicBezTo>
                    <a:pt x="76137" y="1428"/>
                    <a:pt x="97028" y="22364"/>
                    <a:pt x="97028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5476117" y="1925509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8059"/>
                  </a:moveTo>
                  <a:cubicBezTo>
                    <a:pt x="97137" y="73878"/>
                    <a:pt x="76182" y="94807"/>
                    <a:pt x="50400" y="94807"/>
                  </a:cubicBezTo>
                  <a:cubicBezTo>
                    <a:pt x="24556" y="94807"/>
                    <a:pt x="3664" y="73878"/>
                    <a:pt x="3664" y="48059"/>
                  </a:cubicBezTo>
                  <a:cubicBezTo>
                    <a:pt x="3664" y="22240"/>
                    <a:pt x="24556" y="1304"/>
                    <a:pt x="50400" y="1304"/>
                  </a:cubicBezTo>
                  <a:cubicBezTo>
                    <a:pt x="76182" y="1304"/>
                    <a:pt x="97137" y="22240"/>
                    <a:pt x="97137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5476117" y="2112518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8183"/>
                  </a:moveTo>
                  <a:cubicBezTo>
                    <a:pt x="97137" y="74002"/>
                    <a:pt x="76182" y="94932"/>
                    <a:pt x="50400" y="94932"/>
                  </a:cubicBezTo>
                  <a:cubicBezTo>
                    <a:pt x="24556" y="94932"/>
                    <a:pt x="3664" y="74002"/>
                    <a:pt x="3664" y="48183"/>
                  </a:cubicBezTo>
                  <a:cubicBezTo>
                    <a:pt x="3664" y="22364"/>
                    <a:pt x="24556" y="1428"/>
                    <a:pt x="50400" y="1428"/>
                  </a:cubicBezTo>
                  <a:cubicBezTo>
                    <a:pt x="76182" y="1428"/>
                    <a:pt x="97137" y="22364"/>
                    <a:pt x="97137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5651425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8059"/>
                  </a:moveTo>
                  <a:cubicBezTo>
                    <a:pt x="97253" y="73878"/>
                    <a:pt x="76361" y="94807"/>
                    <a:pt x="50517" y="94807"/>
                  </a:cubicBezTo>
                  <a:cubicBezTo>
                    <a:pt x="24736" y="94807"/>
                    <a:pt x="3781" y="73878"/>
                    <a:pt x="3781" y="48059"/>
                  </a:cubicBezTo>
                  <a:cubicBezTo>
                    <a:pt x="3781" y="22240"/>
                    <a:pt x="24736" y="1304"/>
                    <a:pt x="50517" y="1304"/>
                  </a:cubicBezTo>
                  <a:cubicBezTo>
                    <a:pt x="76361" y="1304"/>
                    <a:pt x="97253" y="22240"/>
                    <a:pt x="97253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5651425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8183"/>
                  </a:moveTo>
                  <a:cubicBezTo>
                    <a:pt x="97253" y="74002"/>
                    <a:pt x="76361" y="94932"/>
                    <a:pt x="50517" y="94932"/>
                  </a:cubicBezTo>
                  <a:cubicBezTo>
                    <a:pt x="24736" y="94932"/>
                    <a:pt x="3781" y="74002"/>
                    <a:pt x="3781" y="48183"/>
                  </a:cubicBezTo>
                  <a:cubicBezTo>
                    <a:pt x="3781" y="22364"/>
                    <a:pt x="24736" y="1428"/>
                    <a:pt x="50517" y="1428"/>
                  </a:cubicBezTo>
                  <a:cubicBezTo>
                    <a:pt x="76361" y="1428"/>
                    <a:pt x="97253" y="22364"/>
                    <a:pt x="97253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8" name="Google Shape;648;p34"/>
          <p:cNvSpPr/>
          <p:nvPr/>
        </p:nvSpPr>
        <p:spPr>
          <a:xfrm>
            <a:off x="713225" y="4065354"/>
            <a:ext cx="4955000" cy="4948192"/>
          </a:xfrm>
          <a:custGeom>
            <a:avLst/>
            <a:gdLst/>
            <a:ahLst/>
            <a:cxnLst/>
            <a:rect l="l" t="t" r="r" b="b"/>
            <a:pathLst>
              <a:path w="82518" h="82518" extrusionOk="0">
                <a:moveTo>
                  <a:pt x="83711" y="41608"/>
                </a:moveTo>
                <a:cubicBezTo>
                  <a:pt x="83711" y="64398"/>
                  <a:pt x="65233" y="82871"/>
                  <a:pt x="42449" y="82871"/>
                </a:cubicBezTo>
                <a:cubicBezTo>
                  <a:pt x="19665" y="82871"/>
                  <a:pt x="1193" y="64398"/>
                  <a:pt x="1193" y="41608"/>
                </a:cubicBezTo>
                <a:cubicBezTo>
                  <a:pt x="1193" y="18824"/>
                  <a:pt x="19665" y="352"/>
                  <a:pt x="42449" y="352"/>
                </a:cubicBezTo>
                <a:cubicBezTo>
                  <a:pt x="65233" y="352"/>
                  <a:pt x="83711" y="18824"/>
                  <a:pt x="83711" y="4160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9" name="Google Shape;649;p34"/>
          <p:cNvGrpSpPr/>
          <p:nvPr/>
        </p:nvGrpSpPr>
        <p:grpSpPr>
          <a:xfrm>
            <a:off x="4351875" y="515724"/>
            <a:ext cx="4273816" cy="4283197"/>
            <a:chOff x="4351875" y="515724"/>
            <a:chExt cx="4273816" cy="4283197"/>
          </a:xfrm>
        </p:grpSpPr>
        <p:grpSp>
          <p:nvGrpSpPr>
            <p:cNvPr id="650" name="Google Shape;650;p34"/>
            <p:cNvGrpSpPr/>
            <p:nvPr/>
          </p:nvGrpSpPr>
          <p:grpSpPr>
            <a:xfrm>
              <a:off x="4796749" y="1094800"/>
              <a:ext cx="3498385" cy="2954272"/>
              <a:chOff x="4796749" y="1094800"/>
              <a:chExt cx="3498385" cy="2954272"/>
            </a:xfrm>
          </p:grpSpPr>
          <p:sp>
            <p:nvSpPr>
              <p:cNvPr id="651" name="Google Shape;651;p34"/>
              <p:cNvSpPr/>
              <p:nvPr/>
            </p:nvSpPr>
            <p:spPr>
              <a:xfrm>
                <a:off x="5400166" y="3550418"/>
                <a:ext cx="50455" cy="89880"/>
              </a:xfrm>
              <a:custGeom>
                <a:avLst/>
                <a:gdLst/>
                <a:ahLst/>
                <a:cxnLst/>
                <a:rect l="l" t="t" r="r" b="b"/>
                <a:pathLst>
                  <a:path w="67273" h="119840" extrusionOk="0">
                    <a:moveTo>
                      <a:pt x="67415" y="115412"/>
                    </a:moveTo>
                    <a:cubicBezTo>
                      <a:pt x="64620" y="105213"/>
                      <a:pt x="58614" y="95461"/>
                      <a:pt x="53634" y="86154"/>
                    </a:cubicBezTo>
                    <a:cubicBezTo>
                      <a:pt x="48534" y="76595"/>
                      <a:pt x="43390" y="67050"/>
                      <a:pt x="38202" y="57535"/>
                    </a:cubicBezTo>
                    <a:cubicBezTo>
                      <a:pt x="27973" y="38773"/>
                      <a:pt x="16927" y="20561"/>
                      <a:pt x="6149" y="2141"/>
                    </a:cubicBezTo>
                    <a:cubicBezTo>
                      <a:pt x="4335" y="-936"/>
                      <a:pt x="-958" y="1948"/>
                      <a:pt x="603" y="5189"/>
                    </a:cubicBezTo>
                    <a:cubicBezTo>
                      <a:pt x="10014" y="24605"/>
                      <a:pt x="19128" y="44155"/>
                      <a:pt x="29118" y="63318"/>
                    </a:cubicBezTo>
                    <a:cubicBezTo>
                      <a:pt x="34128" y="72922"/>
                      <a:pt x="39198" y="82497"/>
                      <a:pt x="44282" y="92041"/>
                    </a:cubicBezTo>
                    <a:cubicBezTo>
                      <a:pt x="49159" y="101155"/>
                      <a:pt x="53827" y="111309"/>
                      <a:pt x="60591" y="119159"/>
                    </a:cubicBezTo>
                    <a:cubicBezTo>
                      <a:pt x="63550" y="122578"/>
                      <a:pt x="68604" y="119708"/>
                      <a:pt x="67415" y="115412"/>
                    </a:cubicBezTo>
                    <a:close/>
                  </a:path>
                </a:pathLst>
              </a:custGeom>
              <a:solidFill>
                <a:srgbClr val="04183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34"/>
              <p:cNvSpPr/>
              <p:nvPr/>
            </p:nvSpPr>
            <p:spPr>
              <a:xfrm>
                <a:off x="5294379" y="1094800"/>
                <a:ext cx="730601" cy="697059"/>
              </a:xfrm>
              <a:custGeom>
                <a:avLst/>
                <a:gdLst/>
                <a:ahLst/>
                <a:cxnLst/>
                <a:rect l="l" t="t" r="r" b="b"/>
                <a:pathLst>
                  <a:path w="1202635" h="1166626" extrusionOk="0">
                    <a:moveTo>
                      <a:pt x="46343" y="847955"/>
                    </a:moveTo>
                    <a:cubicBezTo>
                      <a:pt x="37618" y="847955"/>
                      <a:pt x="14345" y="725812"/>
                      <a:pt x="2712" y="618199"/>
                    </a:cubicBezTo>
                    <a:cubicBezTo>
                      <a:pt x="-8915" y="510591"/>
                      <a:pt x="43435" y="414618"/>
                      <a:pt x="43435" y="414618"/>
                    </a:cubicBezTo>
                    <a:cubicBezTo>
                      <a:pt x="43435" y="414618"/>
                      <a:pt x="28893" y="309919"/>
                      <a:pt x="139409" y="184862"/>
                    </a:cubicBezTo>
                    <a:cubicBezTo>
                      <a:pt x="249924" y="59805"/>
                      <a:pt x="421514" y="42355"/>
                      <a:pt x="421514" y="42355"/>
                    </a:cubicBezTo>
                    <a:cubicBezTo>
                      <a:pt x="421514" y="42355"/>
                      <a:pt x="473863" y="7455"/>
                      <a:pt x="659995" y="1639"/>
                    </a:cubicBezTo>
                    <a:cubicBezTo>
                      <a:pt x="846126" y="-4178"/>
                      <a:pt x="878118" y="56896"/>
                      <a:pt x="878118" y="56896"/>
                    </a:cubicBezTo>
                    <a:cubicBezTo>
                      <a:pt x="878118" y="56896"/>
                      <a:pt x="977000" y="27813"/>
                      <a:pt x="1125330" y="196495"/>
                    </a:cubicBezTo>
                    <a:cubicBezTo>
                      <a:pt x="1273647" y="365176"/>
                      <a:pt x="1174764" y="795605"/>
                      <a:pt x="1125330" y="836328"/>
                    </a:cubicBezTo>
                    <a:cubicBezTo>
                      <a:pt x="1075882" y="877038"/>
                      <a:pt x="936290" y="1167874"/>
                      <a:pt x="936290" y="1167874"/>
                    </a:cubicBezTo>
                    <a:lnTo>
                      <a:pt x="209208" y="1159149"/>
                    </a:lnTo>
                    <a:lnTo>
                      <a:pt x="46343" y="847955"/>
                    </a:lnTo>
                    <a:close/>
                  </a:path>
                </a:pathLst>
              </a:custGeom>
              <a:solidFill>
                <a:srgbClr val="60304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34"/>
              <p:cNvSpPr/>
              <p:nvPr/>
            </p:nvSpPr>
            <p:spPr>
              <a:xfrm>
                <a:off x="5441570" y="1831109"/>
                <a:ext cx="462417" cy="703397"/>
              </a:xfrm>
              <a:custGeom>
                <a:avLst/>
                <a:gdLst/>
                <a:ahLst/>
                <a:cxnLst/>
                <a:rect l="l" t="t" r="r" b="b"/>
                <a:pathLst>
                  <a:path w="761181" h="1177233" extrusionOk="0">
                    <a:moveTo>
                      <a:pt x="620500" y="1153533"/>
                    </a:moveTo>
                    <a:cubicBezTo>
                      <a:pt x="145285" y="1321725"/>
                      <a:pt x="31550" y="613732"/>
                      <a:pt x="7141" y="379924"/>
                    </a:cubicBezTo>
                    <a:cubicBezTo>
                      <a:pt x="2422" y="334738"/>
                      <a:pt x="1038" y="307223"/>
                      <a:pt x="1038" y="307223"/>
                    </a:cubicBezTo>
                    <a:lnTo>
                      <a:pt x="27232" y="54188"/>
                    </a:lnTo>
                    <a:lnTo>
                      <a:pt x="620500" y="1864"/>
                    </a:lnTo>
                    <a:lnTo>
                      <a:pt x="664137" y="403235"/>
                    </a:lnTo>
                    <a:cubicBezTo>
                      <a:pt x="664137" y="403235"/>
                      <a:pt x="697405" y="490205"/>
                      <a:pt x="725148" y="605496"/>
                    </a:cubicBezTo>
                    <a:cubicBezTo>
                      <a:pt x="773154" y="804663"/>
                      <a:pt x="804873" y="1088319"/>
                      <a:pt x="620500" y="1153533"/>
                    </a:cubicBezTo>
                    <a:close/>
                  </a:path>
                </a:pathLst>
              </a:custGeom>
              <a:solidFill>
                <a:srgbClr val="F6938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34"/>
              <p:cNvSpPr/>
              <p:nvPr/>
            </p:nvSpPr>
            <p:spPr>
              <a:xfrm>
                <a:off x="5441570" y="1831109"/>
                <a:ext cx="439897" cy="397107"/>
              </a:xfrm>
              <a:custGeom>
                <a:avLst/>
                <a:gdLst/>
                <a:ahLst/>
                <a:cxnLst/>
                <a:rect l="l" t="t" r="r" b="b"/>
                <a:pathLst>
                  <a:path w="724110" h="664615" extrusionOk="0">
                    <a:moveTo>
                      <a:pt x="725139" y="605368"/>
                    </a:moveTo>
                    <a:cubicBezTo>
                      <a:pt x="425476" y="781911"/>
                      <a:pt x="143085" y="534286"/>
                      <a:pt x="7131" y="379797"/>
                    </a:cubicBezTo>
                    <a:cubicBezTo>
                      <a:pt x="2413" y="334610"/>
                      <a:pt x="1029" y="307095"/>
                      <a:pt x="1029" y="307095"/>
                    </a:cubicBezTo>
                    <a:lnTo>
                      <a:pt x="27223" y="54061"/>
                    </a:lnTo>
                    <a:lnTo>
                      <a:pt x="620491" y="1737"/>
                    </a:lnTo>
                    <a:lnTo>
                      <a:pt x="664128" y="403108"/>
                    </a:lnTo>
                    <a:cubicBezTo>
                      <a:pt x="664128" y="403108"/>
                      <a:pt x="697396" y="490077"/>
                      <a:pt x="725139" y="605368"/>
                    </a:cubicBez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34"/>
              <p:cNvSpPr/>
              <p:nvPr/>
            </p:nvSpPr>
            <p:spPr>
              <a:xfrm>
                <a:off x="4796749" y="2045148"/>
                <a:ext cx="2031673" cy="2001857"/>
              </a:xfrm>
              <a:custGeom>
                <a:avLst/>
                <a:gdLst/>
                <a:ahLst/>
                <a:cxnLst/>
                <a:rect l="l" t="t" r="r" b="b"/>
                <a:pathLst>
                  <a:path w="3344317" h="3350389" extrusionOk="0">
                    <a:moveTo>
                      <a:pt x="3308331" y="2663675"/>
                    </a:moveTo>
                    <a:cubicBezTo>
                      <a:pt x="3249581" y="2773283"/>
                      <a:pt x="3147022" y="2821396"/>
                      <a:pt x="3051715" y="2841170"/>
                    </a:cubicBezTo>
                    <a:cubicBezTo>
                      <a:pt x="2934531" y="2865484"/>
                      <a:pt x="2828455" y="2846942"/>
                      <a:pt x="2828455" y="2846942"/>
                    </a:cubicBezTo>
                    <a:lnTo>
                      <a:pt x="2900788" y="3352974"/>
                    </a:lnTo>
                    <a:lnTo>
                      <a:pt x="181455" y="3352974"/>
                    </a:lnTo>
                    <a:lnTo>
                      <a:pt x="272000" y="2611326"/>
                    </a:lnTo>
                    <a:cubicBezTo>
                      <a:pt x="272000" y="2611326"/>
                      <a:pt x="-129473" y="1382549"/>
                      <a:pt x="45158" y="848875"/>
                    </a:cubicBezTo>
                    <a:cubicBezTo>
                      <a:pt x="137329" y="567456"/>
                      <a:pt x="513414" y="382778"/>
                      <a:pt x="787391" y="185103"/>
                    </a:cubicBezTo>
                    <a:cubicBezTo>
                      <a:pt x="802930" y="174009"/>
                      <a:pt x="817948" y="163240"/>
                      <a:pt x="832502" y="152857"/>
                    </a:cubicBezTo>
                    <a:cubicBezTo>
                      <a:pt x="888642" y="112783"/>
                      <a:pt x="937607" y="78569"/>
                      <a:pt x="974685" y="53042"/>
                    </a:cubicBezTo>
                    <a:cubicBezTo>
                      <a:pt x="980038" y="49390"/>
                      <a:pt x="985067" y="45860"/>
                      <a:pt x="989893" y="42533"/>
                    </a:cubicBezTo>
                    <a:cubicBezTo>
                      <a:pt x="1026907" y="17075"/>
                      <a:pt x="1048586" y="2585"/>
                      <a:pt x="1048586" y="2585"/>
                    </a:cubicBezTo>
                    <a:lnTo>
                      <a:pt x="1048643" y="2585"/>
                    </a:lnTo>
                    <a:lnTo>
                      <a:pt x="1070646" y="7938"/>
                    </a:lnTo>
                    <a:lnTo>
                      <a:pt x="1086248" y="11722"/>
                    </a:lnTo>
                    <a:cubicBezTo>
                      <a:pt x="1095652" y="31763"/>
                      <a:pt x="1107857" y="53563"/>
                      <a:pt x="1122348" y="76746"/>
                    </a:cubicBezTo>
                    <a:cubicBezTo>
                      <a:pt x="1272824" y="317304"/>
                      <a:pt x="1668029" y="700564"/>
                      <a:pt x="1668029" y="700564"/>
                    </a:cubicBezTo>
                    <a:cubicBezTo>
                      <a:pt x="1737619" y="596113"/>
                      <a:pt x="1753024" y="433178"/>
                      <a:pt x="1750935" y="295955"/>
                    </a:cubicBezTo>
                    <a:lnTo>
                      <a:pt x="1750935" y="64402"/>
                    </a:lnTo>
                    <a:lnTo>
                      <a:pt x="1757329" y="68580"/>
                    </a:lnTo>
                    <a:lnTo>
                      <a:pt x="1761577" y="71323"/>
                    </a:lnTo>
                    <a:lnTo>
                      <a:pt x="1793823" y="92406"/>
                    </a:lnTo>
                    <a:lnTo>
                      <a:pt x="1803227" y="98546"/>
                    </a:lnTo>
                    <a:cubicBezTo>
                      <a:pt x="1803227" y="98546"/>
                      <a:pt x="1858777" y="121260"/>
                      <a:pt x="1942140" y="156058"/>
                    </a:cubicBezTo>
                    <a:lnTo>
                      <a:pt x="1942210" y="156058"/>
                    </a:lnTo>
                    <a:cubicBezTo>
                      <a:pt x="1948407" y="158668"/>
                      <a:pt x="1954808" y="161348"/>
                      <a:pt x="1961399" y="164084"/>
                    </a:cubicBezTo>
                    <a:cubicBezTo>
                      <a:pt x="2004484" y="182099"/>
                      <a:pt x="2053836" y="202934"/>
                      <a:pt x="2106192" y="225254"/>
                    </a:cubicBezTo>
                    <a:cubicBezTo>
                      <a:pt x="2126690" y="233941"/>
                      <a:pt x="2147645" y="242881"/>
                      <a:pt x="2168791" y="252019"/>
                    </a:cubicBezTo>
                    <a:cubicBezTo>
                      <a:pt x="2389504" y="346806"/>
                      <a:pt x="2637707" y="458039"/>
                      <a:pt x="2688875" y="499885"/>
                    </a:cubicBezTo>
                    <a:cubicBezTo>
                      <a:pt x="2727921" y="531813"/>
                      <a:pt x="2764154" y="566732"/>
                      <a:pt x="2804496" y="626276"/>
                    </a:cubicBezTo>
                    <a:cubicBezTo>
                      <a:pt x="2863253" y="712966"/>
                      <a:pt x="2930810" y="852012"/>
                      <a:pt x="3029128" y="1110654"/>
                    </a:cubicBezTo>
                    <a:cubicBezTo>
                      <a:pt x="3194875" y="1546855"/>
                      <a:pt x="3439217" y="2419403"/>
                      <a:pt x="3308331" y="266367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34"/>
              <p:cNvSpPr/>
              <p:nvPr/>
            </p:nvSpPr>
            <p:spPr>
              <a:xfrm>
                <a:off x="5423222" y="2013815"/>
                <a:ext cx="729588" cy="2033148"/>
              </a:xfrm>
              <a:custGeom>
                <a:avLst/>
                <a:gdLst/>
                <a:ahLst/>
                <a:cxnLst/>
                <a:rect l="l" t="t" r="r" b="b"/>
                <a:pathLst>
                  <a:path w="1200968" h="3402758" extrusionOk="0">
                    <a:moveTo>
                      <a:pt x="1202101" y="3405330"/>
                    </a:moveTo>
                    <a:lnTo>
                      <a:pt x="761932" y="3405330"/>
                    </a:lnTo>
                    <a:cubicBezTo>
                      <a:pt x="772181" y="3019821"/>
                      <a:pt x="788126" y="2243863"/>
                      <a:pt x="755607" y="2087869"/>
                    </a:cubicBezTo>
                    <a:cubicBezTo>
                      <a:pt x="711970" y="1878471"/>
                      <a:pt x="572384" y="1494537"/>
                      <a:pt x="476435" y="1259003"/>
                    </a:cubicBezTo>
                    <a:cubicBezTo>
                      <a:pt x="435910" y="1159657"/>
                      <a:pt x="345771" y="951510"/>
                      <a:pt x="254998" y="744125"/>
                    </a:cubicBezTo>
                    <a:cubicBezTo>
                      <a:pt x="253449" y="740557"/>
                      <a:pt x="251887" y="736931"/>
                      <a:pt x="250337" y="733362"/>
                    </a:cubicBezTo>
                    <a:cubicBezTo>
                      <a:pt x="127503" y="452870"/>
                      <a:pt x="5246" y="177095"/>
                      <a:pt x="5246" y="177095"/>
                    </a:cubicBezTo>
                    <a:cubicBezTo>
                      <a:pt x="-4196" y="139217"/>
                      <a:pt x="4268" y="91097"/>
                      <a:pt x="14054" y="54953"/>
                    </a:cubicBezTo>
                    <a:cubicBezTo>
                      <a:pt x="22283" y="24504"/>
                      <a:pt x="31434" y="2572"/>
                      <a:pt x="31434" y="2572"/>
                    </a:cubicBezTo>
                    <a:cubicBezTo>
                      <a:pt x="33853" y="20186"/>
                      <a:pt x="40876" y="40906"/>
                      <a:pt x="51696" y="64046"/>
                    </a:cubicBezTo>
                    <a:cubicBezTo>
                      <a:pt x="158529" y="292386"/>
                      <a:pt x="633458" y="752933"/>
                      <a:pt x="633458" y="752933"/>
                    </a:cubicBezTo>
                    <a:cubicBezTo>
                      <a:pt x="726137" y="613861"/>
                      <a:pt x="722682" y="370954"/>
                      <a:pt x="709843" y="223431"/>
                    </a:cubicBezTo>
                    <a:cubicBezTo>
                      <a:pt x="703397" y="148774"/>
                      <a:pt x="694533" y="98584"/>
                      <a:pt x="694533" y="98584"/>
                    </a:cubicBezTo>
                    <a:cubicBezTo>
                      <a:pt x="694533" y="98584"/>
                      <a:pt x="803150" y="176638"/>
                      <a:pt x="825997" y="251517"/>
                    </a:cubicBezTo>
                    <a:cubicBezTo>
                      <a:pt x="860420" y="364109"/>
                      <a:pt x="881369" y="507314"/>
                      <a:pt x="893517" y="664515"/>
                    </a:cubicBezTo>
                    <a:cubicBezTo>
                      <a:pt x="893923" y="669983"/>
                      <a:pt x="894323" y="675456"/>
                      <a:pt x="894723" y="680981"/>
                    </a:cubicBezTo>
                    <a:lnTo>
                      <a:pt x="894723" y="681038"/>
                    </a:lnTo>
                    <a:cubicBezTo>
                      <a:pt x="934442" y="1224757"/>
                      <a:pt x="871819" y="1927220"/>
                      <a:pt x="895187" y="2114006"/>
                    </a:cubicBezTo>
                    <a:cubicBezTo>
                      <a:pt x="921380" y="2323524"/>
                      <a:pt x="1109715" y="3053794"/>
                      <a:pt x="1202101" y="34053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34"/>
              <p:cNvSpPr/>
              <p:nvPr/>
            </p:nvSpPr>
            <p:spPr>
              <a:xfrm>
                <a:off x="5574125" y="2332046"/>
                <a:ext cx="391464" cy="171665"/>
              </a:xfrm>
              <a:custGeom>
                <a:avLst/>
                <a:gdLst/>
                <a:ahLst/>
                <a:cxnLst/>
                <a:rect l="l" t="t" r="r" b="b"/>
                <a:pathLst>
                  <a:path w="644385" h="287305" extrusionOk="0">
                    <a:moveTo>
                      <a:pt x="645504" y="148602"/>
                    </a:moveTo>
                    <a:cubicBezTo>
                      <a:pt x="597155" y="105022"/>
                      <a:pt x="548749" y="61397"/>
                      <a:pt x="500394" y="17824"/>
                    </a:cubicBezTo>
                    <a:cubicBezTo>
                      <a:pt x="469603" y="107213"/>
                      <a:pt x="438869" y="196551"/>
                      <a:pt x="408071" y="285940"/>
                    </a:cubicBezTo>
                    <a:lnTo>
                      <a:pt x="407436" y="287089"/>
                    </a:lnTo>
                    <a:cubicBezTo>
                      <a:pt x="405715" y="289509"/>
                      <a:pt x="401454" y="290252"/>
                      <a:pt x="399257" y="288073"/>
                    </a:cubicBezTo>
                    <a:cubicBezTo>
                      <a:pt x="398286" y="287089"/>
                      <a:pt x="397251" y="286054"/>
                      <a:pt x="396266" y="285133"/>
                    </a:cubicBezTo>
                    <a:lnTo>
                      <a:pt x="396266" y="285076"/>
                    </a:lnTo>
                    <a:cubicBezTo>
                      <a:pt x="367088" y="256012"/>
                      <a:pt x="337903" y="226942"/>
                      <a:pt x="308719" y="197814"/>
                    </a:cubicBezTo>
                    <a:lnTo>
                      <a:pt x="228309" y="117696"/>
                    </a:lnTo>
                    <a:cubicBezTo>
                      <a:pt x="217431" y="106870"/>
                      <a:pt x="205455" y="92074"/>
                      <a:pt x="188767" y="91674"/>
                    </a:cubicBezTo>
                    <a:cubicBezTo>
                      <a:pt x="171616" y="91217"/>
                      <a:pt x="156477" y="103529"/>
                      <a:pt x="143289" y="112966"/>
                    </a:cubicBezTo>
                    <a:cubicBezTo>
                      <a:pt x="97473" y="145897"/>
                      <a:pt x="51658" y="178822"/>
                      <a:pt x="5779" y="211747"/>
                    </a:cubicBezTo>
                    <a:cubicBezTo>
                      <a:pt x="4230" y="208178"/>
                      <a:pt x="2668" y="204552"/>
                      <a:pt x="1118" y="200983"/>
                    </a:cubicBezTo>
                    <a:cubicBezTo>
                      <a:pt x="21432" y="186359"/>
                      <a:pt x="41758" y="171799"/>
                      <a:pt x="62135" y="157174"/>
                    </a:cubicBezTo>
                    <a:cubicBezTo>
                      <a:pt x="77617" y="146068"/>
                      <a:pt x="93104" y="134905"/>
                      <a:pt x="108586" y="123793"/>
                    </a:cubicBezTo>
                    <a:cubicBezTo>
                      <a:pt x="124124" y="112629"/>
                      <a:pt x="139320" y="100361"/>
                      <a:pt x="155779" y="90696"/>
                    </a:cubicBezTo>
                    <a:cubicBezTo>
                      <a:pt x="169133" y="82867"/>
                      <a:pt x="184506" y="77228"/>
                      <a:pt x="199930" y="81946"/>
                    </a:cubicBezTo>
                    <a:cubicBezTo>
                      <a:pt x="215361" y="86670"/>
                      <a:pt x="226467" y="99789"/>
                      <a:pt x="237516" y="110788"/>
                    </a:cubicBezTo>
                    <a:cubicBezTo>
                      <a:pt x="291796" y="164890"/>
                      <a:pt x="346133" y="218998"/>
                      <a:pt x="400419" y="273157"/>
                    </a:cubicBezTo>
                    <a:cubicBezTo>
                      <a:pt x="431153" y="183883"/>
                      <a:pt x="461830" y="94671"/>
                      <a:pt x="492571" y="5447"/>
                    </a:cubicBezTo>
                    <a:cubicBezTo>
                      <a:pt x="493720" y="2056"/>
                      <a:pt x="498787" y="958"/>
                      <a:pt x="501378" y="3320"/>
                    </a:cubicBezTo>
                    <a:cubicBezTo>
                      <a:pt x="549035" y="46259"/>
                      <a:pt x="596691" y="89198"/>
                      <a:pt x="644298" y="132136"/>
                    </a:cubicBezTo>
                    <a:cubicBezTo>
                      <a:pt x="644704" y="137604"/>
                      <a:pt x="645104" y="143077"/>
                      <a:pt x="645504" y="1486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34"/>
              <p:cNvSpPr/>
              <p:nvPr/>
            </p:nvSpPr>
            <p:spPr>
              <a:xfrm>
                <a:off x="5813210" y="2499583"/>
                <a:ext cx="190214" cy="1548053"/>
              </a:xfrm>
              <a:custGeom>
                <a:avLst/>
                <a:gdLst/>
                <a:ahLst/>
                <a:cxnLst/>
                <a:rect l="l" t="t" r="r" b="b"/>
                <a:pathLst>
                  <a:path w="313109" h="2590883" extrusionOk="0">
                    <a:moveTo>
                      <a:pt x="314342" y="2593657"/>
                    </a:moveTo>
                    <a:lnTo>
                      <a:pt x="302829" y="2593657"/>
                    </a:lnTo>
                    <a:cubicBezTo>
                      <a:pt x="296263" y="2481008"/>
                      <a:pt x="288840" y="2368486"/>
                      <a:pt x="280553" y="2255964"/>
                    </a:cubicBezTo>
                    <a:cubicBezTo>
                      <a:pt x="252924" y="1880355"/>
                      <a:pt x="215859" y="1505399"/>
                      <a:pt x="169460" y="1131670"/>
                    </a:cubicBezTo>
                    <a:cubicBezTo>
                      <a:pt x="122838" y="756023"/>
                      <a:pt x="66717" y="381601"/>
                      <a:pt x="1325" y="8779"/>
                    </a:cubicBezTo>
                    <a:cubicBezTo>
                      <a:pt x="1153" y="7624"/>
                      <a:pt x="1217" y="6646"/>
                      <a:pt x="1553" y="5839"/>
                    </a:cubicBezTo>
                    <a:cubicBezTo>
                      <a:pt x="3344" y="1407"/>
                      <a:pt x="11631" y="1579"/>
                      <a:pt x="12723" y="7687"/>
                    </a:cubicBezTo>
                    <a:lnTo>
                      <a:pt x="12723" y="7795"/>
                    </a:lnTo>
                    <a:cubicBezTo>
                      <a:pt x="49388" y="216507"/>
                      <a:pt x="83125" y="425797"/>
                      <a:pt x="113859" y="635436"/>
                    </a:cubicBezTo>
                    <a:cubicBezTo>
                      <a:pt x="168539" y="1008080"/>
                      <a:pt x="213840" y="1382108"/>
                      <a:pt x="249813" y="1756999"/>
                    </a:cubicBezTo>
                    <a:cubicBezTo>
                      <a:pt x="276464" y="2035479"/>
                      <a:pt x="297991" y="2314448"/>
                      <a:pt x="314342" y="25936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34"/>
              <p:cNvSpPr/>
              <p:nvPr/>
            </p:nvSpPr>
            <p:spPr>
              <a:xfrm>
                <a:off x="5695172" y="3472922"/>
                <a:ext cx="549547" cy="497910"/>
              </a:xfrm>
              <a:custGeom>
                <a:avLst/>
                <a:gdLst/>
                <a:ahLst/>
                <a:cxnLst/>
                <a:rect l="l" t="t" r="r" b="b"/>
                <a:pathLst>
                  <a:path w="904604" h="833323" extrusionOk="0">
                    <a:moveTo>
                      <a:pt x="1283" y="836395"/>
                    </a:moveTo>
                    <a:cubicBezTo>
                      <a:pt x="1283" y="836395"/>
                      <a:pt x="838880" y="840712"/>
                      <a:pt x="891230" y="784007"/>
                    </a:cubicBezTo>
                    <a:cubicBezTo>
                      <a:pt x="943579" y="727301"/>
                      <a:pt x="838880" y="3147"/>
                      <a:pt x="838880" y="3147"/>
                    </a:cubicBezTo>
                    <a:lnTo>
                      <a:pt x="197593" y="20597"/>
                    </a:lnTo>
                    <a:lnTo>
                      <a:pt x="1283" y="83639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34"/>
              <p:cNvSpPr/>
              <p:nvPr/>
            </p:nvSpPr>
            <p:spPr>
              <a:xfrm>
                <a:off x="5499690" y="3261493"/>
                <a:ext cx="516787" cy="242414"/>
              </a:xfrm>
              <a:custGeom>
                <a:avLst/>
                <a:gdLst/>
                <a:ahLst/>
                <a:cxnLst/>
                <a:rect l="l" t="t" r="r" b="b"/>
                <a:pathLst>
                  <a:path w="850678" h="405714" extrusionOk="0">
                    <a:moveTo>
                      <a:pt x="1108" y="107569"/>
                    </a:moveTo>
                    <a:cubicBezTo>
                      <a:pt x="1108" y="107569"/>
                      <a:pt x="306480" y="2864"/>
                      <a:pt x="389367" y="2864"/>
                    </a:cubicBezTo>
                    <a:cubicBezTo>
                      <a:pt x="472253" y="2864"/>
                      <a:pt x="768881" y="29027"/>
                      <a:pt x="768881" y="29027"/>
                    </a:cubicBezTo>
                    <a:cubicBezTo>
                      <a:pt x="768881" y="29027"/>
                      <a:pt x="851787" y="277705"/>
                      <a:pt x="851787" y="408579"/>
                    </a:cubicBezTo>
                    <a:cubicBezTo>
                      <a:pt x="851787" y="408579"/>
                      <a:pt x="127620" y="391129"/>
                      <a:pt x="83995" y="330055"/>
                    </a:cubicBezTo>
                    <a:cubicBezTo>
                      <a:pt x="40364" y="268980"/>
                      <a:pt x="1108" y="107569"/>
                      <a:pt x="1108" y="107569"/>
                    </a:cubicBezTo>
                    <a:close/>
                  </a:path>
                </a:pathLst>
              </a:custGeom>
              <a:solidFill>
                <a:srgbClr val="F6938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34"/>
              <p:cNvSpPr/>
              <p:nvPr/>
            </p:nvSpPr>
            <p:spPr>
              <a:xfrm>
                <a:off x="5271899" y="2688045"/>
                <a:ext cx="217396" cy="618090"/>
              </a:xfrm>
              <a:custGeom>
                <a:avLst/>
                <a:gdLst/>
                <a:ahLst/>
                <a:cxnLst/>
                <a:rect l="l" t="t" r="r" b="b"/>
                <a:pathLst>
                  <a:path w="357854" h="1034460" extrusionOk="0">
                    <a:moveTo>
                      <a:pt x="358516" y="1030816"/>
                    </a:moveTo>
                    <a:cubicBezTo>
                      <a:pt x="326671" y="893326"/>
                      <a:pt x="285967" y="757950"/>
                      <a:pt x="242806" y="623616"/>
                    </a:cubicBezTo>
                    <a:cubicBezTo>
                      <a:pt x="199677" y="489409"/>
                      <a:pt x="153011" y="356211"/>
                      <a:pt x="101830" y="224861"/>
                    </a:cubicBezTo>
                    <a:cubicBezTo>
                      <a:pt x="72975" y="150794"/>
                      <a:pt x="43124" y="77014"/>
                      <a:pt x="9177" y="5138"/>
                    </a:cubicBezTo>
                    <a:cubicBezTo>
                      <a:pt x="6834" y="172"/>
                      <a:pt x="-856" y="2960"/>
                      <a:pt x="1119" y="8230"/>
                    </a:cubicBezTo>
                    <a:cubicBezTo>
                      <a:pt x="50560" y="140279"/>
                      <a:pt x="103735" y="270848"/>
                      <a:pt x="151131" y="403683"/>
                    </a:cubicBezTo>
                    <a:cubicBezTo>
                      <a:pt x="198521" y="536487"/>
                      <a:pt x="242171" y="670625"/>
                      <a:pt x="281980" y="805893"/>
                    </a:cubicBezTo>
                    <a:cubicBezTo>
                      <a:pt x="304255" y="881597"/>
                      <a:pt x="325509" y="957626"/>
                      <a:pt x="347416" y="1033445"/>
                    </a:cubicBezTo>
                    <a:cubicBezTo>
                      <a:pt x="349194" y="1039598"/>
                      <a:pt x="359983" y="1037153"/>
                      <a:pt x="358516" y="103081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34"/>
              <p:cNvSpPr/>
              <p:nvPr/>
            </p:nvSpPr>
            <p:spPr>
              <a:xfrm>
                <a:off x="4968080" y="3598553"/>
                <a:ext cx="873233" cy="372143"/>
              </a:xfrm>
              <a:custGeom>
                <a:avLst/>
                <a:gdLst/>
                <a:ahLst/>
                <a:cxnLst/>
                <a:rect l="l" t="t" r="r" b="b"/>
                <a:pathLst>
                  <a:path w="1437420" h="622834" extrusionOk="0">
                    <a:moveTo>
                      <a:pt x="1434045" y="615744"/>
                    </a:moveTo>
                    <a:cubicBezTo>
                      <a:pt x="1312697" y="601902"/>
                      <a:pt x="1190504" y="595552"/>
                      <a:pt x="1068882" y="584376"/>
                    </a:cubicBezTo>
                    <a:cubicBezTo>
                      <a:pt x="946803" y="573200"/>
                      <a:pt x="824896" y="559674"/>
                      <a:pt x="703655" y="541386"/>
                    </a:cubicBezTo>
                    <a:cubicBezTo>
                      <a:pt x="585190" y="523543"/>
                      <a:pt x="466368" y="502461"/>
                      <a:pt x="350430" y="471981"/>
                    </a:cubicBezTo>
                    <a:cubicBezTo>
                      <a:pt x="298760" y="458392"/>
                      <a:pt x="246785" y="441056"/>
                      <a:pt x="201649" y="411846"/>
                    </a:cubicBezTo>
                    <a:cubicBezTo>
                      <a:pt x="161606" y="385938"/>
                      <a:pt x="128872" y="351077"/>
                      <a:pt x="103707" y="310690"/>
                    </a:cubicBezTo>
                    <a:cubicBezTo>
                      <a:pt x="53173" y="229575"/>
                      <a:pt x="33584" y="133265"/>
                      <a:pt x="15410" y="40764"/>
                    </a:cubicBezTo>
                    <a:cubicBezTo>
                      <a:pt x="13181" y="29392"/>
                      <a:pt x="11003" y="18012"/>
                      <a:pt x="8825" y="6633"/>
                    </a:cubicBezTo>
                    <a:cubicBezTo>
                      <a:pt x="7866" y="1661"/>
                      <a:pt x="208" y="2233"/>
                      <a:pt x="856" y="7414"/>
                    </a:cubicBezTo>
                    <a:cubicBezTo>
                      <a:pt x="12756" y="102563"/>
                      <a:pt x="29431" y="200251"/>
                      <a:pt x="73239" y="286560"/>
                    </a:cubicBezTo>
                    <a:cubicBezTo>
                      <a:pt x="94309" y="328090"/>
                      <a:pt x="121728" y="366316"/>
                      <a:pt x="156901" y="397114"/>
                    </a:cubicBezTo>
                    <a:cubicBezTo>
                      <a:pt x="197439" y="432547"/>
                      <a:pt x="246772" y="455852"/>
                      <a:pt x="297598" y="472489"/>
                    </a:cubicBezTo>
                    <a:cubicBezTo>
                      <a:pt x="352106" y="490395"/>
                      <a:pt x="408640" y="502397"/>
                      <a:pt x="464705" y="514208"/>
                    </a:cubicBezTo>
                    <a:cubicBezTo>
                      <a:pt x="525296" y="527035"/>
                      <a:pt x="586212" y="538275"/>
                      <a:pt x="647331" y="548244"/>
                    </a:cubicBezTo>
                    <a:cubicBezTo>
                      <a:pt x="769695" y="568119"/>
                      <a:pt x="892847" y="582915"/>
                      <a:pt x="1016215" y="594917"/>
                    </a:cubicBezTo>
                    <a:cubicBezTo>
                      <a:pt x="1140161" y="606981"/>
                      <a:pt x="1264500" y="617904"/>
                      <a:pt x="1388872" y="624381"/>
                    </a:cubicBezTo>
                    <a:cubicBezTo>
                      <a:pt x="1403807" y="625143"/>
                      <a:pt x="1418761" y="625587"/>
                      <a:pt x="1433709" y="626031"/>
                    </a:cubicBezTo>
                    <a:cubicBezTo>
                      <a:pt x="1439570" y="626222"/>
                      <a:pt x="1439805" y="616444"/>
                      <a:pt x="1434045" y="6157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34"/>
              <p:cNvSpPr/>
              <p:nvPr/>
            </p:nvSpPr>
            <p:spPr>
              <a:xfrm>
                <a:off x="5985048" y="3514169"/>
                <a:ext cx="480973" cy="451539"/>
              </a:xfrm>
              <a:custGeom>
                <a:avLst/>
                <a:gdLst/>
                <a:ahLst/>
                <a:cxnLst/>
                <a:rect l="l" t="t" r="r" b="b"/>
                <a:pathLst>
                  <a:path w="791725" h="755714" extrusionOk="0">
                    <a:moveTo>
                      <a:pt x="787531" y="384008"/>
                    </a:moveTo>
                    <a:cubicBezTo>
                      <a:pt x="689290" y="390917"/>
                      <a:pt x="590700" y="394981"/>
                      <a:pt x="492236" y="391298"/>
                    </a:cubicBezTo>
                    <a:cubicBezTo>
                      <a:pt x="393627" y="387564"/>
                      <a:pt x="295285" y="377067"/>
                      <a:pt x="198092" y="360024"/>
                    </a:cubicBezTo>
                    <a:cubicBezTo>
                      <a:pt x="147000" y="351058"/>
                      <a:pt x="96530" y="339380"/>
                      <a:pt x="45831" y="328547"/>
                    </a:cubicBezTo>
                    <a:cubicBezTo>
                      <a:pt x="54594" y="277455"/>
                      <a:pt x="60443" y="225874"/>
                      <a:pt x="63033" y="174089"/>
                    </a:cubicBezTo>
                    <a:cubicBezTo>
                      <a:pt x="65783" y="119079"/>
                      <a:pt x="67091" y="62577"/>
                      <a:pt x="58823" y="7973"/>
                    </a:cubicBezTo>
                    <a:cubicBezTo>
                      <a:pt x="57744" y="836"/>
                      <a:pt x="47800" y="2010"/>
                      <a:pt x="47812" y="9053"/>
                    </a:cubicBezTo>
                    <a:cubicBezTo>
                      <a:pt x="47895" y="64253"/>
                      <a:pt x="50727" y="119225"/>
                      <a:pt x="47844" y="174432"/>
                    </a:cubicBezTo>
                    <a:cubicBezTo>
                      <a:pt x="45761" y="214386"/>
                      <a:pt x="41799" y="254214"/>
                      <a:pt x="36084" y="293793"/>
                    </a:cubicBezTo>
                    <a:cubicBezTo>
                      <a:pt x="29613" y="253953"/>
                      <a:pt x="24578" y="213904"/>
                      <a:pt x="20933" y="173696"/>
                    </a:cubicBezTo>
                    <a:cubicBezTo>
                      <a:pt x="18469" y="146594"/>
                      <a:pt x="16602" y="119428"/>
                      <a:pt x="15383" y="92244"/>
                    </a:cubicBezTo>
                    <a:cubicBezTo>
                      <a:pt x="14138" y="64177"/>
                      <a:pt x="13789" y="36047"/>
                      <a:pt x="12278" y="8005"/>
                    </a:cubicBezTo>
                    <a:cubicBezTo>
                      <a:pt x="12024" y="3363"/>
                      <a:pt x="4448" y="3001"/>
                      <a:pt x="4029" y="7732"/>
                    </a:cubicBezTo>
                    <a:cubicBezTo>
                      <a:pt x="-829" y="62615"/>
                      <a:pt x="2035" y="118882"/>
                      <a:pt x="6404" y="173702"/>
                    </a:cubicBezTo>
                    <a:cubicBezTo>
                      <a:pt x="10836" y="229379"/>
                      <a:pt x="18571" y="284789"/>
                      <a:pt x="28972" y="339659"/>
                    </a:cubicBezTo>
                    <a:cubicBezTo>
                      <a:pt x="30470" y="347597"/>
                      <a:pt x="41805" y="348829"/>
                      <a:pt x="43691" y="340517"/>
                    </a:cubicBezTo>
                    <a:cubicBezTo>
                      <a:pt x="86960" y="353039"/>
                      <a:pt x="131182" y="362297"/>
                      <a:pt x="175435" y="370616"/>
                    </a:cubicBezTo>
                    <a:cubicBezTo>
                      <a:pt x="224603" y="379861"/>
                      <a:pt x="274082" y="387361"/>
                      <a:pt x="323777" y="393139"/>
                    </a:cubicBezTo>
                    <a:cubicBezTo>
                      <a:pt x="352759" y="396441"/>
                      <a:pt x="381816" y="399172"/>
                      <a:pt x="410912" y="401331"/>
                    </a:cubicBezTo>
                    <a:lnTo>
                      <a:pt x="410893" y="401711"/>
                    </a:lnTo>
                    <a:cubicBezTo>
                      <a:pt x="415059" y="435176"/>
                      <a:pt x="420113" y="468450"/>
                      <a:pt x="423168" y="502042"/>
                    </a:cubicBezTo>
                    <a:cubicBezTo>
                      <a:pt x="426222" y="535633"/>
                      <a:pt x="428032" y="569289"/>
                      <a:pt x="428591" y="603007"/>
                    </a:cubicBezTo>
                    <a:cubicBezTo>
                      <a:pt x="428870" y="619834"/>
                      <a:pt x="428832" y="636662"/>
                      <a:pt x="428483" y="653553"/>
                    </a:cubicBezTo>
                    <a:cubicBezTo>
                      <a:pt x="428159" y="669047"/>
                      <a:pt x="428343" y="684922"/>
                      <a:pt x="426057" y="700289"/>
                    </a:cubicBezTo>
                    <a:cubicBezTo>
                      <a:pt x="424050" y="713814"/>
                      <a:pt x="419021" y="726895"/>
                      <a:pt x="405940" y="733118"/>
                    </a:cubicBezTo>
                    <a:cubicBezTo>
                      <a:pt x="393272" y="739151"/>
                      <a:pt x="378273" y="739088"/>
                      <a:pt x="364563" y="740040"/>
                    </a:cubicBezTo>
                    <a:cubicBezTo>
                      <a:pt x="325485" y="742707"/>
                      <a:pt x="285874" y="744231"/>
                      <a:pt x="247095" y="749882"/>
                    </a:cubicBezTo>
                    <a:cubicBezTo>
                      <a:pt x="241278" y="750771"/>
                      <a:pt x="242307" y="758709"/>
                      <a:pt x="247965" y="758836"/>
                    </a:cubicBezTo>
                    <a:cubicBezTo>
                      <a:pt x="284814" y="759280"/>
                      <a:pt x="321923" y="755978"/>
                      <a:pt x="358677" y="753692"/>
                    </a:cubicBezTo>
                    <a:cubicBezTo>
                      <a:pt x="386528" y="751978"/>
                      <a:pt x="420132" y="752232"/>
                      <a:pt x="433937" y="723022"/>
                    </a:cubicBezTo>
                    <a:cubicBezTo>
                      <a:pt x="439938" y="710258"/>
                      <a:pt x="440770" y="695844"/>
                      <a:pt x="441354" y="682064"/>
                    </a:cubicBezTo>
                    <a:cubicBezTo>
                      <a:pt x="442097" y="664601"/>
                      <a:pt x="442516" y="647139"/>
                      <a:pt x="442592" y="629740"/>
                    </a:cubicBezTo>
                    <a:cubicBezTo>
                      <a:pt x="442770" y="593672"/>
                      <a:pt x="441506" y="557604"/>
                      <a:pt x="438820" y="521663"/>
                    </a:cubicBezTo>
                    <a:cubicBezTo>
                      <a:pt x="435842" y="481849"/>
                      <a:pt x="431937" y="441463"/>
                      <a:pt x="423999" y="402283"/>
                    </a:cubicBezTo>
                    <a:cubicBezTo>
                      <a:pt x="489608" y="406855"/>
                      <a:pt x="555413" y="408442"/>
                      <a:pt x="621148" y="406982"/>
                    </a:cubicBezTo>
                    <a:cubicBezTo>
                      <a:pt x="677295" y="405712"/>
                      <a:pt x="732902" y="401902"/>
                      <a:pt x="788572" y="394663"/>
                    </a:cubicBezTo>
                    <a:cubicBezTo>
                      <a:pt x="795405" y="393774"/>
                      <a:pt x="794401" y="383525"/>
                      <a:pt x="787531" y="3840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34"/>
              <p:cNvSpPr/>
              <p:nvPr/>
            </p:nvSpPr>
            <p:spPr>
              <a:xfrm>
                <a:off x="5969631" y="3243254"/>
                <a:ext cx="252434" cy="17077"/>
              </a:xfrm>
              <a:custGeom>
                <a:avLst/>
                <a:gdLst/>
                <a:ahLst/>
                <a:cxnLst/>
                <a:rect l="l" t="t" r="r" b="b"/>
                <a:pathLst>
                  <a:path w="415530" h="28580" extrusionOk="0">
                    <a:moveTo>
                      <a:pt x="412630" y="20736"/>
                    </a:moveTo>
                    <a:cubicBezTo>
                      <a:pt x="386652" y="15186"/>
                      <a:pt x="359614" y="13814"/>
                      <a:pt x="333179" y="11865"/>
                    </a:cubicBezTo>
                    <a:cubicBezTo>
                      <a:pt x="307030" y="9947"/>
                      <a:pt x="280861" y="8290"/>
                      <a:pt x="254674" y="7001"/>
                    </a:cubicBezTo>
                    <a:cubicBezTo>
                      <a:pt x="201651" y="4385"/>
                      <a:pt x="148584" y="2899"/>
                      <a:pt x="95498" y="2810"/>
                    </a:cubicBezTo>
                    <a:cubicBezTo>
                      <a:pt x="65571" y="2766"/>
                      <a:pt x="35395" y="2226"/>
                      <a:pt x="5633" y="5756"/>
                    </a:cubicBezTo>
                    <a:cubicBezTo>
                      <a:pt x="394" y="6378"/>
                      <a:pt x="-323" y="14881"/>
                      <a:pt x="5322" y="15338"/>
                    </a:cubicBezTo>
                    <a:cubicBezTo>
                      <a:pt x="31490" y="17466"/>
                      <a:pt x="57792" y="16894"/>
                      <a:pt x="84030" y="17097"/>
                    </a:cubicBezTo>
                    <a:cubicBezTo>
                      <a:pt x="110262" y="17301"/>
                      <a:pt x="136488" y="17815"/>
                      <a:pt x="162713" y="18494"/>
                    </a:cubicBezTo>
                    <a:cubicBezTo>
                      <a:pt x="216390" y="19885"/>
                      <a:pt x="270041" y="22520"/>
                      <a:pt x="323609" y="26229"/>
                    </a:cubicBezTo>
                    <a:cubicBezTo>
                      <a:pt x="353029" y="28267"/>
                      <a:pt x="382766" y="31912"/>
                      <a:pt x="412294" y="31258"/>
                    </a:cubicBezTo>
                    <a:cubicBezTo>
                      <a:pt x="418542" y="31118"/>
                      <a:pt x="418263" y="21942"/>
                      <a:pt x="412630" y="2073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34"/>
              <p:cNvSpPr/>
              <p:nvPr/>
            </p:nvSpPr>
            <p:spPr>
              <a:xfrm>
                <a:off x="5323802" y="2069058"/>
                <a:ext cx="477255" cy="924530"/>
              </a:xfrm>
              <a:custGeom>
                <a:avLst/>
                <a:gdLst/>
                <a:ahLst/>
                <a:cxnLst/>
                <a:rect l="l" t="t" r="r" b="b"/>
                <a:pathLst>
                  <a:path w="785605" h="1547331" extrusionOk="0">
                    <a:moveTo>
                      <a:pt x="775644" y="1520683"/>
                    </a:moveTo>
                    <a:cubicBezTo>
                      <a:pt x="745183" y="1488082"/>
                      <a:pt x="724615" y="1463088"/>
                      <a:pt x="692293" y="1432703"/>
                    </a:cubicBezTo>
                    <a:cubicBezTo>
                      <a:pt x="580336" y="1327427"/>
                      <a:pt x="457851" y="1234005"/>
                      <a:pt x="332426" y="1145416"/>
                    </a:cubicBezTo>
                    <a:cubicBezTo>
                      <a:pt x="263643" y="1096832"/>
                      <a:pt x="193939" y="1049639"/>
                      <a:pt x="124114" y="1002611"/>
                    </a:cubicBezTo>
                    <a:cubicBezTo>
                      <a:pt x="193824" y="944077"/>
                      <a:pt x="254029" y="874766"/>
                      <a:pt x="301806" y="797176"/>
                    </a:cubicBezTo>
                    <a:cubicBezTo>
                      <a:pt x="304911" y="792109"/>
                      <a:pt x="302149" y="785035"/>
                      <a:pt x="295532" y="785549"/>
                    </a:cubicBezTo>
                    <a:cubicBezTo>
                      <a:pt x="203838" y="793143"/>
                      <a:pt x="112087" y="800751"/>
                      <a:pt x="20393" y="808288"/>
                    </a:cubicBezTo>
                    <a:cubicBezTo>
                      <a:pt x="76400" y="710549"/>
                      <a:pt x="88598" y="596293"/>
                      <a:pt x="88598" y="485257"/>
                    </a:cubicBezTo>
                    <a:cubicBezTo>
                      <a:pt x="88598" y="365299"/>
                      <a:pt x="74266" y="244941"/>
                      <a:pt x="89868" y="125332"/>
                    </a:cubicBezTo>
                    <a:cubicBezTo>
                      <a:pt x="95329" y="83308"/>
                      <a:pt x="104600" y="41690"/>
                      <a:pt x="119282" y="2155"/>
                    </a:cubicBezTo>
                    <a:cubicBezTo>
                      <a:pt x="114506" y="5489"/>
                      <a:pt x="109439" y="9000"/>
                      <a:pt x="104086" y="12633"/>
                    </a:cubicBezTo>
                    <a:cubicBezTo>
                      <a:pt x="75073" y="94192"/>
                      <a:pt x="68685" y="183067"/>
                      <a:pt x="69085" y="269637"/>
                    </a:cubicBezTo>
                    <a:cubicBezTo>
                      <a:pt x="69720" y="388210"/>
                      <a:pt x="82960" y="507247"/>
                      <a:pt x="65980" y="625307"/>
                    </a:cubicBezTo>
                    <a:cubicBezTo>
                      <a:pt x="56594" y="690921"/>
                      <a:pt x="37373" y="755393"/>
                      <a:pt x="2200" y="811971"/>
                    </a:cubicBezTo>
                    <a:cubicBezTo>
                      <a:pt x="-854" y="816918"/>
                      <a:pt x="1857" y="823827"/>
                      <a:pt x="8360" y="823306"/>
                    </a:cubicBezTo>
                    <a:cubicBezTo>
                      <a:pt x="99654" y="815832"/>
                      <a:pt x="190999" y="808453"/>
                      <a:pt x="282350" y="801030"/>
                    </a:cubicBezTo>
                    <a:cubicBezTo>
                      <a:pt x="234750" y="875109"/>
                      <a:pt x="175974" y="941594"/>
                      <a:pt x="107763" y="997430"/>
                    </a:cubicBezTo>
                    <a:cubicBezTo>
                      <a:pt x="104429" y="1000192"/>
                      <a:pt x="103451" y="1006237"/>
                      <a:pt x="107541" y="1008999"/>
                    </a:cubicBezTo>
                    <a:cubicBezTo>
                      <a:pt x="235264" y="1094997"/>
                      <a:pt x="362817" y="1181453"/>
                      <a:pt x="484502" y="1275909"/>
                    </a:cubicBezTo>
                    <a:cubicBezTo>
                      <a:pt x="591824" y="1359278"/>
                      <a:pt x="694706" y="1449131"/>
                      <a:pt x="786553" y="1549486"/>
                    </a:cubicBezTo>
                    <a:lnTo>
                      <a:pt x="775644" y="152068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34"/>
              <p:cNvSpPr/>
              <p:nvPr/>
            </p:nvSpPr>
            <p:spPr>
              <a:xfrm>
                <a:off x="5962640" y="2136972"/>
                <a:ext cx="222437" cy="951582"/>
              </a:xfrm>
              <a:custGeom>
                <a:avLst/>
                <a:gdLst/>
                <a:ahLst/>
                <a:cxnLst/>
                <a:rect l="l" t="t" r="r" b="b"/>
                <a:pathLst>
                  <a:path w="366152" h="1592606" extrusionOk="0">
                    <a:moveTo>
                      <a:pt x="364716" y="514624"/>
                    </a:moveTo>
                    <a:cubicBezTo>
                      <a:pt x="259325" y="446819"/>
                      <a:pt x="194917" y="334576"/>
                      <a:pt x="141437" y="224575"/>
                    </a:cubicBezTo>
                    <a:cubicBezTo>
                      <a:pt x="106734" y="153264"/>
                      <a:pt x="75130" y="79585"/>
                      <a:pt x="36224" y="10281"/>
                    </a:cubicBezTo>
                    <a:cubicBezTo>
                      <a:pt x="29658" y="7519"/>
                      <a:pt x="23270" y="4871"/>
                      <a:pt x="17053" y="2223"/>
                    </a:cubicBezTo>
                    <a:cubicBezTo>
                      <a:pt x="27410" y="20124"/>
                      <a:pt x="37310" y="38310"/>
                      <a:pt x="46695" y="56560"/>
                    </a:cubicBezTo>
                    <a:cubicBezTo>
                      <a:pt x="102588" y="165177"/>
                      <a:pt x="145355" y="280817"/>
                      <a:pt x="214596" y="382182"/>
                    </a:cubicBezTo>
                    <a:cubicBezTo>
                      <a:pt x="250289" y="434385"/>
                      <a:pt x="293291" y="481648"/>
                      <a:pt x="344745" y="518599"/>
                    </a:cubicBezTo>
                    <a:cubicBezTo>
                      <a:pt x="259554" y="552908"/>
                      <a:pt x="174425" y="587268"/>
                      <a:pt x="89297" y="621691"/>
                    </a:cubicBezTo>
                    <a:cubicBezTo>
                      <a:pt x="84109" y="623761"/>
                      <a:pt x="82903" y="630785"/>
                      <a:pt x="87335" y="634296"/>
                    </a:cubicBezTo>
                    <a:cubicBezTo>
                      <a:pt x="146047" y="681439"/>
                      <a:pt x="210805" y="720752"/>
                      <a:pt x="279759" y="751086"/>
                    </a:cubicBezTo>
                    <a:cubicBezTo>
                      <a:pt x="237335" y="872079"/>
                      <a:pt x="194860" y="993129"/>
                      <a:pt x="152435" y="1114115"/>
                    </a:cubicBezTo>
                    <a:cubicBezTo>
                      <a:pt x="109205" y="1237528"/>
                      <a:pt x="66037" y="1360940"/>
                      <a:pt x="23035" y="1484346"/>
                    </a:cubicBezTo>
                    <a:cubicBezTo>
                      <a:pt x="12481" y="1514572"/>
                      <a:pt x="12894" y="1529666"/>
                      <a:pt x="2461" y="1559924"/>
                    </a:cubicBezTo>
                    <a:lnTo>
                      <a:pt x="1369" y="1594830"/>
                    </a:lnTo>
                    <a:cubicBezTo>
                      <a:pt x="35760" y="1498767"/>
                      <a:pt x="59440" y="1426174"/>
                      <a:pt x="93145" y="1329857"/>
                    </a:cubicBezTo>
                    <a:cubicBezTo>
                      <a:pt x="136319" y="1206445"/>
                      <a:pt x="179486" y="1083038"/>
                      <a:pt x="222603" y="959626"/>
                    </a:cubicBezTo>
                    <a:cubicBezTo>
                      <a:pt x="247006" y="889808"/>
                      <a:pt x="271352" y="819926"/>
                      <a:pt x="295761" y="750108"/>
                    </a:cubicBezTo>
                    <a:cubicBezTo>
                      <a:pt x="297082" y="746361"/>
                      <a:pt x="295933" y="741992"/>
                      <a:pt x="292021" y="740322"/>
                    </a:cubicBezTo>
                    <a:cubicBezTo>
                      <a:pt x="225651" y="711887"/>
                      <a:pt x="163427" y="674987"/>
                      <a:pt x="106499" y="630613"/>
                    </a:cubicBezTo>
                    <a:cubicBezTo>
                      <a:pt x="191920" y="596247"/>
                      <a:pt x="277340" y="561887"/>
                      <a:pt x="362703" y="527407"/>
                    </a:cubicBezTo>
                    <a:cubicBezTo>
                      <a:pt x="367485" y="525444"/>
                      <a:pt x="369663" y="517850"/>
                      <a:pt x="364716" y="51462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6296992" y="2482800"/>
                <a:ext cx="111517" cy="603977"/>
              </a:xfrm>
              <a:custGeom>
                <a:avLst/>
                <a:gdLst/>
                <a:ahLst/>
                <a:cxnLst/>
                <a:rect l="l" t="t" r="r" b="b"/>
                <a:pathLst>
                  <a:path w="183567" h="1010841" extrusionOk="0">
                    <a:moveTo>
                      <a:pt x="163998" y="909109"/>
                    </a:moveTo>
                    <a:cubicBezTo>
                      <a:pt x="156682" y="877086"/>
                      <a:pt x="149571" y="845018"/>
                      <a:pt x="142662" y="812900"/>
                    </a:cubicBezTo>
                    <a:cubicBezTo>
                      <a:pt x="128749" y="748200"/>
                      <a:pt x="115668" y="683341"/>
                      <a:pt x="103431" y="618304"/>
                    </a:cubicBezTo>
                    <a:cubicBezTo>
                      <a:pt x="78946" y="488192"/>
                      <a:pt x="58149" y="357528"/>
                      <a:pt x="39544" y="226458"/>
                    </a:cubicBezTo>
                    <a:cubicBezTo>
                      <a:pt x="29124" y="153065"/>
                      <a:pt x="18214" y="79563"/>
                      <a:pt x="9775" y="5922"/>
                    </a:cubicBezTo>
                    <a:cubicBezTo>
                      <a:pt x="9172" y="683"/>
                      <a:pt x="1114" y="1471"/>
                      <a:pt x="1622" y="6722"/>
                    </a:cubicBezTo>
                    <a:cubicBezTo>
                      <a:pt x="8048" y="73074"/>
                      <a:pt x="14042" y="139349"/>
                      <a:pt x="22189" y="205535"/>
                    </a:cubicBezTo>
                    <a:cubicBezTo>
                      <a:pt x="30203" y="270737"/>
                      <a:pt x="39696" y="335754"/>
                      <a:pt x="49875" y="400658"/>
                    </a:cubicBezTo>
                    <a:cubicBezTo>
                      <a:pt x="70456" y="531862"/>
                      <a:pt x="94592" y="662494"/>
                      <a:pt x="122113" y="792415"/>
                    </a:cubicBezTo>
                    <a:cubicBezTo>
                      <a:pt x="129797" y="828686"/>
                      <a:pt x="137747" y="864900"/>
                      <a:pt x="145964" y="901057"/>
                    </a:cubicBezTo>
                    <a:cubicBezTo>
                      <a:pt x="154142" y="937087"/>
                      <a:pt x="160670" y="974596"/>
                      <a:pt x="173231" y="1009394"/>
                    </a:cubicBezTo>
                    <a:cubicBezTo>
                      <a:pt x="175567" y="1015878"/>
                      <a:pt x="186013" y="1013528"/>
                      <a:pt x="185111" y="1006588"/>
                    </a:cubicBezTo>
                    <a:cubicBezTo>
                      <a:pt x="180857" y="973765"/>
                      <a:pt x="171370" y="941361"/>
                      <a:pt x="163998" y="909109"/>
                    </a:cubicBezTo>
                    <a:close/>
                  </a:path>
                </a:pathLst>
              </a:custGeom>
              <a:solidFill>
                <a:srgbClr val="D6B6C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34"/>
              <p:cNvSpPr/>
              <p:nvPr/>
            </p:nvSpPr>
            <p:spPr>
              <a:xfrm>
                <a:off x="6265760" y="3017985"/>
                <a:ext cx="406008" cy="250994"/>
              </a:xfrm>
              <a:custGeom>
                <a:avLst/>
                <a:gdLst/>
                <a:ahLst/>
                <a:cxnLst/>
                <a:rect l="l" t="t" r="r" b="b"/>
                <a:pathLst>
                  <a:path w="668326" h="420074" extrusionOk="0">
                    <a:moveTo>
                      <a:pt x="669162" y="318034"/>
                    </a:moveTo>
                    <a:cubicBezTo>
                      <a:pt x="660469" y="357289"/>
                      <a:pt x="560082" y="422739"/>
                      <a:pt x="560082" y="422739"/>
                    </a:cubicBezTo>
                    <a:lnTo>
                      <a:pt x="470749" y="417157"/>
                    </a:lnTo>
                    <a:lnTo>
                      <a:pt x="455097" y="416180"/>
                    </a:lnTo>
                    <a:lnTo>
                      <a:pt x="295248" y="406216"/>
                    </a:lnTo>
                    <a:lnTo>
                      <a:pt x="276655" y="405010"/>
                    </a:lnTo>
                    <a:lnTo>
                      <a:pt x="151465" y="397237"/>
                    </a:lnTo>
                    <a:lnTo>
                      <a:pt x="134599" y="396145"/>
                    </a:lnTo>
                    <a:lnTo>
                      <a:pt x="1694" y="387858"/>
                    </a:lnTo>
                    <a:cubicBezTo>
                      <a:pt x="1694" y="387858"/>
                      <a:pt x="176217" y="156642"/>
                      <a:pt x="219848" y="126073"/>
                    </a:cubicBezTo>
                    <a:cubicBezTo>
                      <a:pt x="255300" y="101264"/>
                      <a:pt x="417848" y="30182"/>
                      <a:pt x="477258" y="4566"/>
                    </a:cubicBezTo>
                    <a:cubicBezTo>
                      <a:pt x="490206" y="-1016"/>
                      <a:pt x="505230" y="6172"/>
                      <a:pt x="508621" y="19876"/>
                    </a:cubicBezTo>
                    <a:cubicBezTo>
                      <a:pt x="514381" y="43301"/>
                      <a:pt x="514615" y="79274"/>
                      <a:pt x="477195" y="108630"/>
                    </a:cubicBezTo>
                    <a:cubicBezTo>
                      <a:pt x="477195" y="108630"/>
                      <a:pt x="581900" y="65005"/>
                      <a:pt x="621156" y="82442"/>
                    </a:cubicBezTo>
                    <a:cubicBezTo>
                      <a:pt x="659554" y="99543"/>
                      <a:pt x="606303" y="174829"/>
                      <a:pt x="603827" y="178397"/>
                    </a:cubicBezTo>
                    <a:cubicBezTo>
                      <a:pt x="605611" y="177356"/>
                      <a:pt x="634796" y="161011"/>
                      <a:pt x="651718" y="161011"/>
                    </a:cubicBezTo>
                    <a:cubicBezTo>
                      <a:pt x="669048" y="161011"/>
                      <a:pt x="686371" y="229851"/>
                      <a:pt x="618165" y="282125"/>
                    </a:cubicBezTo>
                    <a:lnTo>
                      <a:pt x="618051" y="282175"/>
                    </a:lnTo>
                    <a:lnTo>
                      <a:pt x="616838" y="283160"/>
                    </a:lnTo>
                    <a:cubicBezTo>
                      <a:pt x="616838" y="283160"/>
                      <a:pt x="620464" y="282868"/>
                      <a:pt x="625817" y="283039"/>
                    </a:cubicBezTo>
                    <a:cubicBezTo>
                      <a:pt x="642454" y="283617"/>
                      <a:pt x="675785" y="288335"/>
                      <a:pt x="669162" y="318034"/>
                    </a:cubicBezTo>
                    <a:close/>
                  </a:path>
                </a:pathLst>
              </a:custGeom>
              <a:solidFill>
                <a:srgbClr val="F6938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34"/>
              <p:cNvSpPr/>
              <p:nvPr/>
            </p:nvSpPr>
            <p:spPr>
              <a:xfrm>
                <a:off x="6346240" y="3074052"/>
                <a:ext cx="211248" cy="179767"/>
              </a:xfrm>
              <a:custGeom>
                <a:avLst/>
                <a:gdLst/>
                <a:ahLst/>
                <a:cxnLst/>
                <a:rect l="l" t="t" r="r" b="b"/>
                <a:pathLst>
                  <a:path w="347734" h="300866" extrusionOk="0">
                    <a:moveTo>
                      <a:pt x="347908" y="10045"/>
                    </a:moveTo>
                    <a:cubicBezTo>
                      <a:pt x="316075" y="33420"/>
                      <a:pt x="282922" y="54889"/>
                      <a:pt x="251261" y="78549"/>
                    </a:cubicBezTo>
                    <a:cubicBezTo>
                      <a:pt x="195597" y="120218"/>
                      <a:pt x="143222" y="166446"/>
                      <a:pt x="95095" y="216693"/>
                    </a:cubicBezTo>
                    <a:cubicBezTo>
                      <a:pt x="70806" y="242017"/>
                      <a:pt x="47438" y="268268"/>
                      <a:pt x="25162" y="295376"/>
                    </a:cubicBezTo>
                    <a:cubicBezTo>
                      <a:pt x="22915" y="298081"/>
                      <a:pt x="20730" y="300786"/>
                      <a:pt x="18546" y="303549"/>
                    </a:cubicBezTo>
                    <a:lnTo>
                      <a:pt x="1680" y="302456"/>
                    </a:lnTo>
                    <a:cubicBezTo>
                      <a:pt x="8583" y="293592"/>
                      <a:pt x="15606" y="284905"/>
                      <a:pt x="22686" y="276326"/>
                    </a:cubicBezTo>
                    <a:cubicBezTo>
                      <a:pt x="67587" y="221583"/>
                      <a:pt x="117606" y="170986"/>
                      <a:pt x="171194" y="124828"/>
                    </a:cubicBezTo>
                    <a:cubicBezTo>
                      <a:pt x="198073" y="101625"/>
                      <a:pt x="225994" y="79647"/>
                      <a:pt x="254829" y="58921"/>
                    </a:cubicBezTo>
                    <a:cubicBezTo>
                      <a:pt x="283322" y="38430"/>
                      <a:pt x="312615" y="18624"/>
                      <a:pt x="344047" y="3085"/>
                    </a:cubicBezTo>
                    <a:cubicBezTo>
                      <a:pt x="348251" y="1015"/>
                      <a:pt x="351413" y="7454"/>
                      <a:pt x="347908" y="10045"/>
                    </a:cubicBez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34"/>
              <p:cNvSpPr/>
              <p:nvPr/>
            </p:nvSpPr>
            <p:spPr>
              <a:xfrm>
                <a:off x="6432260" y="3122567"/>
                <a:ext cx="208266" cy="136685"/>
              </a:xfrm>
              <a:custGeom>
                <a:avLst/>
                <a:gdLst/>
                <a:ahLst/>
                <a:cxnLst/>
                <a:rect l="l" t="t" r="r" b="b"/>
                <a:pathLst>
                  <a:path w="342825" h="228761" extrusionOk="0">
                    <a:moveTo>
                      <a:pt x="342282" y="10092"/>
                    </a:moveTo>
                    <a:cubicBezTo>
                      <a:pt x="307623" y="26901"/>
                      <a:pt x="272800" y="43074"/>
                      <a:pt x="239240" y="62067"/>
                    </a:cubicBezTo>
                    <a:cubicBezTo>
                      <a:pt x="180941" y="95106"/>
                      <a:pt x="126134" y="134254"/>
                      <a:pt x="75715" y="178342"/>
                    </a:cubicBezTo>
                    <a:cubicBezTo>
                      <a:pt x="56379" y="195265"/>
                      <a:pt x="38015" y="213108"/>
                      <a:pt x="20342" y="231466"/>
                    </a:cubicBezTo>
                    <a:lnTo>
                      <a:pt x="1750" y="230260"/>
                    </a:lnTo>
                    <a:lnTo>
                      <a:pt x="2099" y="229910"/>
                    </a:lnTo>
                    <a:cubicBezTo>
                      <a:pt x="49070" y="180240"/>
                      <a:pt x="101623" y="135746"/>
                      <a:pt x="158201" y="97411"/>
                    </a:cubicBezTo>
                    <a:cubicBezTo>
                      <a:pt x="214202" y="59533"/>
                      <a:pt x="275219" y="24481"/>
                      <a:pt x="339513" y="2955"/>
                    </a:cubicBezTo>
                    <a:cubicBezTo>
                      <a:pt x="344237" y="1342"/>
                      <a:pt x="346656" y="7965"/>
                      <a:pt x="342282" y="10092"/>
                    </a:cubicBez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6540314" y="3184303"/>
                <a:ext cx="103989" cy="81572"/>
              </a:xfrm>
              <a:custGeom>
                <a:avLst/>
                <a:gdLst/>
                <a:ahLst/>
                <a:cxnLst/>
                <a:rect l="l" t="t" r="r" b="b"/>
                <a:pathLst>
                  <a:path w="171175" h="136522" extrusionOk="0">
                    <a:moveTo>
                      <a:pt x="171252" y="9976"/>
                    </a:moveTo>
                    <a:cubicBezTo>
                      <a:pt x="141376" y="32595"/>
                      <a:pt x="111099" y="54470"/>
                      <a:pt x="82492" y="78702"/>
                    </a:cubicBezTo>
                    <a:cubicBezTo>
                      <a:pt x="68331" y="90678"/>
                      <a:pt x="54634" y="103105"/>
                      <a:pt x="41159" y="115830"/>
                    </a:cubicBezTo>
                    <a:cubicBezTo>
                      <a:pt x="33158" y="123425"/>
                      <a:pt x="25450" y="131483"/>
                      <a:pt x="17448" y="139256"/>
                    </a:cubicBezTo>
                    <a:lnTo>
                      <a:pt x="1796" y="138278"/>
                    </a:lnTo>
                    <a:cubicBezTo>
                      <a:pt x="10946" y="127337"/>
                      <a:pt x="21652" y="117265"/>
                      <a:pt x="31838" y="107480"/>
                    </a:cubicBezTo>
                    <a:cubicBezTo>
                      <a:pt x="45484" y="94361"/>
                      <a:pt x="59644" y="81750"/>
                      <a:pt x="74148" y="69552"/>
                    </a:cubicBezTo>
                    <a:cubicBezTo>
                      <a:pt x="102526" y="45663"/>
                      <a:pt x="132511" y="22695"/>
                      <a:pt x="164750" y="4273"/>
                    </a:cubicBezTo>
                    <a:lnTo>
                      <a:pt x="164864" y="4223"/>
                    </a:lnTo>
                    <a:lnTo>
                      <a:pt x="166356" y="3353"/>
                    </a:lnTo>
                    <a:cubicBezTo>
                      <a:pt x="168890" y="1911"/>
                      <a:pt x="171538" y="3181"/>
                      <a:pt x="172516" y="5137"/>
                    </a:cubicBezTo>
                    <a:cubicBezTo>
                      <a:pt x="173322" y="6636"/>
                      <a:pt x="173151" y="8534"/>
                      <a:pt x="171252" y="9976"/>
                    </a:cubicBez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34"/>
              <p:cNvSpPr/>
              <p:nvPr/>
            </p:nvSpPr>
            <p:spPr>
              <a:xfrm>
                <a:off x="5770899" y="2570661"/>
                <a:ext cx="38869" cy="38229"/>
              </a:xfrm>
              <a:custGeom>
                <a:avLst/>
                <a:gdLst/>
                <a:ahLst/>
                <a:cxnLst/>
                <a:rect l="l" t="t" r="r" b="b"/>
                <a:pathLst>
                  <a:path w="63982" h="63982" extrusionOk="0">
                    <a:moveTo>
                      <a:pt x="65118" y="34201"/>
                    </a:moveTo>
                    <a:cubicBezTo>
                      <a:pt x="65118" y="51873"/>
                      <a:pt x="50792" y="66186"/>
                      <a:pt x="33127" y="66186"/>
                    </a:cubicBezTo>
                    <a:cubicBezTo>
                      <a:pt x="15455" y="66186"/>
                      <a:pt x="1136" y="51873"/>
                      <a:pt x="1136" y="34201"/>
                    </a:cubicBezTo>
                    <a:cubicBezTo>
                      <a:pt x="1136" y="16529"/>
                      <a:pt x="15455" y="2203"/>
                      <a:pt x="33127" y="2203"/>
                    </a:cubicBezTo>
                    <a:cubicBezTo>
                      <a:pt x="50792" y="2203"/>
                      <a:pt x="65118" y="16529"/>
                      <a:pt x="65118" y="342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34"/>
              <p:cNvSpPr/>
              <p:nvPr/>
            </p:nvSpPr>
            <p:spPr>
              <a:xfrm>
                <a:off x="5855432" y="3063123"/>
                <a:ext cx="38873" cy="38229"/>
              </a:xfrm>
              <a:custGeom>
                <a:avLst/>
                <a:gdLst/>
                <a:ahLst/>
                <a:cxnLst/>
                <a:rect l="l" t="t" r="r" b="b"/>
                <a:pathLst>
                  <a:path w="63988" h="63982" extrusionOk="0">
                    <a:moveTo>
                      <a:pt x="65194" y="34605"/>
                    </a:moveTo>
                    <a:cubicBezTo>
                      <a:pt x="65194" y="52271"/>
                      <a:pt x="50869" y="66597"/>
                      <a:pt x="33196" y="66597"/>
                    </a:cubicBezTo>
                    <a:cubicBezTo>
                      <a:pt x="15531" y="66597"/>
                      <a:pt x="1205" y="52271"/>
                      <a:pt x="1205" y="34605"/>
                    </a:cubicBezTo>
                    <a:cubicBezTo>
                      <a:pt x="1205" y="16933"/>
                      <a:pt x="15531" y="2614"/>
                      <a:pt x="33196" y="2614"/>
                    </a:cubicBezTo>
                    <a:cubicBezTo>
                      <a:pt x="50869" y="2614"/>
                      <a:pt x="65194" y="16933"/>
                      <a:pt x="65194" y="346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34"/>
              <p:cNvSpPr/>
              <p:nvPr/>
            </p:nvSpPr>
            <p:spPr>
              <a:xfrm>
                <a:off x="5813166" y="2814282"/>
                <a:ext cx="38869" cy="38233"/>
              </a:xfrm>
              <a:custGeom>
                <a:avLst/>
                <a:gdLst/>
                <a:ahLst/>
                <a:cxnLst/>
                <a:rect l="l" t="t" r="r" b="b"/>
                <a:pathLst>
                  <a:path w="63982" h="63989" extrusionOk="0">
                    <a:moveTo>
                      <a:pt x="65153" y="34398"/>
                    </a:moveTo>
                    <a:cubicBezTo>
                      <a:pt x="65153" y="52070"/>
                      <a:pt x="50834" y="66395"/>
                      <a:pt x="33162" y="66395"/>
                    </a:cubicBezTo>
                    <a:cubicBezTo>
                      <a:pt x="15496" y="66395"/>
                      <a:pt x="1170" y="52070"/>
                      <a:pt x="1170" y="34398"/>
                    </a:cubicBezTo>
                    <a:cubicBezTo>
                      <a:pt x="1170" y="16726"/>
                      <a:pt x="15496" y="2406"/>
                      <a:pt x="33162" y="2406"/>
                    </a:cubicBezTo>
                    <a:cubicBezTo>
                      <a:pt x="50834" y="2406"/>
                      <a:pt x="65153" y="16726"/>
                      <a:pt x="65153" y="343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4"/>
              <p:cNvSpPr/>
              <p:nvPr/>
            </p:nvSpPr>
            <p:spPr>
              <a:xfrm>
                <a:off x="5268184" y="2701869"/>
                <a:ext cx="214780" cy="441293"/>
              </a:xfrm>
              <a:custGeom>
                <a:avLst/>
                <a:gdLst/>
                <a:ahLst/>
                <a:cxnLst/>
                <a:rect l="l" t="t" r="r" b="b"/>
                <a:pathLst>
                  <a:path w="353548" h="738566" extrusionOk="0">
                    <a:moveTo>
                      <a:pt x="4379" y="729221"/>
                    </a:moveTo>
                    <a:cubicBezTo>
                      <a:pt x="27817" y="720102"/>
                      <a:pt x="50626" y="711105"/>
                      <a:pt x="72845" y="699179"/>
                    </a:cubicBezTo>
                    <a:cubicBezTo>
                      <a:pt x="95254" y="687152"/>
                      <a:pt x="116317" y="673055"/>
                      <a:pt x="136211" y="657225"/>
                    </a:cubicBezTo>
                    <a:cubicBezTo>
                      <a:pt x="175727" y="625773"/>
                      <a:pt x="209433" y="587514"/>
                      <a:pt x="237132" y="545357"/>
                    </a:cubicBezTo>
                    <a:cubicBezTo>
                      <a:pt x="301038" y="448049"/>
                      <a:pt x="327874" y="332479"/>
                      <a:pt x="333652" y="217347"/>
                    </a:cubicBezTo>
                    <a:cubicBezTo>
                      <a:pt x="335430" y="181990"/>
                      <a:pt x="335017" y="146621"/>
                      <a:pt x="333963" y="111245"/>
                    </a:cubicBezTo>
                    <a:cubicBezTo>
                      <a:pt x="333442" y="93770"/>
                      <a:pt x="332668" y="76288"/>
                      <a:pt x="331830" y="58832"/>
                    </a:cubicBezTo>
                    <a:cubicBezTo>
                      <a:pt x="330985" y="41363"/>
                      <a:pt x="328959" y="23373"/>
                      <a:pt x="330604" y="5955"/>
                    </a:cubicBezTo>
                    <a:cubicBezTo>
                      <a:pt x="330953" y="2317"/>
                      <a:pt x="336738" y="945"/>
                      <a:pt x="338014" y="4755"/>
                    </a:cubicBezTo>
                    <a:cubicBezTo>
                      <a:pt x="343025" y="19748"/>
                      <a:pt x="344930" y="35953"/>
                      <a:pt x="346911" y="51625"/>
                    </a:cubicBezTo>
                    <a:cubicBezTo>
                      <a:pt x="348924" y="67627"/>
                      <a:pt x="350645" y="83642"/>
                      <a:pt x="351800" y="99732"/>
                    </a:cubicBezTo>
                    <a:cubicBezTo>
                      <a:pt x="354099" y="131730"/>
                      <a:pt x="354804" y="163836"/>
                      <a:pt x="354055" y="195897"/>
                    </a:cubicBezTo>
                    <a:cubicBezTo>
                      <a:pt x="352556" y="260438"/>
                      <a:pt x="344714" y="324751"/>
                      <a:pt x="328102" y="387203"/>
                    </a:cubicBezTo>
                    <a:cubicBezTo>
                      <a:pt x="300251" y="491902"/>
                      <a:pt x="244593" y="590207"/>
                      <a:pt x="161751" y="661104"/>
                    </a:cubicBezTo>
                    <a:cubicBezTo>
                      <a:pt x="118469" y="698138"/>
                      <a:pt x="64596" y="730529"/>
                      <a:pt x="7884" y="740943"/>
                    </a:cubicBezTo>
                    <a:cubicBezTo>
                      <a:pt x="1090" y="742194"/>
                      <a:pt x="-2225" y="731793"/>
                      <a:pt x="4379" y="7292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34"/>
              <p:cNvSpPr/>
              <p:nvPr/>
            </p:nvSpPr>
            <p:spPr>
              <a:xfrm>
                <a:off x="5229025" y="3115409"/>
                <a:ext cx="70375" cy="46173"/>
              </a:xfrm>
              <a:custGeom>
                <a:avLst/>
                <a:gdLst/>
                <a:ahLst/>
                <a:cxnLst/>
                <a:rect l="l" t="t" r="r" b="b"/>
                <a:pathLst>
                  <a:path w="115843" h="77277" extrusionOk="0">
                    <a:moveTo>
                      <a:pt x="1093" y="51615"/>
                    </a:moveTo>
                    <a:cubicBezTo>
                      <a:pt x="4776" y="72176"/>
                      <a:pt x="33522" y="84222"/>
                      <a:pt x="65298" y="78526"/>
                    </a:cubicBezTo>
                    <a:cubicBezTo>
                      <a:pt x="97073" y="72830"/>
                      <a:pt x="119838" y="51545"/>
                      <a:pt x="116155" y="30984"/>
                    </a:cubicBezTo>
                    <a:cubicBezTo>
                      <a:pt x="112472" y="10429"/>
                      <a:pt x="83719" y="-1624"/>
                      <a:pt x="51950" y="4072"/>
                    </a:cubicBezTo>
                    <a:cubicBezTo>
                      <a:pt x="20175" y="9768"/>
                      <a:pt x="-2590" y="31060"/>
                      <a:pt x="1093" y="516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34"/>
              <p:cNvSpPr/>
              <p:nvPr/>
            </p:nvSpPr>
            <p:spPr>
              <a:xfrm>
                <a:off x="5158355" y="2721567"/>
                <a:ext cx="244958" cy="423266"/>
              </a:xfrm>
              <a:custGeom>
                <a:avLst/>
                <a:gdLst/>
                <a:ahLst/>
                <a:cxnLst/>
                <a:rect l="l" t="t" r="r" b="b"/>
                <a:pathLst>
                  <a:path w="403223" h="708395" extrusionOk="0">
                    <a:moveTo>
                      <a:pt x="399905" y="698879"/>
                    </a:moveTo>
                    <a:cubicBezTo>
                      <a:pt x="375781" y="691767"/>
                      <a:pt x="352305" y="684719"/>
                      <a:pt x="329153" y="674699"/>
                    </a:cubicBezTo>
                    <a:cubicBezTo>
                      <a:pt x="305810" y="664609"/>
                      <a:pt x="283642" y="652328"/>
                      <a:pt x="262484" y="638218"/>
                    </a:cubicBezTo>
                    <a:cubicBezTo>
                      <a:pt x="220466" y="610208"/>
                      <a:pt x="183655" y="574921"/>
                      <a:pt x="152515" y="535240"/>
                    </a:cubicBezTo>
                    <a:cubicBezTo>
                      <a:pt x="80652" y="443654"/>
                      <a:pt x="44196" y="330750"/>
                      <a:pt x="28747" y="216514"/>
                    </a:cubicBezTo>
                    <a:cubicBezTo>
                      <a:pt x="24003" y="181430"/>
                      <a:pt x="21444" y="146143"/>
                      <a:pt x="19514" y="110812"/>
                    </a:cubicBezTo>
                    <a:cubicBezTo>
                      <a:pt x="18561" y="93362"/>
                      <a:pt x="17863" y="75874"/>
                      <a:pt x="17228" y="58405"/>
                    </a:cubicBezTo>
                    <a:cubicBezTo>
                      <a:pt x="16599" y="40930"/>
                      <a:pt x="17114" y="22826"/>
                      <a:pt x="14002" y="5611"/>
                    </a:cubicBezTo>
                    <a:cubicBezTo>
                      <a:pt x="13354" y="2017"/>
                      <a:pt x="7468" y="1141"/>
                      <a:pt x="6522" y="5040"/>
                    </a:cubicBezTo>
                    <a:cubicBezTo>
                      <a:pt x="2788" y="20400"/>
                      <a:pt x="2255" y="36713"/>
                      <a:pt x="1600" y="52487"/>
                    </a:cubicBezTo>
                    <a:cubicBezTo>
                      <a:pt x="940" y="68610"/>
                      <a:pt x="572" y="84707"/>
                      <a:pt x="769" y="100842"/>
                    </a:cubicBezTo>
                    <a:cubicBezTo>
                      <a:pt x="1175" y="132916"/>
                      <a:pt x="3169" y="164965"/>
                      <a:pt x="6611" y="196854"/>
                    </a:cubicBezTo>
                    <a:cubicBezTo>
                      <a:pt x="13532" y="261040"/>
                      <a:pt x="26759" y="324471"/>
                      <a:pt x="48565" y="385303"/>
                    </a:cubicBezTo>
                    <a:cubicBezTo>
                      <a:pt x="85122" y="487278"/>
                      <a:pt x="148844" y="580560"/>
                      <a:pt x="237357" y="644244"/>
                    </a:cubicBezTo>
                    <a:cubicBezTo>
                      <a:pt x="283604" y="677506"/>
                      <a:pt x="340005" y="705242"/>
                      <a:pt x="397396" y="710855"/>
                    </a:cubicBezTo>
                    <a:cubicBezTo>
                      <a:pt x="404267" y="711522"/>
                      <a:pt x="406699" y="700880"/>
                      <a:pt x="399905" y="6988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34"/>
              <p:cNvSpPr/>
              <p:nvPr/>
            </p:nvSpPr>
            <p:spPr>
              <a:xfrm>
                <a:off x="5371164" y="3116773"/>
                <a:ext cx="70838" cy="45471"/>
              </a:xfrm>
              <a:custGeom>
                <a:avLst/>
                <a:gdLst/>
                <a:ahLst/>
                <a:cxnLst/>
                <a:rect l="l" t="t" r="r" b="b"/>
                <a:pathLst>
                  <a:path w="116605" h="76102" extrusionOk="0">
                    <a:moveTo>
                      <a:pt x="117317" y="46154"/>
                    </a:moveTo>
                    <a:cubicBezTo>
                      <a:pt x="115374" y="66951"/>
                      <a:pt x="87745" y="81372"/>
                      <a:pt x="55608" y="78368"/>
                    </a:cubicBezTo>
                    <a:cubicBezTo>
                      <a:pt x="23464" y="75364"/>
                      <a:pt x="-1015" y="56073"/>
                      <a:pt x="928" y="35270"/>
                    </a:cubicBezTo>
                    <a:cubicBezTo>
                      <a:pt x="2871" y="14481"/>
                      <a:pt x="30500" y="53"/>
                      <a:pt x="62643" y="3057"/>
                    </a:cubicBezTo>
                    <a:cubicBezTo>
                      <a:pt x="94781" y="6067"/>
                      <a:pt x="119260" y="25358"/>
                      <a:pt x="117317" y="461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34"/>
              <p:cNvSpPr/>
              <p:nvPr/>
            </p:nvSpPr>
            <p:spPr>
              <a:xfrm>
                <a:off x="5265271" y="2135046"/>
                <a:ext cx="35004" cy="137567"/>
              </a:xfrm>
              <a:custGeom>
                <a:avLst/>
                <a:gdLst/>
                <a:ahLst/>
                <a:cxnLst/>
                <a:rect l="l" t="t" r="r" b="b"/>
                <a:pathLst>
                  <a:path w="57619" h="230238" extrusionOk="0">
                    <a:moveTo>
                      <a:pt x="58338" y="1882"/>
                    </a:moveTo>
                    <a:cubicBezTo>
                      <a:pt x="50394" y="65140"/>
                      <a:pt x="44406" y="137727"/>
                      <a:pt x="41935" y="220144"/>
                    </a:cubicBezTo>
                    <a:lnTo>
                      <a:pt x="41935" y="220207"/>
                    </a:lnTo>
                    <a:cubicBezTo>
                      <a:pt x="41758" y="224119"/>
                      <a:pt x="41643" y="228094"/>
                      <a:pt x="41586" y="232120"/>
                    </a:cubicBezTo>
                    <a:lnTo>
                      <a:pt x="718" y="231028"/>
                    </a:lnTo>
                    <a:cubicBezTo>
                      <a:pt x="832" y="227453"/>
                      <a:pt x="953" y="224005"/>
                      <a:pt x="1010" y="220550"/>
                    </a:cubicBezTo>
                    <a:cubicBezTo>
                      <a:pt x="3023" y="151818"/>
                      <a:pt x="7398" y="89778"/>
                      <a:pt x="13272" y="34171"/>
                    </a:cubicBezTo>
                    <a:cubicBezTo>
                      <a:pt x="28753" y="23065"/>
                      <a:pt x="43777" y="12302"/>
                      <a:pt x="58338" y="18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34"/>
              <p:cNvSpPr/>
              <p:nvPr/>
            </p:nvSpPr>
            <p:spPr>
              <a:xfrm>
                <a:off x="5146744" y="2258461"/>
                <a:ext cx="344219" cy="520050"/>
              </a:xfrm>
              <a:custGeom>
                <a:avLst/>
                <a:gdLst/>
                <a:ahLst/>
                <a:cxnLst/>
                <a:rect l="l" t="t" r="r" b="b"/>
                <a:pathLst>
                  <a:path w="566616" h="870376" extrusionOk="0">
                    <a:moveTo>
                      <a:pt x="5699" y="872520"/>
                    </a:moveTo>
                    <a:lnTo>
                      <a:pt x="46460" y="870171"/>
                    </a:lnTo>
                    <a:cubicBezTo>
                      <a:pt x="11383" y="260710"/>
                      <a:pt x="177111" y="83958"/>
                      <a:pt x="218044" y="49973"/>
                    </a:cubicBezTo>
                    <a:cubicBezTo>
                      <a:pt x="503305" y="227175"/>
                      <a:pt x="526349" y="850155"/>
                      <a:pt x="526559" y="856512"/>
                    </a:cubicBezTo>
                    <a:lnTo>
                      <a:pt x="567364" y="855223"/>
                    </a:lnTo>
                    <a:cubicBezTo>
                      <a:pt x="566507" y="828013"/>
                      <a:pt x="542745" y="186745"/>
                      <a:pt x="226959" y="7796"/>
                    </a:cubicBezTo>
                    <a:lnTo>
                      <a:pt x="216996" y="2144"/>
                    </a:lnTo>
                    <a:lnTo>
                      <a:pt x="206982" y="7713"/>
                    </a:lnTo>
                    <a:cubicBezTo>
                      <a:pt x="197044" y="13231"/>
                      <a:pt x="-35817" y="151160"/>
                      <a:pt x="5699" y="8725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34"/>
              <p:cNvSpPr/>
              <p:nvPr/>
            </p:nvSpPr>
            <p:spPr>
              <a:xfrm>
                <a:off x="6071439" y="2178366"/>
                <a:ext cx="171553" cy="492572"/>
              </a:xfrm>
              <a:custGeom>
                <a:avLst/>
                <a:gdLst/>
                <a:ahLst/>
                <a:cxnLst/>
                <a:rect l="l" t="t" r="r" b="b"/>
                <a:pathLst>
                  <a:path w="282391" h="824389" extrusionOk="0">
                    <a:moveTo>
                      <a:pt x="283829" y="822772"/>
                    </a:moveTo>
                    <a:lnTo>
                      <a:pt x="243195" y="826455"/>
                    </a:lnTo>
                    <a:cubicBezTo>
                      <a:pt x="243074" y="825528"/>
                      <a:pt x="241696" y="810739"/>
                      <a:pt x="238534" y="785237"/>
                    </a:cubicBezTo>
                    <a:cubicBezTo>
                      <a:pt x="236401" y="768486"/>
                      <a:pt x="233524" y="747080"/>
                      <a:pt x="229784" y="721979"/>
                    </a:cubicBezTo>
                    <a:cubicBezTo>
                      <a:pt x="205146" y="557526"/>
                      <a:pt x="141658" y="233238"/>
                      <a:pt x="1438" y="2066"/>
                    </a:cubicBezTo>
                    <a:cubicBezTo>
                      <a:pt x="21929" y="10765"/>
                      <a:pt x="42884" y="19744"/>
                      <a:pt x="64061" y="28831"/>
                    </a:cubicBezTo>
                    <a:cubicBezTo>
                      <a:pt x="192020" y="265413"/>
                      <a:pt x="249177" y="567540"/>
                      <a:pt x="271510" y="722264"/>
                    </a:cubicBezTo>
                    <a:cubicBezTo>
                      <a:pt x="274907" y="745753"/>
                      <a:pt x="277498" y="765787"/>
                      <a:pt x="279396" y="781726"/>
                    </a:cubicBezTo>
                    <a:cubicBezTo>
                      <a:pt x="282159" y="804808"/>
                      <a:pt x="283486" y="819261"/>
                      <a:pt x="283829" y="822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34"/>
              <p:cNvSpPr/>
              <p:nvPr/>
            </p:nvSpPr>
            <p:spPr>
              <a:xfrm>
                <a:off x="6152996" y="2607853"/>
                <a:ext cx="142218" cy="168314"/>
              </a:xfrm>
              <a:custGeom>
                <a:avLst/>
                <a:gdLst/>
                <a:ahLst/>
                <a:cxnLst/>
                <a:rect l="l" t="t" r="r" b="b"/>
                <a:pathLst>
                  <a:path w="234104" h="281697" extrusionOk="0">
                    <a:moveTo>
                      <a:pt x="1975" y="151871"/>
                    </a:moveTo>
                    <a:cubicBezTo>
                      <a:pt x="7792" y="229506"/>
                      <a:pt x="64688" y="288536"/>
                      <a:pt x="129070" y="283710"/>
                    </a:cubicBezTo>
                    <a:cubicBezTo>
                      <a:pt x="193453" y="278890"/>
                      <a:pt x="240932" y="212050"/>
                      <a:pt x="235115" y="134408"/>
                    </a:cubicBezTo>
                    <a:cubicBezTo>
                      <a:pt x="229305" y="56773"/>
                      <a:pt x="172403" y="-2250"/>
                      <a:pt x="108020" y="2563"/>
                    </a:cubicBezTo>
                    <a:cubicBezTo>
                      <a:pt x="43637" y="7389"/>
                      <a:pt x="-3842" y="74229"/>
                      <a:pt x="1975" y="1518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34"/>
              <p:cNvSpPr/>
              <p:nvPr/>
            </p:nvSpPr>
            <p:spPr>
              <a:xfrm>
                <a:off x="6191717" y="2643427"/>
                <a:ext cx="78935" cy="93416"/>
              </a:xfrm>
              <a:custGeom>
                <a:avLst/>
                <a:gdLst/>
                <a:ahLst/>
                <a:cxnLst/>
                <a:rect l="l" t="t" r="r" b="b"/>
                <a:pathLst>
                  <a:path w="129934" h="156344" extrusionOk="0">
                    <a:moveTo>
                      <a:pt x="1766" y="85307"/>
                    </a:moveTo>
                    <a:cubicBezTo>
                      <a:pt x="4998" y="128392"/>
                      <a:pt x="36576" y="161158"/>
                      <a:pt x="72308" y="158478"/>
                    </a:cubicBezTo>
                    <a:cubicBezTo>
                      <a:pt x="108039" y="155805"/>
                      <a:pt x="134392" y="118708"/>
                      <a:pt x="131166" y="75617"/>
                    </a:cubicBezTo>
                    <a:cubicBezTo>
                      <a:pt x="127940" y="32526"/>
                      <a:pt x="96362" y="-234"/>
                      <a:pt x="60624" y="2439"/>
                    </a:cubicBezTo>
                    <a:cubicBezTo>
                      <a:pt x="24892" y="5120"/>
                      <a:pt x="-1460" y="42222"/>
                      <a:pt x="1766" y="853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34"/>
              <p:cNvSpPr/>
              <p:nvPr/>
            </p:nvSpPr>
            <p:spPr>
              <a:xfrm>
                <a:off x="5267747" y="1282538"/>
                <a:ext cx="752942" cy="845913"/>
              </a:xfrm>
              <a:custGeom>
                <a:avLst/>
                <a:gdLst/>
                <a:ahLst/>
                <a:cxnLst/>
                <a:rect l="l" t="t" r="r" b="b"/>
                <a:pathLst>
                  <a:path w="1239411" h="1415754" extrusionOk="0">
                    <a:moveTo>
                      <a:pt x="1227456" y="735088"/>
                    </a:moveTo>
                    <a:cubicBezTo>
                      <a:pt x="1199021" y="820280"/>
                      <a:pt x="1138581" y="832135"/>
                      <a:pt x="1125342" y="833748"/>
                    </a:cubicBezTo>
                    <a:cubicBezTo>
                      <a:pt x="1123672" y="833920"/>
                      <a:pt x="1122751" y="833983"/>
                      <a:pt x="1122751" y="833983"/>
                    </a:cubicBezTo>
                    <a:cubicBezTo>
                      <a:pt x="1122751" y="833983"/>
                      <a:pt x="1116940" y="991006"/>
                      <a:pt x="1102374" y="1069517"/>
                    </a:cubicBezTo>
                    <a:cubicBezTo>
                      <a:pt x="1087870" y="1148086"/>
                      <a:pt x="1009359" y="1357433"/>
                      <a:pt x="939534" y="1380744"/>
                    </a:cubicBezTo>
                    <a:cubicBezTo>
                      <a:pt x="869716" y="1404004"/>
                      <a:pt x="727253" y="1433068"/>
                      <a:pt x="645808" y="1406874"/>
                    </a:cubicBezTo>
                    <a:cubicBezTo>
                      <a:pt x="564357" y="1380744"/>
                      <a:pt x="334575" y="1206227"/>
                      <a:pt x="305511" y="1150969"/>
                    </a:cubicBezTo>
                    <a:cubicBezTo>
                      <a:pt x="276441" y="1095705"/>
                      <a:pt x="232810" y="918305"/>
                      <a:pt x="232810" y="918305"/>
                    </a:cubicBezTo>
                    <a:cubicBezTo>
                      <a:pt x="17589" y="932865"/>
                      <a:pt x="-58039" y="516934"/>
                      <a:pt x="49594" y="484993"/>
                    </a:cubicBezTo>
                    <a:cubicBezTo>
                      <a:pt x="157175" y="452989"/>
                      <a:pt x="221177" y="604202"/>
                      <a:pt x="221177" y="604202"/>
                    </a:cubicBezTo>
                    <a:cubicBezTo>
                      <a:pt x="331699" y="502436"/>
                      <a:pt x="189179" y="179577"/>
                      <a:pt x="258998" y="170884"/>
                    </a:cubicBezTo>
                    <a:cubicBezTo>
                      <a:pt x="328765" y="162134"/>
                      <a:pt x="575984" y="103999"/>
                      <a:pt x="660312" y="37057"/>
                    </a:cubicBezTo>
                    <a:cubicBezTo>
                      <a:pt x="744697" y="-29827"/>
                      <a:pt x="767951" y="-706"/>
                      <a:pt x="823208" y="109816"/>
                    </a:cubicBezTo>
                    <a:cubicBezTo>
                      <a:pt x="878466" y="220325"/>
                      <a:pt x="919163" y="243585"/>
                      <a:pt x="919163" y="243585"/>
                    </a:cubicBezTo>
                    <a:cubicBezTo>
                      <a:pt x="927914" y="391915"/>
                      <a:pt x="1160571" y="397731"/>
                      <a:pt x="1160571" y="397731"/>
                    </a:cubicBezTo>
                    <a:lnTo>
                      <a:pt x="1160571" y="484993"/>
                    </a:lnTo>
                    <a:cubicBezTo>
                      <a:pt x="1230390" y="473309"/>
                      <a:pt x="1259460" y="639076"/>
                      <a:pt x="1227456" y="735088"/>
                    </a:cubicBezTo>
                    <a:close/>
                  </a:path>
                </a:pathLst>
              </a:custGeom>
              <a:solidFill>
                <a:srgbClr val="F6938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34"/>
              <p:cNvSpPr/>
              <p:nvPr/>
            </p:nvSpPr>
            <p:spPr>
              <a:xfrm>
                <a:off x="5305338" y="1639931"/>
                <a:ext cx="71888" cy="107089"/>
              </a:xfrm>
              <a:custGeom>
                <a:avLst/>
                <a:gdLst/>
                <a:ahLst/>
                <a:cxnLst/>
                <a:rect l="l" t="t" r="r" b="b"/>
                <a:pathLst>
                  <a:path w="118334" h="179229" extrusionOk="0">
                    <a:moveTo>
                      <a:pt x="88372" y="81899"/>
                    </a:moveTo>
                    <a:cubicBezTo>
                      <a:pt x="81082" y="67402"/>
                      <a:pt x="73030" y="53216"/>
                      <a:pt x="63899" y="39792"/>
                    </a:cubicBezTo>
                    <a:cubicBezTo>
                      <a:pt x="55117" y="26870"/>
                      <a:pt x="45084" y="11421"/>
                      <a:pt x="32174" y="2245"/>
                    </a:cubicBezTo>
                    <a:cubicBezTo>
                      <a:pt x="28936" y="-60"/>
                      <a:pt x="23455" y="3020"/>
                      <a:pt x="25411" y="7185"/>
                    </a:cubicBezTo>
                    <a:cubicBezTo>
                      <a:pt x="31939" y="21060"/>
                      <a:pt x="42677" y="33392"/>
                      <a:pt x="50887" y="46339"/>
                    </a:cubicBezTo>
                    <a:cubicBezTo>
                      <a:pt x="59536" y="59985"/>
                      <a:pt x="67677" y="73917"/>
                      <a:pt x="74859" y="88395"/>
                    </a:cubicBezTo>
                    <a:cubicBezTo>
                      <a:pt x="77691" y="94110"/>
                      <a:pt x="80320" y="99902"/>
                      <a:pt x="82853" y="105731"/>
                    </a:cubicBezTo>
                    <a:cubicBezTo>
                      <a:pt x="81450" y="104715"/>
                      <a:pt x="80066" y="103705"/>
                      <a:pt x="78777" y="102708"/>
                    </a:cubicBezTo>
                    <a:cubicBezTo>
                      <a:pt x="70909" y="96619"/>
                      <a:pt x="62895" y="90707"/>
                      <a:pt x="54939" y="84725"/>
                    </a:cubicBezTo>
                    <a:cubicBezTo>
                      <a:pt x="39413" y="73054"/>
                      <a:pt x="23716" y="61465"/>
                      <a:pt x="6799" y="51870"/>
                    </a:cubicBezTo>
                    <a:cubicBezTo>
                      <a:pt x="2043" y="49171"/>
                      <a:pt x="-1227" y="56188"/>
                      <a:pt x="2158" y="59490"/>
                    </a:cubicBezTo>
                    <a:cubicBezTo>
                      <a:pt x="16210" y="73168"/>
                      <a:pt x="31952" y="85004"/>
                      <a:pt x="47624" y="96752"/>
                    </a:cubicBezTo>
                    <a:cubicBezTo>
                      <a:pt x="55345" y="102543"/>
                      <a:pt x="63029" y="108391"/>
                      <a:pt x="70833" y="114075"/>
                    </a:cubicBezTo>
                    <a:cubicBezTo>
                      <a:pt x="77367" y="118831"/>
                      <a:pt x="84282" y="124864"/>
                      <a:pt x="91915" y="128077"/>
                    </a:cubicBezTo>
                    <a:cubicBezTo>
                      <a:pt x="98144" y="144434"/>
                      <a:pt x="103751" y="161039"/>
                      <a:pt x="109479" y="177594"/>
                    </a:cubicBezTo>
                    <a:cubicBezTo>
                      <a:pt x="111308" y="182883"/>
                      <a:pt x="119741" y="180896"/>
                      <a:pt x="119061" y="175327"/>
                    </a:cubicBezTo>
                    <a:cubicBezTo>
                      <a:pt x="115061" y="142580"/>
                      <a:pt x="103116" y="111236"/>
                      <a:pt x="88372" y="81899"/>
                    </a:cubicBez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34"/>
              <p:cNvSpPr/>
              <p:nvPr/>
            </p:nvSpPr>
            <p:spPr>
              <a:xfrm>
                <a:off x="5958274" y="1631282"/>
                <a:ext cx="31942" cy="89449"/>
              </a:xfrm>
              <a:custGeom>
                <a:avLst/>
                <a:gdLst/>
                <a:ahLst/>
                <a:cxnLst/>
                <a:rect l="l" t="t" r="r" b="b"/>
                <a:pathLst>
                  <a:path w="52580" h="149706" extrusionOk="0">
                    <a:moveTo>
                      <a:pt x="45110" y="3337"/>
                    </a:moveTo>
                    <a:cubicBezTo>
                      <a:pt x="29648" y="23815"/>
                      <a:pt x="19698" y="47590"/>
                      <a:pt x="12230" y="71999"/>
                    </a:cubicBezTo>
                    <a:cubicBezTo>
                      <a:pt x="4896" y="95970"/>
                      <a:pt x="-32" y="121726"/>
                      <a:pt x="1600" y="146885"/>
                    </a:cubicBezTo>
                    <a:cubicBezTo>
                      <a:pt x="1975" y="152581"/>
                      <a:pt x="10153" y="152454"/>
                      <a:pt x="11277" y="147196"/>
                    </a:cubicBezTo>
                    <a:cubicBezTo>
                      <a:pt x="16326" y="123529"/>
                      <a:pt x="20301" y="99755"/>
                      <a:pt x="27241" y="76495"/>
                    </a:cubicBezTo>
                    <a:cubicBezTo>
                      <a:pt x="34207" y="53165"/>
                      <a:pt x="44317" y="30940"/>
                      <a:pt x="53492" y="8442"/>
                    </a:cubicBezTo>
                    <a:cubicBezTo>
                      <a:pt x="55556" y="3381"/>
                      <a:pt x="48603" y="-1286"/>
                      <a:pt x="45110" y="3337"/>
                    </a:cubicBezTo>
                    <a:close/>
                  </a:path>
                </a:pathLst>
              </a:custGeom>
              <a:solidFill>
                <a:srgbClr val="E2583E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34"/>
              <p:cNvSpPr/>
              <p:nvPr/>
            </p:nvSpPr>
            <p:spPr>
              <a:xfrm>
                <a:off x="5331142" y="1301562"/>
                <a:ext cx="195427" cy="74136"/>
              </a:xfrm>
              <a:custGeom>
                <a:avLst/>
                <a:gdLst/>
                <a:ahLst/>
                <a:cxnLst/>
                <a:rect l="l" t="t" r="r" b="b"/>
                <a:pathLst>
                  <a:path w="321690" h="124077" extrusionOk="0">
                    <a:moveTo>
                      <a:pt x="315109" y="2373"/>
                    </a:moveTo>
                    <a:cubicBezTo>
                      <a:pt x="298180" y="17619"/>
                      <a:pt x="282610" y="33691"/>
                      <a:pt x="264348" y="47483"/>
                    </a:cubicBezTo>
                    <a:cubicBezTo>
                      <a:pt x="246695" y="60818"/>
                      <a:pt x="227784" y="72521"/>
                      <a:pt x="207826" y="82078"/>
                    </a:cubicBezTo>
                    <a:cubicBezTo>
                      <a:pt x="171739" y="99350"/>
                      <a:pt x="133144" y="109205"/>
                      <a:pt x="93704" y="114539"/>
                    </a:cubicBezTo>
                    <a:cubicBezTo>
                      <a:pt x="98035" y="112729"/>
                      <a:pt x="102149" y="110805"/>
                      <a:pt x="105934" y="108856"/>
                    </a:cubicBezTo>
                    <a:cubicBezTo>
                      <a:pt x="123492" y="99832"/>
                      <a:pt x="139976" y="88752"/>
                      <a:pt x="154454" y="75309"/>
                    </a:cubicBezTo>
                    <a:cubicBezTo>
                      <a:pt x="168259" y="62488"/>
                      <a:pt x="182325" y="47407"/>
                      <a:pt x="190618" y="30294"/>
                    </a:cubicBezTo>
                    <a:cubicBezTo>
                      <a:pt x="193056" y="25245"/>
                      <a:pt x="186122" y="21632"/>
                      <a:pt x="182617" y="25417"/>
                    </a:cubicBezTo>
                    <a:cubicBezTo>
                      <a:pt x="171034" y="37939"/>
                      <a:pt x="160690" y="51122"/>
                      <a:pt x="147831" y="62482"/>
                    </a:cubicBezTo>
                    <a:cubicBezTo>
                      <a:pt x="135265" y="73594"/>
                      <a:pt x="121606" y="83500"/>
                      <a:pt x="107045" y="91825"/>
                    </a:cubicBezTo>
                    <a:cubicBezTo>
                      <a:pt x="78159" y="108335"/>
                      <a:pt x="36205" y="123924"/>
                      <a:pt x="9325" y="95464"/>
                    </a:cubicBezTo>
                    <a:cubicBezTo>
                      <a:pt x="6169" y="92117"/>
                      <a:pt x="-1229" y="94790"/>
                      <a:pt x="1388" y="99807"/>
                    </a:cubicBezTo>
                    <a:cubicBezTo>
                      <a:pt x="16050" y="127906"/>
                      <a:pt x="46752" y="128744"/>
                      <a:pt x="74508" y="121156"/>
                    </a:cubicBezTo>
                    <a:cubicBezTo>
                      <a:pt x="74559" y="123029"/>
                      <a:pt x="75625" y="124781"/>
                      <a:pt x="77937" y="124890"/>
                    </a:cubicBezTo>
                    <a:cubicBezTo>
                      <a:pt x="124508" y="127245"/>
                      <a:pt x="171015" y="115415"/>
                      <a:pt x="212944" y="95413"/>
                    </a:cubicBezTo>
                    <a:cubicBezTo>
                      <a:pt x="234058" y="85329"/>
                      <a:pt x="254226" y="73181"/>
                      <a:pt x="272749" y="58869"/>
                    </a:cubicBezTo>
                    <a:cubicBezTo>
                      <a:pt x="290681" y="45019"/>
                      <a:pt x="309357" y="28420"/>
                      <a:pt x="321752" y="9288"/>
                    </a:cubicBezTo>
                    <a:cubicBezTo>
                      <a:pt x="324469" y="5097"/>
                      <a:pt x="319523" y="-1596"/>
                      <a:pt x="315109" y="2373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34"/>
              <p:cNvSpPr/>
              <p:nvPr/>
            </p:nvSpPr>
            <p:spPr>
              <a:xfrm>
                <a:off x="5704033" y="1258128"/>
                <a:ext cx="251773" cy="104773"/>
              </a:xfrm>
              <a:custGeom>
                <a:avLst/>
                <a:gdLst/>
                <a:ahLst/>
                <a:cxnLst/>
                <a:rect l="l" t="t" r="r" b="b"/>
                <a:pathLst>
                  <a:path w="414441" h="175353" extrusionOk="0">
                    <a:moveTo>
                      <a:pt x="409438" y="154570"/>
                    </a:moveTo>
                    <a:cubicBezTo>
                      <a:pt x="371643" y="165181"/>
                      <a:pt x="332521" y="166565"/>
                      <a:pt x="296605" y="148589"/>
                    </a:cubicBezTo>
                    <a:cubicBezTo>
                      <a:pt x="270945" y="135736"/>
                      <a:pt x="248878" y="113435"/>
                      <a:pt x="235816" y="87476"/>
                    </a:cubicBezTo>
                    <a:cubicBezTo>
                      <a:pt x="260918" y="100233"/>
                      <a:pt x="288921" y="107053"/>
                      <a:pt x="317014" y="107974"/>
                    </a:cubicBezTo>
                    <a:cubicBezTo>
                      <a:pt x="348827" y="109015"/>
                      <a:pt x="383206" y="103503"/>
                      <a:pt x="410264" y="85831"/>
                    </a:cubicBezTo>
                    <a:cubicBezTo>
                      <a:pt x="415801" y="82212"/>
                      <a:pt x="410734" y="73925"/>
                      <a:pt x="404847" y="75944"/>
                    </a:cubicBezTo>
                    <a:cubicBezTo>
                      <a:pt x="376736" y="85558"/>
                      <a:pt x="348910" y="93420"/>
                      <a:pt x="318881" y="92639"/>
                    </a:cubicBezTo>
                    <a:cubicBezTo>
                      <a:pt x="289309" y="91870"/>
                      <a:pt x="260270" y="83863"/>
                      <a:pt x="234508" y="69360"/>
                    </a:cubicBezTo>
                    <a:cubicBezTo>
                      <a:pt x="209451" y="55256"/>
                      <a:pt x="187467" y="36365"/>
                      <a:pt x="162620" y="21900"/>
                    </a:cubicBezTo>
                    <a:cubicBezTo>
                      <a:pt x="138452" y="7841"/>
                      <a:pt x="112017" y="-122"/>
                      <a:pt x="83899" y="1300"/>
                    </a:cubicBezTo>
                    <a:cubicBezTo>
                      <a:pt x="53901" y="2818"/>
                      <a:pt x="23675" y="14686"/>
                      <a:pt x="2212" y="35946"/>
                    </a:cubicBezTo>
                    <a:cubicBezTo>
                      <a:pt x="-1071" y="39197"/>
                      <a:pt x="4117" y="44156"/>
                      <a:pt x="7680" y="41642"/>
                    </a:cubicBezTo>
                    <a:cubicBezTo>
                      <a:pt x="30705" y="25367"/>
                      <a:pt x="56860" y="15588"/>
                      <a:pt x="85245" y="15035"/>
                    </a:cubicBezTo>
                    <a:cubicBezTo>
                      <a:pt x="113769" y="14476"/>
                      <a:pt x="139969" y="24992"/>
                      <a:pt x="163649" y="40213"/>
                    </a:cubicBezTo>
                    <a:cubicBezTo>
                      <a:pt x="183892" y="53218"/>
                      <a:pt x="202752" y="68375"/>
                      <a:pt x="223434" y="80656"/>
                    </a:cubicBezTo>
                    <a:cubicBezTo>
                      <a:pt x="235651" y="115295"/>
                      <a:pt x="259273" y="143883"/>
                      <a:pt x="292268" y="160984"/>
                    </a:cubicBezTo>
                    <a:cubicBezTo>
                      <a:pt x="328901" y="179970"/>
                      <a:pt x="377066" y="182828"/>
                      <a:pt x="413642" y="162228"/>
                    </a:cubicBezTo>
                    <a:cubicBezTo>
                      <a:pt x="418271" y="159631"/>
                      <a:pt x="413851" y="153332"/>
                      <a:pt x="409438" y="154570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>
                <a:off x="5822012" y="1423380"/>
                <a:ext cx="135466" cy="84383"/>
              </a:xfrm>
              <a:custGeom>
                <a:avLst/>
                <a:gdLst/>
                <a:ahLst/>
                <a:cxnLst/>
                <a:rect l="l" t="t" r="r" b="b"/>
                <a:pathLst>
                  <a:path w="222989" h="141227" extrusionOk="0">
                    <a:moveTo>
                      <a:pt x="218973" y="79196"/>
                    </a:moveTo>
                    <a:cubicBezTo>
                      <a:pt x="199669" y="82022"/>
                      <a:pt x="180708" y="85273"/>
                      <a:pt x="161087" y="84626"/>
                    </a:cubicBezTo>
                    <a:cubicBezTo>
                      <a:pt x="141262" y="83965"/>
                      <a:pt x="121355" y="80161"/>
                      <a:pt x="102705" y="73399"/>
                    </a:cubicBezTo>
                    <a:cubicBezTo>
                      <a:pt x="66529" y="60273"/>
                      <a:pt x="31051" y="35419"/>
                      <a:pt x="9284" y="3218"/>
                    </a:cubicBezTo>
                    <a:cubicBezTo>
                      <a:pt x="5950" y="-1716"/>
                      <a:pt x="-1035" y="3676"/>
                      <a:pt x="1937" y="8635"/>
                    </a:cubicBezTo>
                    <a:cubicBezTo>
                      <a:pt x="13163" y="27393"/>
                      <a:pt x="25806" y="43719"/>
                      <a:pt x="43129" y="57333"/>
                    </a:cubicBezTo>
                    <a:cubicBezTo>
                      <a:pt x="59506" y="70198"/>
                      <a:pt x="77946" y="80428"/>
                      <a:pt x="97517" y="87534"/>
                    </a:cubicBezTo>
                    <a:cubicBezTo>
                      <a:pt x="104464" y="90061"/>
                      <a:pt x="111792" y="92322"/>
                      <a:pt x="119342" y="94220"/>
                    </a:cubicBezTo>
                    <a:cubicBezTo>
                      <a:pt x="118859" y="95071"/>
                      <a:pt x="118688" y="96081"/>
                      <a:pt x="119132" y="97084"/>
                    </a:cubicBezTo>
                    <a:cubicBezTo>
                      <a:pt x="120066" y="99154"/>
                      <a:pt x="120383" y="101212"/>
                      <a:pt x="121602" y="103187"/>
                    </a:cubicBezTo>
                    <a:cubicBezTo>
                      <a:pt x="122904" y="105288"/>
                      <a:pt x="124416" y="107263"/>
                      <a:pt x="126041" y="109130"/>
                    </a:cubicBezTo>
                    <a:cubicBezTo>
                      <a:pt x="129191" y="112731"/>
                      <a:pt x="132588" y="116109"/>
                      <a:pt x="136245" y="119195"/>
                    </a:cubicBezTo>
                    <a:cubicBezTo>
                      <a:pt x="143364" y="125215"/>
                      <a:pt x="151422" y="130161"/>
                      <a:pt x="159925" y="133971"/>
                    </a:cubicBezTo>
                    <a:cubicBezTo>
                      <a:pt x="176600" y="141445"/>
                      <a:pt x="197212" y="145344"/>
                      <a:pt x="215094" y="140055"/>
                    </a:cubicBezTo>
                    <a:cubicBezTo>
                      <a:pt x="219354" y="138791"/>
                      <a:pt x="218789" y="131279"/>
                      <a:pt x="214179" y="131114"/>
                    </a:cubicBezTo>
                    <a:cubicBezTo>
                      <a:pt x="205861" y="130815"/>
                      <a:pt x="197714" y="130885"/>
                      <a:pt x="189484" y="129425"/>
                    </a:cubicBezTo>
                    <a:cubicBezTo>
                      <a:pt x="181077" y="127939"/>
                      <a:pt x="172936" y="125767"/>
                      <a:pt x="165081" y="122395"/>
                    </a:cubicBezTo>
                    <a:cubicBezTo>
                      <a:pt x="157467" y="119131"/>
                      <a:pt x="150298" y="114902"/>
                      <a:pt x="143758" y="109816"/>
                    </a:cubicBezTo>
                    <a:cubicBezTo>
                      <a:pt x="140570" y="107333"/>
                      <a:pt x="137503" y="104653"/>
                      <a:pt x="134620" y="101821"/>
                    </a:cubicBezTo>
                    <a:cubicBezTo>
                      <a:pt x="133020" y="100253"/>
                      <a:pt x="131464" y="98646"/>
                      <a:pt x="129883" y="97071"/>
                    </a:cubicBezTo>
                    <a:lnTo>
                      <a:pt x="129076" y="96417"/>
                    </a:lnTo>
                    <a:cubicBezTo>
                      <a:pt x="160039" y="102704"/>
                      <a:pt x="193726" y="102431"/>
                      <a:pt x="221240" y="88829"/>
                    </a:cubicBezTo>
                    <a:cubicBezTo>
                      <a:pt x="225958" y="86499"/>
                      <a:pt x="224936" y="78326"/>
                      <a:pt x="218973" y="79196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>
                <a:off x="5396277" y="1534851"/>
                <a:ext cx="580786" cy="629489"/>
              </a:xfrm>
              <a:custGeom>
                <a:avLst/>
                <a:gdLst/>
                <a:ahLst/>
                <a:cxnLst/>
                <a:rect l="l" t="t" r="r" b="b"/>
                <a:pathLst>
                  <a:path w="956026" h="1053538" extrusionOk="0">
                    <a:moveTo>
                      <a:pt x="957076" y="1587"/>
                    </a:moveTo>
                    <a:cubicBezTo>
                      <a:pt x="957076" y="1587"/>
                      <a:pt x="930863" y="591623"/>
                      <a:pt x="916163" y="679050"/>
                    </a:cubicBezTo>
                    <a:cubicBezTo>
                      <a:pt x="901520" y="766540"/>
                      <a:pt x="804644" y="988542"/>
                      <a:pt x="734172" y="1014508"/>
                    </a:cubicBezTo>
                    <a:cubicBezTo>
                      <a:pt x="663699" y="1040397"/>
                      <a:pt x="519910" y="1072775"/>
                      <a:pt x="437703" y="1043603"/>
                    </a:cubicBezTo>
                    <a:cubicBezTo>
                      <a:pt x="355495" y="1014508"/>
                      <a:pt x="123574" y="820166"/>
                      <a:pt x="94231" y="758634"/>
                    </a:cubicBezTo>
                    <a:cubicBezTo>
                      <a:pt x="64894" y="697102"/>
                      <a:pt x="20856" y="499554"/>
                      <a:pt x="20856" y="499554"/>
                    </a:cubicBezTo>
                    <a:cubicBezTo>
                      <a:pt x="20856" y="499554"/>
                      <a:pt x="-7865" y="165099"/>
                      <a:pt x="3864" y="152088"/>
                    </a:cubicBezTo>
                    <a:cubicBezTo>
                      <a:pt x="15605" y="139140"/>
                      <a:pt x="17948" y="201631"/>
                      <a:pt x="47292" y="279317"/>
                    </a:cubicBezTo>
                    <a:cubicBezTo>
                      <a:pt x="76629" y="357066"/>
                      <a:pt x="255731" y="509390"/>
                      <a:pt x="326146" y="525608"/>
                    </a:cubicBezTo>
                    <a:cubicBezTo>
                      <a:pt x="396618" y="541762"/>
                      <a:pt x="572742" y="471455"/>
                      <a:pt x="663718" y="471455"/>
                    </a:cubicBezTo>
                    <a:cubicBezTo>
                      <a:pt x="754695" y="471455"/>
                      <a:pt x="851590" y="538397"/>
                      <a:pt x="878018" y="486606"/>
                    </a:cubicBezTo>
                    <a:cubicBezTo>
                      <a:pt x="904396" y="434752"/>
                      <a:pt x="957076" y="1587"/>
                      <a:pt x="957076" y="1587"/>
                    </a:cubicBezTo>
                    <a:close/>
                  </a:path>
                </a:pathLst>
              </a:custGeom>
              <a:solidFill>
                <a:srgbClr val="60304A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5514293" y="1950078"/>
                <a:ext cx="51692" cy="101328"/>
              </a:xfrm>
              <a:custGeom>
                <a:avLst/>
                <a:gdLst/>
                <a:ahLst/>
                <a:cxnLst/>
                <a:rect l="l" t="t" r="r" b="b"/>
                <a:pathLst>
                  <a:path w="85089" h="169586" extrusionOk="0">
                    <a:moveTo>
                      <a:pt x="84142" y="162110"/>
                    </a:moveTo>
                    <a:cubicBezTo>
                      <a:pt x="67911" y="148520"/>
                      <a:pt x="53998" y="131845"/>
                      <a:pt x="46486" y="111544"/>
                    </a:cubicBezTo>
                    <a:cubicBezTo>
                      <a:pt x="39253" y="92018"/>
                      <a:pt x="36002" y="67863"/>
                      <a:pt x="42130" y="47543"/>
                    </a:cubicBezTo>
                    <a:cubicBezTo>
                      <a:pt x="43775" y="42088"/>
                      <a:pt x="36155" y="38246"/>
                      <a:pt x="34002" y="43841"/>
                    </a:cubicBezTo>
                    <a:cubicBezTo>
                      <a:pt x="30465" y="53042"/>
                      <a:pt x="27766" y="62179"/>
                      <a:pt x="26649" y="71819"/>
                    </a:cubicBezTo>
                    <a:cubicBezTo>
                      <a:pt x="23944" y="64904"/>
                      <a:pt x="21454" y="57944"/>
                      <a:pt x="19537" y="50750"/>
                    </a:cubicBezTo>
                    <a:cubicBezTo>
                      <a:pt x="15631" y="36106"/>
                      <a:pt x="13403" y="20885"/>
                      <a:pt x="12063" y="5785"/>
                    </a:cubicBezTo>
                    <a:cubicBezTo>
                      <a:pt x="11580" y="413"/>
                      <a:pt x="4100" y="400"/>
                      <a:pt x="3058" y="5480"/>
                    </a:cubicBezTo>
                    <a:cubicBezTo>
                      <a:pt x="-288" y="21914"/>
                      <a:pt x="448" y="38469"/>
                      <a:pt x="4303" y="54775"/>
                    </a:cubicBezTo>
                    <a:cubicBezTo>
                      <a:pt x="6183" y="62732"/>
                      <a:pt x="8691" y="70625"/>
                      <a:pt x="12037" y="78067"/>
                    </a:cubicBezTo>
                    <a:cubicBezTo>
                      <a:pt x="13764" y="81903"/>
                      <a:pt x="15739" y="85675"/>
                      <a:pt x="18114" y="89122"/>
                    </a:cubicBezTo>
                    <a:cubicBezTo>
                      <a:pt x="20508" y="92583"/>
                      <a:pt x="22654" y="96393"/>
                      <a:pt x="26503" y="98260"/>
                    </a:cubicBezTo>
                    <a:lnTo>
                      <a:pt x="27398" y="98546"/>
                    </a:lnTo>
                    <a:cubicBezTo>
                      <a:pt x="28382" y="104616"/>
                      <a:pt x="29874" y="110604"/>
                      <a:pt x="31894" y="116402"/>
                    </a:cubicBezTo>
                    <a:cubicBezTo>
                      <a:pt x="40041" y="139745"/>
                      <a:pt x="55992" y="161462"/>
                      <a:pt x="78916" y="170898"/>
                    </a:cubicBezTo>
                    <a:cubicBezTo>
                      <a:pt x="84186" y="173063"/>
                      <a:pt x="88694" y="165926"/>
                      <a:pt x="84142" y="162110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5677444" y="2066925"/>
                <a:ext cx="27357" cy="36958"/>
              </a:xfrm>
              <a:custGeom>
                <a:avLst/>
                <a:gdLst/>
                <a:ahLst/>
                <a:cxnLst/>
                <a:rect l="l" t="t" r="r" b="b"/>
                <a:pathLst>
                  <a:path w="45032" h="61855" extrusionOk="0">
                    <a:moveTo>
                      <a:pt x="45747" y="56014"/>
                    </a:moveTo>
                    <a:cubicBezTo>
                      <a:pt x="43766" y="50781"/>
                      <a:pt x="37086" y="47981"/>
                      <a:pt x="33016" y="44628"/>
                    </a:cubicBezTo>
                    <a:cubicBezTo>
                      <a:pt x="28596" y="40996"/>
                      <a:pt x="25935" y="38393"/>
                      <a:pt x="22519" y="34011"/>
                    </a:cubicBezTo>
                    <a:cubicBezTo>
                      <a:pt x="16214" y="25902"/>
                      <a:pt x="11851" y="16625"/>
                      <a:pt x="10676" y="6103"/>
                    </a:cubicBezTo>
                    <a:cubicBezTo>
                      <a:pt x="9965" y="-304"/>
                      <a:pt x="891" y="750"/>
                      <a:pt x="1056" y="7062"/>
                    </a:cubicBezTo>
                    <a:cubicBezTo>
                      <a:pt x="1386" y="19577"/>
                      <a:pt x="5069" y="31668"/>
                      <a:pt x="11749" y="42152"/>
                    </a:cubicBezTo>
                    <a:cubicBezTo>
                      <a:pt x="15001" y="47238"/>
                      <a:pt x="19160" y="52020"/>
                      <a:pt x="23795" y="55817"/>
                    </a:cubicBezTo>
                    <a:cubicBezTo>
                      <a:pt x="28596" y="59754"/>
                      <a:pt x="36210" y="65501"/>
                      <a:pt x="42693" y="63050"/>
                    </a:cubicBezTo>
                    <a:cubicBezTo>
                      <a:pt x="45379" y="62040"/>
                      <a:pt x="46776" y="58738"/>
                      <a:pt x="45747" y="56014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4"/>
              <p:cNvSpPr/>
              <p:nvPr/>
            </p:nvSpPr>
            <p:spPr>
              <a:xfrm>
                <a:off x="5430722" y="1782350"/>
                <a:ext cx="13502" cy="49201"/>
              </a:xfrm>
              <a:custGeom>
                <a:avLst/>
                <a:gdLst/>
                <a:ahLst/>
                <a:cxnLst/>
                <a:rect l="l" t="t" r="r" b="b"/>
                <a:pathLst>
                  <a:path w="22225" h="82344" extrusionOk="0">
                    <a:moveTo>
                      <a:pt x="19413" y="42269"/>
                    </a:moveTo>
                    <a:cubicBezTo>
                      <a:pt x="17171" y="30186"/>
                      <a:pt x="13869" y="18400"/>
                      <a:pt x="11323" y="6405"/>
                    </a:cubicBezTo>
                    <a:cubicBezTo>
                      <a:pt x="10713" y="3541"/>
                      <a:pt x="8643" y="1306"/>
                      <a:pt x="5589" y="1572"/>
                    </a:cubicBezTo>
                    <a:cubicBezTo>
                      <a:pt x="2833" y="1826"/>
                      <a:pt x="515" y="4582"/>
                      <a:pt x="884" y="7452"/>
                    </a:cubicBezTo>
                    <a:cubicBezTo>
                      <a:pt x="2452" y="19765"/>
                      <a:pt x="3240" y="32135"/>
                      <a:pt x="5125" y="44416"/>
                    </a:cubicBezTo>
                    <a:cubicBezTo>
                      <a:pt x="7024" y="56786"/>
                      <a:pt x="9780" y="68997"/>
                      <a:pt x="13882" y="80795"/>
                    </a:cubicBezTo>
                    <a:cubicBezTo>
                      <a:pt x="15787" y="86294"/>
                      <a:pt x="23083" y="83805"/>
                      <a:pt x="23070" y="78566"/>
                    </a:cubicBezTo>
                    <a:cubicBezTo>
                      <a:pt x="23039" y="66342"/>
                      <a:pt x="21642" y="54271"/>
                      <a:pt x="19413" y="42269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4"/>
              <p:cNvSpPr/>
              <p:nvPr/>
            </p:nvSpPr>
            <p:spPr>
              <a:xfrm>
                <a:off x="5796959" y="2041884"/>
                <a:ext cx="71331" cy="58213"/>
              </a:xfrm>
              <a:custGeom>
                <a:avLst/>
                <a:gdLst/>
                <a:ahLst/>
                <a:cxnLst/>
                <a:rect l="l" t="t" r="r" b="b"/>
                <a:pathLst>
                  <a:path w="117418" h="97428" extrusionOk="0">
                    <a:moveTo>
                      <a:pt x="110184" y="3423"/>
                    </a:moveTo>
                    <a:cubicBezTo>
                      <a:pt x="99593" y="16262"/>
                      <a:pt x="89001" y="28677"/>
                      <a:pt x="76193" y="39294"/>
                    </a:cubicBezTo>
                    <a:cubicBezTo>
                      <a:pt x="70059" y="44380"/>
                      <a:pt x="63575" y="48768"/>
                      <a:pt x="56921" y="52864"/>
                    </a:cubicBezTo>
                    <a:cubicBezTo>
                      <a:pt x="62356" y="41898"/>
                      <a:pt x="65919" y="29718"/>
                      <a:pt x="64858" y="17767"/>
                    </a:cubicBezTo>
                    <a:cubicBezTo>
                      <a:pt x="64445" y="13075"/>
                      <a:pt x="57054" y="11265"/>
                      <a:pt x="55505" y="16218"/>
                    </a:cubicBezTo>
                    <a:cubicBezTo>
                      <a:pt x="53123" y="23813"/>
                      <a:pt x="51256" y="31471"/>
                      <a:pt x="48335" y="38913"/>
                    </a:cubicBezTo>
                    <a:cubicBezTo>
                      <a:pt x="45459" y="46222"/>
                      <a:pt x="41928" y="53207"/>
                      <a:pt x="37439" y="59620"/>
                    </a:cubicBezTo>
                    <a:cubicBezTo>
                      <a:pt x="28149" y="72885"/>
                      <a:pt x="15900" y="81978"/>
                      <a:pt x="3041" y="91250"/>
                    </a:cubicBezTo>
                    <a:cubicBezTo>
                      <a:pt x="-1328" y="94406"/>
                      <a:pt x="2742" y="100165"/>
                      <a:pt x="7213" y="99060"/>
                    </a:cubicBezTo>
                    <a:cubicBezTo>
                      <a:pt x="21862" y="95434"/>
                      <a:pt x="34721" y="84658"/>
                      <a:pt x="44310" y="72682"/>
                    </a:cubicBezTo>
                    <a:cubicBezTo>
                      <a:pt x="58972" y="67717"/>
                      <a:pt x="72694" y="58598"/>
                      <a:pt x="84531" y="48794"/>
                    </a:cubicBezTo>
                    <a:cubicBezTo>
                      <a:pt x="97885" y="37744"/>
                      <a:pt x="110184" y="24073"/>
                      <a:pt x="118071" y="8344"/>
                    </a:cubicBezTo>
                    <a:cubicBezTo>
                      <a:pt x="120548" y="3404"/>
                      <a:pt x="113518" y="-610"/>
                      <a:pt x="110184" y="3423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5916539" y="1867156"/>
                <a:ext cx="11039" cy="45070"/>
              </a:xfrm>
              <a:custGeom>
                <a:avLst/>
                <a:gdLst/>
                <a:ahLst/>
                <a:cxnLst/>
                <a:rect l="l" t="t" r="r" b="b"/>
                <a:pathLst>
                  <a:path w="18172" h="75431" extrusionOk="0">
                    <a:moveTo>
                      <a:pt x="9607" y="5726"/>
                    </a:moveTo>
                    <a:cubicBezTo>
                      <a:pt x="6140" y="28084"/>
                      <a:pt x="1232" y="50392"/>
                      <a:pt x="1244" y="73137"/>
                    </a:cubicBezTo>
                    <a:cubicBezTo>
                      <a:pt x="1244" y="75309"/>
                      <a:pt x="3416" y="76979"/>
                      <a:pt x="5359" y="77049"/>
                    </a:cubicBezTo>
                    <a:cubicBezTo>
                      <a:pt x="7632" y="77119"/>
                      <a:pt x="9112" y="75544"/>
                      <a:pt x="9702" y="73417"/>
                    </a:cubicBezTo>
                    <a:cubicBezTo>
                      <a:pt x="15665" y="51941"/>
                      <a:pt x="16783" y="29443"/>
                      <a:pt x="19373" y="7370"/>
                    </a:cubicBezTo>
                    <a:cubicBezTo>
                      <a:pt x="20129" y="906"/>
                      <a:pt x="10610" y="-745"/>
                      <a:pt x="9607" y="5726"/>
                    </a:cubicBezTo>
                    <a:close/>
                  </a:path>
                </a:pathLst>
              </a:custGeom>
              <a:solidFill>
                <a:srgbClr val="4C193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6603932" y="3269153"/>
                <a:ext cx="124534" cy="49906"/>
              </a:xfrm>
              <a:custGeom>
                <a:avLst/>
                <a:gdLst/>
                <a:ahLst/>
                <a:cxnLst/>
                <a:rect l="l" t="t" r="r" b="b"/>
                <a:pathLst>
                  <a:path w="204995" h="83524" extrusionOk="0">
                    <a:moveTo>
                      <a:pt x="205332" y="78057"/>
                    </a:moveTo>
                    <a:cubicBezTo>
                      <a:pt x="193178" y="66412"/>
                      <a:pt x="175036" y="59731"/>
                      <a:pt x="159910" y="52924"/>
                    </a:cubicBezTo>
                    <a:cubicBezTo>
                      <a:pt x="143571" y="45564"/>
                      <a:pt x="126972" y="38814"/>
                      <a:pt x="110189" y="32553"/>
                    </a:cubicBezTo>
                    <a:cubicBezTo>
                      <a:pt x="112628" y="32693"/>
                      <a:pt x="115060" y="32833"/>
                      <a:pt x="117492" y="32953"/>
                    </a:cubicBezTo>
                    <a:cubicBezTo>
                      <a:pt x="126579" y="33436"/>
                      <a:pt x="135666" y="33982"/>
                      <a:pt x="144759" y="34274"/>
                    </a:cubicBezTo>
                    <a:cubicBezTo>
                      <a:pt x="153770" y="34566"/>
                      <a:pt x="163460" y="35309"/>
                      <a:pt x="172375" y="33766"/>
                    </a:cubicBezTo>
                    <a:cubicBezTo>
                      <a:pt x="177461" y="32883"/>
                      <a:pt x="177506" y="26298"/>
                      <a:pt x="172655" y="24984"/>
                    </a:cubicBezTo>
                    <a:cubicBezTo>
                      <a:pt x="163910" y="22609"/>
                      <a:pt x="154176" y="22412"/>
                      <a:pt x="145159" y="21860"/>
                    </a:cubicBezTo>
                    <a:cubicBezTo>
                      <a:pt x="135907" y="21295"/>
                      <a:pt x="126629" y="20996"/>
                      <a:pt x="117365" y="20615"/>
                    </a:cubicBezTo>
                    <a:cubicBezTo>
                      <a:pt x="101953" y="19974"/>
                      <a:pt x="86529" y="19371"/>
                      <a:pt x="71105" y="19421"/>
                    </a:cubicBezTo>
                    <a:cubicBezTo>
                      <a:pt x="49985" y="12945"/>
                      <a:pt x="28611" y="7363"/>
                      <a:pt x="6919" y="2905"/>
                    </a:cubicBezTo>
                    <a:cubicBezTo>
                      <a:pt x="1020" y="1699"/>
                      <a:pt x="-47" y="10341"/>
                      <a:pt x="5440" y="11922"/>
                    </a:cubicBezTo>
                    <a:cubicBezTo>
                      <a:pt x="39489" y="21733"/>
                      <a:pt x="73213" y="33017"/>
                      <a:pt x="106240" y="45857"/>
                    </a:cubicBezTo>
                    <a:cubicBezTo>
                      <a:pt x="122369" y="52118"/>
                      <a:pt x="138307" y="58880"/>
                      <a:pt x="154068" y="66037"/>
                    </a:cubicBezTo>
                    <a:cubicBezTo>
                      <a:pt x="169352" y="72977"/>
                      <a:pt x="185132" y="82871"/>
                      <a:pt x="201712" y="86211"/>
                    </a:cubicBezTo>
                    <a:cubicBezTo>
                      <a:pt x="206582" y="87189"/>
                      <a:pt x="208430" y="81023"/>
                      <a:pt x="205332" y="78057"/>
                    </a:cubicBezTo>
                    <a:close/>
                  </a:path>
                </a:pathLst>
              </a:custGeom>
              <a:solidFill>
                <a:srgbClr val="D6B6C8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6304411" y="2418320"/>
                <a:ext cx="519137" cy="1323399"/>
              </a:xfrm>
              <a:custGeom>
                <a:avLst/>
                <a:gdLst/>
                <a:ahLst/>
                <a:cxnLst/>
                <a:rect l="l" t="t" r="r" b="b"/>
                <a:pathLst>
                  <a:path w="854547" h="2214894" extrusionOk="0">
                    <a:moveTo>
                      <a:pt x="562562" y="2217507"/>
                    </a:moveTo>
                    <a:cubicBezTo>
                      <a:pt x="575491" y="2174359"/>
                      <a:pt x="585085" y="2142831"/>
                      <a:pt x="588610" y="2131274"/>
                    </a:cubicBezTo>
                    <a:cubicBezTo>
                      <a:pt x="587632" y="2131084"/>
                      <a:pt x="586584" y="2130950"/>
                      <a:pt x="585542" y="2130817"/>
                    </a:cubicBezTo>
                    <a:cubicBezTo>
                      <a:pt x="582145" y="2130233"/>
                      <a:pt x="580710" y="2127686"/>
                      <a:pt x="580843" y="2125140"/>
                    </a:cubicBezTo>
                    <a:cubicBezTo>
                      <a:pt x="76545" y="2051302"/>
                      <a:pt x="-13733" y="1719286"/>
                      <a:pt x="3761" y="1394127"/>
                    </a:cubicBezTo>
                    <a:lnTo>
                      <a:pt x="70849" y="1398325"/>
                    </a:lnTo>
                    <a:lnTo>
                      <a:pt x="87715" y="1399417"/>
                    </a:lnTo>
                    <a:lnTo>
                      <a:pt x="212905" y="1407189"/>
                    </a:lnTo>
                    <a:lnTo>
                      <a:pt x="231498" y="1408396"/>
                    </a:lnTo>
                    <a:lnTo>
                      <a:pt x="391347" y="1418359"/>
                    </a:lnTo>
                    <a:lnTo>
                      <a:pt x="406999" y="1419337"/>
                    </a:lnTo>
                    <a:lnTo>
                      <a:pt x="496331" y="1424918"/>
                    </a:lnTo>
                    <a:cubicBezTo>
                      <a:pt x="496331" y="1424918"/>
                      <a:pt x="596718" y="1359469"/>
                      <a:pt x="605412" y="1320213"/>
                    </a:cubicBezTo>
                    <a:cubicBezTo>
                      <a:pt x="612035" y="1290514"/>
                      <a:pt x="578704" y="1285796"/>
                      <a:pt x="562067" y="1285218"/>
                    </a:cubicBezTo>
                    <a:cubicBezTo>
                      <a:pt x="561381" y="1283847"/>
                      <a:pt x="559876" y="1282812"/>
                      <a:pt x="558161" y="1282812"/>
                    </a:cubicBezTo>
                    <a:cubicBezTo>
                      <a:pt x="557431" y="1282812"/>
                      <a:pt x="556663" y="1283002"/>
                      <a:pt x="555907" y="1283434"/>
                    </a:cubicBezTo>
                    <a:lnTo>
                      <a:pt x="554415" y="1284304"/>
                    </a:lnTo>
                    <a:lnTo>
                      <a:pt x="554300" y="1284355"/>
                    </a:lnTo>
                    <a:lnTo>
                      <a:pt x="554415" y="1284304"/>
                    </a:lnTo>
                    <a:cubicBezTo>
                      <a:pt x="622620" y="1232031"/>
                      <a:pt x="605297" y="1163190"/>
                      <a:pt x="587968" y="1163190"/>
                    </a:cubicBezTo>
                    <a:cubicBezTo>
                      <a:pt x="571046" y="1163190"/>
                      <a:pt x="541861" y="1179535"/>
                      <a:pt x="540076" y="1180576"/>
                    </a:cubicBezTo>
                    <a:cubicBezTo>
                      <a:pt x="542553" y="1177008"/>
                      <a:pt x="595804" y="1101722"/>
                      <a:pt x="557406" y="1084622"/>
                    </a:cubicBezTo>
                    <a:cubicBezTo>
                      <a:pt x="550865" y="1081720"/>
                      <a:pt x="542515" y="1080507"/>
                      <a:pt x="533130" y="1080507"/>
                    </a:cubicBezTo>
                    <a:cubicBezTo>
                      <a:pt x="486171" y="1080507"/>
                      <a:pt x="413445" y="1110809"/>
                      <a:pt x="413445" y="1110809"/>
                    </a:cubicBezTo>
                    <a:cubicBezTo>
                      <a:pt x="450865" y="1081453"/>
                      <a:pt x="450630" y="1045480"/>
                      <a:pt x="444871" y="1022055"/>
                    </a:cubicBezTo>
                    <a:cubicBezTo>
                      <a:pt x="442267" y="1011527"/>
                      <a:pt x="432793" y="1004840"/>
                      <a:pt x="422671" y="1004840"/>
                    </a:cubicBezTo>
                    <a:cubicBezTo>
                      <a:pt x="419617" y="1004840"/>
                      <a:pt x="416505" y="1005450"/>
                      <a:pt x="413508" y="1006745"/>
                    </a:cubicBezTo>
                    <a:cubicBezTo>
                      <a:pt x="360670" y="1029529"/>
                      <a:pt x="226221" y="1088286"/>
                      <a:pt x="172189" y="1118455"/>
                    </a:cubicBezTo>
                    <a:cubicBezTo>
                      <a:pt x="172887" y="1117419"/>
                      <a:pt x="173230" y="1116124"/>
                      <a:pt x="173033" y="1114600"/>
                    </a:cubicBezTo>
                    <a:cubicBezTo>
                      <a:pt x="168779" y="1081777"/>
                      <a:pt x="159292" y="1049373"/>
                      <a:pt x="151920" y="1017121"/>
                    </a:cubicBezTo>
                    <a:cubicBezTo>
                      <a:pt x="144605" y="985098"/>
                      <a:pt x="137493" y="953030"/>
                      <a:pt x="130584" y="920912"/>
                    </a:cubicBezTo>
                    <a:cubicBezTo>
                      <a:pt x="121757" y="879859"/>
                      <a:pt x="113261" y="838743"/>
                      <a:pt x="105107" y="797557"/>
                    </a:cubicBezTo>
                    <a:cubicBezTo>
                      <a:pt x="105120" y="797500"/>
                      <a:pt x="105133" y="797449"/>
                      <a:pt x="105145" y="797398"/>
                    </a:cubicBezTo>
                    <a:cubicBezTo>
                      <a:pt x="164550" y="532425"/>
                      <a:pt x="244319" y="218563"/>
                      <a:pt x="315343" y="2613"/>
                    </a:cubicBezTo>
                    <a:cubicBezTo>
                      <a:pt x="374100" y="89303"/>
                      <a:pt x="441658" y="228349"/>
                      <a:pt x="539975" y="486991"/>
                    </a:cubicBezTo>
                    <a:cubicBezTo>
                      <a:pt x="672861" y="836717"/>
                      <a:pt x="856275" y="1466936"/>
                      <a:pt x="856319" y="1828956"/>
                    </a:cubicBezTo>
                    <a:cubicBezTo>
                      <a:pt x="856326" y="1918473"/>
                      <a:pt x="845124" y="1991587"/>
                      <a:pt x="819178" y="2040012"/>
                    </a:cubicBezTo>
                    <a:cubicBezTo>
                      <a:pt x="760428" y="2149619"/>
                      <a:pt x="657869" y="2197733"/>
                      <a:pt x="562562" y="2217507"/>
                    </a:cubicBezTo>
                    <a:close/>
                    <a:moveTo>
                      <a:pt x="500376" y="1424627"/>
                    </a:moveTo>
                    <a:cubicBezTo>
                      <a:pt x="495455" y="1424627"/>
                      <a:pt x="494858" y="1432278"/>
                      <a:pt x="499989" y="1433758"/>
                    </a:cubicBezTo>
                    <a:cubicBezTo>
                      <a:pt x="534038" y="1443568"/>
                      <a:pt x="567762" y="1454852"/>
                      <a:pt x="600789" y="1467692"/>
                    </a:cubicBezTo>
                    <a:cubicBezTo>
                      <a:pt x="616918" y="1473953"/>
                      <a:pt x="632857" y="1480716"/>
                      <a:pt x="648617" y="1487872"/>
                    </a:cubicBezTo>
                    <a:cubicBezTo>
                      <a:pt x="663902" y="1494813"/>
                      <a:pt x="679681" y="1504706"/>
                      <a:pt x="696261" y="1508046"/>
                    </a:cubicBezTo>
                    <a:cubicBezTo>
                      <a:pt x="696610" y="1508116"/>
                      <a:pt x="696947" y="1508148"/>
                      <a:pt x="697271" y="1508148"/>
                    </a:cubicBezTo>
                    <a:cubicBezTo>
                      <a:pt x="701373" y="1508148"/>
                      <a:pt x="702757" y="1502642"/>
                      <a:pt x="699881" y="1499893"/>
                    </a:cubicBezTo>
                    <a:cubicBezTo>
                      <a:pt x="687727" y="1488247"/>
                      <a:pt x="669585" y="1481567"/>
                      <a:pt x="654459" y="1474760"/>
                    </a:cubicBezTo>
                    <a:cubicBezTo>
                      <a:pt x="638121" y="1467400"/>
                      <a:pt x="621522" y="1460650"/>
                      <a:pt x="604738" y="1454389"/>
                    </a:cubicBezTo>
                    <a:cubicBezTo>
                      <a:pt x="607177" y="1454529"/>
                      <a:pt x="609609" y="1454668"/>
                      <a:pt x="612041" y="1454789"/>
                    </a:cubicBezTo>
                    <a:cubicBezTo>
                      <a:pt x="621128" y="1455272"/>
                      <a:pt x="630215" y="1455818"/>
                      <a:pt x="639308" y="1456110"/>
                    </a:cubicBezTo>
                    <a:cubicBezTo>
                      <a:pt x="644083" y="1456268"/>
                      <a:pt x="649055" y="1456548"/>
                      <a:pt x="653996" y="1456548"/>
                    </a:cubicBezTo>
                    <a:cubicBezTo>
                      <a:pt x="658377" y="1456548"/>
                      <a:pt x="662733" y="1456326"/>
                      <a:pt x="666924" y="1455602"/>
                    </a:cubicBezTo>
                    <a:cubicBezTo>
                      <a:pt x="672010" y="1454719"/>
                      <a:pt x="672055" y="1448134"/>
                      <a:pt x="667204" y="1446820"/>
                    </a:cubicBezTo>
                    <a:cubicBezTo>
                      <a:pt x="658460" y="1444445"/>
                      <a:pt x="648725" y="1444248"/>
                      <a:pt x="639708" y="1443696"/>
                    </a:cubicBezTo>
                    <a:cubicBezTo>
                      <a:pt x="630456" y="1443130"/>
                      <a:pt x="621179" y="1442832"/>
                      <a:pt x="611914" y="1442451"/>
                    </a:cubicBezTo>
                    <a:cubicBezTo>
                      <a:pt x="597093" y="1441835"/>
                      <a:pt x="582253" y="1441257"/>
                      <a:pt x="567426" y="1441257"/>
                    </a:cubicBezTo>
                    <a:lnTo>
                      <a:pt x="565654" y="1441257"/>
                    </a:lnTo>
                    <a:cubicBezTo>
                      <a:pt x="544534" y="1434780"/>
                      <a:pt x="523160" y="1429198"/>
                      <a:pt x="501468" y="1424741"/>
                    </a:cubicBezTo>
                    <a:cubicBezTo>
                      <a:pt x="501081" y="1424664"/>
                      <a:pt x="500719" y="1424627"/>
                      <a:pt x="500376" y="1424627"/>
                    </a:cubicBezTo>
                    <a:close/>
                    <a:moveTo>
                      <a:pt x="12239" y="1293861"/>
                    </a:moveTo>
                    <a:cubicBezTo>
                      <a:pt x="12245" y="1293842"/>
                      <a:pt x="12245" y="1293816"/>
                      <a:pt x="12245" y="1293791"/>
                    </a:cubicBezTo>
                    <a:cubicBezTo>
                      <a:pt x="21389" y="1213952"/>
                      <a:pt x="35162" y="1136203"/>
                      <a:pt x="48935" y="1064657"/>
                    </a:cubicBezTo>
                    <a:cubicBezTo>
                      <a:pt x="61927" y="997424"/>
                      <a:pt x="78183" y="919471"/>
                      <a:pt x="96592" y="835651"/>
                    </a:cubicBezTo>
                    <a:cubicBezTo>
                      <a:pt x="96592" y="835638"/>
                      <a:pt x="96599" y="835625"/>
                      <a:pt x="96599" y="835619"/>
                    </a:cubicBezTo>
                    <a:cubicBezTo>
                      <a:pt x="100986" y="857241"/>
                      <a:pt x="105463" y="878843"/>
                      <a:pt x="110035" y="900427"/>
                    </a:cubicBezTo>
                    <a:cubicBezTo>
                      <a:pt x="117719" y="936698"/>
                      <a:pt x="125669" y="972912"/>
                      <a:pt x="133886" y="1009069"/>
                    </a:cubicBezTo>
                    <a:cubicBezTo>
                      <a:pt x="142064" y="1045099"/>
                      <a:pt x="148592" y="1082609"/>
                      <a:pt x="161153" y="1117407"/>
                    </a:cubicBezTo>
                    <a:cubicBezTo>
                      <a:pt x="162099" y="1120042"/>
                      <a:pt x="164385" y="1121217"/>
                      <a:pt x="166715" y="1121217"/>
                    </a:cubicBezTo>
                    <a:cubicBezTo>
                      <a:pt x="166944" y="1121217"/>
                      <a:pt x="167173" y="1121210"/>
                      <a:pt x="167395" y="1121185"/>
                    </a:cubicBezTo>
                    <a:cubicBezTo>
                      <a:pt x="162842" y="1123827"/>
                      <a:pt x="159025" y="1126201"/>
                      <a:pt x="156098" y="1128253"/>
                    </a:cubicBezTo>
                    <a:cubicBezTo>
                      <a:pt x="131498" y="1145486"/>
                      <a:pt x="65312" y="1226475"/>
                      <a:pt x="12239" y="12938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>
                <a:off x="6361832" y="2893959"/>
                <a:ext cx="46467" cy="193386"/>
              </a:xfrm>
              <a:custGeom>
                <a:avLst/>
                <a:gdLst/>
                <a:ahLst/>
                <a:cxnLst/>
                <a:rect l="l" t="t" r="r" b="b"/>
                <a:pathLst>
                  <a:path w="76489" h="323659" extrusionOk="0">
                    <a:moveTo>
                      <a:pt x="71742" y="326197"/>
                    </a:moveTo>
                    <a:cubicBezTo>
                      <a:pt x="69412" y="326197"/>
                      <a:pt x="67126" y="325023"/>
                      <a:pt x="66180" y="322387"/>
                    </a:cubicBezTo>
                    <a:cubicBezTo>
                      <a:pt x="53619" y="287589"/>
                      <a:pt x="47091" y="250080"/>
                      <a:pt x="38913" y="214050"/>
                    </a:cubicBezTo>
                    <a:cubicBezTo>
                      <a:pt x="30695" y="177893"/>
                      <a:pt x="22745" y="141679"/>
                      <a:pt x="15062" y="105408"/>
                    </a:cubicBezTo>
                    <a:cubicBezTo>
                      <a:pt x="10490" y="83824"/>
                      <a:pt x="6013" y="62221"/>
                      <a:pt x="1625" y="40599"/>
                    </a:cubicBezTo>
                    <a:cubicBezTo>
                      <a:pt x="4419" y="28065"/>
                      <a:pt x="7277" y="15333"/>
                      <a:pt x="10134" y="2537"/>
                    </a:cubicBezTo>
                    <a:cubicBezTo>
                      <a:pt x="18288" y="43724"/>
                      <a:pt x="26784" y="84840"/>
                      <a:pt x="35610" y="125893"/>
                    </a:cubicBezTo>
                    <a:cubicBezTo>
                      <a:pt x="42519" y="158011"/>
                      <a:pt x="49631" y="190078"/>
                      <a:pt x="56946" y="222102"/>
                    </a:cubicBezTo>
                    <a:cubicBezTo>
                      <a:pt x="64319" y="254353"/>
                      <a:pt x="73806" y="286757"/>
                      <a:pt x="78060" y="319581"/>
                    </a:cubicBezTo>
                    <a:cubicBezTo>
                      <a:pt x="78257" y="321105"/>
                      <a:pt x="77914" y="322400"/>
                      <a:pt x="77216" y="323435"/>
                    </a:cubicBezTo>
                    <a:cubicBezTo>
                      <a:pt x="75546" y="324375"/>
                      <a:pt x="73945" y="325283"/>
                      <a:pt x="72421" y="326166"/>
                    </a:cubicBezTo>
                    <a:cubicBezTo>
                      <a:pt x="72199" y="326191"/>
                      <a:pt x="71971" y="326197"/>
                      <a:pt x="71742" y="326197"/>
                    </a:cubicBezTo>
                    <a:close/>
                  </a:path>
                </a:pathLst>
              </a:custGeom>
              <a:solidFill>
                <a:srgbClr val="C197A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34"/>
              <p:cNvSpPr/>
              <p:nvPr/>
            </p:nvSpPr>
            <p:spPr>
              <a:xfrm>
                <a:off x="6305616" y="3017983"/>
                <a:ext cx="366024" cy="250997"/>
              </a:xfrm>
              <a:custGeom>
                <a:avLst/>
                <a:gdLst/>
                <a:ahLst/>
                <a:cxnLst/>
                <a:rect l="l" t="t" r="r" b="b"/>
                <a:pathLst>
                  <a:path w="602509" h="420078" extrusionOk="0">
                    <a:moveTo>
                      <a:pt x="494280" y="422743"/>
                    </a:moveTo>
                    <a:lnTo>
                      <a:pt x="404948" y="417162"/>
                    </a:lnTo>
                    <a:cubicBezTo>
                      <a:pt x="412949" y="409389"/>
                      <a:pt x="420658" y="401331"/>
                      <a:pt x="428659" y="393736"/>
                    </a:cubicBezTo>
                    <a:cubicBezTo>
                      <a:pt x="442134" y="381011"/>
                      <a:pt x="455831" y="368584"/>
                      <a:pt x="469991" y="356608"/>
                    </a:cubicBezTo>
                    <a:cubicBezTo>
                      <a:pt x="498598" y="332376"/>
                      <a:pt x="528875" y="310501"/>
                      <a:pt x="558752" y="287882"/>
                    </a:cubicBezTo>
                    <a:cubicBezTo>
                      <a:pt x="560650" y="286440"/>
                      <a:pt x="560822" y="284542"/>
                      <a:pt x="560016" y="283043"/>
                    </a:cubicBezTo>
                    <a:cubicBezTo>
                      <a:pt x="576653" y="283621"/>
                      <a:pt x="609983" y="288339"/>
                      <a:pt x="603361" y="318038"/>
                    </a:cubicBezTo>
                    <a:cubicBezTo>
                      <a:pt x="594667" y="357293"/>
                      <a:pt x="494280" y="422743"/>
                      <a:pt x="494280" y="422743"/>
                    </a:cubicBezTo>
                    <a:close/>
                    <a:moveTo>
                      <a:pt x="389296" y="416184"/>
                    </a:moveTo>
                    <a:lnTo>
                      <a:pt x="229447" y="406220"/>
                    </a:lnTo>
                    <a:cubicBezTo>
                      <a:pt x="247119" y="387863"/>
                      <a:pt x="265483" y="370019"/>
                      <a:pt x="284819" y="353096"/>
                    </a:cubicBezTo>
                    <a:cubicBezTo>
                      <a:pt x="335238" y="309008"/>
                      <a:pt x="390045" y="269860"/>
                      <a:pt x="448344" y="236821"/>
                    </a:cubicBezTo>
                    <a:cubicBezTo>
                      <a:pt x="481904" y="217829"/>
                      <a:pt x="516727" y="201655"/>
                      <a:pt x="551386" y="184846"/>
                    </a:cubicBezTo>
                    <a:cubicBezTo>
                      <a:pt x="555291" y="182948"/>
                      <a:pt x="553780" y="177461"/>
                      <a:pt x="550046" y="177461"/>
                    </a:cubicBezTo>
                    <a:cubicBezTo>
                      <a:pt x="549595" y="177461"/>
                      <a:pt x="549119" y="177538"/>
                      <a:pt x="548617" y="177709"/>
                    </a:cubicBezTo>
                    <a:cubicBezTo>
                      <a:pt x="484323" y="199235"/>
                      <a:pt x="423306" y="234288"/>
                      <a:pt x="367305" y="272165"/>
                    </a:cubicBezTo>
                    <a:cubicBezTo>
                      <a:pt x="310727" y="310501"/>
                      <a:pt x="258174" y="354995"/>
                      <a:pt x="211203" y="404665"/>
                    </a:cubicBezTo>
                    <a:lnTo>
                      <a:pt x="210854" y="405014"/>
                    </a:lnTo>
                    <a:lnTo>
                      <a:pt x="85664" y="397241"/>
                    </a:lnTo>
                    <a:cubicBezTo>
                      <a:pt x="87848" y="394479"/>
                      <a:pt x="90033" y="391774"/>
                      <a:pt x="92280" y="389069"/>
                    </a:cubicBezTo>
                    <a:cubicBezTo>
                      <a:pt x="114556" y="361961"/>
                      <a:pt x="137924" y="335710"/>
                      <a:pt x="162213" y="310386"/>
                    </a:cubicBezTo>
                    <a:cubicBezTo>
                      <a:pt x="210340" y="260138"/>
                      <a:pt x="262714" y="213911"/>
                      <a:pt x="318379" y="172242"/>
                    </a:cubicBezTo>
                    <a:cubicBezTo>
                      <a:pt x="350040" y="148582"/>
                      <a:pt x="383193" y="127112"/>
                      <a:pt x="415026" y="103738"/>
                    </a:cubicBezTo>
                    <a:cubicBezTo>
                      <a:pt x="418061" y="101496"/>
                      <a:pt x="416099" y="96372"/>
                      <a:pt x="412797" y="96372"/>
                    </a:cubicBezTo>
                    <a:cubicBezTo>
                      <a:pt x="412283" y="96372"/>
                      <a:pt x="411730" y="96499"/>
                      <a:pt x="411165" y="96778"/>
                    </a:cubicBezTo>
                    <a:cubicBezTo>
                      <a:pt x="379733" y="112317"/>
                      <a:pt x="350440" y="132122"/>
                      <a:pt x="321947" y="152614"/>
                    </a:cubicBezTo>
                    <a:cubicBezTo>
                      <a:pt x="293112" y="173340"/>
                      <a:pt x="265191" y="195318"/>
                      <a:pt x="238312" y="218520"/>
                    </a:cubicBezTo>
                    <a:cubicBezTo>
                      <a:pt x="184724" y="264679"/>
                      <a:pt x="134705" y="315275"/>
                      <a:pt x="89804" y="370019"/>
                    </a:cubicBezTo>
                    <a:cubicBezTo>
                      <a:pt x="82724" y="378598"/>
                      <a:pt x="75701" y="387285"/>
                      <a:pt x="68798" y="396149"/>
                    </a:cubicBezTo>
                    <a:lnTo>
                      <a:pt x="1710" y="391965"/>
                    </a:lnTo>
                    <a:lnTo>
                      <a:pt x="1710" y="391952"/>
                    </a:lnTo>
                    <a:cubicBezTo>
                      <a:pt x="3469" y="358354"/>
                      <a:pt x="6403" y="324832"/>
                      <a:pt x="10188" y="291685"/>
                    </a:cubicBezTo>
                    <a:cubicBezTo>
                      <a:pt x="63261" y="224299"/>
                      <a:pt x="129447" y="143311"/>
                      <a:pt x="154047" y="126077"/>
                    </a:cubicBezTo>
                    <a:cubicBezTo>
                      <a:pt x="156974" y="124026"/>
                      <a:pt x="160791" y="121651"/>
                      <a:pt x="165344" y="119010"/>
                    </a:cubicBezTo>
                    <a:cubicBezTo>
                      <a:pt x="166868" y="118127"/>
                      <a:pt x="168468" y="117219"/>
                      <a:pt x="170138" y="116279"/>
                    </a:cubicBezTo>
                    <a:cubicBezTo>
                      <a:pt x="224170" y="86110"/>
                      <a:pt x="358619" y="27354"/>
                      <a:pt x="411457" y="4570"/>
                    </a:cubicBezTo>
                    <a:cubicBezTo>
                      <a:pt x="414454" y="3274"/>
                      <a:pt x="417566" y="2665"/>
                      <a:pt x="420620" y="2665"/>
                    </a:cubicBezTo>
                    <a:cubicBezTo>
                      <a:pt x="430742" y="2665"/>
                      <a:pt x="440216" y="9351"/>
                      <a:pt x="442820" y="19880"/>
                    </a:cubicBezTo>
                    <a:cubicBezTo>
                      <a:pt x="448579" y="43305"/>
                      <a:pt x="448814" y="79278"/>
                      <a:pt x="411393" y="108634"/>
                    </a:cubicBezTo>
                    <a:cubicBezTo>
                      <a:pt x="411393" y="108634"/>
                      <a:pt x="484120" y="78332"/>
                      <a:pt x="531079" y="78332"/>
                    </a:cubicBezTo>
                    <a:cubicBezTo>
                      <a:pt x="540464" y="78332"/>
                      <a:pt x="548814" y="79544"/>
                      <a:pt x="555355" y="82446"/>
                    </a:cubicBezTo>
                    <a:cubicBezTo>
                      <a:pt x="593753" y="99547"/>
                      <a:pt x="540502" y="174833"/>
                      <a:pt x="538025" y="178401"/>
                    </a:cubicBezTo>
                    <a:cubicBezTo>
                      <a:pt x="539810" y="177360"/>
                      <a:pt x="568994" y="161015"/>
                      <a:pt x="585917" y="161015"/>
                    </a:cubicBezTo>
                    <a:cubicBezTo>
                      <a:pt x="603246" y="161015"/>
                      <a:pt x="620569" y="229855"/>
                      <a:pt x="552364" y="282129"/>
                    </a:cubicBezTo>
                    <a:lnTo>
                      <a:pt x="552249" y="282179"/>
                    </a:lnTo>
                    <a:cubicBezTo>
                      <a:pt x="520011" y="300601"/>
                      <a:pt x="490026" y="323569"/>
                      <a:pt x="461647" y="347458"/>
                    </a:cubicBezTo>
                    <a:cubicBezTo>
                      <a:pt x="447144" y="359656"/>
                      <a:pt x="432984" y="372267"/>
                      <a:pt x="419338" y="385386"/>
                    </a:cubicBezTo>
                    <a:cubicBezTo>
                      <a:pt x="409152" y="395171"/>
                      <a:pt x="398446" y="405242"/>
                      <a:pt x="389296" y="416184"/>
                    </a:cubicBezTo>
                    <a:close/>
                  </a:path>
                </a:pathLst>
              </a:custGeom>
              <a:solidFill>
                <a:srgbClr val="F47D6C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34"/>
              <p:cNvSpPr/>
              <p:nvPr/>
            </p:nvSpPr>
            <p:spPr>
              <a:xfrm>
                <a:off x="6346240" y="3074050"/>
                <a:ext cx="211249" cy="179769"/>
              </a:xfrm>
              <a:custGeom>
                <a:avLst/>
                <a:gdLst/>
                <a:ahLst/>
                <a:cxnLst/>
                <a:rect l="l" t="t" r="r" b="b"/>
                <a:pathLst>
                  <a:path w="347735" h="300869" extrusionOk="0">
                    <a:moveTo>
                      <a:pt x="18546" y="303551"/>
                    </a:moveTo>
                    <a:lnTo>
                      <a:pt x="1680" y="302459"/>
                    </a:lnTo>
                    <a:cubicBezTo>
                      <a:pt x="8583" y="293595"/>
                      <a:pt x="15606" y="284908"/>
                      <a:pt x="22686" y="276329"/>
                    </a:cubicBezTo>
                    <a:cubicBezTo>
                      <a:pt x="67587" y="221585"/>
                      <a:pt x="117606" y="170989"/>
                      <a:pt x="171194" y="124830"/>
                    </a:cubicBezTo>
                    <a:cubicBezTo>
                      <a:pt x="198073" y="101627"/>
                      <a:pt x="225994" y="79650"/>
                      <a:pt x="254829" y="58924"/>
                    </a:cubicBezTo>
                    <a:cubicBezTo>
                      <a:pt x="283322" y="38432"/>
                      <a:pt x="312615" y="18627"/>
                      <a:pt x="344047" y="3088"/>
                    </a:cubicBezTo>
                    <a:cubicBezTo>
                      <a:pt x="344612" y="2809"/>
                      <a:pt x="345165" y="2682"/>
                      <a:pt x="345679" y="2682"/>
                    </a:cubicBezTo>
                    <a:cubicBezTo>
                      <a:pt x="348981" y="2682"/>
                      <a:pt x="350943" y="7806"/>
                      <a:pt x="347908" y="10048"/>
                    </a:cubicBezTo>
                    <a:cubicBezTo>
                      <a:pt x="316075" y="33422"/>
                      <a:pt x="282922" y="54891"/>
                      <a:pt x="251261" y="78552"/>
                    </a:cubicBezTo>
                    <a:cubicBezTo>
                      <a:pt x="195597" y="120220"/>
                      <a:pt x="143222" y="166448"/>
                      <a:pt x="95095" y="216696"/>
                    </a:cubicBezTo>
                    <a:cubicBezTo>
                      <a:pt x="70806" y="242020"/>
                      <a:pt x="47438" y="268271"/>
                      <a:pt x="25162" y="295379"/>
                    </a:cubicBezTo>
                    <a:cubicBezTo>
                      <a:pt x="22915" y="298084"/>
                      <a:pt x="20730" y="300789"/>
                      <a:pt x="18546" y="303551"/>
                    </a:cubicBezTo>
                    <a:close/>
                  </a:path>
                </a:pathLst>
              </a:custGeom>
              <a:solidFill>
                <a:srgbClr val="CC473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>
                <a:off x="6432260" y="3122569"/>
                <a:ext cx="208265" cy="136684"/>
              </a:xfrm>
              <a:custGeom>
                <a:avLst/>
                <a:gdLst/>
                <a:ahLst/>
                <a:cxnLst/>
                <a:rect l="l" t="t" r="r" b="b"/>
                <a:pathLst>
                  <a:path w="342823" h="228759" extrusionOk="0">
                    <a:moveTo>
                      <a:pt x="20342" y="231463"/>
                    </a:moveTo>
                    <a:lnTo>
                      <a:pt x="1750" y="230257"/>
                    </a:lnTo>
                    <a:lnTo>
                      <a:pt x="2099" y="229908"/>
                    </a:lnTo>
                    <a:cubicBezTo>
                      <a:pt x="49070" y="180238"/>
                      <a:pt x="101623" y="135744"/>
                      <a:pt x="158201" y="97408"/>
                    </a:cubicBezTo>
                    <a:cubicBezTo>
                      <a:pt x="214202" y="59531"/>
                      <a:pt x="275219" y="24479"/>
                      <a:pt x="339513" y="2952"/>
                    </a:cubicBezTo>
                    <a:cubicBezTo>
                      <a:pt x="340015" y="2781"/>
                      <a:pt x="340491" y="2704"/>
                      <a:pt x="340942" y="2704"/>
                    </a:cubicBezTo>
                    <a:cubicBezTo>
                      <a:pt x="344676" y="2704"/>
                      <a:pt x="346187" y="8191"/>
                      <a:pt x="342282" y="10089"/>
                    </a:cubicBezTo>
                    <a:cubicBezTo>
                      <a:pt x="307623" y="26898"/>
                      <a:pt x="272800" y="43072"/>
                      <a:pt x="239240" y="62064"/>
                    </a:cubicBezTo>
                    <a:cubicBezTo>
                      <a:pt x="180941" y="95103"/>
                      <a:pt x="126134" y="134251"/>
                      <a:pt x="75715" y="178339"/>
                    </a:cubicBezTo>
                    <a:cubicBezTo>
                      <a:pt x="56379" y="195262"/>
                      <a:pt x="38015" y="213106"/>
                      <a:pt x="20342" y="231463"/>
                    </a:cubicBezTo>
                    <a:close/>
                  </a:path>
                </a:pathLst>
              </a:custGeom>
              <a:solidFill>
                <a:srgbClr val="CC473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6540314" y="3184301"/>
                <a:ext cx="103989" cy="81574"/>
              </a:xfrm>
              <a:custGeom>
                <a:avLst/>
                <a:gdLst/>
                <a:ahLst/>
                <a:cxnLst/>
                <a:rect l="l" t="t" r="r" b="b"/>
                <a:pathLst>
                  <a:path w="171175" h="136525" extrusionOk="0">
                    <a:moveTo>
                      <a:pt x="17448" y="139258"/>
                    </a:moveTo>
                    <a:lnTo>
                      <a:pt x="1796" y="138280"/>
                    </a:lnTo>
                    <a:cubicBezTo>
                      <a:pt x="10946" y="127339"/>
                      <a:pt x="21652" y="117268"/>
                      <a:pt x="31838" y="107482"/>
                    </a:cubicBezTo>
                    <a:cubicBezTo>
                      <a:pt x="45484" y="94363"/>
                      <a:pt x="59644" y="81752"/>
                      <a:pt x="74148" y="69554"/>
                    </a:cubicBezTo>
                    <a:cubicBezTo>
                      <a:pt x="102526" y="45665"/>
                      <a:pt x="132511" y="22697"/>
                      <a:pt x="164750" y="4276"/>
                    </a:cubicBezTo>
                    <a:lnTo>
                      <a:pt x="164864" y="4225"/>
                    </a:lnTo>
                    <a:lnTo>
                      <a:pt x="166356" y="3355"/>
                    </a:lnTo>
                    <a:cubicBezTo>
                      <a:pt x="167112" y="2923"/>
                      <a:pt x="167880" y="2733"/>
                      <a:pt x="168611" y="2733"/>
                    </a:cubicBezTo>
                    <a:cubicBezTo>
                      <a:pt x="170325" y="2733"/>
                      <a:pt x="171830" y="3768"/>
                      <a:pt x="172516" y="5139"/>
                    </a:cubicBezTo>
                    <a:cubicBezTo>
                      <a:pt x="173322" y="6638"/>
                      <a:pt x="173151" y="8537"/>
                      <a:pt x="171252" y="9978"/>
                    </a:cubicBezTo>
                    <a:cubicBezTo>
                      <a:pt x="141376" y="32597"/>
                      <a:pt x="111099" y="54473"/>
                      <a:pt x="82492" y="78704"/>
                    </a:cubicBezTo>
                    <a:cubicBezTo>
                      <a:pt x="68331" y="90680"/>
                      <a:pt x="54634" y="103107"/>
                      <a:pt x="41159" y="115832"/>
                    </a:cubicBezTo>
                    <a:cubicBezTo>
                      <a:pt x="33158" y="123427"/>
                      <a:pt x="25450" y="131485"/>
                      <a:pt x="17448" y="139258"/>
                    </a:cubicBezTo>
                    <a:close/>
                  </a:path>
                </a:pathLst>
              </a:custGeom>
              <a:solidFill>
                <a:srgbClr val="CC473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6603931" y="3269153"/>
                <a:ext cx="124536" cy="49904"/>
              </a:xfrm>
              <a:custGeom>
                <a:avLst/>
                <a:gdLst/>
                <a:ahLst/>
                <a:cxnLst/>
                <a:rect l="l" t="t" r="r" b="b"/>
                <a:pathLst>
                  <a:path w="204998" h="83521" extrusionOk="0">
                    <a:moveTo>
                      <a:pt x="202724" y="86312"/>
                    </a:moveTo>
                    <a:cubicBezTo>
                      <a:pt x="202400" y="86312"/>
                      <a:pt x="202063" y="86280"/>
                      <a:pt x="201714" y="86210"/>
                    </a:cubicBezTo>
                    <a:cubicBezTo>
                      <a:pt x="185134" y="82870"/>
                      <a:pt x="169354" y="72977"/>
                      <a:pt x="154070" y="66036"/>
                    </a:cubicBezTo>
                    <a:cubicBezTo>
                      <a:pt x="138309" y="58879"/>
                      <a:pt x="122371" y="52117"/>
                      <a:pt x="106241" y="45856"/>
                    </a:cubicBezTo>
                    <a:cubicBezTo>
                      <a:pt x="73215" y="33016"/>
                      <a:pt x="39490" y="21732"/>
                      <a:pt x="5442" y="11921"/>
                    </a:cubicBezTo>
                    <a:cubicBezTo>
                      <a:pt x="311" y="10442"/>
                      <a:pt x="908" y="2790"/>
                      <a:pt x="5829" y="2790"/>
                    </a:cubicBezTo>
                    <a:cubicBezTo>
                      <a:pt x="6172" y="2790"/>
                      <a:pt x="6534" y="2828"/>
                      <a:pt x="6921" y="2905"/>
                    </a:cubicBezTo>
                    <a:cubicBezTo>
                      <a:pt x="28613" y="7362"/>
                      <a:pt x="49987" y="12944"/>
                      <a:pt x="71107" y="19421"/>
                    </a:cubicBezTo>
                    <a:lnTo>
                      <a:pt x="72879" y="19421"/>
                    </a:lnTo>
                    <a:cubicBezTo>
                      <a:pt x="87706" y="19421"/>
                      <a:pt x="102546" y="19998"/>
                      <a:pt x="117367" y="20614"/>
                    </a:cubicBezTo>
                    <a:cubicBezTo>
                      <a:pt x="126631" y="20996"/>
                      <a:pt x="135909" y="21294"/>
                      <a:pt x="145161" y="21859"/>
                    </a:cubicBezTo>
                    <a:cubicBezTo>
                      <a:pt x="154178" y="22411"/>
                      <a:pt x="163912" y="22608"/>
                      <a:pt x="172656" y="24983"/>
                    </a:cubicBezTo>
                    <a:cubicBezTo>
                      <a:pt x="177508" y="26298"/>
                      <a:pt x="177463" y="32883"/>
                      <a:pt x="172377" y="33765"/>
                    </a:cubicBezTo>
                    <a:cubicBezTo>
                      <a:pt x="168186" y="34489"/>
                      <a:pt x="163830" y="34712"/>
                      <a:pt x="159448" y="34712"/>
                    </a:cubicBezTo>
                    <a:cubicBezTo>
                      <a:pt x="154508" y="34712"/>
                      <a:pt x="149536" y="34432"/>
                      <a:pt x="144761" y="34273"/>
                    </a:cubicBezTo>
                    <a:cubicBezTo>
                      <a:pt x="135668" y="33981"/>
                      <a:pt x="126581" y="33435"/>
                      <a:pt x="117494" y="32953"/>
                    </a:cubicBezTo>
                    <a:cubicBezTo>
                      <a:pt x="115062" y="32832"/>
                      <a:pt x="112630" y="32692"/>
                      <a:pt x="110191" y="32552"/>
                    </a:cubicBezTo>
                    <a:cubicBezTo>
                      <a:pt x="126974" y="38814"/>
                      <a:pt x="143573" y="45564"/>
                      <a:pt x="159912" y="52923"/>
                    </a:cubicBezTo>
                    <a:cubicBezTo>
                      <a:pt x="175038" y="59731"/>
                      <a:pt x="193180" y="66411"/>
                      <a:pt x="205334" y="78057"/>
                    </a:cubicBezTo>
                    <a:cubicBezTo>
                      <a:pt x="208210" y="80806"/>
                      <a:pt x="206826" y="86312"/>
                      <a:pt x="202724" y="86312"/>
                    </a:cubicBezTo>
                    <a:close/>
                  </a:path>
                </a:pathLst>
              </a:custGeom>
              <a:solidFill>
                <a:srgbClr val="C197AF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34"/>
              <p:cNvSpPr/>
              <p:nvPr/>
            </p:nvSpPr>
            <p:spPr>
              <a:xfrm>
                <a:off x="7057566" y="1171236"/>
                <a:ext cx="778519" cy="1030097"/>
              </a:xfrm>
              <a:custGeom>
                <a:avLst/>
                <a:gdLst/>
                <a:ahLst/>
                <a:cxnLst/>
                <a:rect l="l" t="t" r="r" b="b"/>
                <a:pathLst>
                  <a:path w="1281512" h="1724011" extrusionOk="0">
                    <a:moveTo>
                      <a:pt x="780075" y="37993"/>
                    </a:moveTo>
                    <a:cubicBezTo>
                      <a:pt x="961495" y="559"/>
                      <a:pt x="1030608" y="196374"/>
                      <a:pt x="1030608" y="196374"/>
                    </a:cubicBezTo>
                    <a:cubicBezTo>
                      <a:pt x="1030608" y="196374"/>
                      <a:pt x="1128512" y="222289"/>
                      <a:pt x="1145791" y="285643"/>
                    </a:cubicBezTo>
                    <a:cubicBezTo>
                      <a:pt x="1163069" y="348990"/>
                      <a:pt x="1142908" y="397949"/>
                      <a:pt x="1142908" y="397949"/>
                    </a:cubicBezTo>
                    <a:cubicBezTo>
                      <a:pt x="1142908" y="397949"/>
                      <a:pt x="1243702" y="452661"/>
                      <a:pt x="1249455" y="530410"/>
                    </a:cubicBezTo>
                    <a:cubicBezTo>
                      <a:pt x="1255220" y="608160"/>
                      <a:pt x="1249455" y="616796"/>
                      <a:pt x="1252337" y="657112"/>
                    </a:cubicBezTo>
                    <a:cubicBezTo>
                      <a:pt x="1255220" y="697428"/>
                      <a:pt x="1284011" y="706070"/>
                      <a:pt x="1284011" y="786696"/>
                    </a:cubicBezTo>
                    <a:cubicBezTo>
                      <a:pt x="1284011" y="867329"/>
                      <a:pt x="1206262" y="985388"/>
                      <a:pt x="1206262" y="985388"/>
                    </a:cubicBezTo>
                    <a:lnTo>
                      <a:pt x="1102592" y="1106337"/>
                    </a:lnTo>
                    <a:lnTo>
                      <a:pt x="1016206" y="1207124"/>
                    </a:lnTo>
                    <a:cubicBezTo>
                      <a:pt x="1016206" y="1207124"/>
                      <a:pt x="1180348" y="1241681"/>
                      <a:pt x="1186107" y="1325189"/>
                    </a:cubicBezTo>
                    <a:cubicBezTo>
                      <a:pt x="1191866" y="1408698"/>
                      <a:pt x="1157309" y="1394303"/>
                      <a:pt x="1157309" y="1394303"/>
                    </a:cubicBezTo>
                    <a:cubicBezTo>
                      <a:pt x="1157309" y="1394303"/>
                      <a:pt x="1206262" y="1457651"/>
                      <a:pt x="1197619" y="1549802"/>
                    </a:cubicBezTo>
                    <a:cubicBezTo>
                      <a:pt x="1188984" y="1641953"/>
                      <a:pt x="1053639" y="1725462"/>
                      <a:pt x="1053639" y="1725462"/>
                    </a:cubicBezTo>
                    <a:lnTo>
                      <a:pt x="158073" y="1693782"/>
                    </a:lnTo>
                    <a:cubicBezTo>
                      <a:pt x="158073" y="1693782"/>
                      <a:pt x="5457" y="1592995"/>
                      <a:pt x="14093" y="1509492"/>
                    </a:cubicBezTo>
                    <a:cubicBezTo>
                      <a:pt x="22729" y="1425977"/>
                      <a:pt x="68804" y="1425977"/>
                      <a:pt x="68804" y="1425977"/>
                    </a:cubicBezTo>
                    <a:cubicBezTo>
                      <a:pt x="68804" y="1425977"/>
                      <a:pt x="40014" y="1377025"/>
                      <a:pt x="71687" y="1290633"/>
                    </a:cubicBezTo>
                    <a:cubicBezTo>
                      <a:pt x="103361" y="1204247"/>
                      <a:pt x="241582" y="1238804"/>
                      <a:pt x="241582" y="1238804"/>
                    </a:cubicBezTo>
                    <a:lnTo>
                      <a:pt x="238705" y="1195605"/>
                    </a:lnTo>
                    <a:lnTo>
                      <a:pt x="68804" y="982512"/>
                    </a:lnTo>
                    <a:cubicBezTo>
                      <a:pt x="11210" y="893243"/>
                      <a:pt x="80324" y="818370"/>
                      <a:pt x="80324" y="818370"/>
                    </a:cubicBezTo>
                    <a:cubicBezTo>
                      <a:pt x="80324" y="818370"/>
                      <a:pt x="-303" y="780937"/>
                      <a:pt x="2574" y="680150"/>
                    </a:cubicBezTo>
                    <a:cubicBezTo>
                      <a:pt x="5457" y="579362"/>
                      <a:pt x="63045" y="582245"/>
                      <a:pt x="63045" y="582245"/>
                    </a:cubicBezTo>
                    <a:cubicBezTo>
                      <a:pt x="37334" y="522689"/>
                      <a:pt x="25986" y="438284"/>
                      <a:pt x="77459" y="398819"/>
                    </a:cubicBezTo>
                    <a:cubicBezTo>
                      <a:pt x="97811" y="383217"/>
                      <a:pt x="122691" y="372505"/>
                      <a:pt x="137912" y="351873"/>
                    </a:cubicBezTo>
                    <a:cubicBezTo>
                      <a:pt x="147887" y="338354"/>
                      <a:pt x="152713" y="321857"/>
                      <a:pt x="158378" y="306046"/>
                    </a:cubicBezTo>
                    <a:cubicBezTo>
                      <a:pt x="179580" y="246857"/>
                      <a:pt x="215598" y="192330"/>
                      <a:pt x="265058" y="153525"/>
                    </a:cubicBezTo>
                    <a:cubicBezTo>
                      <a:pt x="314524" y="114732"/>
                      <a:pt x="377789" y="92488"/>
                      <a:pt x="440508" y="96794"/>
                    </a:cubicBezTo>
                    <a:cubicBezTo>
                      <a:pt x="443963" y="76175"/>
                      <a:pt x="459241" y="57551"/>
                      <a:pt x="473859" y="42596"/>
                    </a:cubicBezTo>
                    <a:cubicBezTo>
                      <a:pt x="550046" y="-35356"/>
                      <a:pt x="767788" y="17698"/>
                      <a:pt x="780075" y="37993"/>
                    </a:cubicBezTo>
                    <a:close/>
                  </a:path>
                </a:pathLst>
              </a:custGeom>
              <a:solidFill>
                <a:srgbClr val="351427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34"/>
              <p:cNvSpPr/>
              <p:nvPr/>
            </p:nvSpPr>
            <p:spPr>
              <a:xfrm>
                <a:off x="7227200" y="1933100"/>
                <a:ext cx="389647" cy="743311"/>
              </a:xfrm>
              <a:custGeom>
                <a:avLst/>
                <a:gdLst/>
                <a:ahLst/>
                <a:cxnLst/>
                <a:rect l="l" t="t" r="r" b="b"/>
                <a:pathLst>
                  <a:path w="641394" h="1244035" extrusionOk="0">
                    <a:moveTo>
                      <a:pt x="643874" y="1966"/>
                    </a:moveTo>
                    <a:lnTo>
                      <a:pt x="632704" y="344606"/>
                    </a:lnTo>
                    <a:lnTo>
                      <a:pt x="624443" y="598054"/>
                    </a:lnTo>
                    <a:lnTo>
                      <a:pt x="281060" y="1246002"/>
                    </a:lnTo>
                    <a:lnTo>
                      <a:pt x="2479" y="520317"/>
                    </a:lnTo>
                    <a:lnTo>
                      <a:pt x="51780" y="305109"/>
                    </a:lnTo>
                    <a:lnTo>
                      <a:pt x="73720" y="209307"/>
                    </a:lnTo>
                    <a:lnTo>
                      <a:pt x="80216" y="27893"/>
                    </a:lnTo>
                    <a:lnTo>
                      <a:pt x="643874" y="1966"/>
                    </a:lnTo>
                    <a:close/>
                  </a:path>
                </a:pathLst>
              </a:custGeom>
              <a:solidFill>
                <a:srgbClr val="B5514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34"/>
              <p:cNvSpPr/>
              <p:nvPr/>
            </p:nvSpPr>
            <p:spPr>
              <a:xfrm>
                <a:off x="7257054" y="1933100"/>
                <a:ext cx="359696" cy="294275"/>
              </a:xfrm>
              <a:custGeom>
                <a:avLst/>
                <a:gdLst/>
                <a:ahLst/>
                <a:cxnLst/>
                <a:rect l="l" t="t" r="r" b="b"/>
                <a:pathLst>
                  <a:path w="592093" h="492510" extrusionOk="0">
                    <a:moveTo>
                      <a:pt x="594585" y="1779"/>
                    </a:moveTo>
                    <a:lnTo>
                      <a:pt x="583415" y="344419"/>
                    </a:lnTo>
                    <a:cubicBezTo>
                      <a:pt x="484704" y="423184"/>
                      <a:pt x="369915" y="497270"/>
                      <a:pt x="290070" y="494196"/>
                    </a:cubicBezTo>
                    <a:cubicBezTo>
                      <a:pt x="194331" y="490545"/>
                      <a:pt x="81765" y="390520"/>
                      <a:pt x="2491" y="304922"/>
                    </a:cubicBezTo>
                    <a:lnTo>
                      <a:pt x="24431" y="209119"/>
                    </a:lnTo>
                    <a:lnTo>
                      <a:pt x="30927" y="27706"/>
                    </a:lnTo>
                    <a:lnTo>
                      <a:pt x="594585" y="1779"/>
                    </a:lnTo>
                    <a:close/>
                  </a:path>
                </a:pathLst>
              </a:custGeom>
              <a:solidFill>
                <a:srgbClr val="81292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34"/>
              <p:cNvSpPr/>
              <p:nvPr/>
            </p:nvSpPr>
            <p:spPr>
              <a:xfrm>
                <a:off x="7168338" y="2045536"/>
                <a:ext cx="523503" cy="785877"/>
              </a:xfrm>
              <a:custGeom>
                <a:avLst/>
                <a:gdLst/>
                <a:ahLst/>
                <a:cxnLst/>
                <a:rect l="l" t="t" r="r" b="b"/>
                <a:pathLst>
                  <a:path w="861734" h="1315276" extrusionOk="0">
                    <a:moveTo>
                      <a:pt x="2485" y="196458"/>
                    </a:moveTo>
                    <a:lnTo>
                      <a:pt x="170945" y="21521"/>
                    </a:lnTo>
                    <a:lnTo>
                      <a:pt x="151507" y="274213"/>
                    </a:lnTo>
                    <a:cubicBezTo>
                      <a:pt x="151507" y="274213"/>
                      <a:pt x="352364" y="630563"/>
                      <a:pt x="410677" y="837897"/>
                    </a:cubicBezTo>
                    <a:lnTo>
                      <a:pt x="715197" y="280684"/>
                    </a:lnTo>
                    <a:lnTo>
                      <a:pt x="728158" y="2077"/>
                    </a:lnTo>
                    <a:lnTo>
                      <a:pt x="864219" y="183503"/>
                    </a:lnTo>
                    <a:cubicBezTo>
                      <a:pt x="864219" y="183503"/>
                      <a:pt x="767032" y="818460"/>
                      <a:pt x="456028" y="1317354"/>
                    </a:cubicBezTo>
                    <a:cubicBezTo>
                      <a:pt x="456028" y="1317354"/>
                      <a:pt x="47837" y="565774"/>
                      <a:pt x="2485" y="1964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7144798" y="1356781"/>
                <a:ext cx="589612" cy="793208"/>
              </a:xfrm>
              <a:custGeom>
                <a:avLst/>
                <a:gdLst/>
                <a:ahLst/>
                <a:cxnLst/>
                <a:rect l="l" t="t" r="r" b="b"/>
                <a:pathLst>
                  <a:path w="970554" h="1327545" extrusionOk="0">
                    <a:moveTo>
                      <a:pt x="2493" y="436330"/>
                    </a:moveTo>
                    <a:cubicBezTo>
                      <a:pt x="2493" y="436330"/>
                      <a:pt x="45692" y="865399"/>
                      <a:pt x="94644" y="1000743"/>
                    </a:cubicBezTo>
                    <a:cubicBezTo>
                      <a:pt x="126864" y="1089815"/>
                      <a:pt x="339462" y="1325203"/>
                      <a:pt x="492034" y="1329019"/>
                    </a:cubicBezTo>
                    <a:cubicBezTo>
                      <a:pt x="607223" y="1331903"/>
                      <a:pt x="846231" y="1141840"/>
                      <a:pt x="883664" y="1032417"/>
                    </a:cubicBezTo>
                    <a:cubicBezTo>
                      <a:pt x="921097" y="922988"/>
                      <a:pt x="975815" y="563037"/>
                      <a:pt x="972939" y="540000"/>
                    </a:cubicBezTo>
                    <a:cubicBezTo>
                      <a:pt x="970056" y="516962"/>
                      <a:pt x="906702" y="436330"/>
                      <a:pt x="909578" y="404656"/>
                    </a:cubicBezTo>
                    <a:cubicBezTo>
                      <a:pt x="912462" y="372982"/>
                      <a:pt x="935499" y="352821"/>
                      <a:pt x="895183" y="289466"/>
                    </a:cubicBezTo>
                    <a:cubicBezTo>
                      <a:pt x="854867" y="226119"/>
                      <a:pt x="728165" y="217477"/>
                      <a:pt x="687849" y="145487"/>
                    </a:cubicBezTo>
                    <a:cubicBezTo>
                      <a:pt x="647533" y="73497"/>
                      <a:pt x="656169" y="1506"/>
                      <a:pt x="656169" y="1506"/>
                    </a:cubicBezTo>
                    <a:cubicBezTo>
                      <a:pt x="656169" y="1506"/>
                      <a:pt x="612976" y="87898"/>
                      <a:pt x="558264" y="108053"/>
                    </a:cubicBezTo>
                    <a:cubicBezTo>
                      <a:pt x="503553" y="128208"/>
                      <a:pt x="457477" y="102294"/>
                      <a:pt x="425797" y="139727"/>
                    </a:cubicBezTo>
                    <a:cubicBezTo>
                      <a:pt x="394130" y="177167"/>
                      <a:pt x="425797" y="226119"/>
                      <a:pt x="356690" y="260676"/>
                    </a:cubicBezTo>
                    <a:cubicBezTo>
                      <a:pt x="287576" y="295232"/>
                      <a:pt x="250143" y="246280"/>
                      <a:pt x="206951" y="280831"/>
                    </a:cubicBezTo>
                    <a:cubicBezTo>
                      <a:pt x="163751" y="315387"/>
                      <a:pt x="129195" y="456491"/>
                      <a:pt x="2493" y="436330"/>
                    </a:cubicBezTo>
                    <a:close/>
                  </a:path>
                </a:pathLst>
              </a:custGeom>
              <a:solidFill>
                <a:srgbClr val="B5514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7082042" y="1711645"/>
                <a:ext cx="113640" cy="186041"/>
              </a:xfrm>
              <a:custGeom>
                <a:avLst/>
                <a:gdLst/>
                <a:ahLst/>
                <a:cxnLst/>
                <a:rect l="l" t="t" r="r" b="b"/>
                <a:pathLst>
                  <a:path w="187062" h="311365" extrusionOk="0">
                    <a:moveTo>
                      <a:pt x="146553" y="52781"/>
                    </a:moveTo>
                    <a:lnTo>
                      <a:pt x="189308" y="312915"/>
                    </a:lnTo>
                    <a:cubicBezTo>
                      <a:pt x="189308" y="312915"/>
                      <a:pt x="56218" y="250824"/>
                      <a:pt x="13756" y="157930"/>
                    </a:cubicBezTo>
                    <a:cubicBezTo>
                      <a:pt x="-28701" y="65042"/>
                      <a:pt x="53208" y="-74880"/>
                      <a:pt x="146553" y="52781"/>
                    </a:cubicBezTo>
                    <a:close/>
                  </a:path>
                </a:pathLst>
              </a:custGeom>
              <a:solidFill>
                <a:srgbClr val="B5514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7690607" y="1711645"/>
                <a:ext cx="113640" cy="186041"/>
              </a:xfrm>
              <a:custGeom>
                <a:avLst/>
                <a:gdLst/>
                <a:ahLst/>
                <a:cxnLst/>
                <a:rect l="l" t="t" r="r" b="b"/>
                <a:pathLst>
                  <a:path w="187061" h="311365" extrusionOk="0">
                    <a:moveTo>
                      <a:pt x="45502" y="52781"/>
                    </a:moveTo>
                    <a:lnTo>
                      <a:pt x="2747" y="312915"/>
                    </a:lnTo>
                    <a:cubicBezTo>
                      <a:pt x="2747" y="312915"/>
                      <a:pt x="135837" y="250824"/>
                      <a:pt x="178299" y="157930"/>
                    </a:cubicBezTo>
                    <a:cubicBezTo>
                      <a:pt x="220755" y="65042"/>
                      <a:pt x="138847" y="-74880"/>
                      <a:pt x="45502" y="52781"/>
                    </a:cubicBezTo>
                    <a:close/>
                  </a:path>
                </a:pathLst>
              </a:custGeom>
              <a:solidFill>
                <a:srgbClr val="B5514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>
                <a:off x="7112488" y="1749752"/>
                <a:ext cx="64184" cy="95703"/>
              </a:xfrm>
              <a:custGeom>
                <a:avLst/>
                <a:gdLst/>
                <a:ahLst/>
                <a:cxnLst/>
                <a:rect l="l" t="t" r="r" b="b"/>
                <a:pathLst>
                  <a:path w="105653" h="160173" extrusionOk="0">
                    <a:moveTo>
                      <a:pt x="107823" y="156866"/>
                    </a:moveTo>
                    <a:cubicBezTo>
                      <a:pt x="101613" y="126697"/>
                      <a:pt x="85738" y="99563"/>
                      <a:pt x="69342" y="73782"/>
                    </a:cubicBezTo>
                    <a:cubicBezTo>
                      <a:pt x="52902" y="47938"/>
                      <a:pt x="33992" y="22372"/>
                      <a:pt x="10319" y="2675"/>
                    </a:cubicBezTo>
                    <a:cubicBezTo>
                      <a:pt x="5937" y="-970"/>
                      <a:pt x="-89" y="4961"/>
                      <a:pt x="3188" y="9533"/>
                    </a:cubicBezTo>
                    <a:cubicBezTo>
                      <a:pt x="20536" y="33733"/>
                      <a:pt x="39396" y="56682"/>
                      <a:pt x="55442" y="81821"/>
                    </a:cubicBezTo>
                    <a:cubicBezTo>
                      <a:pt x="52623" y="79923"/>
                      <a:pt x="49810" y="77999"/>
                      <a:pt x="46990" y="76094"/>
                    </a:cubicBezTo>
                    <a:cubicBezTo>
                      <a:pt x="36151" y="68791"/>
                      <a:pt x="25260" y="61501"/>
                      <a:pt x="13202" y="56402"/>
                    </a:cubicBezTo>
                    <a:cubicBezTo>
                      <a:pt x="8376" y="54351"/>
                      <a:pt x="5252" y="60441"/>
                      <a:pt x="8674" y="63825"/>
                    </a:cubicBezTo>
                    <a:cubicBezTo>
                      <a:pt x="17945" y="72982"/>
                      <a:pt x="28721" y="80189"/>
                      <a:pt x="39542" y="87397"/>
                    </a:cubicBezTo>
                    <a:cubicBezTo>
                      <a:pt x="44774" y="90883"/>
                      <a:pt x="49975" y="94420"/>
                      <a:pt x="55277" y="97798"/>
                    </a:cubicBezTo>
                    <a:cubicBezTo>
                      <a:pt x="58217" y="99671"/>
                      <a:pt x="61132" y="101595"/>
                      <a:pt x="64142" y="103367"/>
                    </a:cubicBezTo>
                    <a:cubicBezTo>
                      <a:pt x="65989" y="104453"/>
                      <a:pt x="67844" y="105367"/>
                      <a:pt x="69717" y="106250"/>
                    </a:cubicBezTo>
                    <a:cubicBezTo>
                      <a:pt x="79553" y="124265"/>
                      <a:pt x="88672" y="142667"/>
                      <a:pt x="99765" y="159958"/>
                    </a:cubicBezTo>
                    <a:cubicBezTo>
                      <a:pt x="102070" y="163552"/>
                      <a:pt x="108712" y="161196"/>
                      <a:pt x="107823" y="156866"/>
                    </a:cubicBezTo>
                    <a:close/>
                  </a:path>
                </a:pathLst>
              </a:custGeom>
              <a:solidFill>
                <a:srgbClr val="81292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34"/>
              <p:cNvSpPr/>
              <p:nvPr/>
            </p:nvSpPr>
            <p:spPr>
              <a:xfrm>
                <a:off x="7707504" y="1749752"/>
                <a:ext cx="64185" cy="95703"/>
              </a:xfrm>
              <a:custGeom>
                <a:avLst/>
                <a:gdLst/>
                <a:ahLst/>
                <a:cxnLst/>
                <a:rect l="l" t="t" r="r" b="b"/>
                <a:pathLst>
                  <a:path w="105654" h="160173" extrusionOk="0">
                    <a:moveTo>
                      <a:pt x="2822" y="156866"/>
                    </a:moveTo>
                    <a:cubicBezTo>
                      <a:pt x="9033" y="126697"/>
                      <a:pt x="24908" y="99563"/>
                      <a:pt x="41303" y="73782"/>
                    </a:cubicBezTo>
                    <a:cubicBezTo>
                      <a:pt x="57743" y="47938"/>
                      <a:pt x="76654" y="22372"/>
                      <a:pt x="100326" y="2675"/>
                    </a:cubicBezTo>
                    <a:cubicBezTo>
                      <a:pt x="104708" y="-970"/>
                      <a:pt x="110734" y="4961"/>
                      <a:pt x="107458" y="9533"/>
                    </a:cubicBezTo>
                    <a:cubicBezTo>
                      <a:pt x="90110" y="33733"/>
                      <a:pt x="71250" y="56682"/>
                      <a:pt x="55197" y="81821"/>
                    </a:cubicBezTo>
                    <a:cubicBezTo>
                      <a:pt x="58029" y="79923"/>
                      <a:pt x="60836" y="77999"/>
                      <a:pt x="63655" y="76094"/>
                    </a:cubicBezTo>
                    <a:cubicBezTo>
                      <a:pt x="74495" y="68791"/>
                      <a:pt x="85385" y="61501"/>
                      <a:pt x="97450" y="56402"/>
                    </a:cubicBezTo>
                    <a:cubicBezTo>
                      <a:pt x="102270" y="54351"/>
                      <a:pt x="105400" y="60441"/>
                      <a:pt x="101971" y="63825"/>
                    </a:cubicBezTo>
                    <a:cubicBezTo>
                      <a:pt x="92700" y="72982"/>
                      <a:pt x="81924" y="80189"/>
                      <a:pt x="71104" y="87397"/>
                    </a:cubicBezTo>
                    <a:cubicBezTo>
                      <a:pt x="65871" y="90883"/>
                      <a:pt x="60671" y="94420"/>
                      <a:pt x="55369" y="97798"/>
                    </a:cubicBezTo>
                    <a:cubicBezTo>
                      <a:pt x="52428" y="99671"/>
                      <a:pt x="49514" y="101595"/>
                      <a:pt x="46504" y="103367"/>
                    </a:cubicBezTo>
                    <a:cubicBezTo>
                      <a:pt x="44656" y="104453"/>
                      <a:pt x="42808" y="105367"/>
                      <a:pt x="40929" y="106250"/>
                    </a:cubicBezTo>
                    <a:cubicBezTo>
                      <a:pt x="31099" y="124265"/>
                      <a:pt x="21974" y="142667"/>
                      <a:pt x="10880" y="159958"/>
                    </a:cubicBezTo>
                    <a:cubicBezTo>
                      <a:pt x="8575" y="163552"/>
                      <a:pt x="1933" y="161196"/>
                      <a:pt x="2822" y="156866"/>
                    </a:cubicBezTo>
                    <a:close/>
                  </a:path>
                </a:pathLst>
              </a:custGeom>
              <a:solidFill>
                <a:srgbClr val="81292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34"/>
              <p:cNvSpPr/>
              <p:nvPr/>
            </p:nvSpPr>
            <p:spPr>
              <a:xfrm>
                <a:off x="7136129" y="2391194"/>
                <a:ext cx="546913" cy="576173"/>
              </a:xfrm>
              <a:custGeom>
                <a:avLst/>
                <a:gdLst/>
                <a:ahLst/>
                <a:cxnLst/>
                <a:rect l="l" t="t" r="r" b="b"/>
                <a:pathLst>
                  <a:path w="900268" h="964307" extrusionOk="0">
                    <a:moveTo>
                      <a:pt x="900769" y="226596"/>
                    </a:moveTo>
                    <a:cubicBezTo>
                      <a:pt x="879585" y="207731"/>
                      <a:pt x="858770" y="188496"/>
                      <a:pt x="837110" y="170177"/>
                    </a:cubicBezTo>
                    <a:cubicBezTo>
                      <a:pt x="816199" y="152498"/>
                      <a:pt x="795289" y="134813"/>
                      <a:pt x="774378" y="117129"/>
                    </a:cubicBezTo>
                    <a:cubicBezTo>
                      <a:pt x="731840" y="81150"/>
                      <a:pt x="689308" y="45164"/>
                      <a:pt x="646781" y="9166"/>
                    </a:cubicBezTo>
                    <a:cubicBezTo>
                      <a:pt x="643753" y="6607"/>
                      <a:pt x="638336" y="7032"/>
                      <a:pt x="635986" y="10360"/>
                    </a:cubicBezTo>
                    <a:cubicBezTo>
                      <a:pt x="579141" y="90903"/>
                      <a:pt x="522385" y="171504"/>
                      <a:pt x="465609" y="252098"/>
                    </a:cubicBezTo>
                    <a:cubicBezTo>
                      <a:pt x="396020" y="175841"/>
                      <a:pt x="333694" y="92992"/>
                      <a:pt x="279440" y="5172"/>
                    </a:cubicBezTo>
                    <a:cubicBezTo>
                      <a:pt x="277452" y="1959"/>
                      <a:pt x="272233" y="1375"/>
                      <a:pt x="269394" y="3654"/>
                    </a:cubicBezTo>
                    <a:cubicBezTo>
                      <a:pt x="226805" y="37798"/>
                      <a:pt x="183314" y="70825"/>
                      <a:pt x="138952" y="102632"/>
                    </a:cubicBezTo>
                    <a:cubicBezTo>
                      <a:pt x="94598" y="134420"/>
                      <a:pt x="48776" y="164036"/>
                      <a:pt x="4174" y="195437"/>
                    </a:cubicBezTo>
                    <a:cubicBezTo>
                      <a:pt x="-132" y="198466"/>
                      <a:pt x="4561" y="204283"/>
                      <a:pt x="8910" y="201857"/>
                    </a:cubicBezTo>
                    <a:cubicBezTo>
                      <a:pt x="56498" y="175231"/>
                      <a:pt x="101843" y="144078"/>
                      <a:pt x="146477" y="112836"/>
                    </a:cubicBezTo>
                    <a:cubicBezTo>
                      <a:pt x="189079" y="83017"/>
                      <a:pt x="230830" y="52010"/>
                      <a:pt x="271782" y="19973"/>
                    </a:cubicBezTo>
                    <a:cubicBezTo>
                      <a:pt x="326201" y="108975"/>
                      <a:pt x="389384" y="192256"/>
                      <a:pt x="460167" y="268900"/>
                    </a:cubicBezTo>
                    <a:cubicBezTo>
                      <a:pt x="461584" y="270431"/>
                      <a:pt x="463571" y="271491"/>
                      <a:pt x="465609" y="271834"/>
                    </a:cubicBezTo>
                    <a:cubicBezTo>
                      <a:pt x="463939" y="312766"/>
                      <a:pt x="467064" y="354314"/>
                      <a:pt x="468410" y="395119"/>
                    </a:cubicBezTo>
                    <a:cubicBezTo>
                      <a:pt x="469902" y="440554"/>
                      <a:pt x="471597" y="485975"/>
                      <a:pt x="473229" y="531403"/>
                    </a:cubicBezTo>
                    <a:cubicBezTo>
                      <a:pt x="476532" y="623199"/>
                      <a:pt x="479503" y="715013"/>
                      <a:pt x="483320" y="806790"/>
                    </a:cubicBezTo>
                    <a:cubicBezTo>
                      <a:pt x="485485" y="858759"/>
                      <a:pt x="487612" y="910809"/>
                      <a:pt x="491810" y="962657"/>
                    </a:cubicBezTo>
                    <a:cubicBezTo>
                      <a:pt x="492286" y="968557"/>
                      <a:pt x="500725" y="967439"/>
                      <a:pt x="500769" y="961787"/>
                    </a:cubicBezTo>
                    <a:cubicBezTo>
                      <a:pt x="501455" y="869896"/>
                      <a:pt x="496871" y="777929"/>
                      <a:pt x="493524" y="686121"/>
                    </a:cubicBezTo>
                    <a:cubicBezTo>
                      <a:pt x="490216" y="595278"/>
                      <a:pt x="487123" y="504422"/>
                      <a:pt x="483466" y="413585"/>
                    </a:cubicBezTo>
                    <a:cubicBezTo>
                      <a:pt x="482437" y="388046"/>
                      <a:pt x="481491" y="362506"/>
                      <a:pt x="480386" y="336959"/>
                    </a:cubicBezTo>
                    <a:cubicBezTo>
                      <a:pt x="479345" y="312919"/>
                      <a:pt x="478583" y="288477"/>
                      <a:pt x="475592" y="264544"/>
                    </a:cubicBezTo>
                    <a:cubicBezTo>
                      <a:pt x="531548" y="185182"/>
                      <a:pt x="587517" y="105832"/>
                      <a:pt x="643416" y="26432"/>
                    </a:cubicBezTo>
                    <a:cubicBezTo>
                      <a:pt x="683904" y="60614"/>
                      <a:pt x="724379" y="94815"/>
                      <a:pt x="764860" y="129016"/>
                    </a:cubicBezTo>
                    <a:cubicBezTo>
                      <a:pt x="785770" y="146688"/>
                      <a:pt x="806693" y="164366"/>
                      <a:pt x="827610" y="182045"/>
                    </a:cubicBezTo>
                    <a:cubicBezTo>
                      <a:pt x="849251" y="200327"/>
                      <a:pt x="871654" y="217637"/>
                      <a:pt x="893752" y="235359"/>
                    </a:cubicBezTo>
                    <a:cubicBezTo>
                      <a:pt x="899416" y="239906"/>
                      <a:pt x="906141" y="231384"/>
                      <a:pt x="900769" y="2265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>
                <a:off x="6435075" y="2154069"/>
                <a:ext cx="1843263" cy="1893087"/>
              </a:xfrm>
              <a:custGeom>
                <a:avLst/>
                <a:gdLst/>
                <a:ahLst/>
                <a:cxnLst/>
                <a:rect l="l" t="t" r="r" b="b"/>
                <a:pathLst>
                  <a:path w="3034177" h="3168347" extrusionOk="0">
                    <a:moveTo>
                      <a:pt x="3036476" y="1853587"/>
                    </a:moveTo>
                    <a:cubicBezTo>
                      <a:pt x="3036221" y="1894284"/>
                      <a:pt x="3035587" y="1934061"/>
                      <a:pt x="3034697" y="1972649"/>
                    </a:cubicBezTo>
                    <a:cubicBezTo>
                      <a:pt x="3028347" y="2230365"/>
                      <a:pt x="3007056" y="2434346"/>
                      <a:pt x="2975712" y="2497153"/>
                    </a:cubicBezTo>
                    <a:cubicBezTo>
                      <a:pt x="2878481" y="2691489"/>
                      <a:pt x="2554529" y="2769277"/>
                      <a:pt x="2554529" y="2769277"/>
                    </a:cubicBezTo>
                    <a:lnTo>
                      <a:pt x="2638768" y="3170978"/>
                    </a:lnTo>
                    <a:lnTo>
                      <a:pt x="403452" y="3170978"/>
                    </a:lnTo>
                    <a:cubicBezTo>
                      <a:pt x="409605" y="3091539"/>
                      <a:pt x="542460" y="2654735"/>
                      <a:pt x="557503" y="2605383"/>
                    </a:cubicBezTo>
                    <a:cubicBezTo>
                      <a:pt x="558475" y="2602418"/>
                      <a:pt x="558926" y="2600824"/>
                      <a:pt x="558926" y="2600824"/>
                    </a:cubicBezTo>
                    <a:cubicBezTo>
                      <a:pt x="555960" y="2600417"/>
                      <a:pt x="553058" y="2600024"/>
                      <a:pt x="550150" y="2599573"/>
                    </a:cubicBezTo>
                    <a:cubicBezTo>
                      <a:pt x="-94839" y="2505186"/>
                      <a:pt x="-23827" y="1964217"/>
                      <a:pt x="47077" y="1596558"/>
                    </a:cubicBezTo>
                    <a:cubicBezTo>
                      <a:pt x="118375" y="1227235"/>
                      <a:pt x="293286" y="514542"/>
                      <a:pt x="390511" y="371947"/>
                    </a:cubicBezTo>
                    <a:cubicBezTo>
                      <a:pt x="440841" y="298141"/>
                      <a:pt x="659637" y="205240"/>
                      <a:pt x="858995" y="132805"/>
                    </a:cubicBezTo>
                    <a:cubicBezTo>
                      <a:pt x="876489" y="126417"/>
                      <a:pt x="893876" y="120207"/>
                      <a:pt x="910976" y="114225"/>
                    </a:cubicBezTo>
                    <a:cubicBezTo>
                      <a:pt x="1011910" y="78608"/>
                      <a:pt x="1103210" y="49481"/>
                      <a:pt x="1158379" y="32329"/>
                    </a:cubicBezTo>
                    <a:cubicBezTo>
                      <a:pt x="1192860" y="21668"/>
                      <a:pt x="1213319" y="15628"/>
                      <a:pt x="1213319" y="15628"/>
                    </a:cubicBezTo>
                    <a:lnTo>
                      <a:pt x="1213776" y="17337"/>
                    </a:lnTo>
                    <a:lnTo>
                      <a:pt x="1213833" y="17337"/>
                    </a:lnTo>
                    <a:cubicBezTo>
                      <a:pt x="1214513" y="19845"/>
                      <a:pt x="1215199" y="22347"/>
                      <a:pt x="1215942" y="24919"/>
                    </a:cubicBezTo>
                    <a:cubicBezTo>
                      <a:pt x="1218615" y="34380"/>
                      <a:pt x="1221473" y="44007"/>
                      <a:pt x="1224381" y="53697"/>
                    </a:cubicBezTo>
                    <a:cubicBezTo>
                      <a:pt x="1260620" y="173896"/>
                      <a:pt x="1313859" y="311425"/>
                      <a:pt x="1370393" y="444610"/>
                    </a:cubicBezTo>
                    <a:cubicBezTo>
                      <a:pt x="1372272" y="448940"/>
                      <a:pt x="1374095" y="453220"/>
                      <a:pt x="1375917" y="457494"/>
                    </a:cubicBezTo>
                    <a:cubicBezTo>
                      <a:pt x="1480445" y="702280"/>
                      <a:pt x="1594885" y="930080"/>
                      <a:pt x="1633702" y="1006103"/>
                    </a:cubicBezTo>
                    <a:cubicBezTo>
                      <a:pt x="1642535" y="1023374"/>
                      <a:pt x="1647431" y="1032836"/>
                      <a:pt x="1647431" y="1032836"/>
                    </a:cubicBezTo>
                    <a:cubicBezTo>
                      <a:pt x="1648060" y="1031979"/>
                      <a:pt x="1648694" y="1031128"/>
                      <a:pt x="1649317" y="1030213"/>
                    </a:cubicBezTo>
                    <a:cubicBezTo>
                      <a:pt x="1733378" y="914180"/>
                      <a:pt x="1824399" y="705982"/>
                      <a:pt x="1900656" y="507189"/>
                    </a:cubicBezTo>
                    <a:cubicBezTo>
                      <a:pt x="1902587" y="502179"/>
                      <a:pt x="1904530" y="497162"/>
                      <a:pt x="1906467" y="492146"/>
                    </a:cubicBezTo>
                    <a:cubicBezTo>
                      <a:pt x="1968760" y="328519"/>
                      <a:pt x="2020564" y="173102"/>
                      <a:pt x="2049691" y="82881"/>
                    </a:cubicBezTo>
                    <a:cubicBezTo>
                      <a:pt x="2065877" y="32666"/>
                      <a:pt x="2075053" y="2630"/>
                      <a:pt x="2075053" y="2630"/>
                    </a:cubicBezTo>
                    <a:cubicBezTo>
                      <a:pt x="2075053" y="2630"/>
                      <a:pt x="2078761" y="3659"/>
                      <a:pt x="2085651" y="5710"/>
                    </a:cubicBezTo>
                    <a:cubicBezTo>
                      <a:pt x="2089074" y="6681"/>
                      <a:pt x="2093290" y="7996"/>
                      <a:pt x="2098243" y="9533"/>
                    </a:cubicBezTo>
                    <a:cubicBezTo>
                      <a:pt x="2111699" y="13629"/>
                      <a:pt x="2130559" y="19667"/>
                      <a:pt x="2153647" y="27592"/>
                    </a:cubicBezTo>
                    <a:cubicBezTo>
                      <a:pt x="2207444" y="46001"/>
                      <a:pt x="2284330" y="74842"/>
                      <a:pt x="2369363" y="114390"/>
                    </a:cubicBezTo>
                    <a:cubicBezTo>
                      <a:pt x="2381904" y="120264"/>
                      <a:pt x="2394668" y="126303"/>
                      <a:pt x="2407546" y="132634"/>
                    </a:cubicBezTo>
                    <a:cubicBezTo>
                      <a:pt x="2557044" y="205983"/>
                      <a:pt x="2724030" y="311018"/>
                      <a:pt x="2833167" y="449740"/>
                    </a:cubicBezTo>
                    <a:cubicBezTo>
                      <a:pt x="2967673" y="620606"/>
                      <a:pt x="3026696" y="1183014"/>
                      <a:pt x="3035459" y="1678219"/>
                    </a:cubicBezTo>
                    <a:cubicBezTo>
                      <a:pt x="3035840" y="1698971"/>
                      <a:pt x="3036095" y="1719544"/>
                      <a:pt x="3036285" y="1739998"/>
                    </a:cubicBezTo>
                    <a:cubicBezTo>
                      <a:pt x="3036666" y="1778473"/>
                      <a:pt x="3036666" y="1816376"/>
                      <a:pt x="3036476" y="185358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34"/>
              <p:cNvSpPr/>
              <p:nvPr/>
            </p:nvSpPr>
            <p:spPr>
              <a:xfrm>
                <a:off x="6692174" y="3041650"/>
                <a:ext cx="341256" cy="278932"/>
              </a:xfrm>
              <a:custGeom>
                <a:avLst/>
                <a:gdLst/>
                <a:ahLst/>
                <a:cxnLst/>
                <a:rect l="l" t="t" r="r" b="b"/>
                <a:pathLst>
                  <a:path w="561738" h="466832" extrusionOk="0">
                    <a:moveTo>
                      <a:pt x="123168" y="348587"/>
                    </a:moveTo>
                    <a:cubicBezTo>
                      <a:pt x="123168" y="348587"/>
                      <a:pt x="6544" y="210360"/>
                      <a:pt x="2226" y="162849"/>
                    </a:cubicBezTo>
                    <a:cubicBezTo>
                      <a:pt x="-2099" y="115332"/>
                      <a:pt x="62697" y="162849"/>
                      <a:pt x="62697" y="162849"/>
                    </a:cubicBezTo>
                    <a:cubicBezTo>
                      <a:pt x="62697" y="162849"/>
                      <a:pt x="32458" y="93735"/>
                      <a:pt x="45418" y="59185"/>
                    </a:cubicBezTo>
                    <a:cubicBezTo>
                      <a:pt x="58379" y="24622"/>
                      <a:pt x="157724" y="132610"/>
                      <a:pt x="157724" y="132610"/>
                    </a:cubicBezTo>
                    <a:cubicBezTo>
                      <a:pt x="157724" y="132610"/>
                      <a:pt x="67015" y="46225"/>
                      <a:pt x="84293" y="15986"/>
                    </a:cubicBezTo>
                    <a:cubicBezTo>
                      <a:pt x="101572" y="-14253"/>
                      <a:pt x="179321" y="37583"/>
                      <a:pt x="179321" y="37583"/>
                    </a:cubicBezTo>
                    <a:cubicBezTo>
                      <a:pt x="179321" y="37583"/>
                      <a:pt x="140446" y="-1292"/>
                      <a:pt x="205242" y="3032"/>
                    </a:cubicBezTo>
                    <a:cubicBezTo>
                      <a:pt x="270024" y="7350"/>
                      <a:pt x="395297" y="162849"/>
                      <a:pt x="442808" y="231962"/>
                    </a:cubicBezTo>
                    <a:cubicBezTo>
                      <a:pt x="490325" y="301069"/>
                      <a:pt x="563757" y="469529"/>
                      <a:pt x="563757" y="469529"/>
                    </a:cubicBezTo>
                    <a:cubicBezTo>
                      <a:pt x="563757" y="469529"/>
                      <a:pt x="187963" y="422012"/>
                      <a:pt x="123168" y="348587"/>
                    </a:cubicBezTo>
                    <a:close/>
                  </a:path>
                </a:pathLst>
              </a:custGeom>
              <a:solidFill>
                <a:srgbClr val="B5514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34"/>
              <p:cNvSpPr/>
              <p:nvPr/>
            </p:nvSpPr>
            <p:spPr>
              <a:xfrm>
                <a:off x="6727697" y="3136682"/>
                <a:ext cx="92491" cy="112665"/>
              </a:xfrm>
              <a:custGeom>
                <a:avLst/>
                <a:gdLst/>
                <a:ahLst/>
                <a:cxnLst/>
                <a:rect l="l" t="t" r="r" b="b"/>
                <a:pathLst>
                  <a:path w="152248" h="188561" extrusionOk="0">
                    <a:moveTo>
                      <a:pt x="153548" y="183500"/>
                    </a:moveTo>
                    <a:cubicBezTo>
                      <a:pt x="144322" y="167110"/>
                      <a:pt x="132320" y="151972"/>
                      <a:pt x="120699" y="137208"/>
                    </a:cubicBezTo>
                    <a:cubicBezTo>
                      <a:pt x="108704" y="121955"/>
                      <a:pt x="96569" y="106804"/>
                      <a:pt x="84390" y="91704"/>
                    </a:cubicBezTo>
                    <a:cubicBezTo>
                      <a:pt x="60298" y="61821"/>
                      <a:pt x="35914" y="31995"/>
                      <a:pt x="9428" y="4175"/>
                    </a:cubicBezTo>
                    <a:cubicBezTo>
                      <a:pt x="5847" y="416"/>
                      <a:pt x="-274" y="4531"/>
                      <a:pt x="2767" y="9096"/>
                    </a:cubicBezTo>
                    <a:cubicBezTo>
                      <a:pt x="24249" y="41380"/>
                      <a:pt x="48252" y="71993"/>
                      <a:pt x="72318" y="102366"/>
                    </a:cubicBezTo>
                    <a:cubicBezTo>
                      <a:pt x="84079" y="117199"/>
                      <a:pt x="95896" y="132001"/>
                      <a:pt x="107834" y="146701"/>
                    </a:cubicBezTo>
                    <a:cubicBezTo>
                      <a:pt x="119988" y="161668"/>
                      <a:pt x="132421" y="177086"/>
                      <a:pt x="146766" y="190021"/>
                    </a:cubicBezTo>
                    <a:cubicBezTo>
                      <a:pt x="151090" y="193920"/>
                      <a:pt x="155974" y="187811"/>
                      <a:pt x="153548" y="183500"/>
                    </a:cubicBezTo>
                    <a:close/>
                  </a:path>
                </a:pathLst>
              </a:custGeom>
              <a:solidFill>
                <a:srgbClr val="81292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6763292" y="3095220"/>
                <a:ext cx="107545" cy="135776"/>
              </a:xfrm>
              <a:custGeom>
                <a:avLst/>
                <a:gdLst/>
                <a:ahLst/>
                <a:cxnLst/>
                <a:rect l="l" t="t" r="r" b="b"/>
                <a:pathLst>
                  <a:path w="177029" h="227240" extrusionOk="0">
                    <a:moveTo>
                      <a:pt x="178792" y="222716"/>
                    </a:moveTo>
                    <a:cubicBezTo>
                      <a:pt x="172328" y="199964"/>
                      <a:pt x="159291" y="178742"/>
                      <a:pt x="146991" y="158752"/>
                    </a:cubicBezTo>
                    <a:cubicBezTo>
                      <a:pt x="134818" y="138979"/>
                      <a:pt x="121579" y="119878"/>
                      <a:pt x="107342" y="101533"/>
                    </a:cubicBezTo>
                    <a:cubicBezTo>
                      <a:pt x="93188" y="83289"/>
                      <a:pt x="78062" y="65852"/>
                      <a:pt x="61971" y="49291"/>
                    </a:cubicBezTo>
                    <a:cubicBezTo>
                      <a:pt x="53614" y="40680"/>
                      <a:pt x="44934" y="32419"/>
                      <a:pt x="36019" y="24399"/>
                    </a:cubicBezTo>
                    <a:cubicBezTo>
                      <a:pt x="27649" y="16855"/>
                      <a:pt x="18581" y="8270"/>
                      <a:pt x="8498" y="3165"/>
                    </a:cubicBezTo>
                    <a:cubicBezTo>
                      <a:pt x="4231" y="1006"/>
                      <a:pt x="167" y="6562"/>
                      <a:pt x="2833" y="10207"/>
                    </a:cubicBezTo>
                    <a:cubicBezTo>
                      <a:pt x="9533" y="19389"/>
                      <a:pt x="19242" y="27288"/>
                      <a:pt x="27344" y="35232"/>
                    </a:cubicBezTo>
                    <a:cubicBezTo>
                      <a:pt x="35460" y="43202"/>
                      <a:pt x="43372" y="51380"/>
                      <a:pt x="51132" y="59699"/>
                    </a:cubicBezTo>
                    <a:cubicBezTo>
                      <a:pt x="66689" y="76374"/>
                      <a:pt x="81548" y="93728"/>
                      <a:pt x="95429" y="111813"/>
                    </a:cubicBezTo>
                    <a:cubicBezTo>
                      <a:pt x="109317" y="129911"/>
                      <a:pt x="122284" y="148732"/>
                      <a:pt x="134253" y="168151"/>
                    </a:cubicBezTo>
                    <a:cubicBezTo>
                      <a:pt x="146318" y="187740"/>
                      <a:pt x="156351" y="208937"/>
                      <a:pt x="169654" y="227720"/>
                    </a:cubicBezTo>
                    <a:cubicBezTo>
                      <a:pt x="173274" y="232825"/>
                      <a:pt x="180341" y="228171"/>
                      <a:pt x="178792" y="222716"/>
                    </a:cubicBezTo>
                    <a:close/>
                  </a:path>
                </a:pathLst>
              </a:custGeom>
              <a:solidFill>
                <a:srgbClr val="81292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34"/>
              <p:cNvSpPr/>
              <p:nvPr/>
            </p:nvSpPr>
            <p:spPr>
              <a:xfrm>
                <a:off x="6804221" y="3061910"/>
                <a:ext cx="121071" cy="148644"/>
              </a:xfrm>
              <a:custGeom>
                <a:avLst/>
                <a:gdLst/>
                <a:ahLst/>
                <a:cxnLst/>
                <a:rect l="l" t="t" r="r" b="b"/>
                <a:pathLst>
                  <a:path w="199294" h="248777" extrusionOk="0">
                    <a:moveTo>
                      <a:pt x="201005" y="244310"/>
                    </a:moveTo>
                    <a:cubicBezTo>
                      <a:pt x="192674" y="220212"/>
                      <a:pt x="178710" y="197580"/>
                      <a:pt x="164994" y="176218"/>
                    </a:cubicBezTo>
                    <a:cubicBezTo>
                      <a:pt x="150999" y="154438"/>
                      <a:pt x="135854" y="133369"/>
                      <a:pt x="119776" y="113080"/>
                    </a:cubicBezTo>
                    <a:cubicBezTo>
                      <a:pt x="103761" y="92849"/>
                      <a:pt x="86743" y="73501"/>
                      <a:pt x="68804" y="54965"/>
                    </a:cubicBezTo>
                    <a:cubicBezTo>
                      <a:pt x="50872" y="36430"/>
                      <a:pt x="32000" y="18364"/>
                      <a:pt x="10829" y="3562"/>
                    </a:cubicBezTo>
                    <a:cubicBezTo>
                      <a:pt x="6307" y="406"/>
                      <a:pt x="-983" y="6178"/>
                      <a:pt x="3342" y="10750"/>
                    </a:cubicBezTo>
                    <a:cubicBezTo>
                      <a:pt x="21033" y="29457"/>
                      <a:pt x="39842" y="47072"/>
                      <a:pt x="57527" y="65805"/>
                    </a:cubicBezTo>
                    <a:cubicBezTo>
                      <a:pt x="74735" y="84036"/>
                      <a:pt x="91175" y="103041"/>
                      <a:pt x="106701" y="122713"/>
                    </a:cubicBezTo>
                    <a:cubicBezTo>
                      <a:pt x="122246" y="142417"/>
                      <a:pt x="136851" y="162852"/>
                      <a:pt x="150490" y="183902"/>
                    </a:cubicBezTo>
                    <a:cubicBezTo>
                      <a:pt x="164473" y="205505"/>
                      <a:pt x="176818" y="228447"/>
                      <a:pt x="191874" y="249314"/>
                    </a:cubicBezTo>
                    <a:cubicBezTo>
                      <a:pt x="195404" y="254203"/>
                      <a:pt x="202929" y="249847"/>
                      <a:pt x="201005" y="244310"/>
                    </a:cubicBezTo>
                    <a:close/>
                  </a:path>
                </a:pathLst>
              </a:custGeom>
              <a:solidFill>
                <a:srgbClr val="81292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34"/>
              <p:cNvSpPr/>
              <p:nvPr/>
            </p:nvSpPr>
            <p:spPr>
              <a:xfrm>
                <a:off x="7646996" y="3001541"/>
                <a:ext cx="648139" cy="525629"/>
              </a:xfrm>
              <a:custGeom>
                <a:avLst/>
                <a:gdLst/>
                <a:ahLst/>
                <a:cxnLst/>
                <a:rect l="l" t="t" r="r" b="b"/>
                <a:pathLst>
                  <a:path w="1066895" h="879714" extrusionOk="0">
                    <a:moveTo>
                      <a:pt x="2931" y="562554"/>
                    </a:moveTo>
                    <a:lnTo>
                      <a:pt x="54766" y="882194"/>
                    </a:lnTo>
                    <a:cubicBezTo>
                      <a:pt x="54766" y="882194"/>
                      <a:pt x="192992" y="890831"/>
                      <a:pt x="348485" y="813081"/>
                    </a:cubicBezTo>
                    <a:cubicBezTo>
                      <a:pt x="503990" y="735325"/>
                      <a:pt x="573104" y="657582"/>
                      <a:pt x="611972" y="631668"/>
                    </a:cubicBezTo>
                    <a:cubicBezTo>
                      <a:pt x="650853" y="605747"/>
                      <a:pt x="823630" y="562554"/>
                      <a:pt x="858187" y="566872"/>
                    </a:cubicBezTo>
                    <a:cubicBezTo>
                      <a:pt x="892738" y="571184"/>
                      <a:pt x="1030965" y="584145"/>
                      <a:pt x="1048237" y="540952"/>
                    </a:cubicBezTo>
                    <a:cubicBezTo>
                      <a:pt x="1065509" y="497759"/>
                      <a:pt x="1035282" y="489117"/>
                      <a:pt x="1035282" y="489117"/>
                    </a:cubicBezTo>
                    <a:cubicBezTo>
                      <a:pt x="1035282" y="489117"/>
                      <a:pt x="1069827" y="510719"/>
                      <a:pt x="1069827" y="480481"/>
                    </a:cubicBezTo>
                    <a:cubicBezTo>
                      <a:pt x="1069827" y="450242"/>
                      <a:pt x="948897" y="372493"/>
                      <a:pt x="910016" y="359538"/>
                    </a:cubicBezTo>
                    <a:cubicBezTo>
                      <a:pt x="871141" y="346578"/>
                      <a:pt x="659489" y="359538"/>
                      <a:pt x="659489" y="359538"/>
                    </a:cubicBezTo>
                    <a:cubicBezTo>
                      <a:pt x="659489" y="359538"/>
                      <a:pt x="875466" y="294743"/>
                      <a:pt x="914341" y="294743"/>
                    </a:cubicBezTo>
                    <a:cubicBezTo>
                      <a:pt x="953215" y="294743"/>
                      <a:pt x="1048237" y="346578"/>
                      <a:pt x="1065509" y="312021"/>
                    </a:cubicBezTo>
                    <a:cubicBezTo>
                      <a:pt x="1082781" y="277465"/>
                      <a:pt x="948897" y="191079"/>
                      <a:pt x="827948" y="186755"/>
                    </a:cubicBezTo>
                    <a:cubicBezTo>
                      <a:pt x="707007" y="182437"/>
                      <a:pt x="581740" y="260193"/>
                      <a:pt x="581740" y="260193"/>
                    </a:cubicBezTo>
                    <a:cubicBezTo>
                      <a:pt x="581740" y="260193"/>
                      <a:pt x="672450" y="143562"/>
                      <a:pt x="694046" y="130602"/>
                    </a:cubicBezTo>
                    <a:cubicBezTo>
                      <a:pt x="715642" y="117641"/>
                      <a:pt x="875466" y="87409"/>
                      <a:pt x="897056" y="39892"/>
                    </a:cubicBezTo>
                    <a:cubicBezTo>
                      <a:pt x="918658" y="-7619"/>
                      <a:pt x="711318" y="-3301"/>
                      <a:pt x="663814" y="18302"/>
                    </a:cubicBezTo>
                    <a:cubicBezTo>
                      <a:pt x="616296" y="39892"/>
                      <a:pt x="253457" y="428645"/>
                      <a:pt x="171390" y="489117"/>
                    </a:cubicBezTo>
                    <a:cubicBezTo>
                      <a:pt x="89322" y="549594"/>
                      <a:pt x="2931" y="562554"/>
                      <a:pt x="2931" y="562554"/>
                    </a:cubicBezTo>
                    <a:close/>
                  </a:path>
                </a:pathLst>
              </a:custGeom>
              <a:solidFill>
                <a:srgbClr val="B55146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8008613" y="3272158"/>
                <a:ext cx="246780" cy="31898"/>
              </a:xfrm>
              <a:custGeom>
                <a:avLst/>
                <a:gdLst/>
                <a:ahLst/>
                <a:cxnLst/>
                <a:rect l="l" t="t" r="r" b="b"/>
                <a:pathLst>
                  <a:path w="406223" h="53385" extrusionOk="0">
                    <a:moveTo>
                      <a:pt x="406433" y="24794"/>
                    </a:moveTo>
                    <a:cubicBezTo>
                      <a:pt x="382456" y="14819"/>
                      <a:pt x="354948" y="11060"/>
                      <a:pt x="329338" y="7929"/>
                    </a:cubicBezTo>
                    <a:cubicBezTo>
                      <a:pt x="302992" y="4697"/>
                      <a:pt x="276468" y="2995"/>
                      <a:pt x="249931" y="2804"/>
                    </a:cubicBezTo>
                    <a:cubicBezTo>
                      <a:pt x="196439" y="2411"/>
                      <a:pt x="142876" y="8107"/>
                      <a:pt x="90736" y="20102"/>
                    </a:cubicBezTo>
                    <a:cubicBezTo>
                      <a:pt x="61914" y="26725"/>
                      <a:pt x="32069" y="34631"/>
                      <a:pt x="5513" y="47883"/>
                    </a:cubicBezTo>
                    <a:cubicBezTo>
                      <a:pt x="1633" y="49813"/>
                      <a:pt x="2427" y="57230"/>
                      <a:pt x="7437" y="56043"/>
                    </a:cubicBezTo>
                    <a:cubicBezTo>
                      <a:pt x="32456" y="50112"/>
                      <a:pt x="56923" y="42098"/>
                      <a:pt x="82018" y="36409"/>
                    </a:cubicBezTo>
                    <a:cubicBezTo>
                      <a:pt x="107678" y="30605"/>
                      <a:pt x="133580" y="25937"/>
                      <a:pt x="159704" y="22801"/>
                    </a:cubicBezTo>
                    <a:cubicBezTo>
                      <a:pt x="211742" y="16565"/>
                      <a:pt x="264479" y="16184"/>
                      <a:pt x="316600" y="21740"/>
                    </a:cubicBezTo>
                    <a:cubicBezTo>
                      <a:pt x="330748" y="23251"/>
                      <a:pt x="344838" y="25277"/>
                      <a:pt x="358916" y="27423"/>
                    </a:cubicBezTo>
                    <a:cubicBezTo>
                      <a:pt x="373731" y="29678"/>
                      <a:pt x="388762" y="32833"/>
                      <a:pt x="403709" y="33932"/>
                    </a:cubicBezTo>
                    <a:cubicBezTo>
                      <a:pt x="408859" y="34319"/>
                      <a:pt x="411799" y="27023"/>
                      <a:pt x="406433" y="24794"/>
                    </a:cubicBezTo>
                    <a:close/>
                  </a:path>
                </a:pathLst>
              </a:custGeom>
              <a:solidFill>
                <a:srgbClr val="81292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7989523" y="3207006"/>
                <a:ext cx="68508" cy="26376"/>
              </a:xfrm>
              <a:custGeom>
                <a:avLst/>
                <a:gdLst/>
                <a:ahLst/>
                <a:cxnLst/>
                <a:rect l="l" t="t" r="r" b="b"/>
                <a:pathLst>
                  <a:path w="112770" h="44144" extrusionOk="0">
                    <a:moveTo>
                      <a:pt x="111926" y="2762"/>
                    </a:moveTo>
                    <a:cubicBezTo>
                      <a:pt x="103239" y="2336"/>
                      <a:pt x="93409" y="6102"/>
                      <a:pt x="85198" y="8801"/>
                    </a:cubicBezTo>
                    <a:cubicBezTo>
                      <a:pt x="76384" y="11703"/>
                      <a:pt x="67602" y="14687"/>
                      <a:pt x="58801" y="17634"/>
                    </a:cubicBezTo>
                    <a:cubicBezTo>
                      <a:pt x="40862" y="23647"/>
                      <a:pt x="22949" y="29616"/>
                      <a:pt x="5785" y="37566"/>
                    </a:cubicBezTo>
                    <a:cubicBezTo>
                      <a:pt x="1245" y="39668"/>
                      <a:pt x="2375" y="47955"/>
                      <a:pt x="7957" y="46755"/>
                    </a:cubicBezTo>
                    <a:cubicBezTo>
                      <a:pt x="26270" y="42856"/>
                      <a:pt x="44012" y="37090"/>
                      <a:pt x="61798" y="31191"/>
                    </a:cubicBezTo>
                    <a:cubicBezTo>
                      <a:pt x="70606" y="28264"/>
                      <a:pt x="79420" y="25361"/>
                      <a:pt x="88215" y="22415"/>
                    </a:cubicBezTo>
                    <a:cubicBezTo>
                      <a:pt x="92780" y="20891"/>
                      <a:pt x="97365" y="19418"/>
                      <a:pt x="101753" y="17443"/>
                    </a:cubicBezTo>
                    <a:cubicBezTo>
                      <a:pt x="105848" y="15608"/>
                      <a:pt x="110522" y="14173"/>
                      <a:pt x="113983" y="11296"/>
                    </a:cubicBezTo>
                    <a:cubicBezTo>
                      <a:pt x="116790" y="8966"/>
                      <a:pt x="116345" y="2978"/>
                      <a:pt x="111926" y="2762"/>
                    </a:cubicBezTo>
                    <a:close/>
                  </a:path>
                </a:pathLst>
              </a:custGeom>
              <a:solidFill>
                <a:srgbClr val="81292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>
                <a:off x="7983638" y="3159694"/>
                <a:ext cx="311" cy="173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89" extrusionOk="0">
                    <a:moveTo>
                      <a:pt x="2942" y="2968"/>
                    </a:moveTo>
                    <a:lnTo>
                      <a:pt x="2961" y="2962"/>
                    </a:lnTo>
                    <a:cubicBezTo>
                      <a:pt x="3787" y="2543"/>
                      <a:pt x="3431" y="2625"/>
                      <a:pt x="2942" y="2968"/>
                    </a:cubicBezTo>
                    <a:close/>
                  </a:path>
                </a:pathLst>
              </a:custGeom>
              <a:solidFill>
                <a:srgbClr val="81292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>
                <a:off x="7973733" y="3152555"/>
                <a:ext cx="24329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40047" h="27573" extrusionOk="0">
                    <a:moveTo>
                      <a:pt x="36636" y="2777"/>
                    </a:moveTo>
                    <a:lnTo>
                      <a:pt x="35633" y="2974"/>
                    </a:lnTo>
                    <a:cubicBezTo>
                      <a:pt x="34750" y="3184"/>
                      <a:pt x="33975" y="3546"/>
                      <a:pt x="33232" y="4072"/>
                    </a:cubicBezTo>
                    <a:cubicBezTo>
                      <a:pt x="32350" y="4708"/>
                      <a:pt x="31556" y="5470"/>
                      <a:pt x="30788" y="6225"/>
                    </a:cubicBezTo>
                    <a:lnTo>
                      <a:pt x="30210" y="6784"/>
                    </a:lnTo>
                    <a:lnTo>
                      <a:pt x="30172" y="6816"/>
                    </a:lnTo>
                    <a:lnTo>
                      <a:pt x="28565" y="8130"/>
                    </a:lnTo>
                    <a:cubicBezTo>
                      <a:pt x="26451" y="10054"/>
                      <a:pt x="24152" y="11851"/>
                      <a:pt x="21764" y="13413"/>
                    </a:cubicBezTo>
                    <a:cubicBezTo>
                      <a:pt x="21180" y="13801"/>
                      <a:pt x="20589" y="14169"/>
                      <a:pt x="19993" y="14525"/>
                    </a:cubicBezTo>
                    <a:lnTo>
                      <a:pt x="19186" y="14988"/>
                    </a:lnTo>
                    <a:lnTo>
                      <a:pt x="19300" y="14899"/>
                    </a:lnTo>
                    <a:cubicBezTo>
                      <a:pt x="18056" y="15541"/>
                      <a:pt x="16780" y="16100"/>
                      <a:pt x="15509" y="16678"/>
                    </a:cubicBezTo>
                    <a:cubicBezTo>
                      <a:pt x="14233" y="17255"/>
                      <a:pt x="12970" y="17820"/>
                      <a:pt x="11649" y="18290"/>
                    </a:cubicBezTo>
                    <a:cubicBezTo>
                      <a:pt x="10112" y="18836"/>
                      <a:pt x="8677" y="19351"/>
                      <a:pt x="7527" y="20284"/>
                    </a:cubicBezTo>
                    <a:lnTo>
                      <a:pt x="7166" y="20354"/>
                    </a:lnTo>
                    <a:cubicBezTo>
                      <a:pt x="4778" y="20780"/>
                      <a:pt x="2606" y="22818"/>
                      <a:pt x="2987" y="25441"/>
                    </a:cubicBezTo>
                    <a:cubicBezTo>
                      <a:pt x="3368" y="28107"/>
                      <a:pt x="5457" y="29657"/>
                      <a:pt x="8074" y="29619"/>
                    </a:cubicBezTo>
                    <a:lnTo>
                      <a:pt x="8766" y="29600"/>
                    </a:lnTo>
                    <a:cubicBezTo>
                      <a:pt x="9674" y="30063"/>
                      <a:pt x="10690" y="30292"/>
                      <a:pt x="11877" y="30247"/>
                    </a:cubicBezTo>
                    <a:cubicBezTo>
                      <a:pt x="12640" y="30228"/>
                      <a:pt x="13420" y="30095"/>
                      <a:pt x="14176" y="29981"/>
                    </a:cubicBezTo>
                    <a:cubicBezTo>
                      <a:pt x="16113" y="29701"/>
                      <a:pt x="18024" y="29314"/>
                      <a:pt x="19917" y="28806"/>
                    </a:cubicBezTo>
                    <a:cubicBezTo>
                      <a:pt x="23345" y="27892"/>
                      <a:pt x="26546" y="26196"/>
                      <a:pt x="29613" y="24450"/>
                    </a:cubicBezTo>
                    <a:cubicBezTo>
                      <a:pt x="32705" y="22703"/>
                      <a:pt x="35277" y="20557"/>
                      <a:pt x="37817" y="18093"/>
                    </a:cubicBezTo>
                    <a:cubicBezTo>
                      <a:pt x="38916" y="17033"/>
                      <a:pt x="39855" y="15750"/>
                      <a:pt x="40763" y="14512"/>
                    </a:cubicBezTo>
                    <a:cubicBezTo>
                      <a:pt x="41418" y="13610"/>
                      <a:pt x="42027" y="12544"/>
                      <a:pt x="42478" y="11502"/>
                    </a:cubicBezTo>
                    <a:cubicBezTo>
                      <a:pt x="43138" y="9978"/>
                      <a:pt x="42973" y="8753"/>
                      <a:pt x="42973" y="7209"/>
                    </a:cubicBezTo>
                    <a:cubicBezTo>
                      <a:pt x="42980" y="3908"/>
                      <a:pt x="39455" y="2244"/>
                      <a:pt x="36636" y="2777"/>
                    </a:cubicBezTo>
                    <a:close/>
                  </a:path>
                </a:pathLst>
              </a:custGeom>
              <a:solidFill>
                <a:srgbClr val="81292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34"/>
              <p:cNvSpPr/>
              <p:nvPr/>
            </p:nvSpPr>
            <p:spPr>
              <a:xfrm>
                <a:off x="6715808" y="2350136"/>
                <a:ext cx="128526" cy="601273"/>
              </a:xfrm>
              <a:custGeom>
                <a:avLst/>
                <a:gdLst/>
                <a:ahLst/>
                <a:cxnLst/>
                <a:rect l="l" t="t" r="r" b="b"/>
                <a:pathLst>
                  <a:path w="211565" h="1006314" extrusionOk="0">
                    <a:moveTo>
                      <a:pt x="172900" y="605684"/>
                    </a:moveTo>
                    <a:cubicBezTo>
                      <a:pt x="150859" y="474696"/>
                      <a:pt x="121211" y="344896"/>
                      <a:pt x="84012" y="217375"/>
                    </a:cubicBezTo>
                    <a:cubicBezTo>
                      <a:pt x="73694" y="182012"/>
                      <a:pt x="62937" y="146737"/>
                      <a:pt x="51278" y="111781"/>
                    </a:cubicBezTo>
                    <a:cubicBezTo>
                      <a:pt x="39397" y="76144"/>
                      <a:pt x="28101" y="39619"/>
                      <a:pt x="12156" y="5558"/>
                    </a:cubicBezTo>
                    <a:cubicBezTo>
                      <a:pt x="9203" y="-754"/>
                      <a:pt x="428" y="2789"/>
                      <a:pt x="2180" y="9387"/>
                    </a:cubicBezTo>
                    <a:cubicBezTo>
                      <a:pt x="10702" y="41524"/>
                      <a:pt x="22538" y="72842"/>
                      <a:pt x="32762" y="104466"/>
                    </a:cubicBezTo>
                    <a:cubicBezTo>
                      <a:pt x="42998" y="136114"/>
                      <a:pt x="52993" y="167845"/>
                      <a:pt x="62467" y="199735"/>
                    </a:cubicBezTo>
                    <a:cubicBezTo>
                      <a:pt x="81212" y="262822"/>
                      <a:pt x="98230" y="326430"/>
                      <a:pt x="113299" y="390495"/>
                    </a:cubicBezTo>
                    <a:cubicBezTo>
                      <a:pt x="143563" y="519108"/>
                      <a:pt x="166309" y="649531"/>
                      <a:pt x="181453" y="780785"/>
                    </a:cubicBezTo>
                    <a:cubicBezTo>
                      <a:pt x="189994" y="854839"/>
                      <a:pt x="196370" y="929293"/>
                      <a:pt x="202167" y="1003594"/>
                    </a:cubicBezTo>
                    <a:cubicBezTo>
                      <a:pt x="202745" y="1010999"/>
                      <a:pt x="213667" y="1009729"/>
                      <a:pt x="213514" y="1002483"/>
                    </a:cubicBezTo>
                    <a:cubicBezTo>
                      <a:pt x="210708" y="869463"/>
                      <a:pt x="194972" y="736843"/>
                      <a:pt x="172900" y="605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34"/>
              <p:cNvSpPr/>
              <p:nvPr/>
            </p:nvSpPr>
            <p:spPr>
              <a:xfrm>
                <a:off x="6525454" y="3206049"/>
                <a:ext cx="244746" cy="66848"/>
              </a:xfrm>
              <a:custGeom>
                <a:avLst/>
                <a:gdLst/>
                <a:ahLst/>
                <a:cxnLst/>
                <a:rect l="l" t="t" r="r" b="b"/>
                <a:pathLst>
                  <a:path w="402874" h="111879" extrusionOk="0">
                    <a:moveTo>
                      <a:pt x="401839" y="74937"/>
                    </a:moveTo>
                    <a:cubicBezTo>
                      <a:pt x="389742" y="69648"/>
                      <a:pt x="378134" y="63711"/>
                      <a:pt x="365727" y="59005"/>
                    </a:cubicBezTo>
                    <a:cubicBezTo>
                      <a:pt x="353427" y="54344"/>
                      <a:pt x="340968" y="50058"/>
                      <a:pt x="328433" y="46057"/>
                    </a:cubicBezTo>
                    <a:cubicBezTo>
                      <a:pt x="303141" y="37980"/>
                      <a:pt x="277455" y="31071"/>
                      <a:pt x="251560" y="25210"/>
                    </a:cubicBezTo>
                    <a:cubicBezTo>
                      <a:pt x="199763" y="13476"/>
                      <a:pt x="146798" y="6503"/>
                      <a:pt x="93762" y="3919"/>
                    </a:cubicBezTo>
                    <a:cubicBezTo>
                      <a:pt x="79468" y="3220"/>
                      <a:pt x="65162" y="2820"/>
                      <a:pt x="50855" y="2757"/>
                    </a:cubicBezTo>
                    <a:cubicBezTo>
                      <a:pt x="43388" y="2718"/>
                      <a:pt x="35926" y="2769"/>
                      <a:pt x="28459" y="2934"/>
                    </a:cubicBezTo>
                    <a:cubicBezTo>
                      <a:pt x="20972" y="3093"/>
                      <a:pt x="12768" y="2299"/>
                      <a:pt x="5865" y="5602"/>
                    </a:cubicBezTo>
                    <a:cubicBezTo>
                      <a:pt x="1217" y="7824"/>
                      <a:pt x="-53" y="15355"/>
                      <a:pt x="5554" y="17488"/>
                    </a:cubicBezTo>
                    <a:cubicBezTo>
                      <a:pt x="11149" y="19616"/>
                      <a:pt x="16223" y="19286"/>
                      <a:pt x="22121" y="19133"/>
                    </a:cubicBezTo>
                    <a:cubicBezTo>
                      <a:pt x="29145" y="18943"/>
                      <a:pt x="36174" y="18835"/>
                      <a:pt x="43203" y="18790"/>
                    </a:cubicBezTo>
                    <a:cubicBezTo>
                      <a:pt x="56119" y="18695"/>
                      <a:pt x="69042" y="18873"/>
                      <a:pt x="81951" y="19343"/>
                    </a:cubicBezTo>
                    <a:cubicBezTo>
                      <a:pt x="107847" y="20289"/>
                      <a:pt x="133710" y="22346"/>
                      <a:pt x="159434" y="25452"/>
                    </a:cubicBezTo>
                    <a:cubicBezTo>
                      <a:pt x="211276" y="31713"/>
                      <a:pt x="262710" y="42216"/>
                      <a:pt x="312857" y="56789"/>
                    </a:cubicBezTo>
                    <a:cubicBezTo>
                      <a:pt x="327023" y="60916"/>
                      <a:pt x="341070" y="65374"/>
                      <a:pt x="355072" y="70009"/>
                    </a:cubicBezTo>
                    <a:cubicBezTo>
                      <a:pt x="355922" y="70289"/>
                      <a:pt x="356780" y="70549"/>
                      <a:pt x="357630" y="70829"/>
                    </a:cubicBezTo>
                    <a:cubicBezTo>
                      <a:pt x="341393" y="70638"/>
                      <a:pt x="324928" y="71908"/>
                      <a:pt x="309288" y="72632"/>
                    </a:cubicBezTo>
                    <a:cubicBezTo>
                      <a:pt x="281811" y="73883"/>
                      <a:pt x="254392" y="75858"/>
                      <a:pt x="227023" y="78512"/>
                    </a:cubicBezTo>
                    <a:cubicBezTo>
                      <a:pt x="173563" y="83694"/>
                      <a:pt x="118642" y="89625"/>
                      <a:pt x="66692" y="103772"/>
                    </a:cubicBezTo>
                    <a:cubicBezTo>
                      <a:pt x="60507" y="105455"/>
                      <a:pt x="63098" y="115247"/>
                      <a:pt x="69251" y="114593"/>
                    </a:cubicBezTo>
                    <a:cubicBezTo>
                      <a:pt x="96061" y="111723"/>
                      <a:pt x="122706" y="106960"/>
                      <a:pt x="149420" y="103328"/>
                    </a:cubicBezTo>
                    <a:cubicBezTo>
                      <a:pt x="175741" y="99747"/>
                      <a:pt x="202094" y="96483"/>
                      <a:pt x="228522" y="93860"/>
                    </a:cubicBezTo>
                    <a:cubicBezTo>
                      <a:pt x="254945" y="91244"/>
                      <a:pt x="281437" y="89168"/>
                      <a:pt x="307941" y="87580"/>
                    </a:cubicBezTo>
                    <a:cubicBezTo>
                      <a:pt x="320959" y="86805"/>
                      <a:pt x="333989" y="86221"/>
                      <a:pt x="347007" y="85561"/>
                    </a:cubicBezTo>
                    <a:cubicBezTo>
                      <a:pt x="360774" y="84850"/>
                      <a:pt x="375131" y="84583"/>
                      <a:pt x="388644" y="81706"/>
                    </a:cubicBezTo>
                    <a:lnTo>
                      <a:pt x="389984" y="81173"/>
                    </a:lnTo>
                    <a:cubicBezTo>
                      <a:pt x="392613" y="82068"/>
                      <a:pt x="395248" y="82964"/>
                      <a:pt x="397832" y="83929"/>
                    </a:cubicBezTo>
                    <a:cubicBezTo>
                      <a:pt x="403725" y="86126"/>
                      <a:pt x="407694" y="77496"/>
                      <a:pt x="401839" y="749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7037446" y="3319516"/>
                <a:ext cx="627064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1032204" h="55758" extrusionOk="0">
                    <a:moveTo>
                      <a:pt x="1029016" y="13947"/>
                    </a:moveTo>
                    <a:cubicBezTo>
                      <a:pt x="995831" y="17351"/>
                      <a:pt x="962569" y="20291"/>
                      <a:pt x="929365" y="23777"/>
                    </a:cubicBezTo>
                    <a:cubicBezTo>
                      <a:pt x="896161" y="27269"/>
                      <a:pt x="862912" y="30336"/>
                      <a:pt x="829625" y="32914"/>
                    </a:cubicBezTo>
                    <a:cubicBezTo>
                      <a:pt x="763052" y="38090"/>
                      <a:pt x="696326" y="41334"/>
                      <a:pt x="629568" y="42706"/>
                    </a:cubicBezTo>
                    <a:cubicBezTo>
                      <a:pt x="496695" y="45449"/>
                      <a:pt x="363681" y="40528"/>
                      <a:pt x="231360" y="28203"/>
                    </a:cubicBezTo>
                    <a:cubicBezTo>
                      <a:pt x="156499" y="21231"/>
                      <a:pt x="82109" y="10353"/>
                      <a:pt x="7325" y="2853"/>
                    </a:cubicBezTo>
                    <a:cubicBezTo>
                      <a:pt x="1762" y="2295"/>
                      <a:pt x="442" y="10213"/>
                      <a:pt x="5922" y="11420"/>
                    </a:cubicBezTo>
                    <a:cubicBezTo>
                      <a:pt x="71060" y="25783"/>
                      <a:pt x="137735" y="33619"/>
                      <a:pt x="204029" y="40439"/>
                    </a:cubicBezTo>
                    <a:cubicBezTo>
                      <a:pt x="270914" y="47316"/>
                      <a:pt x="337989" y="52269"/>
                      <a:pt x="405160" y="55197"/>
                    </a:cubicBezTo>
                    <a:cubicBezTo>
                      <a:pt x="538789" y="61026"/>
                      <a:pt x="672710" y="59369"/>
                      <a:pt x="806137" y="49932"/>
                    </a:cubicBezTo>
                    <a:cubicBezTo>
                      <a:pt x="843138" y="47323"/>
                      <a:pt x="880108" y="44141"/>
                      <a:pt x="917008" y="40281"/>
                    </a:cubicBezTo>
                    <a:cubicBezTo>
                      <a:pt x="935455" y="38356"/>
                      <a:pt x="953895" y="36312"/>
                      <a:pt x="972291" y="33981"/>
                    </a:cubicBezTo>
                    <a:cubicBezTo>
                      <a:pt x="991703" y="31524"/>
                      <a:pt x="1010778" y="27752"/>
                      <a:pt x="1030051" y="24501"/>
                    </a:cubicBezTo>
                    <a:cubicBezTo>
                      <a:pt x="1036712" y="23370"/>
                      <a:pt x="1035867" y="13249"/>
                      <a:pt x="1029016" y="1394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6766738" y="3536399"/>
                <a:ext cx="1203361" cy="512674"/>
              </a:xfrm>
              <a:custGeom>
                <a:avLst/>
                <a:gdLst/>
                <a:ahLst/>
                <a:cxnLst/>
                <a:rect l="l" t="t" r="r" b="b"/>
                <a:pathLst>
                  <a:path w="1980841" h="858031" extrusionOk="0">
                    <a:moveTo>
                      <a:pt x="1979984" y="499478"/>
                    </a:moveTo>
                    <a:cubicBezTo>
                      <a:pt x="1968586" y="504938"/>
                      <a:pt x="1957023" y="510082"/>
                      <a:pt x="1945218" y="514654"/>
                    </a:cubicBezTo>
                    <a:cubicBezTo>
                      <a:pt x="1849187" y="551802"/>
                      <a:pt x="1745231" y="568566"/>
                      <a:pt x="1643269" y="578980"/>
                    </a:cubicBezTo>
                    <a:cubicBezTo>
                      <a:pt x="1536411" y="589838"/>
                      <a:pt x="1428753" y="594156"/>
                      <a:pt x="1321432" y="597077"/>
                    </a:cubicBezTo>
                    <a:cubicBezTo>
                      <a:pt x="1262275" y="598665"/>
                      <a:pt x="1203118" y="599427"/>
                      <a:pt x="1143955" y="599427"/>
                    </a:cubicBezTo>
                    <a:cubicBezTo>
                      <a:pt x="1145441" y="616381"/>
                      <a:pt x="1144527" y="634034"/>
                      <a:pt x="1144184" y="650862"/>
                    </a:cubicBezTo>
                    <a:cubicBezTo>
                      <a:pt x="1143790" y="670737"/>
                      <a:pt x="1143448" y="690549"/>
                      <a:pt x="1142933" y="710361"/>
                    </a:cubicBezTo>
                    <a:cubicBezTo>
                      <a:pt x="1141676" y="760590"/>
                      <a:pt x="1140425" y="810945"/>
                      <a:pt x="1138717" y="861237"/>
                    </a:cubicBezTo>
                    <a:lnTo>
                      <a:pt x="1123096" y="861237"/>
                    </a:lnTo>
                    <a:cubicBezTo>
                      <a:pt x="1123781" y="841171"/>
                      <a:pt x="1124524" y="821168"/>
                      <a:pt x="1125153" y="801103"/>
                    </a:cubicBezTo>
                    <a:cubicBezTo>
                      <a:pt x="1126233" y="766178"/>
                      <a:pt x="1127198" y="731189"/>
                      <a:pt x="1128169" y="696264"/>
                    </a:cubicBezTo>
                    <a:cubicBezTo>
                      <a:pt x="1128626" y="678547"/>
                      <a:pt x="1128906" y="660894"/>
                      <a:pt x="1129541" y="643305"/>
                    </a:cubicBezTo>
                    <a:cubicBezTo>
                      <a:pt x="1130049" y="628827"/>
                      <a:pt x="1129992" y="613841"/>
                      <a:pt x="1131700" y="599363"/>
                    </a:cubicBezTo>
                    <a:cubicBezTo>
                      <a:pt x="1083319" y="599236"/>
                      <a:pt x="1034932" y="598665"/>
                      <a:pt x="986545" y="597458"/>
                    </a:cubicBezTo>
                    <a:cubicBezTo>
                      <a:pt x="876493" y="594664"/>
                      <a:pt x="765978" y="590473"/>
                      <a:pt x="656326" y="580694"/>
                    </a:cubicBezTo>
                    <a:cubicBezTo>
                      <a:pt x="637123" y="578980"/>
                      <a:pt x="615749" y="575360"/>
                      <a:pt x="601386" y="561263"/>
                    </a:cubicBezTo>
                    <a:cubicBezTo>
                      <a:pt x="584006" y="544181"/>
                      <a:pt x="583720" y="518083"/>
                      <a:pt x="581212" y="495413"/>
                    </a:cubicBezTo>
                    <a:cubicBezTo>
                      <a:pt x="575166" y="440994"/>
                      <a:pt x="568556" y="386574"/>
                      <a:pt x="564454" y="331939"/>
                    </a:cubicBezTo>
                    <a:cubicBezTo>
                      <a:pt x="478564" y="331145"/>
                      <a:pt x="392737" y="328472"/>
                      <a:pt x="307019" y="323341"/>
                    </a:cubicBezTo>
                    <a:cubicBezTo>
                      <a:pt x="256809" y="320312"/>
                      <a:pt x="206708" y="316610"/>
                      <a:pt x="156669" y="312108"/>
                    </a:cubicBezTo>
                    <a:cubicBezTo>
                      <a:pt x="107596" y="307783"/>
                      <a:pt x="58473" y="303103"/>
                      <a:pt x="9800" y="295642"/>
                    </a:cubicBezTo>
                    <a:cubicBezTo>
                      <a:pt x="8828" y="295464"/>
                      <a:pt x="7863" y="295357"/>
                      <a:pt x="6892" y="295185"/>
                    </a:cubicBezTo>
                    <a:cubicBezTo>
                      <a:pt x="3647" y="294671"/>
                      <a:pt x="2282" y="292226"/>
                      <a:pt x="2447" y="289832"/>
                    </a:cubicBezTo>
                    <a:cubicBezTo>
                      <a:pt x="2504" y="286866"/>
                      <a:pt x="4841" y="283901"/>
                      <a:pt x="8721" y="284187"/>
                    </a:cubicBezTo>
                    <a:cubicBezTo>
                      <a:pt x="21141" y="285152"/>
                      <a:pt x="33568" y="286009"/>
                      <a:pt x="45989" y="287209"/>
                    </a:cubicBezTo>
                    <a:cubicBezTo>
                      <a:pt x="145614" y="297014"/>
                      <a:pt x="245239" y="305390"/>
                      <a:pt x="345201" y="310285"/>
                    </a:cubicBezTo>
                    <a:cubicBezTo>
                      <a:pt x="445455" y="315131"/>
                      <a:pt x="545817" y="317359"/>
                      <a:pt x="646179" y="316445"/>
                    </a:cubicBezTo>
                    <a:cubicBezTo>
                      <a:pt x="746204" y="315531"/>
                      <a:pt x="846223" y="311828"/>
                      <a:pt x="946020" y="305275"/>
                    </a:cubicBezTo>
                    <a:cubicBezTo>
                      <a:pt x="1045816" y="298659"/>
                      <a:pt x="1145441" y="289197"/>
                      <a:pt x="1244718" y="276834"/>
                    </a:cubicBezTo>
                    <a:cubicBezTo>
                      <a:pt x="1341263" y="264864"/>
                      <a:pt x="1437472" y="250049"/>
                      <a:pt x="1533217" y="232606"/>
                    </a:cubicBezTo>
                    <a:cubicBezTo>
                      <a:pt x="1524727" y="158349"/>
                      <a:pt x="1514643" y="83793"/>
                      <a:pt x="1510420" y="9143"/>
                    </a:cubicBezTo>
                    <a:cubicBezTo>
                      <a:pt x="1510027" y="1904"/>
                      <a:pt x="1520397" y="983"/>
                      <a:pt x="1521590" y="8057"/>
                    </a:cubicBezTo>
                    <a:cubicBezTo>
                      <a:pt x="1534582" y="84257"/>
                      <a:pt x="1541371" y="161651"/>
                      <a:pt x="1550089" y="238422"/>
                    </a:cubicBezTo>
                    <a:cubicBezTo>
                      <a:pt x="1550603" y="243039"/>
                      <a:pt x="1547073" y="246455"/>
                      <a:pt x="1542850" y="247255"/>
                    </a:cubicBezTo>
                    <a:cubicBezTo>
                      <a:pt x="1530594" y="249478"/>
                      <a:pt x="1518346" y="251700"/>
                      <a:pt x="1506090" y="253866"/>
                    </a:cubicBezTo>
                    <a:cubicBezTo>
                      <a:pt x="1407150" y="271417"/>
                      <a:pt x="1307640" y="285946"/>
                      <a:pt x="1207786" y="297636"/>
                    </a:cubicBezTo>
                    <a:cubicBezTo>
                      <a:pt x="1107938" y="309263"/>
                      <a:pt x="1007741" y="318039"/>
                      <a:pt x="907380" y="323849"/>
                    </a:cubicBezTo>
                    <a:cubicBezTo>
                      <a:pt x="807469" y="329608"/>
                      <a:pt x="707450" y="332460"/>
                      <a:pt x="607424" y="332288"/>
                    </a:cubicBezTo>
                    <a:cubicBezTo>
                      <a:pt x="597341" y="332288"/>
                      <a:pt x="587250" y="332117"/>
                      <a:pt x="577160" y="332059"/>
                    </a:cubicBezTo>
                    <a:cubicBezTo>
                      <a:pt x="578989" y="344194"/>
                      <a:pt x="580640" y="356412"/>
                      <a:pt x="582177" y="368604"/>
                    </a:cubicBezTo>
                    <a:cubicBezTo>
                      <a:pt x="585428" y="395337"/>
                      <a:pt x="588502" y="422071"/>
                      <a:pt x="591524" y="448804"/>
                    </a:cubicBezTo>
                    <a:cubicBezTo>
                      <a:pt x="594375" y="474649"/>
                      <a:pt x="595575" y="501383"/>
                      <a:pt x="600700" y="526909"/>
                    </a:cubicBezTo>
                    <a:cubicBezTo>
                      <a:pt x="602808" y="537514"/>
                      <a:pt x="607259" y="547166"/>
                      <a:pt x="616200" y="553706"/>
                    </a:cubicBezTo>
                    <a:cubicBezTo>
                      <a:pt x="624068" y="559421"/>
                      <a:pt x="633929" y="561961"/>
                      <a:pt x="643391" y="563612"/>
                    </a:cubicBezTo>
                    <a:cubicBezTo>
                      <a:pt x="667667" y="567804"/>
                      <a:pt x="692915" y="568121"/>
                      <a:pt x="717426" y="569772"/>
                    </a:cubicBezTo>
                    <a:cubicBezTo>
                      <a:pt x="826278" y="577138"/>
                      <a:pt x="935307" y="581646"/>
                      <a:pt x="1044394" y="583424"/>
                    </a:cubicBezTo>
                    <a:cubicBezTo>
                      <a:pt x="1153189" y="585076"/>
                      <a:pt x="1262047" y="584059"/>
                      <a:pt x="1370791" y="580249"/>
                    </a:cubicBezTo>
                    <a:cubicBezTo>
                      <a:pt x="1474689" y="576630"/>
                      <a:pt x="1579045" y="571868"/>
                      <a:pt x="1682315" y="559231"/>
                    </a:cubicBezTo>
                    <a:cubicBezTo>
                      <a:pt x="1732125" y="553071"/>
                      <a:pt x="1781763" y="544943"/>
                      <a:pt x="1830607" y="533386"/>
                    </a:cubicBezTo>
                    <a:cubicBezTo>
                      <a:pt x="1880023" y="521766"/>
                      <a:pt x="1928295" y="506208"/>
                      <a:pt x="1976104" y="489317"/>
                    </a:cubicBezTo>
                    <a:cubicBezTo>
                      <a:pt x="1982778" y="486968"/>
                      <a:pt x="1986258" y="496493"/>
                      <a:pt x="1979984" y="4994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6979901" y="2151990"/>
                <a:ext cx="867443" cy="1195715"/>
              </a:xfrm>
              <a:custGeom>
                <a:avLst/>
                <a:gdLst/>
                <a:ahLst/>
                <a:cxnLst/>
                <a:rect l="l" t="t" r="r" b="b"/>
                <a:pathLst>
                  <a:path w="1427889" h="2001196" extrusionOk="0">
                    <a:moveTo>
                      <a:pt x="1429812" y="499418"/>
                    </a:moveTo>
                    <a:cubicBezTo>
                      <a:pt x="1369119" y="370195"/>
                      <a:pt x="1308476" y="240941"/>
                      <a:pt x="1247726" y="111737"/>
                    </a:cubicBezTo>
                    <a:cubicBezTo>
                      <a:pt x="1230664" y="75441"/>
                      <a:pt x="1213989" y="38896"/>
                      <a:pt x="1193694" y="4276"/>
                    </a:cubicBezTo>
                    <a:cubicBezTo>
                      <a:pt x="1191052" y="-239"/>
                      <a:pt x="1184156" y="3940"/>
                      <a:pt x="1185839" y="8569"/>
                    </a:cubicBezTo>
                    <a:cubicBezTo>
                      <a:pt x="1197897" y="41875"/>
                      <a:pt x="1213055" y="73872"/>
                      <a:pt x="1228085" y="105914"/>
                    </a:cubicBezTo>
                    <a:cubicBezTo>
                      <a:pt x="1243135" y="137988"/>
                      <a:pt x="1258178" y="170075"/>
                      <a:pt x="1273247" y="202136"/>
                    </a:cubicBezTo>
                    <a:cubicBezTo>
                      <a:pt x="1303600" y="266754"/>
                      <a:pt x="1333959" y="331359"/>
                      <a:pt x="1364306" y="395976"/>
                    </a:cubicBezTo>
                    <a:lnTo>
                      <a:pt x="1413410" y="500535"/>
                    </a:lnTo>
                    <a:cubicBezTo>
                      <a:pt x="1301561" y="610283"/>
                      <a:pt x="1189795" y="720125"/>
                      <a:pt x="1077838" y="829764"/>
                    </a:cubicBezTo>
                    <a:cubicBezTo>
                      <a:pt x="1045853" y="861083"/>
                      <a:pt x="1013874" y="892407"/>
                      <a:pt x="981902" y="923732"/>
                    </a:cubicBezTo>
                    <a:cubicBezTo>
                      <a:pt x="977247" y="928284"/>
                      <a:pt x="981820" y="934927"/>
                      <a:pt x="986728" y="936304"/>
                    </a:cubicBezTo>
                    <a:cubicBezTo>
                      <a:pt x="1050393" y="954110"/>
                      <a:pt x="1111702" y="979720"/>
                      <a:pt x="1169316" y="1012105"/>
                    </a:cubicBezTo>
                    <a:cubicBezTo>
                      <a:pt x="1105251" y="1072283"/>
                      <a:pt x="1045485" y="1136927"/>
                      <a:pt x="990970" y="1205901"/>
                    </a:cubicBezTo>
                    <a:cubicBezTo>
                      <a:pt x="934144" y="1277789"/>
                      <a:pt x="882804" y="1354046"/>
                      <a:pt x="837712" y="1433828"/>
                    </a:cubicBezTo>
                    <a:cubicBezTo>
                      <a:pt x="820237" y="1464752"/>
                      <a:pt x="803854" y="1496331"/>
                      <a:pt x="788728" y="1528494"/>
                    </a:cubicBezTo>
                    <a:cubicBezTo>
                      <a:pt x="784995" y="1435371"/>
                      <a:pt x="780455" y="1342280"/>
                      <a:pt x="774835" y="1249252"/>
                    </a:cubicBezTo>
                    <a:cubicBezTo>
                      <a:pt x="770625" y="1179510"/>
                      <a:pt x="767704" y="1109107"/>
                      <a:pt x="757880" y="1039880"/>
                    </a:cubicBezTo>
                    <a:cubicBezTo>
                      <a:pt x="757080" y="1034228"/>
                      <a:pt x="749187" y="1035174"/>
                      <a:pt x="749200" y="1040724"/>
                    </a:cubicBezTo>
                    <a:cubicBezTo>
                      <a:pt x="749295" y="1103196"/>
                      <a:pt x="754527" y="1165743"/>
                      <a:pt x="758090" y="1228081"/>
                    </a:cubicBezTo>
                    <a:cubicBezTo>
                      <a:pt x="761627" y="1289987"/>
                      <a:pt x="764967" y="1351906"/>
                      <a:pt x="767901" y="1413844"/>
                    </a:cubicBezTo>
                    <a:cubicBezTo>
                      <a:pt x="769882" y="1455557"/>
                      <a:pt x="771634" y="1497277"/>
                      <a:pt x="773298" y="1539003"/>
                    </a:cubicBezTo>
                    <a:cubicBezTo>
                      <a:pt x="761538" y="1512276"/>
                      <a:pt x="748177" y="1486228"/>
                      <a:pt x="734468" y="1460466"/>
                    </a:cubicBezTo>
                    <a:cubicBezTo>
                      <a:pt x="714116" y="1422239"/>
                      <a:pt x="692367" y="1384767"/>
                      <a:pt x="669171" y="1348198"/>
                    </a:cubicBezTo>
                    <a:cubicBezTo>
                      <a:pt x="623063" y="1275509"/>
                      <a:pt x="571387" y="1206332"/>
                      <a:pt x="514719" y="1141530"/>
                    </a:cubicBezTo>
                    <a:cubicBezTo>
                      <a:pt x="484652" y="1107139"/>
                      <a:pt x="453099" y="1074049"/>
                      <a:pt x="420358" y="1042197"/>
                    </a:cubicBezTo>
                    <a:cubicBezTo>
                      <a:pt x="460185" y="1002675"/>
                      <a:pt x="500064" y="963209"/>
                      <a:pt x="539738" y="923535"/>
                    </a:cubicBezTo>
                    <a:cubicBezTo>
                      <a:pt x="542151" y="921122"/>
                      <a:pt x="541789" y="916601"/>
                      <a:pt x="539929" y="914029"/>
                    </a:cubicBezTo>
                    <a:cubicBezTo>
                      <a:pt x="480759" y="832387"/>
                      <a:pt x="418136" y="753329"/>
                      <a:pt x="351461" y="677675"/>
                    </a:cubicBezTo>
                    <a:cubicBezTo>
                      <a:pt x="285287" y="602599"/>
                      <a:pt x="215425" y="530742"/>
                      <a:pt x="142133" y="462600"/>
                    </a:cubicBezTo>
                    <a:cubicBezTo>
                      <a:pt x="102255" y="425529"/>
                      <a:pt x="61316" y="389709"/>
                      <a:pt x="19330" y="355051"/>
                    </a:cubicBezTo>
                    <a:cubicBezTo>
                      <a:pt x="96254" y="270259"/>
                      <a:pt x="174340" y="186534"/>
                      <a:pt x="251277" y="101755"/>
                    </a:cubicBezTo>
                    <a:cubicBezTo>
                      <a:pt x="273483" y="77289"/>
                      <a:pt x="295524" y="52720"/>
                      <a:pt x="316847" y="27485"/>
                    </a:cubicBezTo>
                    <a:cubicBezTo>
                      <a:pt x="320657" y="22971"/>
                      <a:pt x="313824" y="17846"/>
                      <a:pt x="309830" y="21859"/>
                    </a:cubicBezTo>
                    <a:cubicBezTo>
                      <a:pt x="268580" y="63249"/>
                      <a:pt x="229344" y="106588"/>
                      <a:pt x="189745" y="149545"/>
                    </a:cubicBezTo>
                    <a:cubicBezTo>
                      <a:pt x="150172" y="192465"/>
                      <a:pt x="110637" y="235429"/>
                      <a:pt x="71153" y="278425"/>
                    </a:cubicBezTo>
                    <a:cubicBezTo>
                      <a:pt x="48794" y="302784"/>
                      <a:pt x="26506" y="327212"/>
                      <a:pt x="3982" y="351425"/>
                    </a:cubicBezTo>
                    <a:cubicBezTo>
                      <a:pt x="1398" y="354200"/>
                      <a:pt x="2375" y="358861"/>
                      <a:pt x="5055" y="361134"/>
                    </a:cubicBezTo>
                    <a:cubicBezTo>
                      <a:pt x="81370" y="425574"/>
                      <a:pt x="155004" y="493265"/>
                      <a:pt x="225109" y="564423"/>
                    </a:cubicBezTo>
                    <a:cubicBezTo>
                      <a:pt x="295384" y="635759"/>
                      <a:pt x="362084" y="710638"/>
                      <a:pt x="424962" y="788578"/>
                    </a:cubicBezTo>
                    <a:cubicBezTo>
                      <a:pt x="458986" y="830748"/>
                      <a:pt x="491866" y="873833"/>
                      <a:pt x="523438" y="917871"/>
                    </a:cubicBezTo>
                    <a:cubicBezTo>
                      <a:pt x="483179" y="957558"/>
                      <a:pt x="443111" y="997449"/>
                      <a:pt x="402985" y="1037270"/>
                    </a:cubicBezTo>
                    <a:cubicBezTo>
                      <a:pt x="399765" y="1040470"/>
                      <a:pt x="401429" y="1045721"/>
                      <a:pt x="404217" y="1048401"/>
                    </a:cubicBezTo>
                    <a:cubicBezTo>
                      <a:pt x="527197" y="1166829"/>
                      <a:pt x="632029" y="1304306"/>
                      <a:pt x="713525" y="1454357"/>
                    </a:cubicBezTo>
                    <a:cubicBezTo>
                      <a:pt x="733776" y="1491638"/>
                      <a:pt x="751835" y="1529999"/>
                      <a:pt x="771025" y="1567806"/>
                    </a:cubicBezTo>
                    <a:cubicBezTo>
                      <a:pt x="770313" y="1569483"/>
                      <a:pt x="769526" y="1571127"/>
                      <a:pt x="768821" y="1572804"/>
                    </a:cubicBezTo>
                    <a:cubicBezTo>
                      <a:pt x="766961" y="1577211"/>
                      <a:pt x="771323" y="1580443"/>
                      <a:pt x="774848" y="1579459"/>
                    </a:cubicBezTo>
                    <a:cubicBezTo>
                      <a:pt x="777426" y="1648642"/>
                      <a:pt x="779622" y="1717838"/>
                      <a:pt x="781292" y="1787047"/>
                    </a:cubicBezTo>
                    <a:cubicBezTo>
                      <a:pt x="782994" y="1857062"/>
                      <a:pt x="783458" y="1927109"/>
                      <a:pt x="785534" y="1997111"/>
                    </a:cubicBezTo>
                    <a:cubicBezTo>
                      <a:pt x="785820" y="2006712"/>
                      <a:pt x="800139" y="2004985"/>
                      <a:pt x="800203" y="1995676"/>
                    </a:cubicBezTo>
                    <a:cubicBezTo>
                      <a:pt x="801130" y="1871267"/>
                      <a:pt x="796520" y="1746603"/>
                      <a:pt x="792227" y="1622283"/>
                    </a:cubicBezTo>
                    <a:cubicBezTo>
                      <a:pt x="791427" y="1599353"/>
                      <a:pt x="790545" y="1576423"/>
                      <a:pt x="789662" y="1553493"/>
                    </a:cubicBezTo>
                    <a:cubicBezTo>
                      <a:pt x="826860" y="1480189"/>
                      <a:pt x="866808" y="1408390"/>
                      <a:pt x="912300" y="1339835"/>
                    </a:cubicBezTo>
                    <a:cubicBezTo>
                      <a:pt x="962147" y="1264721"/>
                      <a:pt x="1017710" y="1193480"/>
                      <a:pt x="1078200" y="1126646"/>
                    </a:cubicBezTo>
                    <a:cubicBezTo>
                      <a:pt x="1112782" y="1088426"/>
                      <a:pt x="1149028" y="1051741"/>
                      <a:pt x="1186842" y="1016721"/>
                    </a:cubicBezTo>
                    <a:cubicBezTo>
                      <a:pt x="1191357" y="1012543"/>
                      <a:pt x="1190741" y="1006504"/>
                      <a:pt x="1185394" y="1003392"/>
                    </a:cubicBezTo>
                    <a:cubicBezTo>
                      <a:pt x="1127863" y="969966"/>
                      <a:pt x="1066567" y="943772"/>
                      <a:pt x="1002812" y="924906"/>
                    </a:cubicBezTo>
                    <a:cubicBezTo>
                      <a:pt x="1112744" y="816880"/>
                      <a:pt x="1222771" y="708943"/>
                      <a:pt x="1332791" y="601005"/>
                    </a:cubicBezTo>
                    <a:cubicBezTo>
                      <a:pt x="1364744" y="569662"/>
                      <a:pt x="1396691" y="538318"/>
                      <a:pt x="1428638" y="506974"/>
                    </a:cubicBezTo>
                    <a:cubicBezTo>
                      <a:pt x="1430409" y="505235"/>
                      <a:pt x="1430841" y="501596"/>
                      <a:pt x="1429812" y="4994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>
                <a:off x="7944548" y="2384514"/>
                <a:ext cx="120269" cy="672232"/>
              </a:xfrm>
              <a:custGeom>
                <a:avLst/>
                <a:gdLst/>
                <a:ahLst/>
                <a:cxnLst/>
                <a:rect l="l" t="t" r="r" b="b"/>
                <a:pathLst>
                  <a:path w="197974" h="1125075" extrusionOk="0">
                    <a:moveTo>
                      <a:pt x="191592" y="5289"/>
                    </a:moveTo>
                    <a:cubicBezTo>
                      <a:pt x="178111" y="40100"/>
                      <a:pt x="164998" y="74822"/>
                      <a:pt x="153505" y="110395"/>
                    </a:cubicBezTo>
                    <a:cubicBezTo>
                      <a:pt x="142087" y="145707"/>
                      <a:pt x="131470" y="181273"/>
                      <a:pt x="121456" y="217018"/>
                    </a:cubicBezTo>
                    <a:cubicBezTo>
                      <a:pt x="101536" y="288068"/>
                      <a:pt x="84074" y="359797"/>
                      <a:pt x="69094" y="432048"/>
                    </a:cubicBezTo>
                    <a:cubicBezTo>
                      <a:pt x="38951" y="577437"/>
                      <a:pt x="18770" y="724853"/>
                      <a:pt x="8807" y="872999"/>
                    </a:cubicBezTo>
                    <a:cubicBezTo>
                      <a:pt x="6039" y="914077"/>
                      <a:pt x="4057" y="955257"/>
                      <a:pt x="3251" y="996417"/>
                    </a:cubicBezTo>
                    <a:cubicBezTo>
                      <a:pt x="2419" y="1038664"/>
                      <a:pt x="3511" y="1080784"/>
                      <a:pt x="4705" y="1123005"/>
                    </a:cubicBezTo>
                    <a:cubicBezTo>
                      <a:pt x="4889" y="1129564"/>
                      <a:pt x="14655" y="1128371"/>
                      <a:pt x="14725" y="1122021"/>
                    </a:cubicBezTo>
                    <a:cubicBezTo>
                      <a:pt x="15513" y="1048018"/>
                      <a:pt x="19107" y="973786"/>
                      <a:pt x="23577" y="899923"/>
                    </a:cubicBezTo>
                    <a:cubicBezTo>
                      <a:pt x="28029" y="826269"/>
                      <a:pt x="35039" y="752787"/>
                      <a:pt x="44443" y="679603"/>
                    </a:cubicBezTo>
                    <a:cubicBezTo>
                      <a:pt x="63151" y="534131"/>
                      <a:pt x="91649" y="389954"/>
                      <a:pt x="129578" y="248272"/>
                    </a:cubicBezTo>
                    <a:cubicBezTo>
                      <a:pt x="140335" y="208071"/>
                      <a:pt x="151955" y="168116"/>
                      <a:pt x="164058" y="128295"/>
                    </a:cubicBezTo>
                    <a:cubicBezTo>
                      <a:pt x="176117" y="88633"/>
                      <a:pt x="187985" y="48781"/>
                      <a:pt x="200660" y="9328"/>
                    </a:cubicBezTo>
                    <a:cubicBezTo>
                      <a:pt x="202571" y="3378"/>
                      <a:pt x="193942" y="-781"/>
                      <a:pt x="191592" y="528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34"/>
              <p:cNvSpPr/>
              <p:nvPr/>
            </p:nvSpPr>
            <p:spPr>
              <a:xfrm>
                <a:off x="7617349" y="2800996"/>
                <a:ext cx="147816" cy="411124"/>
              </a:xfrm>
              <a:custGeom>
                <a:avLst/>
                <a:gdLst/>
                <a:ahLst/>
                <a:cxnLst/>
                <a:rect l="l" t="t" r="r" b="b"/>
                <a:pathLst>
                  <a:path w="243319" h="688074" extrusionOk="0">
                    <a:moveTo>
                      <a:pt x="243523" y="680571"/>
                    </a:moveTo>
                    <a:cubicBezTo>
                      <a:pt x="224283" y="669503"/>
                      <a:pt x="205589" y="658619"/>
                      <a:pt x="187777" y="645259"/>
                    </a:cubicBezTo>
                    <a:cubicBezTo>
                      <a:pt x="169825" y="631790"/>
                      <a:pt x="153322" y="616696"/>
                      <a:pt x="138069" y="600237"/>
                    </a:cubicBezTo>
                    <a:cubicBezTo>
                      <a:pt x="107767" y="567547"/>
                      <a:pt x="83433" y="529695"/>
                      <a:pt x="64873" y="489226"/>
                    </a:cubicBezTo>
                    <a:cubicBezTo>
                      <a:pt x="22035" y="395843"/>
                      <a:pt x="13971" y="291436"/>
                      <a:pt x="24220" y="190217"/>
                    </a:cubicBezTo>
                    <a:cubicBezTo>
                      <a:pt x="27369" y="159128"/>
                      <a:pt x="32430" y="128324"/>
                      <a:pt x="38044" y="97596"/>
                    </a:cubicBezTo>
                    <a:cubicBezTo>
                      <a:pt x="40819" y="82420"/>
                      <a:pt x="43816" y="67268"/>
                      <a:pt x="46870" y="52149"/>
                    </a:cubicBezTo>
                    <a:cubicBezTo>
                      <a:pt x="49925" y="37017"/>
                      <a:pt x="54090" y="21593"/>
                      <a:pt x="54960" y="6181"/>
                    </a:cubicBezTo>
                    <a:cubicBezTo>
                      <a:pt x="55144" y="2962"/>
                      <a:pt x="50274" y="993"/>
                      <a:pt x="48655" y="4143"/>
                    </a:cubicBezTo>
                    <a:cubicBezTo>
                      <a:pt x="42286" y="16558"/>
                      <a:pt x="38475" y="30445"/>
                      <a:pt x="34672" y="43856"/>
                    </a:cubicBezTo>
                    <a:cubicBezTo>
                      <a:pt x="30785" y="57553"/>
                      <a:pt x="27154" y="71301"/>
                      <a:pt x="24010" y="85182"/>
                    </a:cubicBezTo>
                    <a:cubicBezTo>
                      <a:pt x="17755" y="112798"/>
                      <a:pt x="12872" y="140713"/>
                      <a:pt x="9265" y="168793"/>
                    </a:cubicBezTo>
                    <a:cubicBezTo>
                      <a:pt x="2007" y="225295"/>
                      <a:pt x="306" y="282464"/>
                      <a:pt x="6503" y="339157"/>
                    </a:cubicBezTo>
                    <a:cubicBezTo>
                      <a:pt x="16898" y="434204"/>
                      <a:pt x="52401" y="527371"/>
                      <a:pt x="115266" y="600231"/>
                    </a:cubicBezTo>
                    <a:cubicBezTo>
                      <a:pt x="148108" y="638299"/>
                      <a:pt x="190812" y="673713"/>
                      <a:pt x="238913" y="690331"/>
                    </a:cubicBezTo>
                    <a:cubicBezTo>
                      <a:pt x="244673" y="692318"/>
                      <a:pt x="248946" y="683689"/>
                      <a:pt x="243523" y="6805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34"/>
              <p:cNvSpPr/>
              <p:nvPr/>
            </p:nvSpPr>
            <p:spPr>
              <a:xfrm>
                <a:off x="7738108" y="3187724"/>
                <a:ext cx="60765" cy="42678"/>
              </a:xfrm>
              <a:custGeom>
                <a:avLst/>
                <a:gdLst/>
                <a:ahLst/>
                <a:cxnLst/>
                <a:rect l="l" t="t" r="r" b="b"/>
                <a:pathLst>
                  <a:path w="100024" h="71428" extrusionOk="0">
                    <a:moveTo>
                      <a:pt x="101606" y="55076"/>
                    </a:moveTo>
                    <a:cubicBezTo>
                      <a:pt x="95656" y="72526"/>
                      <a:pt x="68973" y="79212"/>
                      <a:pt x="42011" y="70030"/>
                    </a:cubicBezTo>
                    <a:cubicBezTo>
                      <a:pt x="15043" y="60836"/>
                      <a:pt x="-2001" y="39239"/>
                      <a:pt x="3949" y="21789"/>
                    </a:cubicBezTo>
                    <a:cubicBezTo>
                      <a:pt x="9899" y="4340"/>
                      <a:pt x="36576" y="-2347"/>
                      <a:pt x="63538" y="6842"/>
                    </a:cubicBezTo>
                    <a:cubicBezTo>
                      <a:pt x="90513" y="16030"/>
                      <a:pt x="107550" y="37626"/>
                      <a:pt x="101606" y="550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4"/>
              <p:cNvSpPr/>
              <p:nvPr/>
            </p:nvSpPr>
            <p:spPr>
              <a:xfrm>
                <a:off x="7647169" y="2858409"/>
                <a:ext cx="267378" cy="338738"/>
              </a:xfrm>
              <a:custGeom>
                <a:avLst/>
                <a:gdLst/>
                <a:ahLst/>
                <a:cxnLst/>
                <a:rect l="l" t="t" r="r" b="b"/>
                <a:pathLst>
                  <a:path w="440129" h="566926" extrusionOk="0">
                    <a:moveTo>
                      <a:pt x="7097" y="558421"/>
                    </a:moveTo>
                    <a:cubicBezTo>
                      <a:pt x="29087" y="555417"/>
                      <a:pt x="50512" y="552382"/>
                      <a:pt x="72038" y="546718"/>
                    </a:cubicBezTo>
                    <a:cubicBezTo>
                      <a:pt x="93743" y="541015"/>
                      <a:pt x="114723" y="533249"/>
                      <a:pt x="135056" y="523750"/>
                    </a:cubicBezTo>
                    <a:cubicBezTo>
                      <a:pt x="175435" y="504884"/>
                      <a:pt x="212240" y="478988"/>
                      <a:pt x="244682" y="448496"/>
                    </a:cubicBezTo>
                    <a:cubicBezTo>
                      <a:pt x="319549" y="378138"/>
                      <a:pt x="366355" y="284469"/>
                      <a:pt x="395006" y="186850"/>
                    </a:cubicBezTo>
                    <a:cubicBezTo>
                      <a:pt x="403813" y="156865"/>
                      <a:pt x="410728" y="126430"/>
                      <a:pt x="417097" y="95848"/>
                    </a:cubicBezTo>
                    <a:cubicBezTo>
                      <a:pt x="420247" y="80742"/>
                      <a:pt x="423181" y="65584"/>
                      <a:pt x="426051" y="50427"/>
                    </a:cubicBezTo>
                    <a:cubicBezTo>
                      <a:pt x="428927" y="35257"/>
                      <a:pt x="430883" y="19401"/>
                      <a:pt x="435881" y="4789"/>
                    </a:cubicBezTo>
                    <a:cubicBezTo>
                      <a:pt x="436928" y="1741"/>
                      <a:pt x="442180" y="1760"/>
                      <a:pt x="442491" y="5284"/>
                    </a:cubicBezTo>
                    <a:cubicBezTo>
                      <a:pt x="443704" y="19185"/>
                      <a:pt x="442009" y="33485"/>
                      <a:pt x="440478" y="47334"/>
                    </a:cubicBezTo>
                    <a:cubicBezTo>
                      <a:pt x="438916" y="61495"/>
                      <a:pt x="437100" y="75592"/>
                      <a:pt x="434776" y="89638"/>
                    </a:cubicBezTo>
                    <a:cubicBezTo>
                      <a:pt x="430166" y="117572"/>
                      <a:pt x="424178" y="145264"/>
                      <a:pt x="416932" y="172639"/>
                    </a:cubicBezTo>
                    <a:cubicBezTo>
                      <a:pt x="402365" y="227719"/>
                      <a:pt x="382401" y="281306"/>
                      <a:pt x="355293" y="331491"/>
                    </a:cubicBezTo>
                    <a:cubicBezTo>
                      <a:pt x="309859" y="415609"/>
                      <a:pt x="241863" y="488533"/>
                      <a:pt x="156176" y="532335"/>
                    </a:cubicBezTo>
                    <a:cubicBezTo>
                      <a:pt x="111408" y="555220"/>
                      <a:pt x="58506" y="571934"/>
                      <a:pt x="7693" y="569203"/>
                    </a:cubicBezTo>
                    <a:cubicBezTo>
                      <a:pt x="1604" y="568873"/>
                      <a:pt x="899" y="559272"/>
                      <a:pt x="7097" y="5584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7612828" y="3171272"/>
                <a:ext cx="62615" cy="39981"/>
              </a:xfrm>
              <a:custGeom>
                <a:avLst/>
                <a:gdLst/>
                <a:ahLst/>
                <a:cxnLst/>
                <a:rect l="l" t="t" r="r" b="b"/>
                <a:pathLst>
                  <a:path w="103070" h="66914" extrusionOk="0">
                    <a:moveTo>
                      <a:pt x="2699" y="33181"/>
                    </a:moveTo>
                    <a:cubicBezTo>
                      <a:pt x="1632" y="51583"/>
                      <a:pt x="23832" y="67833"/>
                      <a:pt x="52274" y="69484"/>
                    </a:cubicBezTo>
                    <a:cubicBezTo>
                      <a:pt x="80709" y="71135"/>
                      <a:pt x="104636" y="57546"/>
                      <a:pt x="105696" y="39150"/>
                    </a:cubicBezTo>
                    <a:cubicBezTo>
                      <a:pt x="106763" y="20741"/>
                      <a:pt x="84576" y="4491"/>
                      <a:pt x="56134" y="2840"/>
                    </a:cubicBezTo>
                    <a:cubicBezTo>
                      <a:pt x="27693" y="1189"/>
                      <a:pt x="3766" y="14778"/>
                      <a:pt x="2699" y="331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4"/>
              <p:cNvSpPr/>
              <p:nvPr/>
            </p:nvSpPr>
            <p:spPr>
              <a:xfrm>
                <a:off x="7862176" y="2220938"/>
                <a:ext cx="32090" cy="231737"/>
              </a:xfrm>
              <a:custGeom>
                <a:avLst/>
                <a:gdLst/>
                <a:ahLst/>
                <a:cxnLst/>
                <a:rect l="l" t="t" r="r" b="b"/>
                <a:pathLst>
                  <a:path w="52823" h="387845" extrusionOk="0">
                    <a:moveTo>
                      <a:pt x="51242" y="20236"/>
                    </a:moveTo>
                    <a:cubicBezTo>
                      <a:pt x="58081" y="104526"/>
                      <a:pt x="58938" y="223868"/>
                      <a:pt x="39729" y="380656"/>
                    </a:cubicBezTo>
                    <a:cubicBezTo>
                      <a:pt x="39329" y="383678"/>
                      <a:pt x="38993" y="386752"/>
                      <a:pt x="38593" y="389838"/>
                    </a:cubicBezTo>
                    <a:lnTo>
                      <a:pt x="2855" y="385387"/>
                    </a:lnTo>
                    <a:cubicBezTo>
                      <a:pt x="3312" y="381856"/>
                      <a:pt x="3712" y="378319"/>
                      <a:pt x="4112" y="374903"/>
                    </a:cubicBezTo>
                    <a:cubicBezTo>
                      <a:pt x="24400" y="208253"/>
                      <a:pt x="21321" y="84524"/>
                      <a:pt x="13059" y="1992"/>
                    </a:cubicBezTo>
                    <a:lnTo>
                      <a:pt x="51242" y="20236"/>
                    </a:lnTo>
                    <a:close/>
                  </a:path>
                </a:pathLst>
              </a:custGeom>
              <a:solidFill>
                <a:srgbClr val="1D336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7621109" y="2439438"/>
                <a:ext cx="325115" cy="470521"/>
              </a:xfrm>
              <a:custGeom>
                <a:avLst/>
                <a:gdLst/>
                <a:ahLst/>
                <a:cxnLst/>
                <a:rect l="l" t="t" r="r" b="b"/>
                <a:pathLst>
                  <a:path w="535169" h="787483" extrusionOk="0">
                    <a:moveTo>
                      <a:pt x="490540" y="789757"/>
                    </a:moveTo>
                    <a:lnTo>
                      <a:pt x="455291" y="782290"/>
                    </a:lnTo>
                    <a:cubicBezTo>
                      <a:pt x="566848" y="255189"/>
                      <a:pt x="445721" y="78957"/>
                      <a:pt x="414524" y="43867"/>
                    </a:cubicBezTo>
                    <a:cubicBezTo>
                      <a:pt x="142090" y="160593"/>
                      <a:pt x="39232" y="701086"/>
                      <a:pt x="38210" y="706604"/>
                    </a:cubicBezTo>
                    <a:lnTo>
                      <a:pt x="2777" y="700064"/>
                    </a:lnTo>
                    <a:cubicBezTo>
                      <a:pt x="7139" y="676429"/>
                      <a:pt x="113051" y="120073"/>
                      <a:pt x="412346" y="5881"/>
                    </a:cubicBezTo>
                    <a:lnTo>
                      <a:pt x="421788" y="2274"/>
                    </a:lnTo>
                    <a:lnTo>
                      <a:pt x="429789" y="8466"/>
                    </a:lnTo>
                    <a:cubicBezTo>
                      <a:pt x="437721" y="14600"/>
                      <a:pt x="622582" y="165869"/>
                      <a:pt x="490540" y="7897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6927091" y="2220839"/>
                <a:ext cx="58338" cy="570185"/>
              </a:xfrm>
              <a:custGeom>
                <a:avLst/>
                <a:gdLst/>
                <a:ahLst/>
                <a:cxnLst/>
                <a:rect l="l" t="t" r="r" b="b"/>
                <a:pathLst>
                  <a:path w="96030" h="954285" extrusionOk="0">
                    <a:moveTo>
                      <a:pt x="83534" y="902507"/>
                    </a:moveTo>
                    <a:cubicBezTo>
                      <a:pt x="87808" y="930771"/>
                      <a:pt x="90773" y="947078"/>
                      <a:pt x="90944" y="948100"/>
                    </a:cubicBezTo>
                    <a:lnTo>
                      <a:pt x="46259" y="956419"/>
                    </a:lnTo>
                    <a:cubicBezTo>
                      <a:pt x="45516" y="952545"/>
                      <a:pt x="42615" y="936645"/>
                      <a:pt x="38627" y="911061"/>
                    </a:cubicBezTo>
                    <a:cubicBezTo>
                      <a:pt x="35833" y="893388"/>
                      <a:pt x="32582" y="871100"/>
                      <a:pt x="29108" y="844887"/>
                    </a:cubicBezTo>
                    <a:cubicBezTo>
                      <a:pt x="5855" y="668725"/>
                      <a:pt x="-24867" y="317018"/>
                      <a:pt x="46145" y="20713"/>
                    </a:cubicBezTo>
                    <a:cubicBezTo>
                      <a:pt x="63639" y="14325"/>
                      <a:pt x="81026" y="8115"/>
                      <a:pt x="98127" y="2134"/>
                    </a:cubicBezTo>
                    <a:cubicBezTo>
                      <a:pt x="21469" y="290570"/>
                      <a:pt x="50819" y="650431"/>
                      <a:pt x="73787" y="831889"/>
                    </a:cubicBezTo>
                    <a:cubicBezTo>
                      <a:pt x="77324" y="860051"/>
                      <a:pt x="80683" y="883870"/>
                      <a:pt x="83534" y="9025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6901031" y="2717170"/>
                <a:ext cx="159785" cy="186664"/>
              </a:xfrm>
              <a:custGeom>
                <a:avLst/>
                <a:gdLst/>
                <a:ahLst/>
                <a:cxnLst/>
                <a:rect l="l" t="t" r="r" b="b"/>
                <a:pathLst>
                  <a:path w="263020" h="312408" extrusionOk="0">
                    <a:moveTo>
                      <a:pt x="261356" y="132740"/>
                    </a:moveTo>
                    <a:cubicBezTo>
                      <a:pt x="278577" y="217812"/>
                      <a:pt x="235346" y="298342"/>
                      <a:pt x="164798" y="312617"/>
                    </a:cubicBezTo>
                    <a:cubicBezTo>
                      <a:pt x="94255" y="326892"/>
                      <a:pt x="23110" y="269507"/>
                      <a:pt x="5895" y="184448"/>
                    </a:cubicBezTo>
                    <a:cubicBezTo>
                      <a:pt x="-11320" y="99378"/>
                      <a:pt x="31911" y="18847"/>
                      <a:pt x="102453" y="4565"/>
                    </a:cubicBezTo>
                    <a:cubicBezTo>
                      <a:pt x="172995" y="-9709"/>
                      <a:pt x="244141" y="47676"/>
                      <a:pt x="261356" y="1327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6928171" y="2758835"/>
                <a:ext cx="88685" cy="103603"/>
              </a:xfrm>
              <a:custGeom>
                <a:avLst/>
                <a:gdLst/>
                <a:ahLst/>
                <a:cxnLst/>
                <a:rect l="l" t="t" r="r" b="b"/>
                <a:pathLst>
                  <a:path w="145983" h="173394" extrusionOk="0">
                    <a:moveTo>
                      <a:pt x="145994" y="74737"/>
                    </a:moveTo>
                    <a:cubicBezTo>
                      <a:pt x="155551" y="121950"/>
                      <a:pt x="131554" y="166647"/>
                      <a:pt x="92407" y="174572"/>
                    </a:cubicBezTo>
                    <a:cubicBezTo>
                      <a:pt x="53253" y="182497"/>
                      <a:pt x="13762" y="150645"/>
                      <a:pt x="4205" y="103433"/>
                    </a:cubicBezTo>
                    <a:cubicBezTo>
                      <a:pt x="-5346" y="56214"/>
                      <a:pt x="18645" y="11516"/>
                      <a:pt x="57799" y="3598"/>
                    </a:cubicBezTo>
                    <a:cubicBezTo>
                      <a:pt x="96953" y="-4333"/>
                      <a:pt x="136437" y="27525"/>
                      <a:pt x="145994" y="747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34"/>
              <p:cNvSpPr/>
              <p:nvPr/>
            </p:nvSpPr>
            <p:spPr>
              <a:xfrm>
                <a:off x="7352742" y="3146520"/>
                <a:ext cx="55106" cy="100651"/>
              </a:xfrm>
              <a:custGeom>
                <a:avLst/>
                <a:gdLst/>
                <a:ahLst/>
                <a:cxnLst/>
                <a:rect l="l" t="t" r="r" b="b"/>
                <a:pathLst>
                  <a:path w="90709" h="168453" extrusionOk="0">
                    <a:moveTo>
                      <a:pt x="93155" y="86936"/>
                    </a:moveTo>
                    <a:cubicBezTo>
                      <a:pt x="93155" y="133456"/>
                      <a:pt x="72847" y="171162"/>
                      <a:pt x="47796" y="171162"/>
                    </a:cubicBezTo>
                    <a:cubicBezTo>
                      <a:pt x="22746" y="171162"/>
                      <a:pt x="2445" y="133456"/>
                      <a:pt x="2445" y="86936"/>
                    </a:cubicBezTo>
                    <a:cubicBezTo>
                      <a:pt x="2445" y="40415"/>
                      <a:pt x="22746" y="2709"/>
                      <a:pt x="47796" y="2709"/>
                    </a:cubicBezTo>
                    <a:cubicBezTo>
                      <a:pt x="72847" y="2709"/>
                      <a:pt x="93155" y="40415"/>
                      <a:pt x="93155" y="8693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0" name="Google Shape;740;p34"/>
            <p:cNvSpPr/>
            <p:nvPr/>
          </p:nvSpPr>
          <p:spPr>
            <a:xfrm>
              <a:off x="6518651" y="4409080"/>
              <a:ext cx="389840" cy="389840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8235850" y="1278599"/>
              <a:ext cx="389840" cy="389840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7474436" y="515724"/>
              <a:ext cx="190055" cy="190055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4351875" y="2539174"/>
              <a:ext cx="280218" cy="280218"/>
            </a:xfrm>
            <a:custGeom>
              <a:avLst/>
              <a:gdLst/>
              <a:ahLst/>
              <a:cxnLst/>
              <a:rect l="l" t="t" r="r" b="b"/>
              <a:pathLst>
                <a:path w="259461" h="259461" extrusionOk="0">
                  <a:moveTo>
                    <a:pt x="259461" y="87687"/>
                  </a:moveTo>
                  <a:lnTo>
                    <a:pt x="171774" y="87687"/>
                  </a:lnTo>
                  <a:lnTo>
                    <a:pt x="171774" y="0"/>
                  </a:lnTo>
                  <a:lnTo>
                    <a:pt x="87687" y="0"/>
                  </a:lnTo>
                  <a:lnTo>
                    <a:pt x="87687" y="87687"/>
                  </a:lnTo>
                  <a:lnTo>
                    <a:pt x="0" y="87687"/>
                  </a:lnTo>
                  <a:lnTo>
                    <a:pt x="0" y="171774"/>
                  </a:lnTo>
                  <a:lnTo>
                    <a:pt x="87687" y="171774"/>
                  </a:lnTo>
                  <a:lnTo>
                    <a:pt x="87687" y="259461"/>
                  </a:lnTo>
                  <a:lnTo>
                    <a:pt x="171774" y="259461"/>
                  </a:lnTo>
                  <a:lnTo>
                    <a:pt x="171774" y="171774"/>
                  </a:lnTo>
                  <a:lnTo>
                    <a:pt x="259461" y="1717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 txBox="1">
            <a:spLocks noGrp="1"/>
          </p:cNvSpPr>
          <p:nvPr>
            <p:ph type="title"/>
          </p:nvPr>
        </p:nvSpPr>
        <p:spPr>
          <a:xfrm>
            <a:off x="2551551" y="350401"/>
            <a:ext cx="4357225" cy="692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/>
              <a:t>Adversarial </a:t>
            </a:r>
            <a:r>
              <a:rPr lang="ro-RO" sz="2800" dirty="0" err="1"/>
              <a:t>Attacks</a:t>
            </a:r>
            <a:endParaRPr sz="2800" dirty="0"/>
          </a:p>
        </p:txBody>
      </p:sp>
      <p:sp>
        <p:nvSpPr>
          <p:cNvPr id="1103" name="Google Shape;1103;p45"/>
          <p:cNvSpPr/>
          <p:nvPr/>
        </p:nvSpPr>
        <p:spPr>
          <a:xfrm>
            <a:off x="4603550" y="3518100"/>
            <a:ext cx="10774126" cy="10774126"/>
          </a:xfrm>
          <a:custGeom>
            <a:avLst/>
            <a:gdLst/>
            <a:ahLst/>
            <a:cxnLst/>
            <a:rect l="l" t="t" r="r" b="b"/>
            <a:pathLst>
              <a:path w="459500" h="459500" extrusionOk="0">
                <a:moveTo>
                  <a:pt x="459501" y="229750"/>
                </a:moveTo>
                <a:cubicBezTo>
                  <a:pt x="459501" y="356638"/>
                  <a:pt x="356638" y="459501"/>
                  <a:pt x="229750" y="459501"/>
                </a:cubicBezTo>
                <a:cubicBezTo>
                  <a:pt x="102863" y="459501"/>
                  <a:pt x="0" y="356638"/>
                  <a:pt x="0" y="229750"/>
                </a:cubicBezTo>
                <a:cubicBezTo>
                  <a:pt x="0" y="102863"/>
                  <a:pt x="102863" y="0"/>
                  <a:pt x="229750" y="0"/>
                </a:cubicBezTo>
                <a:cubicBezTo>
                  <a:pt x="356638" y="0"/>
                  <a:pt x="459501" y="102863"/>
                  <a:pt x="459501" y="229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4" name="Google Shape;1104;p45"/>
          <p:cNvGrpSpPr/>
          <p:nvPr/>
        </p:nvGrpSpPr>
        <p:grpSpPr>
          <a:xfrm>
            <a:off x="8683617" y="3190207"/>
            <a:ext cx="279543" cy="918677"/>
            <a:chOff x="110510" y="3460575"/>
            <a:chExt cx="347864" cy="1143344"/>
          </a:xfrm>
        </p:grpSpPr>
        <p:sp>
          <p:nvSpPr>
            <p:cNvPr id="1105" name="Google Shape;1105;p45"/>
            <p:cNvSpPr/>
            <p:nvPr/>
          </p:nvSpPr>
          <p:spPr>
            <a:xfrm flipH="1">
              <a:off x="359060" y="3725725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811"/>
                  </a:moveTo>
                  <a:cubicBezTo>
                    <a:pt x="96911" y="73631"/>
                    <a:pt x="75956" y="94567"/>
                    <a:pt x="50175" y="94567"/>
                  </a:cubicBezTo>
                  <a:cubicBezTo>
                    <a:pt x="24330" y="94567"/>
                    <a:pt x="3439" y="73631"/>
                    <a:pt x="3439" y="47811"/>
                  </a:cubicBezTo>
                  <a:cubicBezTo>
                    <a:pt x="3439" y="21992"/>
                    <a:pt x="24330" y="1063"/>
                    <a:pt x="50175" y="1063"/>
                  </a:cubicBezTo>
                  <a:cubicBezTo>
                    <a:pt x="75956" y="1063"/>
                    <a:pt x="96911" y="21992"/>
                    <a:pt x="96911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5"/>
            <p:cNvSpPr/>
            <p:nvPr/>
          </p:nvSpPr>
          <p:spPr>
            <a:xfrm flipH="1">
              <a:off x="359060" y="3990866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936"/>
                  </a:moveTo>
                  <a:cubicBezTo>
                    <a:pt x="96911" y="73755"/>
                    <a:pt x="75956" y="94691"/>
                    <a:pt x="50175" y="94691"/>
                  </a:cubicBezTo>
                  <a:cubicBezTo>
                    <a:pt x="24330" y="94691"/>
                    <a:pt x="3439" y="73755"/>
                    <a:pt x="3439" y="47936"/>
                  </a:cubicBezTo>
                  <a:cubicBezTo>
                    <a:pt x="3439" y="22117"/>
                    <a:pt x="24330" y="1187"/>
                    <a:pt x="50175" y="1187"/>
                  </a:cubicBezTo>
                  <a:cubicBezTo>
                    <a:pt x="75956" y="1187"/>
                    <a:pt x="96911" y="22117"/>
                    <a:pt x="96911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5"/>
            <p:cNvSpPr/>
            <p:nvPr/>
          </p:nvSpPr>
          <p:spPr>
            <a:xfrm flipH="1">
              <a:off x="110510" y="3460575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811"/>
                  </a:moveTo>
                  <a:cubicBezTo>
                    <a:pt x="97028" y="73631"/>
                    <a:pt x="76137" y="94567"/>
                    <a:pt x="50292" y="94567"/>
                  </a:cubicBezTo>
                  <a:cubicBezTo>
                    <a:pt x="24447" y="94567"/>
                    <a:pt x="3556" y="73631"/>
                    <a:pt x="3556" y="47811"/>
                  </a:cubicBezTo>
                  <a:cubicBezTo>
                    <a:pt x="3556" y="21992"/>
                    <a:pt x="24447" y="1063"/>
                    <a:pt x="50292" y="1063"/>
                  </a:cubicBezTo>
                  <a:cubicBezTo>
                    <a:pt x="76137" y="1063"/>
                    <a:pt x="97028" y="21992"/>
                    <a:pt x="97028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5"/>
            <p:cNvSpPr/>
            <p:nvPr/>
          </p:nvSpPr>
          <p:spPr>
            <a:xfrm flipH="1">
              <a:off x="110510" y="3725716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936"/>
                  </a:moveTo>
                  <a:cubicBezTo>
                    <a:pt x="97028" y="73755"/>
                    <a:pt x="76137" y="94691"/>
                    <a:pt x="50292" y="94691"/>
                  </a:cubicBezTo>
                  <a:cubicBezTo>
                    <a:pt x="24447" y="94691"/>
                    <a:pt x="3556" y="73755"/>
                    <a:pt x="3556" y="47936"/>
                  </a:cubicBezTo>
                  <a:cubicBezTo>
                    <a:pt x="3556" y="22117"/>
                    <a:pt x="24447" y="1187"/>
                    <a:pt x="50292" y="1187"/>
                  </a:cubicBezTo>
                  <a:cubicBezTo>
                    <a:pt x="76137" y="1187"/>
                    <a:pt x="97028" y="22117"/>
                    <a:pt x="97028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5"/>
            <p:cNvSpPr/>
            <p:nvPr/>
          </p:nvSpPr>
          <p:spPr>
            <a:xfrm flipH="1">
              <a:off x="359060" y="4239431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059"/>
                  </a:moveTo>
                  <a:cubicBezTo>
                    <a:pt x="96911" y="73878"/>
                    <a:pt x="75956" y="94807"/>
                    <a:pt x="50175" y="94807"/>
                  </a:cubicBezTo>
                  <a:cubicBezTo>
                    <a:pt x="24330" y="94807"/>
                    <a:pt x="3439" y="73878"/>
                    <a:pt x="3439" y="48059"/>
                  </a:cubicBezTo>
                  <a:cubicBezTo>
                    <a:pt x="3439" y="22240"/>
                    <a:pt x="24330" y="1304"/>
                    <a:pt x="50175" y="1304"/>
                  </a:cubicBezTo>
                  <a:cubicBezTo>
                    <a:pt x="75956" y="1304"/>
                    <a:pt x="96911" y="22240"/>
                    <a:pt x="96911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5"/>
            <p:cNvSpPr/>
            <p:nvPr/>
          </p:nvSpPr>
          <p:spPr>
            <a:xfrm flipH="1">
              <a:off x="359060" y="4504572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183"/>
                  </a:moveTo>
                  <a:cubicBezTo>
                    <a:pt x="96911" y="74002"/>
                    <a:pt x="75956" y="94932"/>
                    <a:pt x="50175" y="94932"/>
                  </a:cubicBezTo>
                  <a:cubicBezTo>
                    <a:pt x="24330" y="94932"/>
                    <a:pt x="3439" y="74002"/>
                    <a:pt x="3439" y="48183"/>
                  </a:cubicBezTo>
                  <a:cubicBezTo>
                    <a:pt x="3439" y="22364"/>
                    <a:pt x="24330" y="1428"/>
                    <a:pt x="50175" y="1428"/>
                  </a:cubicBezTo>
                  <a:cubicBezTo>
                    <a:pt x="75956" y="1428"/>
                    <a:pt x="96911" y="22364"/>
                    <a:pt x="96911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5"/>
            <p:cNvSpPr/>
            <p:nvPr/>
          </p:nvSpPr>
          <p:spPr>
            <a:xfrm flipH="1">
              <a:off x="110510" y="3974281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059"/>
                  </a:moveTo>
                  <a:cubicBezTo>
                    <a:pt x="97028" y="73878"/>
                    <a:pt x="76137" y="94807"/>
                    <a:pt x="50292" y="94807"/>
                  </a:cubicBezTo>
                  <a:cubicBezTo>
                    <a:pt x="24447" y="94807"/>
                    <a:pt x="3556" y="73878"/>
                    <a:pt x="3556" y="48059"/>
                  </a:cubicBezTo>
                  <a:cubicBezTo>
                    <a:pt x="3556" y="22240"/>
                    <a:pt x="24447" y="1304"/>
                    <a:pt x="50292" y="1304"/>
                  </a:cubicBezTo>
                  <a:cubicBezTo>
                    <a:pt x="76137" y="1304"/>
                    <a:pt x="97028" y="22240"/>
                    <a:pt x="97028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5"/>
            <p:cNvSpPr/>
            <p:nvPr/>
          </p:nvSpPr>
          <p:spPr>
            <a:xfrm flipH="1">
              <a:off x="110510" y="4239422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183"/>
                  </a:moveTo>
                  <a:cubicBezTo>
                    <a:pt x="97028" y="74002"/>
                    <a:pt x="76137" y="94932"/>
                    <a:pt x="50292" y="94932"/>
                  </a:cubicBezTo>
                  <a:cubicBezTo>
                    <a:pt x="24447" y="94932"/>
                    <a:pt x="3556" y="74002"/>
                    <a:pt x="3556" y="48183"/>
                  </a:cubicBezTo>
                  <a:cubicBezTo>
                    <a:pt x="3556" y="22364"/>
                    <a:pt x="24447" y="1428"/>
                    <a:pt x="50292" y="1428"/>
                  </a:cubicBezTo>
                  <a:cubicBezTo>
                    <a:pt x="76137" y="1428"/>
                    <a:pt x="97028" y="22364"/>
                    <a:pt x="97028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5"/>
          <p:cNvGrpSpPr/>
          <p:nvPr/>
        </p:nvGrpSpPr>
        <p:grpSpPr>
          <a:xfrm rot="-733190">
            <a:off x="356265" y="3092299"/>
            <a:ext cx="1676490" cy="1568325"/>
            <a:chOff x="2547418" y="3370852"/>
            <a:chExt cx="988719" cy="924982"/>
          </a:xfrm>
        </p:grpSpPr>
        <p:sp>
          <p:nvSpPr>
            <p:cNvPr id="1114" name="Google Shape;1114;p45"/>
            <p:cNvSpPr/>
            <p:nvPr/>
          </p:nvSpPr>
          <p:spPr>
            <a:xfrm>
              <a:off x="2984594" y="3492472"/>
              <a:ext cx="272803" cy="152050"/>
            </a:xfrm>
            <a:custGeom>
              <a:avLst/>
              <a:gdLst/>
              <a:ahLst/>
              <a:cxnLst/>
              <a:rect l="l" t="t" r="r" b="b"/>
              <a:pathLst>
                <a:path w="363737" h="202734" extrusionOk="0">
                  <a:moveTo>
                    <a:pt x="201587" y="201587"/>
                  </a:moveTo>
                  <a:cubicBezTo>
                    <a:pt x="301714" y="190376"/>
                    <a:pt x="373799" y="100127"/>
                    <a:pt x="362588" y="0"/>
                  </a:cubicBezTo>
                  <a:lnTo>
                    <a:pt x="0" y="40595"/>
                  </a:lnTo>
                  <a:cubicBezTo>
                    <a:pt x="11201" y="140713"/>
                    <a:pt x="101460" y="212788"/>
                    <a:pt x="201587" y="2015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5"/>
            <p:cNvSpPr/>
            <p:nvPr/>
          </p:nvSpPr>
          <p:spPr>
            <a:xfrm>
              <a:off x="2983727" y="3370852"/>
              <a:ext cx="272801" cy="152059"/>
            </a:xfrm>
            <a:custGeom>
              <a:avLst/>
              <a:gdLst/>
              <a:ahLst/>
              <a:cxnLst/>
              <a:rect l="l" t="t" r="r" b="b"/>
              <a:pathLst>
                <a:path w="363735" h="202745" extrusionOk="0">
                  <a:moveTo>
                    <a:pt x="1147" y="202746"/>
                  </a:moveTo>
                  <a:lnTo>
                    <a:pt x="363736" y="162150"/>
                  </a:lnTo>
                  <a:cubicBezTo>
                    <a:pt x="352525" y="62024"/>
                    <a:pt x="262275" y="-10062"/>
                    <a:pt x="162148" y="1149"/>
                  </a:cubicBezTo>
                  <a:cubicBezTo>
                    <a:pt x="62022" y="12360"/>
                    <a:pt x="-10054" y="102619"/>
                    <a:pt x="1147" y="202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5"/>
            <p:cNvSpPr/>
            <p:nvPr/>
          </p:nvSpPr>
          <p:spPr>
            <a:xfrm>
              <a:off x="3363260" y="3742754"/>
              <a:ext cx="161272" cy="129668"/>
            </a:xfrm>
            <a:custGeom>
              <a:avLst/>
              <a:gdLst/>
              <a:ahLst/>
              <a:cxnLst/>
              <a:rect l="l" t="t" r="r" b="b"/>
              <a:pathLst>
                <a:path w="215030" h="172891" extrusionOk="0">
                  <a:moveTo>
                    <a:pt x="57611" y="157419"/>
                  </a:moveTo>
                  <a:cubicBezTo>
                    <a:pt x="112713" y="189252"/>
                    <a:pt x="183198" y="170393"/>
                    <a:pt x="215030" y="115290"/>
                  </a:cubicBezTo>
                  <a:lnTo>
                    <a:pt x="15472" y="0"/>
                  </a:lnTo>
                  <a:cubicBezTo>
                    <a:pt x="-16360" y="55102"/>
                    <a:pt x="2499" y="125587"/>
                    <a:pt x="57611" y="157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5"/>
            <p:cNvSpPr/>
            <p:nvPr/>
          </p:nvSpPr>
          <p:spPr>
            <a:xfrm>
              <a:off x="3374864" y="3699549"/>
              <a:ext cx="161272" cy="129672"/>
            </a:xfrm>
            <a:custGeom>
              <a:avLst/>
              <a:gdLst/>
              <a:ahLst/>
              <a:cxnLst/>
              <a:rect l="l" t="t" r="r" b="b"/>
              <a:pathLst>
                <a:path w="215030" h="172896" extrusionOk="0">
                  <a:moveTo>
                    <a:pt x="0" y="57606"/>
                  </a:moveTo>
                  <a:lnTo>
                    <a:pt x="199558" y="172896"/>
                  </a:lnTo>
                  <a:cubicBezTo>
                    <a:pt x="231391" y="117794"/>
                    <a:pt x="212531" y="47309"/>
                    <a:pt x="157429" y="15477"/>
                  </a:cubicBezTo>
                  <a:cubicBezTo>
                    <a:pt x="102318" y="-16365"/>
                    <a:pt x="31842" y="2504"/>
                    <a:pt x="0" y="57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5"/>
            <p:cNvSpPr/>
            <p:nvPr/>
          </p:nvSpPr>
          <p:spPr>
            <a:xfrm>
              <a:off x="2677694" y="3918457"/>
              <a:ext cx="568358" cy="377377"/>
            </a:xfrm>
            <a:custGeom>
              <a:avLst/>
              <a:gdLst/>
              <a:ahLst/>
              <a:cxnLst/>
              <a:rect l="l" t="t" r="r" b="b"/>
              <a:pathLst>
                <a:path w="757811" h="503169" extrusionOk="0">
                  <a:moveTo>
                    <a:pt x="685387" y="264296"/>
                  </a:moveTo>
                  <a:lnTo>
                    <a:pt x="188248" y="491886"/>
                  </a:lnTo>
                  <a:cubicBezTo>
                    <a:pt x="125974" y="520395"/>
                    <a:pt x="52374" y="493020"/>
                    <a:pt x="23866" y="430745"/>
                  </a:cubicBezTo>
                  <a:lnTo>
                    <a:pt x="11283" y="403256"/>
                  </a:lnTo>
                  <a:cubicBezTo>
                    <a:pt x="-17225" y="340982"/>
                    <a:pt x="10150" y="267382"/>
                    <a:pt x="72424" y="238874"/>
                  </a:cubicBezTo>
                  <a:lnTo>
                    <a:pt x="569563" y="11283"/>
                  </a:lnTo>
                  <a:cubicBezTo>
                    <a:pt x="631837" y="-17225"/>
                    <a:pt x="705437" y="10150"/>
                    <a:pt x="733945" y="72424"/>
                  </a:cubicBezTo>
                  <a:lnTo>
                    <a:pt x="746528" y="99914"/>
                  </a:lnTo>
                  <a:cubicBezTo>
                    <a:pt x="775036" y="162188"/>
                    <a:pt x="747661" y="235788"/>
                    <a:pt x="685387" y="264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" name="Google Shape;1119;p45"/>
            <p:cNvGrpSpPr/>
            <p:nvPr/>
          </p:nvGrpSpPr>
          <p:grpSpPr>
            <a:xfrm>
              <a:off x="2709967" y="4144053"/>
              <a:ext cx="66665" cy="126316"/>
              <a:chOff x="3613289" y="5525404"/>
              <a:chExt cx="88887" cy="168421"/>
            </a:xfrm>
          </p:grpSpPr>
          <p:sp>
            <p:nvSpPr>
              <p:cNvPr id="1120" name="Google Shape;1120;p45"/>
              <p:cNvSpPr/>
              <p:nvPr/>
            </p:nvSpPr>
            <p:spPr>
              <a:xfrm>
                <a:off x="3613289" y="5525404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45"/>
              <p:cNvSpPr/>
              <p:nvPr/>
            </p:nvSpPr>
            <p:spPr>
              <a:xfrm>
                <a:off x="3646865" y="5598747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5"/>
              <p:cNvSpPr/>
              <p:nvPr/>
            </p:nvSpPr>
            <p:spPr>
              <a:xfrm>
                <a:off x="3680440" y="5672089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3" name="Google Shape;1123;p45"/>
            <p:cNvGrpSpPr/>
            <p:nvPr/>
          </p:nvGrpSpPr>
          <p:grpSpPr>
            <a:xfrm>
              <a:off x="2782826" y="4110699"/>
              <a:ext cx="66665" cy="126316"/>
              <a:chOff x="3710435" y="5480932"/>
              <a:chExt cx="88887" cy="168421"/>
            </a:xfrm>
          </p:grpSpPr>
          <p:sp>
            <p:nvSpPr>
              <p:cNvPr id="1124" name="Google Shape;1124;p45"/>
              <p:cNvSpPr/>
              <p:nvPr/>
            </p:nvSpPr>
            <p:spPr>
              <a:xfrm>
                <a:off x="3710435" y="5480932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rgbClr val="EDB6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5"/>
              <p:cNvSpPr/>
              <p:nvPr/>
            </p:nvSpPr>
            <p:spPr>
              <a:xfrm>
                <a:off x="3744010" y="5554275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rgbClr val="EDB6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45"/>
              <p:cNvSpPr/>
              <p:nvPr/>
            </p:nvSpPr>
            <p:spPr>
              <a:xfrm>
                <a:off x="3777586" y="5627617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rgbClr val="EDB6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" name="Google Shape;1127;p45"/>
            <p:cNvGrpSpPr/>
            <p:nvPr/>
          </p:nvGrpSpPr>
          <p:grpSpPr>
            <a:xfrm>
              <a:off x="2855685" y="4077345"/>
              <a:ext cx="66665" cy="126316"/>
              <a:chOff x="3807580" y="5436460"/>
              <a:chExt cx="88887" cy="168421"/>
            </a:xfrm>
          </p:grpSpPr>
          <p:sp>
            <p:nvSpPr>
              <p:cNvPr id="1128" name="Google Shape;1128;p45"/>
              <p:cNvSpPr/>
              <p:nvPr/>
            </p:nvSpPr>
            <p:spPr>
              <a:xfrm>
                <a:off x="3807580" y="543646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45"/>
              <p:cNvSpPr/>
              <p:nvPr/>
            </p:nvSpPr>
            <p:spPr>
              <a:xfrm>
                <a:off x="3841156" y="5509802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45"/>
              <p:cNvSpPr/>
              <p:nvPr/>
            </p:nvSpPr>
            <p:spPr>
              <a:xfrm>
                <a:off x="3874731" y="5583145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1" name="Google Shape;1131;p45"/>
            <p:cNvGrpSpPr/>
            <p:nvPr/>
          </p:nvGrpSpPr>
          <p:grpSpPr>
            <a:xfrm>
              <a:off x="2928537" y="4043991"/>
              <a:ext cx="66665" cy="126316"/>
              <a:chOff x="3904716" y="5391988"/>
              <a:chExt cx="88887" cy="168421"/>
            </a:xfrm>
          </p:grpSpPr>
          <p:sp>
            <p:nvSpPr>
              <p:cNvPr id="1132" name="Google Shape;1132;p45"/>
              <p:cNvSpPr/>
              <p:nvPr/>
            </p:nvSpPr>
            <p:spPr>
              <a:xfrm>
                <a:off x="3904716" y="539198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5"/>
              <p:cNvSpPr/>
              <p:nvPr/>
            </p:nvSpPr>
            <p:spPr>
              <a:xfrm>
                <a:off x="3938292" y="546533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5"/>
              <p:cNvSpPr/>
              <p:nvPr/>
            </p:nvSpPr>
            <p:spPr>
              <a:xfrm>
                <a:off x="3971867" y="5538673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5" name="Google Shape;1135;p45"/>
            <p:cNvGrpSpPr/>
            <p:nvPr/>
          </p:nvGrpSpPr>
          <p:grpSpPr>
            <a:xfrm>
              <a:off x="3001397" y="4010636"/>
              <a:ext cx="66665" cy="126316"/>
              <a:chOff x="4001862" y="5347515"/>
              <a:chExt cx="88887" cy="168421"/>
            </a:xfrm>
          </p:grpSpPr>
          <p:sp>
            <p:nvSpPr>
              <p:cNvPr id="1136" name="Google Shape;1136;p45"/>
              <p:cNvSpPr/>
              <p:nvPr/>
            </p:nvSpPr>
            <p:spPr>
              <a:xfrm>
                <a:off x="4001862" y="5347515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5"/>
              <p:cNvSpPr/>
              <p:nvPr/>
            </p:nvSpPr>
            <p:spPr>
              <a:xfrm>
                <a:off x="4035437" y="542085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5"/>
              <p:cNvSpPr/>
              <p:nvPr/>
            </p:nvSpPr>
            <p:spPr>
              <a:xfrm>
                <a:off x="4069013" y="549420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9" name="Google Shape;1139;p45"/>
            <p:cNvGrpSpPr/>
            <p:nvPr/>
          </p:nvGrpSpPr>
          <p:grpSpPr>
            <a:xfrm>
              <a:off x="3074249" y="3977282"/>
              <a:ext cx="66665" cy="126316"/>
              <a:chOff x="4098998" y="5303043"/>
              <a:chExt cx="88887" cy="168421"/>
            </a:xfrm>
          </p:grpSpPr>
          <p:sp>
            <p:nvSpPr>
              <p:cNvPr id="1140" name="Google Shape;1140;p45"/>
              <p:cNvSpPr/>
              <p:nvPr/>
            </p:nvSpPr>
            <p:spPr>
              <a:xfrm>
                <a:off x="4098998" y="5303043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5"/>
              <p:cNvSpPr/>
              <p:nvPr/>
            </p:nvSpPr>
            <p:spPr>
              <a:xfrm>
                <a:off x="4132573" y="5376386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5"/>
              <p:cNvSpPr/>
              <p:nvPr/>
            </p:nvSpPr>
            <p:spPr>
              <a:xfrm>
                <a:off x="4166149" y="544972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3" name="Google Shape;1143;p45"/>
            <p:cNvGrpSpPr/>
            <p:nvPr/>
          </p:nvGrpSpPr>
          <p:grpSpPr>
            <a:xfrm>
              <a:off x="3147107" y="3943928"/>
              <a:ext cx="66665" cy="126316"/>
              <a:chOff x="4196143" y="5258571"/>
              <a:chExt cx="88887" cy="168421"/>
            </a:xfrm>
          </p:grpSpPr>
          <p:sp>
            <p:nvSpPr>
              <p:cNvPr id="1144" name="Google Shape;1144;p45"/>
              <p:cNvSpPr/>
              <p:nvPr/>
            </p:nvSpPr>
            <p:spPr>
              <a:xfrm>
                <a:off x="4196143" y="5258571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5"/>
              <p:cNvSpPr/>
              <p:nvPr/>
            </p:nvSpPr>
            <p:spPr>
              <a:xfrm>
                <a:off x="4229719" y="5331914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5"/>
              <p:cNvSpPr/>
              <p:nvPr/>
            </p:nvSpPr>
            <p:spPr>
              <a:xfrm>
                <a:off x="4263294" y="5405256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7" name="Google Shape;1147;p45"/>
            <p:cNvSpPr/>
            <p:nvPr/>
          </p:nvSpPr>
          <p:spPr>
            <a:xfrm>
              <a:off x="2547418" y="3705461"/>
              <a:ext cx="440496" cy="532361"/>
            </a:xfrm>
            <a:custGeom>
              <a:avLst/>
              <a:gdLst/>
              <a:ahLst/>
              <a:cxnLst/>
              <a:rect l="l" t="t" r="r" b="b"/>
              <a:pathLst>
                <a:path w="587328" h="709815" extrusionOk="0">
                  <a:moveTo>
                    <a:pt x="526952" y="87576"/>
                  </a:moveTo>
                  <a:lnTo>
                    <a:pt x="298771" y="5423"/>
                  </a:lnTo>
                  <a:cubicBezTo>
                    <a:pt x="251346" y="-11655"/>
                    <a:pt x="199053" y="12947"/>
                    <a:pt x="181985" y="60372"/>
                  </a:cubicBezTo>
                  <a:lnTo>
                    <a:pt x="118339" y="237147"/>
                  </a:lnTo>
                  <a:lnTo>
                    <a:pt x="0" y="565826"/>
                  </a:lnTo>
                  <a:lnTo>
                    <a:pt x="399926" y="709816"/>
                  </a:lnTo>
                  <a:lnTo>
                    <a:pt x="518265" y="381136"/>
                  </a:lnTo>
                  <a:lnTo>
                    <a:pt x="581911" y="204362"/>
                  </a:lnTo>
                  <a:cubicBezTo>
                    <a:pt x="598980" y="156937"/>
                    <a:pt x="574377" y="104654"/>
                    <a:pt x="526952" y="875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2741642" y="3594971"/>
              <a:ext cx="263354" cy="182465"/>
            </a:xfrm>
            <a:custGeom>
              <a:avLst/>
              <a:gdLst/>
              <a:ahLst/>
              <a:cxnLst/>
              <a:rect l="l" t="t" r="r" b="b"/>
              <a:pathLst>
                <a:path w="351139" h="243287" extrusionOk="0">
                  <a:moveTo>
                    <a:pt x="351139" y="109023"/>
                  </a:moveTo>
                  <a:lnTo>
                    <a:pt x="302800" y="243287"/>
                  </a:lnTo>
                  <a:lnTo>
                    <a:pt x="0" y="134264"/>
                  </a:lnTo>
                  <a:lnTo>
                    <a:pt x="48339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9" name="Google Shape;1149;p45"/>
            <p:cNvGrpSpPr/>
            <p:nvPr/>
          </p:nvGrpSpPr>
          <p:grpSpPr>
            <a:xfrm>
              <a:off x="2777989" y="3620824"/>
              <a:ext cx="190659" cy="130759"/>
              <a:chOff x="3703986" y="4827765"/>
              <a:chExt cx="254212" cy="174345"/>
            </a:xfrm>
          </p:grpSpPr>
          <p:sp>
            <p:nvSpPr>
              <p:cNvPr id="1150" name="Google Shape;1150;p45"/>
              <p:cNvSpPr/>
              <p:nvPr/>
            </p:nvSpPr>
            <p:spPr>
              <a:xfrm>
                <a:off x="3703986" y="4827765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45"/>
              <p:cNvSpPr/>
              <p:nvPr/>
            </p:nvSpPr>
            <p:spPr>
              <a:xfrm>
                <a:off x="3735409" y="4839081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45"/>
              <p:cNvSpPr/>
              <p:nvPr/>
            </p:nvSpPr>
            <p:spPr>
              <a:xfrm>
                <a:off x="3766832" y="4850396"/>
                <a:ext cx="34251" cy="95145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45" extrusionOk="0">
                    <a:moveTo>
                      <a:pt x="34252" y="0"/>
                    </a:moveTo>
                    <a:lnTo>
                      <a:pt x="0" y="9514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45"/>
              <p:cNvSpPr/>
              <p:nvPr/>
            </p:nvSpPr>
            <p:spPr>
              <a:xfrm>
                <a:off x="3798255" y="4861702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45"/>
              <p:cNvSpPr/>
              <p:nvPr/>
            </p:nvSpPr>
            <p:spPr>
              <a:xfrm>
                <a:off x="3829678" y="4873018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45"/>
              <p:cNvSpPr/>
              <p:nvPr/>
            </p:nvSpPr>
            <p:spPr>
              <a:xfrm>
                <a:off x="3861101" y="4884334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45"/>
              <p:cNvSpPr/>
              <p:nvPr/>
            </p:nvSpPr>
            <p:spPr>
              <a:xfrm>
                <a:off x="3892524" y="4895649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45"/>
              <p:cNvSpPr/>
              <p:nvPr/>
            </p:nvSpPr>
            <p:spPr>
              <a:xfrm>
                <a:off x="3923947" y="4906965"/>
                <a:ext cx="34251" cy="95145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45" extrusionOk="0">
                    <a:moveTo>
                      <a:pt x="34252" y="0"/>
                    </a:moveTo>
                    <a:lnTo>
                      <a:pt x="0" y="9514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8" name="Google Shape;1158;p45"/>
            <p:cNvSpPr/>
            <p:nvPr/>
          </p:nvSpPr>
          <p:spPr>
            <a:xfrm>
              <a:off x="2667655" y="3844737"/>
              <a:ext cx="223256" cy="223256"/>
            </a:xfrm>
            <a:custGeom>
              <a:avLst/>
              <a:gdLst/>
              <a:ahLst/>
              <a:cxnLst/>
              <a:rect l="l" t="t" r="r" b="b"/>
              <a:pathLst>
                <a:path w="297675" h="297675" extrusionOk="0">
                  <a:moveTo>
                    <a:pt x="297675" y="148838"/>
                  </a:moveTo>
                  <a:cubicBezTo>
                    <a:pt x="297675" y="231038"/>
                    <a:pt x="231038" y="297675"/>
                    <a:pt x="148838" y="297675"/>
                  </a:cubicBezTo>
                  <a:cubicBezTo>
                    <a:pt x="66637" y="297675"/>
                    <a:pt x="0" y="231038"/>
                    <a:pt x="0" y="148838"/>
                  </a:cubicBezTo>
                  <a:cubicBezTo>
                    <a:pt x="0" y="66637"/>
                    <a:pt x="66637" y="0"/>
                    <a:pt x="148838" y="0"/>
                  </a:cubicBezTo>
                  <a:cubicBezTo>
                    <a:pt x="231038" y="0"/>
                    <a:pt x="297675" y="66637"/>
                    <a:pt x="297675" y="148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5"/>
            <p:cNvSpPr/>
            <p:nvPr/>
          </p:nvSpPr>
          <p:spPr>
            <a:xfrm>
              <a:off x="2705159" y="3882249"/>
              <a:ext cx="148240" cy="148232"/>
            </a:xfrm>
            <a:custGeom>
              <a:avLst/>
              <a:gdLst/>
              <a:ahLst/>
              <a:cxnLst/>
              <a:rect l="l" t="t" r="r" b="b"/>
              <a:pathLst>
                <a:path w="197653" h="197643" extrusionOk="0">
                  <a:moveTo>
                    <a:pt x="197653" y="102013"/>
                  </a:moveTo>
                  <a:lnTo>
                    <a:pt x="137817" y="80477"/>
                  </a:lnTo>
                  <a:lnTo>
                    <a:pt x="159363" y="20641"/>
                  </a:lnTo>
                  <a:lnTo>
                    <a:pt x="102022" y="0"/>
                  </a:lnTo>
                  <a:lnTo>
                    <a:pt x="80477" y="59827"/>
                  </a:lnTo>
                  <a:lnTo>
                    <a:pt x="20650" y="38291"/>
                  </a:lnTo>
                  <a:lnTo>
                    <a:pt x="0" y="95621"/>
                  </a:lnTo>
                  <a:lnTo>
                    <a:pt x="59836" y="117167"/>
                  </a:lnTo>
                  <a:lnTo>
                    <a:pt x="38290" y="177003"/>
                  </a:lnTo>
                  <a:lnTo>
                    <a:pt x="95631" y="197644"/>
                  </a:lnTo>
                  <a:lnTo>
                    <a:pt x="117176" y="137808"/>
                  </a:lnTo>
                  <a:lnTo>
                    <a:pt x="177003" y="1593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0" name="Google Shape;1160;p45"/>
          <p:cNvSpPr/>
          <p:nvPr/>
        </p:nvSpPr>
        <p:spPr>
          <a:xfrm flipH="1">
            <a:off x="209287" y="3190199"/>
            <a:ext cx="327000" cy="3279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45"/>
          <p:cNvSpPr/>
          <p:nvPr/>
        </p:nvSpPr>
        <p:spPr>
          <a:xfrm rot="10800000">
            <a:off x="-2099627" y="-4105156"/>
            <a:ext cx="5313540" cy="5305907"/>
          </a:xfrm>
          <a:custGeom>
            <a:avLst/>
            <a:gdLst/>
            <a:ahLst/>
            <a:cxnLst/>
            <a:rect l="l" t="t" r="r" b="b"/>
            <a:pathLst>
              <a:path w="82518" h="82518" extrusionOk="0">
                <a:moveTo>
                  <a:pt x="83711" y="41608"/>
                </a:moveTo>
                <a:cubicBezTo>
                  <a:pt x="83711" y="64398"/>
                  <a:pt x="65233" y="82871"/>
                  <a:pt x="42449" y="82871"/>
                </a:cubicBezTo>
                <a:cubicBezTo>
                  <a:pt x="19665" y="82871"/>
                  <a:pt x="1193" y="64398"/>
                  <a:pt x="1193" y="41608"/>
                </a:cubicBezTo>
                <a:cubicBezTo>
                  <a:pt x="1193" y="18824"/>
                  <a:pt x="19665" y="352"/>
                  <a:pt x="42449" y="352"/>
                </a:cubicBezTo>
                <a:cubicBezTo>
                  <a:pt x="65233" y="352"/>
                  <a:pt x="83711" y="18824"/>
                  <a:pt x="83711" y="4160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2" name="Google Shape;1162;p45"/>
          <p:cNvGrpSpPr/>
          <p:nvPr/>
        </p:nvGrpSpPr>
        <p:grpSpPr>
          <a:xfrm>
            <a:off x="-33703" y="617294"/>
            <a:ext cx="812959" cy="861672"/>
            <a:chOff x="5137170" y="1563182"/>
            <a:chExt cx="584358" cy="619462"/>
          </a:xfrm>
        </p:grpSpPr>
        <p:sp>
          <p:nvSpPr>
            <p:cNvPr id="1163" name="Google Shape;1163;p45"/>
            <p:cNvSpPr/>
            <p:nvPr/>
          </p:nvSpPr>
          <p:spPr>
            <a:xfrm>
              <a:off x="5137170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811"/>
                  </a:moveTo>
                  <a:cubicBezTo>
                    <a:pt x="96911" y="73631"/>
                    <a:pt x="75956" y="94567"/>
                    <a:pt x="50175" y="94567"/>
                  </a:cubicBezTo>
                  <a:cubicBezTo>
                    <a:pt x="24330" y="94567"/>
                    <a:pt x="3439" y="73631"/>
                    <a:pt x="3439" y="47811"/>
                  </a:cubicBezTo>
                  <a:cubicBezTo>
                    <a:pt x="3439" y="21992"/>
                    <a:pt x="24330" y="1063"/>
                    <a:pt x="50175" y="1063"/>
                  </a:cubicBezTo>
                  <a:cubicBezTo>
                    <a:pt x="75956" y="1063"/>
                    <a:pt x="96911" y="21992"/>
                    <a:pt x="96911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5"/>
            <p:cNvSpPr/>
            <p:nvPr/>
          </p:nvSpPr>
          <p:spPr>
            <a:xfrm>
              <a:off x="5137170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936"/>
                  </a:moveTo>
                  <a:cubicBezTo>
                    <a:pt x="96911" y="73755"/>
                    <a:pt x="75956" y="94691"/>
                    <a:pt x="50175" y="94691"/>
                  </a:cubicBezTo>
                  <a:cubicBezTo>
                    <a:pt x="24330" y="94691"/>
                    <a:pt x="3439" y="73755"/>
                    <a:pt x="3439" y="47936"/>
                  </a:cubicBezTo>
                  <a:cubicBezTo>
                    <a:pt x="3439" y="22117"/>
                    <a:pt x="24330" y="1187"/>
                    <a:pt x="50175" y="1187"/>
                  </a:cubicBezTo>
                  <a:cubicBezTo>
                    <a:pt x="75956" y="1187"/>
                    <a:pt x="96911" y="22117"/>
                    <a:pt x="96911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5"/>
            <p:cNvSpPr/>
            <p:nvPr/>
          </p:nvSpPr>
          <p:spPr>
            <a:xfrm>
              <a:off x="5312477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811"/>
                  </a:moveTo>
                  <a:cubicBezTo>
                    <a:pt x="97028" y="73631"/>
                    <a:pt x="76137" y="94567"/>
                    <a:pt x="50292" y="94567"/>
                  </a:cubicBezTo>
                  <a:cubicBezTo>
                    <a:pt x="24447" y="94567"/>
                    <a:pt x="3556" y="73631"/>
                    <a:pt x="3556" y="47811"/>
                  </a:cubicBezTo>
                  <a:cubicBezTo>
                    <a:pt x="3556" y="21992"/>
                    <a:pt x="24447" y="1063"/>
                    <a:pt x="50292" y="1063"/>
                  </a:cubicBezTo>
                  <a:cubicBezTo>
                    <a:pt x="76137" y="1063"/>
                    <a:pt x="97028" y="21992"/>
                    <a:pt x="97028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5312477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936"/>
                  </a:moveTo>
                  <a:cubicBezTo>
                    <a:pt x="97028" y="73755"/>
                    <a:pt x="76137" y="94691"/>
                    <a:pt x="50292" y="94691"/>
                  </a:cubicBezTo>
                  <a:cubicBezTo>
                    <a:pt x="24447" y="94691"/>
                    <a:pt x="3556" y="73755"/>
                    <a:pt x="3556" y="47936"/>
                  </a:cubicBezTo>
                  <a:cubicBezTo>
                    <a:pt x="3556" y="22117"/>
                    <a:pt x="24447" y="1187"/>
                    <a:pt x="50292" y="1187"/>
                  </a:cubicBezTo>
                  <a:cubicBezTo>
                    <a:pt x="76137" y="1187"/>
                    <a:pt x="97028" y="22117"/>
                    <a:pt x="97028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5476117" y="1563182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7811"/>
                  </a:moveTo>
                  <a:cubicBezTo>
                    <a:pt x="97137" y="73631"/>
                    <a:pt x="76182" y="94567"/>
                    <a:pt x="50400" y="94567"/>
                  </a:cubicBezTo>
                  <a:cubicBezTo>
                    <a:pt x="24556" y="94567"/>
                    <a:pt x="3664" y="73631"/>
                    <a:pt x="3664" y="47811"/>
                  </a:cubicBezTo>
                  <a:cubicBezTo>
                    <a:pt x="3664" y="21992"/>
                    <a:pt x="24556" y="1063"/>
                    <a:pt x="50400" y="1063"/>
                  </a:cubicBezTo>
                  <a:cubicBezTo>
                    <a:pt x="76182" y="1063"/>
                    <a:pt x="97137" y="21992"/>
                    <a:pt x="97137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5"/>
            <p:cNvSpPr/>
            <p:nvPr/>
          </p:nvSpPr>
          <p:spPr>
            <a:xfrm>
              <a:off x="5476117" y="1750191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7936"/>
                  </a:moveTo>
                  <a:cubicBezTo>
                    <a:pt x="97137" y="73755"/>
                    <a:pt x="76182" y="94691"/>
                    <a:pt x="50400" y="94691"/>
                  </a:cubicBezTo>
                  <a:cubicBezTo>
                    <a:pt x="24556" y="94691"/>
                    <a:pt x="3664" y="73755"/>
                    <a:pt x="3664" y="47936"/>
                  </a:cubicBezTo>
                  <a:cubicBezTo>
                    <a:pt x="3664" y="22117"/>
                    <a:pt x="24556" y="1187"/>
                    <a:pt x="50400" y="1187"/>
                  </a:cubicBezTo>
                  <a:cubicBezTo>
                    <a:pt x="76182" y="1187"/>
                    <a:pt x="97137" y="22117"/>
                    <a:pt x="97137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5"/>
            <p:cNvSpPr/>
            <p:nvPr/>
          </p:nvSpPr>
          <p:spPr>
            <a:xfrm>
              <a:off x="5651425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7811"/>
                  </a:moveTo>
                  <a:cubicBezTo>
                    <a:pt x="97253" y="73631"/>
                    <a:pt x="76361" y="94567"/>
                    <a:pt x="50517" y="94567"/>
                  </a:cubicBezTo>
                  <a:cubicBezTo>
                    <a:pt x="24736" y="94567"/>
                    <a:pt x="3781" y="73631"/>
                    <a:pt x="3781" y="47811"/>
                  </a:cubicBezTo>
                  <a:cubicBezTo>
                    <a:pt x="3781" y="21992"/>
                    <a:pt x="24736" y="1063"/>
                    <a:pt x="50517" y="1063"/>
                  </a:cubicBezTo>
                  <a:cubicBezTo>
                    <a:pt x="76361" y="1063"/>
                    <a:pt x="97253" y="21992"/>
                    <a:pt x="97253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5"/>
            <p:cNvSpPr/>
            <p:nvPr/>
          </p:nvSpPr>
          <p:spPr>
            <a:xfrm>
              <a:off x="5651425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7936"/>
                  </a:moveTo>
                  <a:cubicBezTo>
                    <a:pt x="97253" y="73755"/>
                    <a:pt x="76361" y="94691"/>
                    <a:pt x="50517" y="94691"/>
                  </a:cubicBezTo>
                  <a:cubicBezTo>
                    <a:pt x="24736" y="94691"/>
                    <a:pt x="3781" y="73755"/>
                    <a:pt x="3781" y="47936"/>
                  </a:cubicBezTo>
                  <a:cubicBezTo>
                    <a:pt x="3781" y="22117"/>
                    <a:pt x="24736" y="1187"/>
                    <a:pt x="50517" y="1187"/>
                  </a:cubicBezTo>
                  <a:cubicBezTo>
                    <a:pt x="76361" y="1187"/>
                    <a:pt x="97253" y="22117"/>
                    <a:pt x="97253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5"/>
            <p:cNvSpPr/>
            <p:nvPr/>
          </p:nvSpPr>
          <p:spPr>
            <a:xfrm>
              <a:off x="5137170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059"/>
                  </a:moveTo>
                  <a:cubicBezTo>
                    <a:pt x="96911" y="73878"/>
                    <a:pt x="75956" y="94807"/>
                    <a:pt x="50175" y="94807"/>
                  </a:cubicBezTo>
                  <a:cubicBezTo>
                    <a:pt x="24330" y="94807"/>
                    <a:pt x="3439" y="73878"/>
                    <a:pt x="3439" y="48059"/>
                  </a:cubicBezTo>
                  <a:cubicBezTo>
                    <a:pt x="3439" y="22240"/>
                    <a:pt x="24330" y="1304"/>
                    <a:pt x="50175" y="1304"/>
                  </a:cubicBezTo>
                  <a:cubicBezTo>
                    <a:pt x="75956" y="1304"/>
                    <a:pt x="96911" y="22240"/>
                    <a:pt x="96911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5"/>
            <p:cNvSpPr/>
            <p:nvPr/>
          </p:nvSpPr>
          <p:spPr>
            <a:xfrm>
              <a:off x="5137170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183"/>
                  </a:moveTo>
                  <a:cubicBezTo>
                    <a:pt x="96911" y="74002"/>
                    <a:pt x="75956" y="94932"/>
                    <a:pt x="50175" y="94932"/>
                  </a:cubicBezTo>
                  <a:cubicBezTo>
                    <a:pt x="24330" y="94932"/>
                    <a:pt x="3439" y="74002"/>
                    <a:pt x="3439" y="48183"/>
                  </a:cubicBezTo>
                  <a:cubicBezTo>
                    <a:pt x="3439" y="22364"/>
                    <a:pt x="24330" y="1428"/>
                    <a:pt x="50175" y="1428"/>
                  </a:cubicBezTo>
                  <a:cubicBezTo>
                    <a:pt x="75956" y="1428"/>
                    <a:pt x="96911" y="22364"/>
                    <a:pt x="96911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5"/>
            <p:cNvSpPr/>
            <p:nvPr/>
          </p:nvSpPr>
          <p:spPr>
            <a:xfrm>
              <a:off x="5312477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059"/>
                  </a:moveTo>
                  <a:cubicBezTo>
                    <a:pt x="97028" y="73878"/>
                    <a:pt x="76137" y="94807"/>
                    <a:pt x="50292" y="94807"/>
                  </a:cubicBezTo>
                  <a:cubicBezTo>
                    <a:pt x="24447" y="94807"/>
                    <a:pt x="3556" y="73878"/>
                    <a:pt x="3556" y="48059"/>
                  </a:cubicBezTo>
                  <a:cubicBezTo>
                    <a:pt x="3556" y="22240"/>
                    <a:pt x="24447" y="1304"/>
                    <a:pt x="50292" y="1304"/>
                  </a:cubicBezTo>
                  <a:cubicBezTo>
                    <a:pt x="76137" y="1304"/>
                    <a:pt x="97028" y="22240"/>
                    <a:pt x="97028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5"/>
            <p:cNvSpPr/>
            <p:nvPr/>
          </p:nvSpPr>
          <p:spPr>
            <a:xfrm>
              <a:off x="5312477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183"/>
                  </a:moveTo>
                  <a:cubicBezTo>
                    <a:pt x="97028" y="74002"/>
                    <a:pt x="76137" y="94932"/>
                    <a:pt x="50292" y="94932"/>
                  </a:cubicBezTo>
                  <a:cubicBezTo>
                    <a:pt x="24447" y="94932"/>
                    <a:pt x="3556" y="74002"/>
                    <a:pt x="3556" y="48183"/>
                  </a:cubicBezTo>
                  <a:cubicBezTo>
                    <a:pt x="3556" y="22364"/>
                    <a:pt x="24447" y="1428"/>
                    <a:pt x="50292" y="1428"/>
                  </a:cubicBezTo>
                  <a:cubicBezTo>
                    <a:pt x="76137" y="1428"/>
                    <a:pt x="97028" y="22364"/>
                    <a:pt x="97028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5"/>
            <p:cNvSpPr/>
            <p:nvPr/>
          </p:nvSpPr>
          <p:spPr>
            <a:xfrm>
              <a:off x="5476117" y="1925509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8059"/>
                  </a:moveTo>
                  <a:cubicBezTo>
                    <a:pt x="97137" y="73878"/>
                    <a:pt x="76182" y="94807"/>
                    <a:pt x="50400" y="94807"/>
                  </a:cubicBezTo>
                  <a:cubicBezTo>
                    <a:pt x="24556" y="94807"/>
                    <a:pt x="3664" y="73878"/>
                    <a:pt x="3664" y="48059"/>
                  </a:cubicBezTo>
                  <a:cubicBezTo>
                    <a:pt x="3664" y="22240"/>
                    <a:pt x="24556" y="1304"/>
                    <a:pt x="50400" y="1304"/>
                  </a:cubicBezTo>
                  <a:cubicBezTo>
                    <a:pt x="76182" y="1304"/>
                    <a:pt x="97137" y="22240"/>
                    <a:pt x="97137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5"/>
            <p:cNvSpPr/>
            <p:nvPr/>
          </p:nvSpPr>
          <p:spPr>
            <a:xfrm>
              <a:off x="5476117" y="2112518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8183"/>
                  </a:moveTo>
                  <a:cubicBezTo>
                    <a:pt x="97137" y="74002"/>
                    <a:pt x="76182" y="94932"/>
                    <a:pt x="50400" y="94932"/>
                  </a:cubicBezTo>
                  <a:cubicBezTo>
                    <a:pt x="24556" y="94932"/>
                    <a:pt x="3664" y="74002"/>
                    <a:pt x="3664" y="48183"/>
                  </a:cubicBezTo>
                  <a:cubicBezTo>
                    <a:pt x="3664" y="22364"/>
                    <a:pt x="24556" y="1428"/>
                    <a:pt x="50400" y="1428"/>
                  </a:cubicBezTo>
                  <a:cubicBezTo>
                    <a:pt x="76182" y="1428"/>
                    <a:pt x="97137" y="22364"/>
                    <a:pt x="97137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5"/>
            <p:cNvSpPr/>
            <p:nvPr/>
          </p:nvSpPr>
          <p:spPr>
            <a:xfrm>
              <a:off x="5651425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8059"/>
                  </a:moveTo>
                  <a:cubicBezTo>
                    <a:pt x="97253" y="73878"/>
                    <a:pt x="76361" y="94807"/>
                    <a:pt x="50517" y="94807"/>
                  </a:cubicBezTo>
                  <a:cubicBezTo>
                    <a:pt x="24736" y="94807"/>
                    <a:pt x="3781" y="73878"/>
                    <a:pt x="3781" y="48059"/>
                  </a:cubicBezTo>
                  <a:cubicBezTo>
                    <a:pt x="3781" y="22240"/>
                    <a:pt x="24736" y="1304"/>
                    <a:pt x="50517" y="1304"/>
                  </a:cubicBezTo>
                  <a:cubicBezTo>
                    <a:pt x="76361" y="1304"/>
                    <a:pt x="97253" y="22240"/>
                    <a:pt x="97253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5"/>
            <p:cNvSpPr/>
            <p:nvPr/>
          </p:nvSpPr>
          <p:spPr>
            <a:xfrm>
              <a:off x="5651425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8183"/>
                  </a:moveTo>
                  <a:cubicBezTo>
                    <a:pt x="97253" y="74002"/>
                    <a:pt x="76361" y="94932"/>
                    <a:pt x="50517" y="94932"/>
                  </a:cubicBezTo>
                  <a:cubicBezTo>
                    <a:pt x="24736" y="94932"/>
                    <a:pt x="3781" y="74002"/>
                    <a:pt x="3781" y="48183"/>
                  </a:cubicBezTo>
                  <a:cubicBezTo>
                    <a:pt x="3781" y="22364"/>
                    <a:pt x="24736" y="1428"/>
                    <a:pt x="50517" y="1428"/>
                  </a:cubicBezTo>
                  <a:cubicBezTo>
                    <a:pt x="76361" y="1428"/>
                    <a:pt x="97253" y="22364"/>
                    <a:pt x="97253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9" name="Google Shape;1179;p45"/>
          <p:cNvSpPr/>
          <p:nvPr/>
        </p:nvSpPr>
        <p:spPr>
          <a:xfrm flipH="1">
            <a:off x="2090212" y="4410442"/>
            <a:ext cx="327000" cy="3279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0" name="Google Shape;1180;p45"/>
          <p:cNvGrpSpPr/>
          <p:nvPr/>
        </p:nvGrpSpPr>
        <p:grpSpPr>
          <a:xfrm>
            <a:off x="7424921" y="-21497"/>
            <a:ext cx="1719081" cy="2868320"/>
            <a:chOff x="7424921" y="54703"/>
            <a:chExt cx="1719081" cy="2868320"/>
          </a:xfrm>
        </p:grpSpPr>
        <p:grpSp>
          <p:nvGrpSpPr>
            <p:cNvPr id="1181" name="Google Shape;1181;p45"/>
            <p:cNvGrpSpPr/>
            <p:nvPr/>
          </p:nvGrpSpPr>
          <p:grpSpPr>
            <a:xfrm rot="5400000" flipH="1">
              <a:off x="7572320" y="-92697"/>
              <a:ext cx="1424282" cy="1719081"/>
              <a:chOff x="6141456" y="2237178"/>
              <a:chExt cx="1424282" cy="1719081"/>
            </a:xfrm>
          </p:grpSpPr>
          <p:sp>
            <p:nvSpPr>
              <p:cNvPr id="1182" name="Google Shape;1182;p45"/>
              <p:cNvSpPr/>
              <p:nvPr/>
            </p:nvSpPr>
            <p:spPr>
              <a:xfrm flipH="1">
                <a:off x="6596138" y="2411596"/>
                <a:ext cx="969600" cy="10776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5"/>
              <p:cNvSpPr/>
              <p:nvPr/>
            </p:nvSpPr>
            <p:spPr>
              <a:xfrm flipH="1">
                <a:off x="6141456" y="2237178"/>
                <a:ext cx="403200" cy="4482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5"/>
              <p:cNvSpPr/>
              <p:nvPr/>
            </p:nvSpPr>
            <p:spPr>
              <a:xfrm flipH="1">
                <a:off x="7250925" y="3714759"/>
                <a:ext cx="217500" cy="241500"/>
              </a:xfrm>
              <a:prstGeom prst="mathPlus">
                <a:avLst>
                  <a:gd name="adj1" fmla="val 2352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" name="Google Shape;1185;p45"/>
            <p:cNvGrpSpPr/>
            <p:nvPr/>
          </p:nvGrpSpPr>
          <p:grpSpPr>
            <a:xfrm>
              <a:off x="7494482" y="918297"/>
              <a:ext cx="1449606" cy="2004726"/>
              <a:chOff x="6023606" y="2206935"/>
              <a:chExt cx="1363693" cy="2089344"/>
            </a:xfrm>
          </p:grpSpPr>
          <p:sp>
            <p:nvSpPr>
              <p:cNvPr id="1186" name="Google Shape;1186;p45"/>
              <p:cNvSpPr/>
              <p:nvPr/>
            </p:nvSpPr>
            <p:spPr>
              <a:xfrm flipH="1">
                <a:off x="6023606" y="2206935"/>
                <a:ext cx="403200" cy="4482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5"/>
              <p:cNvSpPr/>
              <p:nvPr/>
            </p:nvSpPr>
            <p:spPr>
              <a:xfrm flipH="1">
                <a:off x="7160199" y="4043979"/>
                <a:ext cx="227100" cy="2523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5"/>
              <p:cNvSpPr/>
              <p:nvPr/>
            </p:nvSpPr>
            <p:spPr>
              <a:xfrm flipH="1">
                <a:off x="6579354" y="2819648"/>
                <a:ext cx="650100" cy="722100"/>
              </a:xfrm>
              <a:prstGeom prst="mathPlus">
                <a:avLst>
                  <a:gd name="adj1" fmla="val 2352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18D87A7-41A9-BF79-4BDC-4D66D5BE67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84430" y="1233053"/>
            <a:ext cx="5439960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Noise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artifacts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medical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misclassifications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MRI: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Motion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artifacts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CT: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beam-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hardening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artifacts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X-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rays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Speckle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Poisson,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Gaussian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noise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ro-R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ro-RO" altLang="ro-R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Countermeasures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Adversarial training.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Generative Adversarial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Networks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GANs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>
          <a:extLst>
            <a:ext uri="{FF2B5EF4-FFF2-40B4-BE49-F238E27FC236}">
              <a16:creationId xmlns:a16="http://schemas.microsoft.com/office/drawing/2014/main" id="{292F0D2E-85E7-CBF5-59CE-BF39ACDEC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>
            <a:extLst>
              <a:ext uri="{FF2B5EF4-FFF2-40B4-BE49-F238E27FC236}">
                <a16:creationId xmlns:a16="http://schemas.microsoft.com/office/drawing/2014/main" id="{5D671777-BE6B-DB7F-77F7-5AF527873E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1551" y="653157"/>
            <a:ext cx="4357225" cy="692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b="1" dirty="0" err="1">
                <a:effectLst/>
                <a:latin typeface="Raleway Black" pitchFamily="2" charset="0"/>
                <a:ea typeface="Calibri" panose="020F0502020204030204" pitchFamily="34" charset="0"/>
              </a:rPr>
              <a:t>Unavailability</a:t>
            </a:r>
            <a:r>
              <a:rPr lang="ro-RO" sz="2800" b="1" dirty="0">
                <a:effectLst/>
                <a:latin typeface="Raleway Black" pitchFamily="2" charset="0"/>
                <a:ea typeface="Calibri" panose="020F0502020204030204" pitchFamily="34" charset="0"/>
              </a:rPr>
              <a:t> </a:t>
            </a:r>
            <a:r>
              <a:rPr lang="ro-RO" sz="2800" b="1" dirty="0" err="1">
                <a:effectLst/>
                <a:latin typeface="Raleway Black" pitchFamily="2" charset="0"/>
                <a:ea typeface="Calibri" panose="020F0502020204030204" pitchFamily="34" charset="0"/>
              </a:rPr>
              <a:t>and</a:t>
            </a:r>
            <a:r>
              <a:rPr lang="ro-RO" sz="2800" b="1" dirty="0">
                <a:effectLst/>
                <a:latin typeface="Raleway Black" pitchFamily="2" charset="0"/>
                <a:ea typeface="Calibri" panose="020F0502020204030204" pitchFamily="34" charset="0"/>
              </a:rPr>
              <a:t> </a:t>
            </a:r>
            <a:r>
              <a:rPr lang="ro-RO" sz="2800" b="1" dirty="0" err="1">
                <a:effectLst/>
                <a:latin typeface="Raleway Black" pitchFamily="2" charset="0"/>
                <a:ea typeface="Calibri" panose="020F0502020204030204" pitchFamily="34" charset="0"/>
              </a:rPr>
              <a:t>Imbalanced</a:t>
            </a:r>
            <a:r>
              <a:rPr lang="ro-RO" sz="2800" b="1" dirty="0">
                <a:effectLst/>
                <a:latin typeface="Raleway Black" pitchFamily="2" charset="0"/>
                <a:ea typeface="Calibri" panose="020F0502020204030204" pitchFamily="34" charset="0"/>
              </a:rPr>
              <a:t> Data</a:t>
            </a:r>
            <a:endParaRPr sz="2800" dirty="0">
              <a:latin typeface="Raleway Black" pitchFamily="2" charset="0"/>
            </a:endParaRPr>
          </a:p>
        </p:txBody>
      </p:sp>
      <p:sp>
        <p:nvSpPr>
          <p:cNvPr id="1103" name="Google Shape;1103;p45">
            <a:extLst>
              <a:ext uri="{FF2B5EF4-FFF2-40B4-BE49-F238E27FC236}">
                <a16:creationId xmlns:a16="http://schemas.microsoft.com/office/drawing/2014/main" id="{005E8794-831A-E7EE-A394-DA9504BA23D1}"/>
              </a:ext>
            </a:extLst>
          </p:cNvPr>
          <p:cNvSpPr/>
          <p:nvPr/>
        </p:nvSpPr>
        <p:spPr>
          <a:xfrm>
            <a:off x="4603550" y="3518100"/>
            <a:ext cx="10774126" cy="10774126"/>
          </a:xfrm>
          <a:custGeom>
            <a:avLst/>
            <a:gdLst/>
            <a:ahLst/>
            <a:cxnLst/>
            <a:rect l="l" t="t" r="r" b="b"/>
            <a:pathLst>
              <a:path w="459500" h="459500" extrusionOk="0">
                <a:moveTo>
                  <a:pt x="459501" y="229750"/>
                </a:moveTo>
                <a:cubicBezTo>
                  <a:pt x="459501" y="356638"/>
                  <a:pt x="356638" y="459501"/>
                  <a:pt x="229750" y="459501"/>
                </a:cubicBezTo>
                <a:cubicBezTo>
                  <a:pt x="102863" y="459501"/>
                  <a:pt x="0" y="356638"/>
                  <a:pt x="0" y="229750"/>
                </a:cubicBezTo>
                <a:cubicBezTo>
                  <a:pt x="0" y="102863"/>
                  <a:pt x="102863" y="0"/>
                  <a:pt x="229750" y="0"/>
                </a:cubicBezTo>
                <a:cubicBezTo>
                  <a:pt x="356638" y="0"/>
                  <a:pt x="459501" y="102863"/>
                  <a:pt x="459501" y="229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4" name="Google Shape;1104;p45">
            <a:extLst>
              <a:ext uri="{FF2B5EF4-FFF2-40B4-BE49-F238E27FC236}">
                <a16:creationId xmlns:a16="http://schemas.microsoft.com/office/drawing/2014/main" id="{E61A3FD0-4270-67BC-90BC-1293BE6C2E2C}"/>
              </a:ext>
            </a:extLst>
          </p:cNvPr>
          <p:cNvGrpSpPr/>
          <p:nvPr/>
        </p:nvGrpSpPr>
        <p:grpSpPr>
          <a:xfrm>
            <a:off x="8683617" y="3190207"/>
            <a:ext cx="279543" cy="918677"/>
            <a:chOff x="110510" y="3460575"/>
            <a:chExt cx="347864" cy="1143344"/>
          </a:xfrm>
        </p:grpSpPr>
        <p:sp>
          <p:nvSpPr>
            <p:cNvPr id="1105" name="Google Shape;1105;p45">
              <a:extLst>
                <a:ext uri="{FF2B5EF4-FFF2-40B4-BE49-F238E27FC236}">
                  <a16:creationId xmlns:a16="http://schemas.microsoft.com/office/drawing/2014/main" id="{F81BA640-EC66-3124-1C57-56441403D6B9}"/>
                </a:ext>
              </a:extLst>
            </p:cNvPr>
            <p:cNvSpPr/>
            <p:nvPr/>
          </p:nvSpPr>
          <p:spPr>
            <a:xfrm flipH="1">
              <a:off x="359060" y="3725725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811"/>
                  </a:moveTo>
                  <a:cubicBezTo>
                    <a:pt x="96911" y="73631"/>
                    <a:pt x="75956" y="94567"/>
                    <a:pt x="50175" y="94567"/>
                  </a:cubicBezTo>
                  <a:cubicBezTo>
                    <a:pt x="24330" y="94567"/>
                    <a:pt x="3439" y="73631"/>
                    <a:pt x="3439" y="47811"/>
                  </a:cubicBezTo>
                  <a:cubicBezTo>
                    <a:pt x="3439" y="21992"/>
                    <a:pt x="24330" y="1063"/>
                    <a:pt x="50175" y="1063"/>
                  </a:cubicBezTo>
                  <a:cubicBezTo>
                    <a:pt x="75956" y="1063"/>
                    <a:pt x="96911" y="21992"/>
                    <a:pt x="96911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5">
              <a:extLst>
                <a:ext uri="{FF2B5EF4-FFF2-40B4-BE49-F238E27FC236}">
                  <a16:creationId xmlns:a16="http://schemas.microsoft.com/office/drawing/2014/main" id="{92EC4945-3CD0-6CDB-2DF5-88B5F7EBB819}"/>
                </a:ext>
              </a:extLst>
            </p:cNvPr>
            <p:cNvSpPr/>
            <p:nvPr/>
          </p:nvSpPr>
          <p:spPr>
            <a:xfrm flipH="1">
              <a:off x="359060" y="3990866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936"/>
                  </a:moveTo>
                  <a:cubicBezTo>
                    <a:pt x="96911" y="73755"/>
                    <a:pt x="75956" y="94691"/>
                    <a:pt x="50175" y="94691"/>
                  </a:cubicBezTo>
                  <a:cubicBezTo>
                    <a:pt x="24330" y="94691"/>
                    <a:pt x="3439" y="73755"/>
                    <a:pt x="3439" y="47936"/>
                  </a:cubicBezTo>
                  <a:cubicBezTo>
                    <a:pt x="3439" y="22117"/>
                    <a:pt x="24330" y="1187"/>
                    <a:pt x="50175" y="1187"/>
                  </a:cubicBezTo>
                  <a:cubicBezTo>
                    <a:pt x="75956" y="1187"/>
                    <a:pt x="96911" y="22117"/>
                    <a:pt x="96911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5">
              <a:extLst>
                <a:ext uri="{FF2B5EF4-FFF2-40B4-BE49-F238E27FC236}">
                  <a16:creationId xmlns:a16="http://schemas.microsoft.com/office/drawing/2014/main" id="{16180086-8C39-EBE5-93EC-CF2D17872B5E}"/>
                </a:ext>
              </a:extLst>
            </p:cNvPr>
            <p:cNvSpPr/>
            <p:nvPr/>
          </p:nvSpPr>
          <p:spPr>
            <a:xfrm flipH="1">
              <a:off x="110510" y="3460575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811"/>
                  </a:moveTo>
                  <a:cubicBezTo>
                    <a:pt x="97028" y="73631"/>
                    <a:pt x="76137" y="94567"/>
                    <a:pt x="50292" y="94567"/>
                  </a:cubicBezTo>
                  <a:cubicBezTo>
                    <a:pt x="24447" y="94567"/>
                    <a:pt x="3556" y="73631"/>
                    <a:pt x="3556" y="47811"/>
                  </a:cubicBezTo>
                  <a:cubicBezTo>
                    <a:pt x="3556" y="21992"/>
                    <a:pt x="24447" y="1063"/>
                    <a:pt x="50292" y="1063"/>
                  </a:cubicBezTo>
                  <a:cubicBezTo>
                    <a:pt x="76137" y="1063"/>
                    <a:pt x="97028" y="21992"/>
                    <a:pt x="97028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5">
              <a:extLst>
                <a:ext uri="{FF2B5EF4-FFF2-40B4-BE49-F238E27FC236}">
                  <a16:creationId xmlns:a16="http://schemas.microsoft.com/office/drawing/2014/main" id="{D36E3106-5CB8-740A-FCD9-A52BCB824D67}"/>
                </a:ext>
              </a:extLst>
            </p:cNvPr>
            <p:cNvSpPr/>
            <p:nvPr/>
          </p:nvSpPr>
          <p:spPr>
            <a:xfrm flipH="1">
              <a:off x="110510" y="3725716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936"/>
                  </a:moveTo>
                  <a:cubicBezTo>
                    <a:pt x="97028" y="73755"/>
                    <a:pt x="76137" y="94691"/>
                    <a:pt x="50292" y="94691"/>
                  </a:cubicBezTo>
                  <a:cubicBezTo>
                    <a:pt x="24447" y="94691"/>
                    <a:pt x="3556" y="73755"/>
                    <a:pt x="3556" y="47936"/>
                  </a:cubicBezTo>
                  <a:cubicBezTo>
                    <a:pt x="3556" y="22117"/>
                    <a:pt x="24447" y="1187"/>
                    <a:pt x="50292" y="1187"/>
                  </a:cubicBezTo>
                  <a:cubicBezTo>
                    <a:pt x="76137" y="1187"/>
                    <a:pt x="97028" y="22117"/>
                    <a:pt x="97028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5">
              <a:extLst>
                <a:ext uri="{FF2B5EF4-FFF2-40B4-BE49-F238E27FC236}">
                  <a16:creationId xmlns:a16="http://schemas.microsoft.com/office/drawing/2014/main" id="{F3EA3CB4-2B0E-4434-6AC5-9FBABFA4E230}"/>
                </a:ext>
              </a:extLst>
            </p:cNvPr>
            <p:cNvSpPr/>
            <p:nvPr/>
          </p:nvSpPr>
          <p:spPr>
            <a:xfrm flipH="1">
              <a:off x="359060" y="4239431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059"/>
                  </a:moveTo>
                  <a:cubicBezTo>
                    <a:pt x="96911" y="73878"/>
                    <a:pt x="75956" y="94807"/>
                    <a:pt x="50175" y="94807"/>
                  </a:cubicBezTo>
                  <a:cubicBezTo>
                    <a:pt x="24330" y="94807"/>
                    <a:pt x="3439" y="73878"/>
                    <a:pt x="3439" y="48059"/>
                  </a:cubicBezTo>
                  <a:cubicBezTo>
                    <a:pt x="3439" y="22240"/>
                    <a:pt x="24330" y="1304"/>
                    <a:pt x="50175" y="1304"/>
                  </a:cubicBezTo>
                  <a:cubicBezTo>
                    <a:pt x="75956" y="1304"/>
                    <a:pt x="96911" y="22240"/>
                    <a:pt x="96911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5">
              <a:extLst>
                <a:ext uri="{FF2B5EF4-FFF2-40B4-BE49-F238E27FC236}">
                  <a16:creationId xmlns:a16="http://schemas.microsoft.com/office/drawing/2014/main" id="{D06C65AB-A978-65F7-93C4-E9A7EC251816}"/>
                </a:ext>
              </a:extLst>
            </p:cNvPr>
            <p:cNvSpPr/>
            <p:nvPr/>
          </p:nvSpPr>
          <p:spPr>
            <a:xfrm flipH="1">
              <a:off x="359060" y="4504572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183"/>
                  </a:moveTo>
                  <a:cubicBezTo>
                    <a:pt x="96911" y="74002"/>
                    <a:pt x="75956" y="94932"/>
                    <a:pt x="50175" y="94932"/>
                  </a:cubicBezTo>
                  <a:cubicBezTo>
                    <a:pt x="24330" y="94932"/>
                    <a:pt x="3439" y="74002"/>
                    <a:pt x="3439" y="48183"/>
                  </a:cubicBezTo>
                  <a:cubicBezTo>
                    <a:pt x="3439" y="22364"/>
                    <a:pt x="24330" y="1428"/>
                    <a:pt x="50175" y="1428"/>
                  </a:cubicBezTo>
                  <a:cubicBezTo>
                    <a:pt x="75956" y="1428"/>
                    <a:pt x="96911" y="22364"/>
                    <a:pt x="96911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5">
              <a:extLst>
                <a:ext uri="{FF2B5EF4-FFF2-40B4-BE49-F238E27FC236}">
                  <a16:creationId xmlns:a16="http://schemas.microsoft.com/office/drawing/2014/main" id="{3A3B97B4-4D53-95A0-2D45-F8E048CD4D1A}"/>
                </a:ext>
              </a:extLst>
            </p:cNvPr>
            <p:cNvSpPr/>
            <p:nvPr/>
          </p:nvSpPr>
          <p:spPr>
            <a:xfrm flipH="1">
              <a:off x="110510" y="3974281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059"/>
                  </a:moveTo>
                  <a:cubicBezTo>
                    <a:pt x="97028" y="73878"/>
                    <a:pt x="76137" y="94807"/>
                    <a:pt x="50292" y="94807"/>
                  </a:cubicBezTo>
                  <a:cubicBezTo>
                    <a:pt x="24447" y="94807"/>
                    <a:pt x="3556" y="73878"/>
                    <a:pt x="3556" y="48059"/>
                  </a:cubicBezTo>
                  <a:cubicBezTo>
                    <a:pt x="3556" y="22240"/>
                    <a:pt x="24447" y="1304"/>
                    <a:pt x="50292" y="1304"/>
                  </a:cubicBezTo>
                  <a:cubicBezTo>
                    <a:pt x="76137" y="1304"/>
                    <a:pt x="97028" y="22240"/>
                    <a:pt x="97028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5">
              <a:extLst>
                <a:ext uri="{FF2B5EF4-FFF2-40B4-BE49-F238E27FC236}">
                  <a16:creationId xmlns:a16="http://schemas.microsoft.com/office/drawing/2014/main" id="{D5617DDC-E151-7D12-88B6-25DD0934C4F6}"/>
                </a:ext>
              </a:extLst>
            </p:cNvPr>
            <p:cNvSpPr/>
            <p:nvPr/>
          </p:nvSpPr>
          <p:spPr>
            <a:xfrm flipH="1">
              <a:off x="110510" y="4239422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183"/>
                  </a:moveTo>
                  <a:cubicBezTo>
                    <a:pt x="97028" y="74002"/>
                    <a:pt x="76137" y="94932"/>
                    <a:pt x="50292" y="94932"/>
                  </a:cubicBezTo>
                  <a:cubicBezTo>
                    <a:pt x="24447" y="94932"/>
                    <a:pt x="3556" y="74002"/>
                    <a:pt x="3556" y="48183"/>
                  </a:cubicBezTo>
                  <a:cubicBezTo>
                    <a:pt x="3556" y="22364"/>
                    <a:pt x="24447" y="1428"/>
                    <a:pt x="50292" y="1428"/>
                  </a:cubicBezTo>
                  <a:cubicBezTo>
                    <a:pt x="76137" y="1428"/>
                    <a:pt x="97028" y="22364"/>
                    <a:pt x="97028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5">
            <a:extLst>
              <a:ext uri="{FF2B5EF4-FFF2-40B4-BE49-F238E27FC236}">
                <a16:creationId xmlns:a16="http://schemas.microsoft.com/office/drawing/2014/main" id="{2912778D-09BA-4203-A687-DA7EB1D55F42}"/>
              </a:ext>
            </a:extLst>
          </p:cNvPr>
          <p:cNvGrpSpPr/>
          <p:nvPr/>
        </p:nvGrpSpPr>
        <p:grpSpPr>
          <a:xfrm rot="-733190">
            <a:off x="356265" y="3092299"/>
            <a:ext cx="1676490" cy="1568325"/>
            <a:chOff x="2547418" y="3370852"/>
            <a:chExt cx="988719" cy="924982"/>
          </a:xfrm>
        </p:grpSpPr>
        <p:sp>
          <p:nvSpPr>
            <p:cNvPr id="1114" name="Google Shape;1114;p45">
              <a:extLst>
                <a:ext uri="{FF2B5EF4-FFF2-40B4-BE49-F238E27FC236}">
                  <a16:creationId xmlns:a16="http://schemas.microsoft.com/office/drawing/2014/main" id="{81A009C9-B9D8-B7A7-EC38-7ABE16C45067}"/>
                </a:ext>
              </a:extLst>
            </p:cNvPr>
            <p:cNvSpPr/>
            <p:nvPr/>
          </p:nvSpPr>
          <p:spPr>
            <a:xfrm>
              <a:off x="2984594" y="3492472"/>
              <a:ext cx="272803" cy="152050"/>
            </a:xfrm>
            <a:custGeom>
              <a:avLst/>
              <a:gdLst/>
              <a:ahLst/>
              <a:cxnLst/>
              <a:rect l="l" t="t" r="r" b="b"/>
              <a:pathLst>
                <a:path w="363737" h="202734" extrusionOk="0">
                  <a:moveTo>
                    <a:pt x="201587" y="201587"/>
                  </a:moveTo>
                  <a:cubicBezTo>
                    <a:pt x="301714" y="190376"/>
                    <a:pt x="373799" y="100127"/>
                    <a:pt x="362588" y="0"/>
                  </a:cubicBezTo>
                  <a:lnTo>
                    <a:pt x="0" y="40595"/>
                  </a:lnTo>
                  <a:cubicBezTo>
                    <a:pt x="11201" y="140713"/>
                    <a:pt x="101460" y="212788"/>
                    <a:pt x="201587" y="2015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5">
              <a:extLst>
                <a:ext uri="{FF2B5EF4-FFF2-40B4-BE49-F238E27FC236}">
                  <a16:creationId xmlns:a16="http://schemas.microsoft.com/office/drawing/2014/main" id="{FE57F690-4B0D-295E-B227-B6056DDCA490}"/>
                </a:ext>
              </a:extLst>
            </p:cNvPr>
            <p:cNvSpPr/>
            <p:nvPr/>
          </p:nvSpPr>
          <p:spPr>
            <a:xfrm>
              <a:off x="2983727" y="3370852"/>
              <a:ext cx="272801" cy="152059"/>
            </a:xfrm>
            <a:custGeom>
              <a:avLst/>
              <a:gdLst/>
              <a:ahLst/>
              <a:cxnLst/>
              <a:rect l="l" t="t" r="r" b="b"/>
              <a:pathLst>
                <a:path w="363735" h="202745" extrusionOk="0">
                  <a:moveTo>
                    <a:pt x="1147" y="202746"/>
                  </a:moveTo>
                  <a:lnTo>
                    <a:pt x="363736" y="162150"/>
                  </a:lnTo>
                  <a:cubicBezTo>
                    <a:pt x="352525" y="62024"/>
                    <a:pt x="262275" y="-10062"/>
                    <a:pt x="162148" y="1149"/>
                  </a:cubicBezTo>
                  <a:cubicBezTo>
                    <a:pt x="62022" y="12360"/>
                    <a:pt x="-10054" y="102619"/>
                    <a:pt x="1147" y="202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5">
              <a:extLst>
                <a:ext uri="{FF2B5EF4-FFF2-40B4-BE49-F238E27FC236}">
                  <a16:creationId xmlns:a16="http://schemas.microsoft.com/office/drawing/2014/main" id="{D9F6C3A4-087B-EA0F-4C9F-BC2FEDAE8B87}"/>
                </a:ext>
              </a:extLst>
            </p:cNvPr>
            <p:cNvSpPr/>
            <p:nvPr/>
          </p:nvSpPr>
          <p:spPr>
            <a:xfrm>
              <a:off x="3363260" y="3742754"/>
              <a:ext cx="161272" cy="129668"/>
            </a:xfrm>
            <a:custGeom>
              <a:avLst/>
              <a:gdLst/>
              <a:ahLst/>
              <a:cxnLst/>
              <a:rect l="l" t="t" r="r" b="b"/>
              <a:pathLst>
                <a:path w="215030" h="172891" extrusionOk="0">
                  <a:moveTo>
                    <a:pt x="57611" y="157419"/>
                  </a:moveTo>
                  <a:cubicBezTo>
                    <a:pt x="112713" y="189252"/>
                    <a:pt x="183198" y="170393"/>
                    <a:pt x="215030" y="115290"/>
                  </a:cubicBezTo>
                  <a:lnTo>
                    <a:pt x="15472" y="0"/>
                  </a:lnTo>
                  <a:cubicBezTo>
                    <a:pt x="-16360" y="55102"/>
                    <a:pt x="2499" y="125587"/>
                    <a:pt x="57611" y="157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5">
              <a:extLst>
                <a:ext uri="{FF2B5EF4-FFF2-40B4-BE49-F238E27FC236}">
                  <a16:creationId xmlns:a16="http://schemas.microsoft.com/office/drawing/2014/main" id="{AA8391DE-AAE7-A383-E9FB-021D7B00660C}"/>
                </a:ext>
              </a:extLst>
            </p:cNvPr>
            <p:cNvSpPr/>
            <p:nvPr/>
          </p:nvSpPr>
          <p:spPr>
            <a:xfrm>
              <a:off x="3374864" y="3699549"/>
              <a:ext cx="161272" cy="129672"/>
            </a:xfrm>
            <a:custGeom>
              <a:avLst/>
              <a:gdLst/>
              <a:ahLst/>
              <a:cxnLst/>
              <a:rect l="l" t="t" r="r" b="b"/>
              <a:pathLst>
                <a:path w="215030" h="172896" extrusionOk="0">
                  <a:moveTo>
                    <a:pt x="0" y="57606"/>
                  </a:moveTo>
                  <a:lnTo>
                    <a:pt x="199558" y="172896"/>
                  </a:lnTo>
                  <a:cubicBezTo>
                    <a:pt x="231391" y="117794"/>
                    <a:pt x="212531" y="47309"/>
                    <a:pt x="157429" y="15477"/>
                  </a:cubicBezTo>
                  <a:cubicBezTo>
                    <a:pt x="102318" y="-16365"/>
                    <a:pt x="31842" y="2504"/>
                    <a:pt x="0" y="57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5">
              <a:extLst>
                <a:ext uri="{FF2B5EF4-FFF2-40B4-BE49-F238E27FC236}">
                  <a16:creationId xmlns:a16="http://schemas.microsoft.com/office/drawing/2014/main" id="{5B66B48F-2DA5-F7B2-CBE9-9F75445E2B85}"/>
                </a:ext>
              </a:extLst>
            </p:cNvPr>
            <p:cNvSpPr/>
            <p:nvPr/>
          </p:nvSpPr>
          <p:spPr>
            <a:xfrm>
              <a:off x="2677694" y="3918457"/>
              <a:ext cx="568358" cy="377377"/>
            </a:xfrm>
            <a:custGeom>
              <a:avLst/>
              <a:gdLst/>
              <a:ahLst/>
              <a:cxnLst/>
              <a:rect l="l" t="t" r="r" b="b"/>
              <a:pathLst>
                <a:path w="757811" h="503169" extrusionOk="0">
                  <a:moveTo>
                    <a:pt x="685387" y="264296"/>
                  </a:moveTo>
                  <a:lnTo>
                    <a:pt x="188248" y="491886"/>
                  </a:lnTo>
                  <a:cubicBezTo>
                    <a:pt x="125974" y="520395"/>
                    <a:pt x="52374" y="493020"/>
                    <a:pt x="23866" y="430745"/>
                  </a:cubicBezTo>
                  <a:lnTo>
                    <a:pt x="11283" y="403256"/>
                  </a:lnTo>
                  <a:cubicBezTo>
                    <a:pt x="-17225" y="340982"/>
                    <a:pt x="10150" y="267382"/>
                    <a:pt x="72424" y="238874"/>
                  </a:cubicBezTo>
                  <a:lnTo>
                    <a:pt x="569563" y="11283"/>
                  </a:lnTo>
                  <a:cubicBezTo>
                    <a:pt x="631837" y="-17225"/>
                    <a:pt x="705437" y="10150"/>
                    <a:pt x="733945" y="72424"/>
                  </a:cubicBezTo>
                  <a:lnTo>
                    <a:pt x="746528" y="99914"/>
                  </a:lnTo>
                  <a:cubicBezTo>
                    <a:pt x="775036" y="162188"/>
                    <a:pt x="747661" y="235788"/>
                    <a:pt x="685387" y="264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" name="Google Shape;1119;p45">
              <a:extLst>
                <a:ext uri="{FF2B5EF4-FFF2-40B4-BE49-F238E27FC236}">
                  <a16:creationId xmlns:a16="http://schemas.microsoft.com/office/drawing/2014/main" id="{90C322EE-2AE5-29AA-6606-548E676A894F}"/>
                </a:ext>
              </a:extLst>
            </p:cNvPr>
            <p:cNvGrpSpPr/>
            <p:nvPr/>
          </p:nvGrpSpPr>
          <p:grpSpPr>
            <a:xfrm>
              <a:off x="2709967" y="4144053"/>
              <a:ext cx="66665" cy="126316"/>
              <a:chOff x="3613289" y="5525404"/>
              <a:chExt cx="88887" cy="168421"/>
            </a:xfrm>
          </p:grpSpPr>
          <p:sp>
            <p:nvSpPr>
              <p:cNvPr id="1120" name="Google Shape;1120;p45">
                <a:extLst>
                  <a:ext uri="{FF2B5EF4-FFF2-40B4-BE49-F238E27FC236}">
                    <a16:creationId xmlns:a16="http://schemas.microsoft.com/office/drawing/2014/main" id="{F76ADC74-0532-D132-0451-EF125136D9FA}"/>
                  </a:ext>
                </a:extLst>
              </p:cNvPr>
              <p:cNvSpPr/>
              <p:nvPr/>
            </p:nvSpPr>
            <p:spPr>
              <a:xfrm>
                <a:off x="3613289" y="5525404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45">
                <a:extLst>
                  <a:ext uri="{FF2B5EF4-FFF2-40B4-BE49-F238E27FC236}">
                    <a16:creationId xmlns:a16="http://schemas.microsoft.com/office/drawing/2014/main" id="{26D3A75A-963E-B17D-2D5E-60BD90F1673D}"/>
                  </a:ext>
                </a:extLst>
              </p:cNvPr>
              <p:cNvSpPr/>
              <p:nvPr/>
            </p:nvSpPr>
            <p:spPr>
              <a:xfrm>
                <a:off x="3646865" y="5598747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5">
                <a:extLst>
                  <a:ext uri="{FF2B5EF4-FFF2-40B4-BE49-F238E27FC236}">
                    <a16:creationId xmlns:a16="http://schemas.microsoft.com/office/drawing/2014/main" id="{39ADE602-E8B5-C0D5-2D22-B20A499D0338}"/>
                  </a:ext>
                </a:extLst>
              </p:cNvPr>
              <p:cNvSpPr/>
              <p:nvPr/>
            </p:nvSpPr>
            <p:spPr>
              <a:xfrm>
                <a:off x="3680440" y="5672089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3" name="Google Shape;1123;p45">
              <a:extLst>
                <a:ext uri="{FF2B5EF4-FFF2-40B4-BE49-F238E27FC236}">
                  <a16:creationId xmlns:a16="http://schemas.microsoft.com/office/drawing/2014/main" id="{C6A7C0D0-2CC4-CA34-A386-654BE4D9392E}"/>
                </a:ext>
              </a:extLst>
            </p:cNvPr>
            <p:cNvGrpSpPr/>
            <p:nvPr/>
          </p:nvGrpSpPr>
          <p:grpSpPr>
            <a:xfrm>
              <a:off x="2782826" y="4110699"/>
              <a:ext cx="66665" cy="126316"/>
              <a:chOff x="3710435" y="5480932"/>
              <a:chExt cx="88887" cy="168421"/>
            </a:xfrm>
          </p:grpSpPr>
          <p:sp>
            <p:nvSpPr>
              <p:cNvPr id="1124" name="Google Shape;1124;p45">
                <a:extLst>
                  <a:ext uri="{FF2B5EF4-FFF2-40B4-BE49-F238E27FC236}">
                    <a16:creationId xmlns:a16="http://schemas.microsoft.com/office/drawing/2014/main" id="{A5F437B8-FB74-23F4-C063-DA7F6569ACA0}"/>
                  </a:ext>
                </a:extLst>
              </p:cNvPr>
              <p:cNvSpPr/>
              <p:nvPr/>
            </p:nvSpPr>
            <p:spPr>
              <a:xfrm>
                <a:off x="3710435" y="5480932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rgbClr val="EDB6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5">
                <a:extLst>
                  <a:ext uri="{FF2B5EF4-FFF2-40B4-BE49-F238E27FC236}">
                    <a16:creationId xmlns:a16="http://schemas.microsoft.com/office/drawing/2014/main" id="{A9425077-2B5F-E809-F801-11878F3A0BD1}"/>
                  </a:ext>
                </a:extLst>
              </p:cNvPr>
              <p:cNvSpPr/>
              <p:nvPr/>
            </p:nvSpPr>
            <p:spPr>
              <a:xfrm>
                <a:off x="3744010" y="5554275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rgbClr val="EDB6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45">
                <a:extLst>
                  <a:ext uri="{FF2B5EF4-FFF2-40B4-BE49-F238E27FC236}">
                    <a16:creationId xmlns:a16="http://schemas.microsoft.com/office/drawing/2014/main" id="{3F12A6E7-EBE4-AE2C-815D-02E7CFDC86AB}"/>
                  </a:ext>
                </a:extLst>
              </p:cNvPr>
              <p:cNvSpPr/>
              <p:nvPr/>
            </p:nvSpPr>
            <p:spPr>
              <a:xfrm>
                <a:off x="3777586" y="5627617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rgbClr val="EDB6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" name="Google Shape;1127;p45">
              <a:extLst>
                <a:ext uri="{FF2B5EF4-FFF2-40B4-BE49-F238E27FC236}">
                  <a16:creationId xmlns:a16="http://schemas.microsoft.com/office/drawing/2014/main" id="{9A0C48E0-43B1-9E8E-C01E-88BF198A9D47}"/>
                </a:ext>
              </a:extLst>
            </p:cNvPr>
            <p:cNvGrpSpPr/>
            <p:nvPr/>
          </p:nvGrpSpPr>
          <p:grpSpPr>
            <a:xfrm>
              <a:off x="2855685" y="4077345"/>
              <a:ext cx="66665" cy="126316"/>
              <a:chOff x="3807580" y="5436460"/>
              <a:chExt cx="88887" cy="168421"/>
            </a:xfrm>
          </p:grpSpPr>
          <p:sp>
            <p:nvSpPr>
              <p:cNvPr id="1128" name="Google Shape;1128;p45">
                <a:extLst>
                  <a:ext uri="{FF2B5EF4-FFF2-40B4-BE49-F238E27FC236}">
                    <a16:creationId xmlns:a16="http://schemas.microsoft.com/office/drawing/2014/main" id="{E9778851-5FE2-E9E4-538F-6578FA3EC439}"/>
                  </a:ext>
                </a:extLst>
              </p:cNvPr>
              <p:cNvSpPr/>
              <p:nvPr/>
            </p:nvSpPr>
            <p:spPr>
              <a:xfrm>
                <a:off x="3807580" y="543646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45">
                <a:extLst>
                  <a:ext uri="{FF2B5EF4-FFF2-40B4-BE49-F238E27FC236}">
                    <a16:creationId xmlns:a16="http://schemas.microsoft.com/office/drawing/2014/main" id="{E2F9BBEF-1BE9-B842-5B6A-6040B7CA8EBE}"/>
                  </a:ext>
                </a:extLst>
              </p:cNvPr>
              <p:cNvSpPr/>
              <p:nvPr/>
            </p:nvSpPr>
            <p:spPr>
              <a:xfrm>
                <a:off x="3841156" y="5509802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45">
                <a:extLst>
                  <a:ext uri="{FF2B5EF4-FFF2-40B4-BE49-F238E27FC236}">
                    <a16:creationId xmlns:a16="http://schemas.microsoft.com/office/drawing/2014/main" id="{E23CF57B-7A78-BD2F-2E73-06C1E1E60F84}"/>
                  </a:ext>
                </a:extLst>
              </p:cNvPr>
              <p:cNvSpPr/>
              <p:nvPr/>
            </p:nvSpPr>
            <p:spPr>
              <a:xfrm>
                <a:off x="3874731" y="5583145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1" name="Google Shape;1131;p45">
              <a:extLst>
                <a:ext uri="{FF2B5EF4-FFF2-40B4-BE49-F238E27FC236}">
                  <a16:creationId xmlns:a16="http://schemas.microsoft.com/office/drawing/2014/main" id="{46168AF1-33EB-1C34-59C0-1F6D3E78B301}"/>
                </a:ext>
              </a:extLst>
            </p:cNvPr>
            <p:cNvGrpSpPr/>
            <p:nvPr/>
          </p:nvGrpSpPr>
          <p:grpSpPr>
            <a:xfrm>
              <a:off x="2928537" y="4043991"/>
              <a:ext cx="66665" cy="126316"/>
              <a:chOff x="3904716" y="5391988"/>
              <a:chExt cx="88887" cy="168421"/>
            </a:xfrm>
          </p:grpSpPr>
          <p:sp>
            <p:nvSpPr>
              <p:cNvPr id="1132" name="Google Shape;1132;p45">
                <a:extLst>
                  <a:ext uri="{FF2B5EF4-FFF2-40B4-BE49-F238E27FC236}">
                    <a16:creationId xmlns:a16="http://schemas.microsoft.com/office/drawing/2014/main" id="{8CD681D9-1822-F821-7EBE-CE9DCEE6F890}"/>
                  </a:ext>
                </a:extLst>
              </p:cNvPr>
              <p:cNvSpPr/>
              <p:nvPr/>
            </p:nvSpPr>
            <p:spPr>
              <a:xfrm>
                <a:off x="3904716" y="539198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5">
                <a:extLst>
                  <a:ext uri="{FF2B5EF4-FFF2-40B4-BE49-F238E27FC236}">
                    <a16:creationId xmlns:a16="http://schemas.microsoft.com/office/drawing/2014/main" id="{95216F65-1E44-ECC0-23B0-5281CB3E0859}"/>
                  </a:ext>
                </a:extLst>
              </p:cNvPr>
              <p:cNvSpPr/>
              <p:nvPr/>
            </p:nvSpPr>
            <p:spPr>
              <a:xfrm>
                <a:off x="3938292" y="546533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5">
                <a:extLst>
                  <a:ext uri="{FF2B5EF4-FFF2-40B4-BE49-F238E27FC236}">
                    <a16:creationId xmlns:a16="http://schemas.microsoft.com/office/drawing/2014/main" id="{0461CA01-0E11-E3FA-8358-827DE68B8FBB}"/>
                  </a:ext>
                </a:extLst>
              </p:cNvPr>
              <p:cNvSpPr/>
              <p:nvPr/>
            </p:nvSpPr>
            <p:spPr>
              <a:xfrm>
                <a:off x="3971867" y="5538673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5" name="Google Shape;1135;p45">
              <a:extLst>
                <a:ext uri="{FF2B5EF4-FFF2-40B4-BE49-F238E27FC236}">
                  <a16:creationId xmlns:a16="http://schemas.microsoft.com/office/drawing/2014/main" id="{9EE96470-1CC8-CCD0-9CA0-71CBCBD13964}"/>
                </a:ext>
              </a:extLst>
            </p:cNvPr>
            <p:cNvGrpSpPr/>
            <p:nvPr/>
          </p:nvGrpSpPr>
          <p:grpSpPr>
            <a:xfrm>
              <a:off x="3001397" y="4010636"/>
              <a:ext cx="66665" cy="126316"/>
              <a:chOff x="4001862" y="5347515"/>
              <a:chExt cx="88887" cy="168421"/>
            </a:xfrm>
          </p:grpSpPr>
          <p:sp>
            <p:nvSpPr>
              <p:cNvPr id="1136" name="Google Shape;1136;p45">
                <a:extLst>
                  <a:ext uri="{FF2B5EF4-FFF2-40B4-BE49-F238E27FC236}">
                    <a16:creationId xmlns:a16="http://schemas.microsoft.com/office/drawing/2014/main" id="{C277CE47-B548-C73A-C90F-10F1C5432D73}"/>
                  </a:ext>
                </a:extLst>
              </p:cNvPr>
              <p:cNvSpPr/>
              <p:nvPr/>
            </p:nvSpPr>
            <p:spPr>
              <a:xfrm>
                <a:off x="4001862" y="5347515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5">
                <a:extLst>
                  <a:ext uri="{FF2B5EF4-FFF2-40B4-BE49-F238E27FC236}">
                    <a16:creationId xmlns:a16="http://schemas.microsoft.com/office/drawing/2014/main" id="{CABE2237-ACE8-3E30-315E-3F197445D7CB}"/>
                  </a:ext>
                </a:extLst>
              </p:cNvPr>
              <p:cNvSpPr/>
              <p:nvPr/>
            </p:nvSpPr>
            <p:spPr>
              <a:xfrm>
                <a:off x="4035437" y="542085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5">
                <a:extLst>
                  <a:ext uri="{FF2B5EF4-FFF2-40B4-BE49-F238E27FC236}">
                    <a16:creationId xmlns:a16="http://schemas.microsoft.com/office/drawing/2014/main" id="{9A2395BD-4C38-B274-7ED3-EAE655223831}"/>
                  </a:ext>
                </a:extLst>
              </p:cNvPr>
              <p:cNvSpPr/>
              <p:nvPr/>
            </p:nvSpPr>
            <p:spPr>
              <a:xfrm>
                <a:off x="4069013" y="549420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9" name="Google Shape;1139;p45">
              <a:extLst>
                <a:ext uri="{FF2B5EF4-FFF2-40B4-BE49-F238E27FC236}">
                  <a16:creationId xmlns:a16="http://schemas.microsoft.com/office/drawing/2014/main" id="{EA0EEDD7-B07D-F49F-5DA6-C5B9AD431D4E}"/>
                </a:ext>
              </a:extLst>
            </p:cNvPr>
            <p:cNvGrpSpPr/>
            <p:nvPr/>
          </p:nvGrpSpPr>
          <p:grpSpPr>
            <a:xfrm>
              <a:off x="3074249" y="3977282"/>
              <a:ext cx="66665" cy="126316"/>
              <a:chOff x="4098998" y="5303043"/>
              <a:chExt cx="88887" cy="168421"/>
            </a:xfrm>
          </p:grpSpPr>
          <p:sp>
            <p:nvSpPr>
              <p:cNvPr id="1140" name="Google Shape;1140;p45">
                <a:extLst>
                  <a:ext uri="{FF2B5EF4-FFF2-40B4-BE49-F238E27FC236}">
                    <a16:creationId xmlns:a16="http://schemas.microsoft.com/office/drawing/2014/main" id="{42D06941-5EDB-1A51-5508-E93CDCAB3BF6}"/>
                  </a:ext>
                </a:extLst>
              </p:cNvPr>
              <p:cNvSpPr/>
              <p:nvPr/>
            </p:nvSpPr>
            <p:spPr>
              <a:xfrm>
                <a:off x="4098998" y="5303043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5">
                <a:extLst>
                  <a:ext uri="{FF2B5EF4-FFF2-40B4-BE49-F238E27FC236}">
                    <a16:creationId xmlns:a16="http://schemas.microsoft.com/office/drawing/2014/main" id="{04738CD4-830E-9A8E-DD55-6BD89CCDBC67}"/>
                  </a:ext>
                </a:extLst>
              </p:cNvPr>
              <p:cNvSpPr/>
              <p:nvPr/>
            </p:nvSpPr>
            <p:spPr>
              <a:xfrm>
                <a:off x="4132573" y="5376386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5">
                <a:extLst>
                  <a:ext uri="{FF2B5EF4-FFF2-40B4-BE49-F238E27FC236}">
                    <a16:creationId xmlns:a16="http://schemas.microsoft.com/office/drawing/2014/main" id="{2EAE18D8-B27E-E9B5-E649-61D40A33E47A}"/>
                  </a:ext>
                </a:extLst>
              </p:cNvPr>
              <p:cNvSpPr/>
              <p:nvPr/>
            </p:nvSpPr>
            <p:spPr>
              <a:xfrm>
                <a:off x="4166149" y="544972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3" name="Google Shape;1143;p45">
              <a:extLst>
                <a:ext uri="{FF2B5EF4-FFF2-40B4-BE49-F238E27FC236}">
                  <a16:creationId xmlns:a16="http://schemas.microsoft.com/office/drawing/2014/main" id="{9A96E819-9DE7-11F0-4391-1B14C74F5D81}"/>
                </a:ext>
              </a:extLst>
            </p:cNvPr>
            <p:cNvGrpSpPr/>
            <p:nvPr/>
          </p:nvGrpSpPr>
          <p:grpSpPr>
            <a:xfrm>
              <a:off x="3147107" y="3943928"/>
              <a:ext cx="66665" cy="126316"/>
              <a:chOff x="4196143" y="5258571"/>
              <a:chExt cx="88887" cy="168421"/>
            </a:xfrm>
          </p:grpSpPr>
          <p:sp>
            <p:nvSpPr>
              <p:cNvPr id="1144" name="Google Shape;1144;p45">
                <a:extLst>
                  <a:ext uri="{FF2B5EF4-FFF2-40B4-BE49-F238E27FC236}">
                    <a16:creationId xmlns:a16="http://schemas.microsoft.com/office/drawing/2014/main" id="{A23F7238-0252-DEB5-58F8-60D56C4A96DD}"/>
                  </a:ext>
                </a:extLst>
              </p:cNvPr>
              <p:cNvSpPr/>
              <p:nvPr/>
            </p:nvSpPr>
            <p:spPr>
              <a:xfrm>
                <a:off x="4196143" y="5258571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5">
                <a:extLst>
                  <a:ext uri="{FF2B5EF4-FFF2-40B4-BE49-F238E27FC236}">
                    <a16:creationId xmlns:a16="http://schemas.microsoft.com/office/drawing/2014/main" id="{515A0811-29DC-89AD-FE6A-D0A7A5A8BB79}"/>
                  </a:ext>
                </a:extLst>
              </p:cNvPr>
              <p:cNvSpPr/>
              <p:nvPr/>
            </p:nvSpPr>
            <p:spPr>
              <a:xfrm>
                <a:off x="4229719" y="5331914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5">
                <a:extLst>
                  <a:ext uri="{FF2B5EF4-FFF2-40B4-BE49-F238E27FC236}">
                    <a16:creationId xmlns:a16="http://schemas.microsoft.com/office/drawing/2014/main" id="{AF0B42D3-81F0-EB53-0773-203368A2BA35}"/>
                  </a:ext>
                </a:extLst>
              </p:cNvPr>
              <p:cNvSpPr/>
              <p:nvPr/>
            </p:nvSpPr>
            <p:spPr>
              <a:xfrm>
                <a:off x="4263294" y="5405256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7" name="Google Shape;1147;p45">
              <a:extLst>
                <a:ext uri="{FF2B5EF4-FFF2-40B4-BE49-F238E27FC236}">
                  <a16:creationId xmlns:a16="http://schemas.microsoft.com/office/drawing/2014/main" id="{E20D3EB7-77C9-296A-0021-9EDD0BE8325A}"/>
                </a:ext>
              </a:extLst>
            </p:cNvPr>
            <p:cNvSpPr/>
            <p:nvPr/>
          </p:nvSpPr>
          <p:spPr>
            <a:xfrm>
              <a:off x="2547418" y="3705461"/>
              <a:ext cx="440496" cy="532361"/>
            </a:xfrm>
            <a:custGeom>
              <a:avLst/>
              <a:gdLst/>
              <a:ahLst/>
              <a:cxnLst/>
              <a:rect l="l" t="t" r="r" b="b"/>
              <a:pathLst>
                <a:path w="587328" h="709815" extrusionOk="0">
                  <a:moveTo>
                    <a:pt x="526952" y="87576"/>
                  </a:moveTo>
                  <a:lnTo>
                    <a:pt x="298771" y="5423"/>
                  </a:lnTo>
                  <a:cubicBezTo>
                    <a:pt x="251346" y="-11655"/>
                    <a:pt x="199053" y="12947"/>
                    <a:pt x="181985" y="60372"/>
                  </a:cubicBezTo>
                  <a:lnTo>
                    <a:pt x="118339" y="237147"/>
                  </a:lnTo>
                  <a:lnTo>
                    <a:pt x="0" y="565826"/>
                  </a:lnTo>
                  <a:lnTo>
                    <a:pt x="399926" y="709816"/>
                  </a:lnTo>
                  <a:lnTo>
                    <a:pt x="518265" y="381136"/>
                  </a:lnTo>
                  <a:lnTo>
                    <a:pt x="581911" y="204362"/>
                  </a:lnTo>
                  <a:cubicBezTo>
                    <a:pt x="598980" y="156937"/>
                    <a:pt x="574377" y="104654"/>
                    <a:pt x="526952" y="875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5">
              <a:extLst>
                <a:ext uri="{FF2B5EF4-FFF2-40B4-BE49-F238E27FC236}">
                  <a16:creationId xmlns:a16="http://schemas.microsoft.com/office/drawing/2014/main" id="{E7E81A74-4DBC-58D5-300C-573CC55427CE}"/>
                </a:ext>
              </a:extLst>
            </p:cNvPr>
            <p:cNvSpPr/>
            <p:nvPr/>
          </p:nvSpPr>
          <p:spPr>
            <a:xfrm>
              <a:off x="2741642" y="3594971"/>
              <a:ext cx="263354" cy="182465"/>
            </a:xfrm>
            <a:custGeom>
              <a:avLst/>
              <a:gdLst/>
              <a:ahLst/>
              <a:cxnLst/>
              <a:rect l="l" t="t" r="r" b="b"/>
              <a:pathLst>
                <a:path w="351139" h="243287" extrusionOk="0">
                  <a:moveTo>
                    <a:pt x="351139" y="109023"/>
                  </a:moveTo>
                  <a:lnTo>
                    <a:pt x="302800" y="243287"/>
                  </a:lnTo>
                  <a:lnTo>
                    <a:pt x="0" y="134264"/>
                  </a:lnTo>
                  <a:lnTo>
                    <a:pt x="48339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9" name="Google Shape;1149;p45">
              <a:extLst>
                <a:ext uri="{FF2B5EF4-FFF2-40B4-BE49-F238E27FC236}">
                  <a16:creationId xmlns:a16="http://schemas.microsoft.com/office/drawing/2014/main" id="{9B80EB06-2648-2E93-6B1C-C97113DFC754}"/>
                </a:ext>
              </a:extLst>
            </p:cNvPr>
            <p:cNvGrpSpPr/>
            <p:nvPr/>
          </p:nvGrpSpPr>
          <p:grpSpPr>
            <a:xfrm>
              <a:off x="2777989" y="3620824"/>
              <a:ext cx="190659" cy="130759"/>
              <a:chOff x="3703986" y="4827765"/>
              <a:chExt cx="254212" cy="174345"/>
            </a:xfrm>
          </p:grpSpPr>
          <p:sp>
            <p:nvSpPr>
              <p:cNvPr id="1150" name="Google Shape;1150;p45">
                <a:extLst>
                  <a:ext uri="{FF2B5EF4-FFF2-40B4-BE49-F238E27FC236}">
                    <a16:creationId xmlns:a16="http://schemas.microsoft.com/office/drawing/2014/main" id="{D08204F8-6741-3F16-21F7-B7C7167460CC}"/>
                  </a:ext>
                </a:extLst>
              </p:cNvPr>
              <p:cNvSpPr/>
              <p:nvPr/>
            </p:nvSpPr>
            <p:spPr>
              <a:xfrm>
                <a:off x="3703986" y="4827765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45">
                <a:extLst>
                  <a:ext uri="{FF2B5EF4-FFF2-40B4-BE49-F238E27FC236}">
                    <a16:creationId xmlns:a16="http://schemas.microsoft.com/office/drawing/2014/main" id="{5C0B7EE1-3915-3493-A6DE-91CD8B074C88}"/>
                  </a:ext>
                </a:extLst>
              </p:cNvPr>
              <p:cNvSpPr/>
              <p:nvPr/>
            </p:nvSpPr>
            <p:spPr>
              <a:xfrm>
                <a:off x="3735409" y="4839081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45">
                <a:extLst>
                  <a:ext uri="{FF2B5EF4-FFF2-40B4-BE49-F238E27FC236}">
                    <a16:creationId xmlns:a16="http://schemas.microsoft.com/office/drawing/2014/main" id="{E56201B0-528B-802C-297D-20FD418A888B}"/>
                  </a:ext>
                </a:extLst>
              </p:cNvPr>
              <p:cNvSpPr/>
              <p:nvPr/>
            </p:nvSpPr>
            <p:spPr>
              <a:xfrm>
                <a:off x="3766832" y="4850396"/>
                <a:ext cx="34251" cy="95145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45" extrusionOk="0">
                    <a:moveTo>
                      <a:pt x="34252" y="0"/>
                    </a:moveTo>
                    <a:lnTo>
                      <a:pt x="0" y="9514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45">
                <a:extLst>
                  <a:ext uri="{FF2B5EF4-FFF2-40B4-BE49-F238E27FC236}">
                    <a16:creationId xmlns:a16="http://schemas.microsoft.com/office/drawing/2014/main" id="{C1AEEEBB-00AF-C5B4-F054-54BAD38CD6DB}"/>
                  </a:ext>
                </a:extLst>
              </p:cNvPr>
              <p:cNvSpPr/>
              <p:nvPr/>
            </p:nvSpPr>
            <p:spPr>
              <a:xfrm>
                <a:off x="3798255" y="4861702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45">
                <a:extLst>
                  <a:ext uri="{FF2B5EF4-FFF2-40B4-BE49-F238E27FC236}">
                    <a16:creationId xmlns:a16="http://schemas.microsoft.com/office/drawing/2014/main" id="{2A392A27-DDDD-1B0A-EFA6-8E72EBD0DCF6}"/>
                  </a:ext>
                </a:extLst>
              </p:cNvPr>
              <p:cNvSpPr/>
              <p:nvPr/>
            </p:nvSpPr>
            <p:spPr>
              <a:xfrm>
                <a:off x="3829678" y="4873018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45">
                <a:extLst>
                  <a:ext uri="{FF2B5EF4-FFF2-40B4-BE49-F238E27FC236}">
                    <a16:creationId xmlns:a16="http://schemas.microsoft.com/office/drawing/2014/main" id="{15902BF8-11E5-5ABE-ED55-B25FA1F829FC}"/>
                  </a:ext>
                </a:extLst>
              </p:cNvPr>
              <p:cNvSpPr/>
              <p:nvPr/>
            </p:nvSpPr>
            <p:spPr>
              <a:xfrm>
                <a:off x="3861101" y="4884334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45">
                <a:extLst>
                  <a:ext uri="{FF2B5EF4-FFF2-40B4-BE49-F238E27FC236}">
                    <a16:creationId xmlns:a16="http://schemas.microsoft.com/office/drawing/2014/main" id="{C9143E02-2ABD-37D0-2E13-46061D487401}"/>
                  </a:ext>
                </a:extLst>
              </p:cNvPr>
              <p:cNvSpPr/>
              <p:nvPr/>
            </p:nvSpPr>
            <p:spPr>
              <a:xfrm>
                <a:off x="3892524" y="4895649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45">
                <a:extLst>
                  <a:ext uri="{FF2B5EF4-FFF2-40B4-BE49-F238E27FC236}">
                    <a16:creationId xmlns:a16="http://schemas.microsoft.com/office/drawing/2014/main" id="{08403355-B442-0847-B155-1D929F49D81B}"/>
                  </a:ext>
                </a:extLst>
              </p:cNvPr>
              <p:cNvSpPr/>
              <p:nvPr/>
            </p:nvSpPr>
            <p:spPr>
              <a:xfrm>
                <a:off x="3923947" y="4906965"/>
                <a:ext cx="34251" cy="95145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45" extrusionOk="0">
                    <a:moveTo>
                      <a:pt x="34252" y="0"/>
                    </a:moveTo>
                    <a:lnTo>
                      <a:pt x="0" y="9514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8" name="Google Shape;1158;p45">
              <a:extLst>
                <a:ext uri="{FF2B5EF4-FFF2-40B4-BE49-F238E27FC236}">
                  <a16:creationId xmlns:a16="http://schemas.microsoft.com/office/drawing/2014/main" id="{7898D51A-4C68-9CA8-65B6-E85997A311F7}"/>
                </a:ext>
              </a:extLst>
            </p:cNvPr>
            <p:cNvSpPr/>
            <p:nvPr/>
          </p:nvSpPr>
          <p:spPr>
            <a:xfrm>
              <a:off x="2667655" y="3844737"/>
              <a:ext cx="223256" cy="223256"/>
            </a:xfrm>
            <a:custGeom>
              <a:avLst/>
              <a:gdLst/>
              <a:ahLst/>
              <a:cxnLst/>
              <a:rect l="l" t="t" r="r" b="b"/>
              <a:pathLst>
                <a:path w="297675" h="297675" extrusionOk="0">
                  <a:moveTo>
                    <a:pt x="297675" y="148838"/>
                  </a:moveTo>
                  <a:cubicBezTo>
                    <a:pt x="297675" y="231038"/>
                    <a:pt x="231038" y="297675"/>
                    <a:pt x="148838" y="297675"/>
                  </a:cubicBezTo>
                  <a:cubicBezTo>
                    <a:pt x="66637" y="297675"/>
                    <a:pt x="0" y="231038"/>
                    <a:pt x="0" y="148838"/>
                  </a:cubicBezTo>
                  <a:cubicBezTo>
                    <a:pt x="0" y="66637"/>
                    <a:pt x="66637" y="0"/>
                    <a:pt x="148838" y="0"/>
                  </a:cubicBezTo>
                  <a:cubicBezTo>
                    <a:pt x="231038" y="0"/>
                    <a:pt x="297675" y="66637"/>
                    <a:pt x="297675" y="148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5">
              <a:extLst>
                <a:ext uri="{FF2B5EF4-FFF2-40B4-BE49-F238E27FC236}">
                  <a16:creationId xmlns:a16="http://schemas.microsoft.com/office/drawing/2014/main" id="{DD7585BD-EFAB-1361-1069-D7DA8A98EF69}"/>
                </a:ext>
              </a:extLst>
            </p:cNvPr>
            <p:cNvSpPr/>
            <p:nvPr/>
          </p:nvSpPr>
          <p:spPr>
            <a:xfrm>
              <a:off x="2705159" y="3882249"/>
              <a:ext cx="148240" cy="148232"/>
            </a:xfrm>
            <a:custGeom>
              <a:avLst/>
              <a:gdLst/>
              <a:ahLst/>
              <a:cxnLst/>
              <a:rect l="l" t="t" r="r" b="b"/>
              <a:pathLst>
                <a:path w="197653" h="197643" extrusionOk="0">
                  <a:moveTo>
                    <a:pt x="197653" y="102013"/>
                  </a:moveTo>
                  <a:lnTo>
                    <a:pt x="137817" y="80477"/>
                  </a:lnTo>
                  <a:lnTo>
                    <a:pt x="159363" y="20641"/>
                  </a:lnTo>
                  <a:lnTo>
                    <a:pt x="102022" y="0"/>
                  </a:lnTo>
                  <a:lnTo>
                    <a:pt x="80477" y="59827"/>
                  </a:lnTo>
                  <a:lnTo>
                    <a:pt x="20650" y="38291"/>
                  </a:lnTo>
                  <a:lnTo>
                    <a:pt x="0" y="95621"/>
                  </a:lnTo>
                  <a:lnTo>
                    <a:pt x="59836" y="117167"/>
                  </a:lnTo>
                  <a:lnTo>
                    <a:pt x="38290" y="177003"/>
                  </a:lnTo>
                  <a:lnTo>
                    <a:pt x="95631" y="197644"/>
                  </a:lnTo>
                  <a:lnTo>
                    <a:pt x="117176" y="137808"/>
                  </a:lnTo>
                  <a:lnTo>
                    <a:pt x="177003" y="1593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0" name="Google Shape;1160;p45">
            <a:extLst>
              <a:ext uri="{FF2B5EF4-FFF2-40B4-BE49-F238E27FC236}">
                <a16:creationId xmlns:a16="http://schemas.microsoft.com/office/drawing/2014/main" id="{804101AF-435A-B32B-6CF5-0556B67E5BF6}"/>
              </a:ext>
            </a:extLst>
          </p:cNvPr>
          <p:cNvSpPr/>
          <p:nvPr/>
        </p:nvSpPr>
        <p:spPr>
          <a:xfrm flipH="1">
            <a:off x="209287" y="3190199"/>
            <a:ext cx="327000" cy="3279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45">
            <a:extLst>
              <a:ext uri="{FF2B5EF4-FFF2-40B4-BE49-F238E27FC236}">
                <a16:creationId xmlns:a16="http://schemas.microsoft.com/office/drawing/2014/main" id="{68F01CB2-B671-C7F1-2171-176625B27D13}"/>
              </a:ext>
            </a:extLst>
          </p:cNvPr>
          <p:cNvSpPr/>
          <p:nvPr/>
        </p:nvSpPr>
        <p:spPr>
          <a:xfrm rot="10800000">
            <a:off x="-2099627" y="-4105156"/>
            <a:ext cx="5313540" cy="5305907"/>
          </a:xfrm>
          <a:custGeom>
            <a:avLst/>
            <a:gdLst/>
            <a:ahLst/>
            <a:cxnLst/>
            <a:rect l="l" t="t" r="r" b="b"/>
            <a:pathLst>
              <a:path w="82518" h="82518" extrusionOk="0">
                <a:moveTo>
                  <a:pt x="83711" y="41608"/>
                </a:moveTo>
                <a:cubicBezTo>
                  <a:pt x="83711" y="64398"/>
                  <a:pt x="65233" y="82871"/>
                  <a:pt x="42449" y="82871"/>
                </a:cubicBezTo>
                <a:cubicBezTo>
                  <a:pt x="19665" y="82871"/>
                  <a:pt x="1193" y="64398"/>
                  <a:pt x="1193" y="41608"/>
                </a:cubicBezTo>
                <a:cubicBezTo>
                  <a:pt x="1193" y="18824"/>
                  <a:pt x="19665" y="352"/>
                  <a:pt x="42449" y="352"/>
                </a:cubicBezTo>
                <a:cubicBezTo>
                  <a:pt x="65233" y="352"/>
                  <a:pt x="83711" y="18824"/>
                  <a:pt x="83711" y="4160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2" name="Google Shape;1162;p45">
            <a:extLst>
              <a:ext uri="{FF2B5EF4-FFF2-40B4-BE49-F238E27FC236}">
                <a16:creationId xmlns:a16="http://schemas.microsoft.com/office/drawing/2014/main" id="{58E66A8E-D01C-0439-BB02-F8371F8DEBE8}"/>
              </a:ext>
            </a:extLst>
          </p:cNvPr>
          <p:cNvGrpSpPr/>
          <p:nvPr/>
        </p:nvGrpSpPr>
        <p:grpSpPr>
          <a:xfrm>
            <a:off x="-33703" y="617294"/>
            <a:ext cx="812959" cy="861672"/>
            <a:chOff x="5137170" y="1563182"/>
            <a:chExt cx="584358" cy="619462"/>
          </a:xfrm>
        </p:grpSpPr>
        <p:sp>
          <p:nvSpPr>
            <p:cNvPr id="1163" name="Google Shape;1163;p45">
              <a:extLst>
                <a:ext uri="{FF2B5EF4-FFF2-40B4-BE49-F238E27FC236}">
                  <a16:creationId xmlns:a16="http://schemas.microsoft.com/office/drawing/2014/main" id="{6CD2F8BF-F90C-5EFB-BF45-198E16A54ADD}"/>
                </a:ext>
              </a:extLst>
            </p:cNvPr>
            <p:cNvSpPr/>
            <p:nvPr/>
          </p:nvSpPr>
          <p:spPr>
            <a:xfrm>
              <a:off x="5137170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811"/>
                  </a:moveTo>
                  <a:cubicBezTo>
                    <a:pt x="96911" y="73631"/>
                    <a:pt x="75956" y="94567"/>
                    <a:pt x="50175" y="94567"/>
                  </a:cubicBezTo>
                  <a:cubicBezTo>
                    <a:pt x="24330" y="94567"/>
                    <a:pt x="3439" y="73631"/>
                    <a:pt x="3439" y="47811"/>
                  </a:cubicBezTo>
                  <a:cubicBezTo>
                    <a:pt x="3439" y="21992"/>
                    <a:pt x="24330" y="1063"/>
                    <a:pt x="50175" y="1063"/>
                  </a:cubicBezTo>
                  <a:cubicBezTo>
                    <a:pt x="75956" y="1063"/>
                    <a:pt x="96911" y="21992"/>
                    <a:pt x="96911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5">
              <a:extLst>
                <a:ext uri="{FF2B5EF4-FFF2-40B4-BE49-F238E27FC236}">
                  <a16:creationId xmlns:a16="http://schemas.microsoft.com/office/drawing/2014/main" id="{A747E75C-69A7-E651-57DD-EACB0187DEF7}"/>
                </a:ext>
              </a:extLst>
            </p:cNvPr>
            <p:cNvSpPr/>
            <p:nvPr/>
          </p:nvSpPr>
          <p:spPr>
            <a:xfrm>
              <a:off x="5137170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936"/>
                  </a:moveTo>
                  <a:cubicBezTo>
                    <a:pt x="96911" y="73755"/>
                    <a:pt x="75956" y="94691"/>
                    <a:pt x="50175" y="94691"/>
                  </a:cubicBezTo>
                  <a:cubicBezTo>
                    <a:pt x="24330" y="94691"/>
                    <a:pt x="3439" y="73755"/>
                    <a:pt x="3439" y="47936"/>
                  </a:cubicBezTo>
                  <a:cubicBezTo>
                    <a:pt x="3439" y="22117"/>
                    <a:pt x="24330" y="1187"/>
                    <a:pt x="50175" y="1187"/>
                  </a:cubicBezTo>
                  <a:cubicBezTo>
                    <a:pt x="75956" y="1187"/>
                    <a:pt x="96911" y="22117"/>
                    <a:pt x="96911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5">
              <a:extLst>
                <a:ext uri="{FF2B5EF4-FFF2-40B4-BE49-F238E27FC236}">
                  <a16:creationId xmlns:a16="http://schemas.microsoft.com/office/drawing/2014/main" id="{A16B549D-5202-8FBD-280D-23AC0544E6FA}"/>
                </a:ext>
              </a:extLst>
            </p:cNvPr>
            <p:cNvSpPr/>
            <p:nvPr/>
          </p:nvSpPr>
          <p:spPr>
            <a:xfrm>
              <a:off x="5312477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811"/>
                  </a:moveTo>
                  <a:cubicBezTo>
                    <a:pt x="97028" y="73631"/>
                    <a:pt x="76137" y="94567"/>
                    <a:pt x="50292" y="94567"/>
                  </a:cubicBezTo>
                  <a:cubicBezTo>
                    <a:pt x="24447" y="94567"/>
                    <a:pt x="3556" y="73631"/>
                    <a:pt x="3556" y="47811"/>
                  </a:cubicBezTo>
                  <a:cubicBezTo>
                    <a:pt x="3556" y="21992"/>
                    <a:pt x="24447" y="1063"/>
                    <a:pt x="50292" y="1063"/>
                  </a:cubicBezTo>
                  <a:cubicBezTo>
                    <a:pt x="76137" y="1063"/>
                    <a:pt x="97028" y="21992"/>
                    <a:pt x="97028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5">
              <a:extLst>
                <a:ext uri="{FF2B5EF4-FFF2-40B4-BE49-F238E27FC236}">
                  <a16:creationId xmlns:a16="http://schemas.microsoft.com/office/drawing/2014/main" id="{ABFD3DBF-A400-A826-008D-6CA2E61FD143}"/>
                </a:ext>
              </a:extLst>
            </p:cNvPr>
            <p:cNvSpPr/>
            <p:nvPr/>
          </p:nvSpPr>
          <p:spPr>
            <a:xfrm>
              <a:off x="5312477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936"/>
                  </a:moveTo>
                  <a:cubicBezTo>
                    <a:pt x="97028" y="73755"/>
                    <a:pt x="76137" y="94691"/>
                    <a:pt x="50292" y="94691"/>
                  </a:cubicBezTo>
                  <a:cubicBezTo>
                    <a:pt x="24447" y="94691"/>
                    <a:pt x="3556" y="73755"/>
                    <a:pt x="3556" y="47936"/>
                  </a:cubicBezTo>
                  <a:cubicBezTo>
                    <a:pt x="3556" y="22117"/>
                    <a:pt x="24447" y="1187"/>
                    <a:pt x="50292" y="1187"/>
                  </a:cubicBezTo>
                  <a:cubicBezTo>
                    <a:pt x="76137" y="1187"/>
                    <a:pt x="97028" y="22117"/>
                    <a:pt x="97028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5">
              <a:extLst>
                <a:ext uri="{FF2B5EF4-FFF2-40B4-BE49-F238E27FC236}">
                  <a16:creationId xmlns:a16="http://schemas.microsoft.com/office/drawing/2014/main" id="{A154B5CA-4203-01BF-BB45-F1A66188D6F2}"/>
                </a:ext>
              </a:extLst>
            </p:cNvPr>
            <p:cNvSpPr/>
            <p:nvPr/>
          </p:nvSpPr>
          <p:spPr>
            <a:xfrm>
              <a:off x="5476117" y="1563182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7811"/>
                  </a:moveTo>
                  <a:cubicBezTo>
                    <a:pt x="97137" y="73631"/>
                    <a:pt x="76182" y="94567"/>
                    <a:pt x="50400" y="94567"/>
                  </a:cubicBezTo>
                  <a:cubicBezTo>
                    <a:pt x="24556" y="94567"/>
                    <a:pt x="3664" y="73631"/>
                    <a:pt x="3664" y="47811"/>
                  </a:cubicBezTo>
                  <a:cubicBezTo>
                    <a:pt x="3664" y="21992"/>
                    <a:pt x="24556" y="1063"/>
                    <a:pt x="50400" y="1063"/>
                  </a:cubicBezTo>
                  <a:cubicBezTo>
                    <a:pt x="76182" y="1063"/>
                    <a:pt x="97137" y="21992"/>
                    <a:pt x="97137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5">
              <a:extLst>
                <a:ext uri="{FF2B5EF4-FFF2-40B4-BE49-F238E27FC236}">
                  <a16:creationId xmlns:a16="http://schemas.microsoft.com/office/drawing/2014/main" id="{9E9904C6-3DEA-0D4F-7CF4-32380863142F}"/>
                </a:ext>
              </a:extLst>
            </p:cNvPr>
            <p:cNvSpPr/>
            <p:nvPr/>
          </p:nvSpPr>
          <p:spPr>
            <a:xfrm>
              <a:off x="5476117" y="1750191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7936"/>
                  </a:moveTo>
                  <a:cubicBezTo>
                    <a:pt x="97137" y="73755"/>
                    <a:pt x="76182" y="94691"/>
                    <a:pt x="50400" y="94691"/>
                  </a:cubicBezTo>
                  <a:cubicBezTo>
                    <a:pt x="24556" y="94691"/>
                    <a:pt x="3664" y="73755"/>
                    <a:pt x="3664" y="47936"/>
                  </a:cubicBezTo>
                  <a:cubicBezTo>
                    <a:pt x="3664" y="22117"/>
                    <a:pt x="24556" y="1187"/>
                    <a:pt x="50400" y="1187"/>
                  </a:cubicBezTo>
                  <a:cubicBezTo>
                    <a:pt x="76182" y="1187"/>
                    <a:pt x="97137" y="22117"/>
                    <a:pt x="97137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5">
              <a:extLst>
                <a:ext uri="{FF2B5EF4-FFF2-40B4-BE49-F238E27FC236}">
                  <a16:creationId xmlns:a16="http://schemas.microsoft.com/office/drawing/2014/main" id="{1195CEFE-074A-4D00-88FB-9815593D38A3}"/>
                </a:ext>
              </a:extLst>
            </p:cNvPr>
            <p:cNvSpPr/>
            <p:nvPr/>
          </p:nvSpPr>
          <p:spPr>
            <a:xfrm>
              <a:off x="5651425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7811"/>
                  </a:moveTo>
                  <a:cubicBezTo>
                    <a:pt x="97253" y="73631"/>
                    <a:pt x="76361" y="94567"/>
                    <a:pt x="50517" y="94567"/>
                  </a:cubicBezTo>
                  <a:cubicBezTo>
                    <a:pt x="24736" y="94567"/>
                    <a:pt x="3781" y="73631"/>
                    <a:pt x="3781" y="47811"/>
                  </a:cubicBezTo>
                  <a:cubicBezTo>
                    <a:pt x="3781" y="21992"/>
                    <a:pt x="24736" y="1063"/>
                    <a:pt x="50517" y="1063"/>
                  </a:cubicBezTo>
                  <a:cubicBezTo>
                    <a:pt x="76361" y="1063"/>
                    <a:pt x="97253" y="21992"/>
                    <a:pt x="97253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5">
              <a:extLst>
                <a:ext uri="{FF2B5EF4-FFF2-40B4-BE49-F238E27FC236}">
                  <a16:creationId xmlns:a16="http://schemas.microsoft.com/office/drawing/2014/main" id="{84A0FE23-B98C-FFE1-9C46-1C975B9C8B18}"/>
                </a:ext>
              </a:extLst>
            </p:cNvPr>
            <p:cNvSpPr/>
            <p:nvPr/>
          </p:nvSpPr>
          <p:spPr>
            <a:xfrm>
              <a:off x="5651425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7936"/>
                  </a:moveTo>
                  <a:cubicBezTo>
                    <a:pt x="97253" y="73755"/>
                    <a:pt x="76361" y="94691"/>
                    <a:pt x="50517" y="94691"/>
                  </a:cubicBezTo>
                  <a:cubicBezTo>
                    <a:pt x="24736" y="94691"/>
                    <a:pt x="3781" y="73755"/>
                    <a:pt x="3781" y="47936"/>
                  </a:cubicBezTo>
                  <a:cubicBezTo>
                    <a:pt x="3781" y="22117"/>
                    <a:pt x="24736" y="1187"/>
                    <a:pt x="50517" y="1187"/>
                  </a:cubicBezTo>
                  <a:cubicBezTo>
                    <a:pt x="76361" y="1187"/>
                    <a:pt x="97253" y="22117"/>
                    <a:pt x="97253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5">
              <a:extLst>
                <a:ext uri="{FF2B5EF4-FFF2-40B4-BE49-F238E27FC236}">
                  <a16:creationId xmlns:a16="http://schemas.microsoft.com/office/drawing/2014/main" id="{BD8A6AAE-6AFD-1A87-0AAD-A54E88AF6FD7}"/>
                </a:ext>
              </a:extLst>
            </p:cNvPr>
            <p:cNvSpPr/>
            <p:nvPr/>
          </p:nvSpPr>
          <p:spPr>
            <a:xfrm>
              <a:off x="5137170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059"/>
                  </a:moveTo>
                  <a:cubicBezTo>
                    <a:pt x="96911" y="73878"/>
                    <a:pt x="75956" y="94807"/>
                    <a:pt x="50175" y="94807"/>
                  </a:cubicBezTo>
                  <a:cubicBezTo>
                    <a:pt x="24330" y="94807"/>
                    <a:pt x="3439" y="73878"/>
                    <a:pt x="3439" y="48059"/>
                  </a:cubicBezTo>
                  <a:cubicBezTo>
                    <a:pt x="3439" y="22240"/>
                    <a:pt x="24330" y="1304"/>
                    <a:pt x="50175" y="1304"/>
                  </a:cubicBezTo>
                  <a:cubicBezTo>
                    <a:pt x="75956" y="1304"/>
                    <a:pt x="96911" y="22240"/>
                    <a:pt x="96911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5">
              <a:extLst>
                <a:ext uri="{FF2B5EF4-FFF2-40B4-BE49-F238E27FC236}">
                  <a16:creationId xmlns:a16="http://schemas.microsoft.com/office/drawing/2014/main" id="{0B81B659-30DB-D42A-89CD-DF59FCB81FB7}"/>
                </a:ext>
              </a:extLst>
            </p:cNvPr>
            <p:cNvSpPr/>
            <p:nvPr/>
          </p:nvSpPr>
          <p:spPr>
            <a:xfrm>
              <a:off x="5137170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183"/>
                  </a:moveTo>
                  <a:cubicBezTo>
                    <a:pt x="96911" y="74002"/>
                    <a:pt x="75956" y="94932"/>
                    <a:pt x="50175" y="94932"/>
                  </a:cubicBezTo>
                  <a:cubicBezTo>
                    <a:pt x="24330" y="94932"/>
                    <a:pt x="3439" y="74002"/>
                    <a:pt x="3439" y="48183"/>
                  </a:cubicBezTo>
                  <a:cubicBezTo>
                    <a:pt x="3439" y="22364"/>
                    <a:pt x="24330" y="1428"/>
                    <a:pt x="50175" y="1428"/>
                  </a:cubicBezTo>
                  <a:cubicBezTo>
                    <a:pt x="75956" y="1428"/>
                    <a:pt x="96911" y="22364"/>
                    <a:pt x="96911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5">
              <a:extLst>
                <a:ext uri="{FF2B5EF4-FFF2-40B4-BE49-F238E27FC236}">
                  <a16:creationId xmlns:a16="http://schemas.microsoft.com/office/drawing/2014/main" id="{1372655F-DA48-690C-9C37-34457D8180F3}"/>
                </a:ext>
              </a:extLst>
            </p:cNvPr>
            <p:cNvSpPr/>
            <p:nvPr/>
          </p:nvSpPr>
          <p:spPr>
            <a:xfrm>
              <a:off x="5312477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059"/>
                  </a:moveTo>
                  <a:cubicBezTo>
                    <a:pt x="97028" y="73878"/>
                    <a:pt x="76137" y="94807"/>
                    <a:pt x="50292" y="94807"/>
                  </a:cubicBezTo>
                  <a:cubicBezTo>
                    <a:pt x="24447" y="94807"/>
                    <a:pt x="3556" y="73878"/>
                    <a:pt x="3556" y="48059"/>
                  </a:cubicBezTo>
                  <a:cubicBezTo>
                    <a:pt x="3556" y="22240"/>
                    <a:pt x="24447" y="1304"/>
                    <a:pt x="50292" y="1304"/>
                  </a:cubicBezTo>
                  <a:cubicBezTo>
                    <a:pt x="76137" y="1304"/>
                    <a:pt x="97028" y="22240"/>
                    <a:pt x="97028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5">
              <a:extLst>
                <a:ext uri="{FF2B5EF4-FFF2-40B4-BE49-F238E27FC236}">
                  <a16:creationId xmlns:a16="http://schemas.microsoft.com/office/drawing/2014/main" id="{CC97CC8C-8537-1BEF-C077-94C70E837F15}"/>
                </a:ext>
              </a:extLst>
            </p:cNvPr>
            <p:cNvSpPr/>
            <p:nvPr/>
          </p:nvSpPr>
          <p:spPr>
            <a:xfrm>
              <a:off x="5312477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183"/>
                  </a:moveTo>
                  <a:cubicBezTo>
                    <a:pt x="97028" y="74002"/>
                    <a:pt x="76137" y="94932"/>
                    <a:pt x="50292" y="94932"/>
                  </a:cubicBezTo>
                  <a:cubicBezTo>
                    <a:pt x="24447" y="94932"/>
                    <a:pt x="3556" y="74002"/>
                    <a:pt x="3556" y="48183"/>
                  </a:cubicBezTo>
                  <a:cubicBezTo>
                    <a:pt x="3556" y="22364"/>
                    <a:pt x="24447" y="1428"/>
                    <a:pt x="50292" y="1428"/>
                  </a:cubicBezTo>
                  <a:cubicBezTo>
                    <a:pt x="76137" y="1428"/>
                    <a:pt x="97028" y="22364"/>
                    <a:pt x="97028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5">
              <a:extLst>
                <a:ext uri="{FF2B5EF4-FFF2-40B4-BE49-F238E27FC236}">
                  <a16:creationId xmlns:a16="http://schemas.microsoft.com/office/drawing/2014/main" id="{40C5898B-5E4F-8024-5DB8-DBFB356AC6CA}"/>
                </a:ext>
              </a:extLst>
            </p:cNvPr>
            <p:cNvSpPr/>
            <p:nvPr/>
          </p:nvSpPr>
          <p:spPr>
            <a:xfrm>
              <a:off x="5476117" y="1925509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8059"/>
                  </a:moveTo>
                  <a:cubicBezTo>
                    <a:pt x="97137" y="73878"/>
                    <a:pt x="76182" y="94807"/>
                    <a:pt x="50400" y="94807"/>
                  </a:cubicBezTo>
                  <a:cubicBezTo>
                    <a:pt x="24556" y="94807"/>
                    <a:pt x="3664" y="73878"/>
                    <a:pt x="3664" y="48059"/>
                  </a:cubicBezTo>
                  <a:cubicBezTo>
                    <a:pt x="3664" y="22240"/>
                    <a:pt x="24556" y="1304"/>
                    <a:pt x="50400" y="1304"/>
                  </a:cubicBezTo>
                  <a:cubicBezTo>
                    <a:pt x="76182" y="1304"/>
                    <a:pt x="97137" y="22240"/>
                    <a:pt x="97137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5">
              <a:extLst>
                <a:ext uri="{FF2B5EF4-FFF2-40B4-BE49-F238E27FC236}">
                  <a16:creationId xmlns:a16="http://schemas.microsoft.com/office/drawing/2014/main" id="{79097992-1B41-1FDC-F9EE-319E810A818D}"/>
                </a:ext>
              </a:extLst>
            </p:cNvPr>
            <p:cNvSpPr/>
            <p:nvPr/>
          </p:nvSpPr>
          <p:spPr>
            <a:xfrm>
              <a:off x="5476117" y="2112518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8183"/>
                  </a:moveTo>
                  <a:cubicBezTo>
                    <a:pt x="97137" y="74002"/>
                    <a:pt x="76182" y="94932"/>
                    <a:pt x="50400" y="94932"/>
                  </a:cubicBezTo>
                  <a:cubicBezTo>
                    <a:pt x="24556" y="94932"/>
                    <a:pt x="3664" y="74002"/>
                    <a:pt x="3664" y="48183"/>
                  </a:cubicBezTo>
                  <a:cubicBezTo>
                    <a:pt x="3664" y="22364"/>
                    <a:pt x="24556" y="1428"/>
                    <a:pt x="50400" y="1428"/>
                  </a:cubicBezTo>
                  <a:cubicBezTo>
                    <a:pt x="76182" y="1428"/>
                    <a:pt x="97137" y="22364"/>
                    <a:pt x="97137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5">
              <a:extLst>
                <a:ext uri="{FF2B5EF4-FFF2-40B4-BE49-F238E27FC236}">
                  <a16:creationId xmlns:a16="http://schemas.microsoft.com/office/drawing/2014/main" id="{E8CC3967-5848-2853-F8A7-6248C0641361}"/>
                </a:ext>
              </a:extLst>
            </p:cNvPr>
            <p:cNvSpPr/>
            <p:nvPr/>
          </p:nvSpPr>
          <p:spPr>
            <a:xfrm>
              <a:off x="5651425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8059"/>
                  </a:moveTo>
                  <a:cubicBezTo>
                    <a:pt x="97253" y="73878"/>
                    <a:pt x="76361" y="94807"/>
                    <a:pt x="50517" y="94807"/>
                  </a:cubicBezTo>
                  <a:cubicBezTo>
                    <a:pt x="24736" y="94807"/>
                    <a:pt x="3781" y="73878"/>
                    <a:pt x="3781" y="48059"/>
                  </a:cubicBezTo>
                  <a:cubicBezTo>
                    <a:pt x="3781" y="22240"/>
                    <a:pt x="24736" y="1304"/>
                    <a:pt x="50517" y="1304"/>
                  </a:cubicBezTo>
                  <a:cubicBezTo>
                    <a:pt x="76361" y="1304"/>
                    <a:pt x="97253" y="22240"/>
                    <a:pt x="97253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5">
              <a:extLst>
                <a:ext uri="{FF2B5EF4-FFF2-40B4-BE49-F238E27FC236}">
                  <a16:creationId xmlns:a16="http://schemas.microsoft.com/office/drawing/2014/main" id="{EE6E6D7F-0020-3EED-94D1-05757249D575}"/>
                </a:ext>
              </a:extLst>
            </p:cNvPr>
            <p:cNvSpPr/>
            <p:nvPr/>
          </p:nvSpPr>
          <p:spPr>
            <a:xfrm>
              <a:off x="5651425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8183"/>
                  </a:moveTo>
                  <a:cubicBezTo>
                    <a:pt x="97253" y="74002"/>
                    <a:pt x="76361" y="94932"/>
                    <a:pt x="50517" y="94932"/>
                  </a:cubicBezTo>
                  <a:cubicBezTo>
                    <a:pt x="24736" y="94932"/>
                    <a:pt x="3781" y="74002"/>
                    <a:pt x="3781" y="48183"/>
                  </a:cubicBezTo>
                  <a:cubicBezTo>
                    <a:pt x="3781" y="22364"/>
                    <a:pt x="24736" y="1428"/>
                    <a:pt x="50517" y="1428"/>
                  </a:cubicBezTo>
                  <a:cubicBezTo>
                    <a:pt x="76361" y="1428"/>
                    <a:pt x="97253" y="22364"/>
                    <a:pt x="97253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9" name="Google Shape;1179;p45">
            <a:extLst>
              <a:ext uri="{FF2B5EF4-FFF2-40B4-BE49-F238E27FC236}">
                <a16:creationId xmlns:a16="http://schemas.microsoft.com/office/drawing/2014/main" id="{59C7C58A-7150-E65D-C613-0517AA182D0E}"/>
              </a:ext>
            </a:extLst>
          </p:cNvPr>
          <p:cNvSpPr/>
          <p:nvPr/>
        </p:nvSpPr>
        <p:spPr>
          <a:xfrm flipH="1">
            <a:off x="2090212" y="4410442"/>
            <a:ext cx="327000" cy="3279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0" name="Google Shape;1180;p45">
            <a:extLst>
              <a:ext uri="{FF2B5EF4-FFF2-40B4-BE49-F238E27FC236}">
                <a16:creationId xmlns:a16="http://schemas.microsoft.com/office/drawing/2014/main" id="{D00DF183-2D0D-7948-B759-11F07B322EE9}"/>
              </a:ext>
            </a:extLst>
          </p:cNvPr>
          <p:cNvGrpSpPr/>
          <p:nvPr/>
        </p:nvGrpSpPr>
        <p:grpSpPr>
          <a:xfrm>
            <a:off x="7424921" y="-21497"/>
            <a:ext cx="1719081" cy="2868320"/>
            <a:chOff x="7424921" y="54703"/>
            <a:chExt cx="1719081" cy="2868320"/>
          </a:xfrm>
        </p:grpSpPr>
        <p:grpSp>
          <p:nvGrpSpPr>
            <p:cNvPr id="1181" name="Google Shape;1181;p45">
              <a:extLst>
                <a:ext uri="{FF2B5EF4-FFF2-40B4-BE49-F238E27FC236}">
                  <a16:creationId xmlns:a16="http://schemas.microsoft.com/office/drawing/2014/main" id="{E41AAAC9-ECA0-719D-AD56-A0CB986B14C6}"/>
                </a:ext>
              </a:extLst>
            </p:cNvPr>
            <p:cNvGrpSpPr/>
            <p:nvPr/>
          </p:nvGrpSpPr>
          <p:grpSpPr>
            <a:xfrm rot="5400000" flipH="1">
              <a:off x="7572320" y="-92697"/>
              <a:ext cx="1424282" cy="1719081"/>
              <a:chOff x="6141456" y="2237178"/>
              <a:chExt cx="1424282" cy="1719081"/>
            </a:xfrm>
          </p:grpSpPr>
          <p:sp>
            <p:nvSpPr>
              <p:cNvPr id="1182" name="Google Shape;1182;p45">
                <a:extLst>
                  <a:ext uri="{FF2B5EF4-FFF2-40B4-BE49-F238E27FC236}">
                    <a16:creationId xmlns:a16="http://schemas.microsoft.com/office/drawing/2014/main" id="{278CCA5A-B944-345A-C139-2D2B32AFB1BD}"/>
                  </a:ext>
                </a:extLst>
              </p:cNvPr>
              <p:cNvSpPr/>
              <p:nvPr/>
            </p:nvSpPr>
            <p:spPr>
              <a:xfrm flipH="1">
                <a:off x="6596138" y="2411596"/>
                <a:ext cx="969600" cy="10776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5">
                <a:extLst>
                  <a:ext uri="{FF2B5EF4-FFF2-40B4-BE49-F238E27FC236}">
                    <a16:creationId xmlns:a16="http://schemas.microsoft.com/office/drawing/2014/main" id="{0AD19948-2CC6-2FF5-FC7F-3587FC5D9F0D}"/>
                  </a:ext>
                </a:extLst>
              </p:cNvPr>
              <p:cNvSpPr/>
              <p:nvPr/>
            </p:nvSpPr>
            <p:spPr>
              <a:xfrm flipH="1">
                <a:off x="6141456" y="2237178"/>
                <a:ext cx="403200" cy="4482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5">
                <a:extLst>
                  <a:ext uri="{FF2B5EF4-FFF2-40B4-BE49-F238E27FC236}">
                    <a16:creationId xmlns:a16="http://schemas.microsoft.com/office/drawing/2014/main" id="{339682A8-A750-C7EB-2A8C-53DBB200EC95}"/>
                  </a:ext>
                </a:extLst>
              </p:cNvPr>
              <p:cNvSpPr/>
              <p:nvPr/>
            </p:nvSpPr>
            <p:spPr>
              <a:xfrm flipH="1">
                <a:off x="7250925" y="3714759"/>
                <a:ext cx="217500" cy="241500"/>
              </a:xfrm>
              <a:prstGeom prst="mathPlus">
                <a:avLst>
                  <a:gd name="adj1" fmla="val 2352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" name="Google Shape;1185;p45">
              <a:extLst>
                <a:ext uri="{FF2B5EF4-FFF2-40B4-BE49-F238E27FC236}">
                  <a16:creationId xmlns:a16="http://schemas.microsoft.com/office/drawing/2014/main" id="{2F613481-248E-08B8-FAB1-2B32016DD283}"/>
                </a:ext>
              </a:extLst>
            </p:cNvPr>
            <p:cNvGrpSpPr/>
            <p:nvPr/>
          </p:nvGrpSpPr>
          <p:grpSpPr>
            <a:xfrm>
              <a:off x="7494482" y="918297"/>
              <a:ext cx="1449606" cy="2004726"/>
              <a:chOff x="6023606" y="2206935"/>
              <a:chExt cx="1363693" cy="2089344"/>
            </a:xfrm>
          </p:grpSpPr>
          <p:sp>
            <p:nvSpPr>
              <p:cNvPr id="1186" name="Google Shape;1186;p45">
                <a:extLst>
                  <a:ext uri="{FF2B5EF4-FFF2-40B4-BE49-F238E27FC236}">
                    <a16:creationId xmlns:a16="http://schemas.microsoft.com/office/drawing/2014/main" id="{48DE0DFD-CD4E-7A65-FEE8-AA8F7483C3B3}"/>
                  </a:ext>
                </a:extLst>
              </p:cNvPr>
              <p:cNvSpPr/>
              <p:nvPr/>
            </p:nvSpPr>
            <p:spPr>
              <a:xfrm flipH="1">
                <a:off x="6023606" y="2206935"/>
                <a:ext cx="403200" cy="4482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5">
                <a:extLst>
                  <a:ext uri="{FF2B5EF4-FFF2-40B4-BE49-F238E27FC236}">
                    <a16:creationId xmlns:a16="http://schemas.microsoft.com/office/drawing/2014/main" id="{94BF479F-AA98-E7ED-FEDC-3C7F4944DEE9}"/>
                  </a:ext>
                </a:extLst>
              </p:cNvPr>
              <p:cNvSpPr/>
              <p:nvPr/>
            </p:nvSpPr>
            <p:spPr>
              <a:xfrm flipH="1">
                <a:off x="7160199" y="4043979"/>
                <a:ext cx="227100" cy="2523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5">
                <a:extLst>
                  <a:ext uri="{FF2B5EF4-FFF2-40B4-BE49-F238E27FC236}">
                    <a16:creationId xmlns:a16="http://schemas.microsoft.com/office/drawing/2014/main" id="{6FAC1D43-1D05-1CF0-FA7B-8A021F6E11CF}"/>
                  </a:ext>
                </a:extLst>
              </p:cNvPr>
              <p:cNvSpPr/>
              <p:nvPr/>
            </p:nvSpPr>
            <p:spPr>
              <a:xfrm flipH="1">
                <a:off x="6579354" y="2819648"/>
                <a:ext cx="650100" cy="722100"/>
              </a:xfrm>
              <a:prstGeom prst="mathPlus">
                <a:avLst>
                  <a:gd name="adj1" fmla="val 2352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209603B3-961D-3954-017F-0A0735628C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70725" y="1619379"/>
            <a:ext cx="6261896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Unavailability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Annotated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expensive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time-consuming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biased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augmentation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flipping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rotation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GAN-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GANs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Pix2pix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StyleGAN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diversity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o-R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Trust in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synthetic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3546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>
          <a:extLst>
            <a:ext uri="{FF2B5EF4-FFF2-40B4-BE49-F238E27FC236}">
              <a16:creationId xmlns:a16="http://schemas.microsoft.com/office/drawing/2014/main" id="{98E4F42F-0816-2096-8EF1-11BD6FD5B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>
            <a:extLst>
              <a:ext uri="{FF2B5EF4-FFF2-40B4-BE49-F238E27FC236}">
                <a16:creationId xmlns:a16="http://schemas.microsoft.com/office/drawing/2014/main" id="{DC289A21-2D73-E6A3-0E72-056EA0324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3997" y="823636"/>
            <a:ext cx="5785205" cy="692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b="1" dirty="0">
                <a:effectLst/>
                <a:latin typeface="Raleway Black" pitchFamily="2" charset="0"/>
                <a:ea typeface="Calibri" panose="020F0502020204030204" pitchFamily="34" charset="0"/>
              </a:rPr>
              <a:t>Trust </a:t>
            </a:r>
            <a:r>
              <a:rPr lang="ro-RO" sz="2800" b="1" dirty="0" err="1">
                <a:effectLst/>
                <a:latin typeface="Raleway Black" pitchFamily="2" charset="0"/>
                <a:ea typeface="Calibri" panose="020F0502020204030204" pitchFamily="34" charset="0"/>
              </a:rPr>
              <a:t>Issues</a:t>
            </a:r>
            <a:r>
              <a:rPr lang="ro-RO" sz="2800" b="1" dirty="0">
                <a:effectLst/>
                <a:latin typeface="Raleway Black" pitchFamily="2" charset="0"/>
                <a:ea typeface="Calibri" panose="020F0502020204030204" pitchFamily="34" charset="0"/>
              </a:rPr>
              <a:t> </a:t>
            </a:r>
            <a:r>
              <a:rPr lang="ro-RO" sz="2800" b="1" dirty="0" err="1">
                <a:effectLst/>
                <a:latin typeface="Raleway Black" pitchFamily="2" charset="0"/>
                <a:ea typeface="Calibri" panose="020F0502020204030204" pitchFamily="34" charset="0"/>
              </a:rPr>
              <a:t>and</a:t>
            </a:r>
            <a:r>
              <a:rPr lang="ro-RO" sz="2800" b="1" dirty="0">
                <a:effectLst/>
                <a:latin typeface="Raleway Black" pitchFamily="2" charset="0"/>
                <a:ea typeface="Calibri" panose="020F0502020204030204" pitchFamily="34" charset="0"/>
              </a:rPr>
              <a:t> </a:t>
            </a:r>
            <a:r>
              <a:rPr lang="ro-RO" sz="2800" b="1" dirty="0" err="1">
                <a:effectLst/>
                <a:latin typeface="Raleway Black" pitchFamily="2" charset="0"/>
                <a:ea typeface="Calibri" panose="020F0502020204030204" pitchFamily="34" charset="0"/>
              </a:rPr>
              <a:t>Explainability</a:t>
            </a:r>
            <a:r>
              <a:rPr lang="ro-RO" sz="2800" b="1" dirty="0">
                <a:effectLst/>
                <a:latin typeface="Raleway Black" pitchFamily="2" charset="0"/>
                <a:ea typeface="Calibri" panose="020F0502020204030204" pitchFamily="34" charset="0"/>
              </a:rPr>
              <a:t> in AI for </a:t>
            </a:r>
            <a:r>
              <a:rPr lang="ro-RO" sz="2800" b="1" dirty="0" err="1">
                <a:effectLst/>
                <a:latin typeface="Raleway Black" pitchFamily="2" charset="0"/>
                <a:ea typeface="Calibri" panose="020F0502020204030204" pitchFamily="34" charset="0"/>
              </a:rPr>
              <a:t>Healthcare</a:t>
            </a:r>
            <a:endParaRPr sz="2800" dirty="0">
              <a:latin typeface="Raleway Black" pitchFamily="2" charset="0"/>
            </a:endParaRPr>
          </a:p>
        </p:txBody>
      </p:sp>
      <p:sp>
        <p:nvSpPr>
          <p:cNvPr id="1103" name="Google Shape;1103;p45">
            <a:extLst>
              <a:ext uri="{FF2B5EF4-FFF2-40B4-BE49-F238E27FC236}">
                <a16:creationId xmlns:a16="http://schemas.microsoft.com/office/drawing/2014/main" id="{119FBCC4-E396-8557-F387-9638BA76B6E7}"/>
              </a:ext>
            </a:extLst>
          </p:cNvPr>
          <p:cNvSpPr/>
          <p:nvPr/>
        </p:nvSpPr>
        <p:spPr>
          <a:xfrm>
            <a:off x="4603550" y="3518100"/>
            <a:ext cx="10774126" cy="10774126"/>
          </a:xfrm>
          <a:custGeom>
            <a:avLst/>
            <a:gdLst/>
            <a:ahLst/>
            <a:cxnLst/>
            <a:rect l="l" t="t" r="r" b="b"/>
            <a:pathLst>
              <a:path w="459500" h="459500" extrusionOk="0">
                <a:moveTo>
                  <a:pt x="459501" y="229750"/>
                </a:moveTo>
                <a:cubicBezTo>
                  <a:pt x="459501" y="356638"/>
                  <a:pt x="356638" y="459501"/>
                  <a:pt x="229750" y="459501"/>
                </a:cubicBezTo>
                <a:cubicBezTo>
                  <a:pt x="102863" y="459501"/>
                  <a:pt x="0" y="356638"/>
                  <a:pt x="0" y="229750"/>
                </a:cubicBezTo>
                <a:cubicBezTo>
                  <a:pt x="0" y="102863"/>
                  <a:pt x="102863" y="0"/>
                  <a:pt x="229750" y="0"/>
                </a:cubicBezTo>
                <a:cubicBezTo>
                  <a:pt x="356638" y="0"/>
                  <a:pt x="459501" y="102863"/>
                  <a:pt x="459501" y="229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4" name="Google Shape;1104;p45">
            <a:extLst>
              <a:ext uri="{FF2B5EF4-FFF2-40B4-BE49-F238E27FC236}">
                <a16:creationId xmlns:a16="http://schemas.microsoft.com/office/drawing/2014/main" id="{4FBA8C80-36BF-EAA2-24C0-18E5C956A492}"/>
              </a:ext>
            </a:extLst>
          </p:cNvPr>
          <p:cNvGrpSpPr/>
          <p:nvPr/>
        </p:nvGrpSpPr>
        <p:grpSpPr>
          <a:xfrm>
            <a:off x="8683617" y="3190207"/>
            <a:ext cx="279543" cy="918677"/>
            <a:chOff x="110510" y="3460575"/>
            <a:chExt cx="347864" cy="1143344"/>
          </a:xfrm>
        </p:grpSpPr>
        <p:sp>
          <p:nvSpPr>
            <p:cNvPr id="1105" name="Google Shape;1105;p45">
              <a:extLst>
                <a:ext uri="{FF2B5EF4-FFF2-40B4-BE49-F238E27FC236}">
                  <a16:creationId xmlns:a16="http://schemas.microsoft.com/office/drawing/2014/main" id="{14DAE321-BD42-06F7-CAFB-9811B2220CF5}"/>
                </a:ext>
              </a:extLst>
            </p:cNvPr>
            <p:cNvSpPr/>
            <p:nvPr/>
          </p:nvSpPr>
          <p:spPr>
            <a:xfrm flipH="1">
              <a:off x="359060" y="3725725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811"/>
                  </a:moveTo>
                  <a:cubicBezTo>
                    <a:pt x="96911" y="73631"/>
                    <a:pt x="75956" y="94567"/>
                    <a:pt x="50175" y="94567"/>
                  </a:cubicBezTo>
                  <a:cubicBezTo>
                    <a:pt x="24330" y="94567"/>
                    <a:pt x="3439" y="73631"/>
                    <a:pt x="3439" y="47811"/>
                  </a:cubicBezTo>
                  <a:cubicBezTo>
                    <a:pt x="3439" y="21992"/>
                    <a:pt x="24330" y="1063"/>
                    <a:pt x="50175" y="1063"/>
                  </a:cubicBezTo>
                  <a:cubicBezTo>
                    <a:pt x="75956" y="1063"/>
                    <a:pt x="96911" y="21992"/>
                    <a:pt x="96911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5">
              <a:extLst>
                <a:ext uri="{FF2B5EF4-FFF2-40B4-BE49-F238E27FC236}">
                  <a16:creationId xmlns:a16="http://schemas.microsoft.com/office/drawing/2014/main" id="{A5125FE5-99CD-2811-39FC-191CA63D7969}"/>
                </a:ext>
              </a:extLst>
            </p:cNvPr>
            <p:cNvSpPr/>
            <p:nvPr/>
          </p:nvSpPr>
          <p:spPr>
            <a:xfrm flipH="1">
              <a:off x="359060" y="3990866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936"/>
                  </a:moveTo>
                  <a:cubicBezTo>
                    <a:pt x="96911" y="73755"/>
                    <a:pt x="75956" y="94691"/>
                    <a:pt x="50175" y="94691"/>
                  </a:cubicBezTo>
                  <a:cubicBezTo>
                    <a:pt x="24330" y="94691"/>
                    <a:pt x="3439" y="73755"/>
                    <a:pt x="3439" y="47936"/>
                  </a:cubicBezTo>
                  <a:cubicBezTo>
                    <a:pt x="3439" y="22117"/>
                    <a:pt x="24330" y="1187"/>
                    <a:pt x="50175" y="1187"/>
                  </a:cubicBezTo>
                  <a:cubicBezTo>
                    <a:pt x="75956" y="1187"/>
                    <a:pt x="96911" y="22117"/>
                    <a:pt x="96911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5">
              <a:extLst>
                <a:ext uri="{FF2B5EF4-FFF2-40B4-BE49-F238E27FC236}">
                  <a16:creationId xmlns:a16="http://schemas.microsoft.com/office/drawing/2014/main" id="{19AB7392-3CE1-190B-53D6-1010532F54C2}"/>
                </a:ext>
              </a:extLst>
            </p:cNvPr>
            <p:cNvSpPr/>
            <p:nvPr/>
          </p:nvSpPr>
          <p:spPr>
            <a:xfrm flipH="1">
              <a:off x="110510" y="3460575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811"/>
                  </a:moveTo>
                  <a:cubicBezTo>
                    <a:pt x="97028" y="73631"/>
                    <a:pt x="76137" y="94567"/>
                    <a:pt x="50292" y="94567"/>
                  </a:cubicBezTo>
                  <a:cubicBezTo>
                    <a:pt x="24447" y="94567"/>
                    <a:pt x="3556" y="73631"/>
                    <a:pt x="3556" y="47811"/>
                  </a:cubicBezTo>
                  <a:cubicBezTo>
                    <a:pt x="3556" y="21992"/>
                    <a:pt x="24447" y="1063"/>
                    <a:pt x="50292" y="1063"/>
                  </a:cubicBezTo>
                  <a:cubicBezTo>
                    <a:pt x="76137" y="1063"/>
                    <a:pt x="97028" y="21992"/>
                    <a:pt x="97028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5">
              <a:extLst>
                <a:ext uri="{FF2B5EF4-FFF2-40B4-BE49-F238E27FC236}">
                  <a16:creationId xmlns:a16="http://schemas.microsoft.com/office/drawing/2014/main" id="{8DFE5240-CC5B-7DDF-3635-0A2ACF28EC12}"/>
                </a:ext>
              </a:extLst>
            </p:cNvPr>
            <p:cNvSpPr/>
            <p:nvPr/>
          </p:nvSpPr>
          <p:spPr>
            <a:xfrm flipH="1">
              <a:off x="110510" y="3725716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936"/>
                  </a:moveTo>
                  <a:cubicBezTo>
                    <a:pt x="97028" y="73755"/>
                    <a:pt x="76137" y="94691"/>
                    <a:pt x="50292" y="94691"/>
                  </a:cubicBezTo>
                  <a:cubicBezTo>
                    <a:pt x="24447" y="94691"/>
                    <a:pt x="3556" y="73755"/>
                    <a:pt x="3556" y="47936"/>
                  </a:cubicBezTo>
                  <a:cubicBezTo>
                    <a:pt x="3556" y="22117"/>
                    <a:pt x="24447" y="1187"/>
                    <a:pt x="50292" y="1187"/>
                  </a:cubicBezTo>
                  <a:cubicBezTo>
                    <a:pt x="76137" y="1187"/>
                    <a:pt x="97028" y="22117"/>
                    <a:pt x="97028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5">
              <a:extLst>
                <a:ext uri="{FF2B5EF4-FFF2-40B4-BE49-F238E27FC236}">
                  <a16:creationId xmlns:a16="http://schemas.microsoft.com/office/drawing/2014/main" id="{DE89992D-BED1-2CE1-9760-801A0D4DF6D9}"/>
                </a:ext>
              </a:extLst>
            </p:cNvPr>
            <p:cNvSpPr/>
            <p:nvPr/>
          </p:nvSpPr>
          <p:spPr>
            <a:xfrm flipH="1">
              <a:off x="359060" y="4239431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059"/>
                  </a:moveTo>
                  <a:cubicBezTo>
                    <a:pt x="96911" y="73878"/>
                    <a:pt x="75956" y="94807"/>
                    <a:pt x="50175" y="94807"/>
                  </a:cubicBezTo>
                  <a:cubicBezTo>
                    <a:pt x="24330" y="94807"/>
                    <a:pt x="3439" y="73878"/>
                    <a:pt x="3439" y="48059"/>
                  </a:cubicBezTo>
                  <a:cubicBezTo>
                    <a:pt x="3439" y="22240"/>
                    <a:pt x="24330" y="1304"/>
                    <a:pt x="50175" y="1304"/>
                  </a:cubicBezTo>
                  <a:cubicBezTo>
                    <a:pt x="75956" y="1304"/>
                    <a:pt x="96911" y="22240"/>
                    <a:pt x="96911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5">
              <a:extLst>
                <a:ext uri="{FF2B5EF4-FFF2-40B4-BE49-F238E27FC236}">
                  <a16:creationId xmlns:a16="http://schemas.microsoft.com/office/drawing/2014/main" id="{14F6B996-A30D-2619-409C-A1DD7164103A}"/>
                </a:ext>
              </a:extLst>
            </p:cNvPr>
            <p:cNvSpPr/>
            <p:nvPr/>
          </p:nvSpPr>
          <p:spPr>
            <a:xfrm flipH="1">
              <a:off x="359060" y="4504572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183"/>
                  </a:moveTo>
                  <a:cubicBezTo>
                    <a:pt x="96911" y="74002"/>
                    <a:pt x="75956" y="94932"/>
                    <a:pt x="50175" y="94932"/>
                  </a:cubicBezTo>
                  <a:cubicBezTo>
                    <a:pt x="24330" y="94932"/>
                    <a:pt x="3439" y="74002"/>
                    <a:pt x="3439" y="48183"/>
                  </a:cubicBezTo>
                  <a:cubicBezTo>
                    <a:pt x="3439" y="22364"/>
                    <a:pt x="24330" y="1428"/>
                    <a:pt x="50175" y="1428"/>
                  </a:cubicBezTo>
                  <a:cubicBezTo>
                    <a:pt x="75956" y="1428"/>
                    <a:pt x="96911" y="22364"/>
                    <a:pt x="96911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5">
              <a:extLst>
                <a:ext uri="{FF2B5EF4-FFF2-40B4-BE49-F238E27FC236}">
                  <a16:creationId xmlns:a16="http://schemas.microsoft.com/office/drawing/2014/main" id="{84CC84CE-7F0F-0BFE-FB50-FBF37A21AA42}"/>
                </a:ext>
              </a:extLst>
            </p:cNvPr>
            <p:cNvSpPr/>
            <p:nvPr/>
          </p:nvSpPr>
          <p:spPr>
            <a:xfrm flipH="1">
              <a:off x="110510" y="3974281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059"/>
                  </a:moveTo>
                  <a:cubicBezTo>
                    <a:pt x="97028" y="73878"/>
                    <a:pt x="76137" y="94807"/>
                    <a:pt x="50292" y="94807"/>
                  </a:cubicBezTo>
                  <a:cubicBezTo>
                    <a:pt x="24447" y="94807"/>
                    <a:pt x="3556" y="73878"/>
                    <a:pt x="3556" y="48059"/>
                  </a:cubicBezTo>
                  <a:cubicBezTo>
                    <a:pt x="3556" y="22240"/>
                    <a:pt x="24447" y="1304"/>
                    <a:pt x="50292" y="1304"/>
                  </a:cubicBezTo>
                  <a:cubicBezTo>
                    <a:pt x="76137" y="1304"/>
                    <a:pt x="97028" y="22240"/>
                    <a:pt x="97028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5">
              <a:extLst>
                <a:ext uri="{FF2B5EF4-FFF2-40B4-BE49-F238E27FC236}">
                  <a16:creationId xmlns:a16="http://schemas.microsoft.com/office/drawing/2014/main" id="{2BDAA54E-2EC2-D536-BDA1-F4273A68AB61}"/>
                </a:ext>
              </a:extLst>
            </p:cNvPr>
            <p:cNvSpPr/>
            <p:nvPr/>
          </p:nvSpPr>
          <p:spPr>
            <a:xfrm flipH="1">
              <a:off x="110510" y="4239422"/>
              <a:ext cx="99313" cy="9934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183"/>
                  </a:moveTo>
                  <a:cubicBezTo>
                    <a:pt x="97028" y="74002"/>
                    <a:pt x="76137" y="94932"/>
                    <a:pt x="50292" y="94932"/>
                  </a:cubicBezTo>
                  <a:cubicBezTo>
                    <a:pt x="24447" y="94932"/>
                    <a:pt x="3556" y="74002"/>
                    <a:pt x="3556" y="48183"/>
                  </a:cubicBezTo>
                  <a:cubicBezTo>
                    <a:pt x="3556" y="22364"/>
                    <a:pt x="24447" y="1428"/>
                    <a:pt x="50292" y="1428"/>
                  </a:cubicBezTo>
                  <a:cubicBezTo>
                    <a:pt x="76137" y="1428"/>
                    <a:pt x="97028" y="22364"/>
                    <a:pt x="97028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45">
            <a:extLst>
              <a:ext uri="{FF2B5EF4-FFF2-40B4-BE49-F238E27FC236}">
                <a16:creationId xmlns:a16="http://schemas.microsoft.com/office/drawing/2014/main" id="{FBCB912B-B170-C938-B0E2-E277A2BEB31D}"/>
              </a:ext>
            </a:extLst>
          </p:cNvPr>
          <p:cNvGrpSpPr/>
          <p:nvPr/>
        </p:nvGrpSpPr>
        <p:grpSpPr>
          <a:xfrm rot="-733190">
            <a:off x="356265" y="3092299"/>
            <a:ext cx="1676490" cy="1568325"/>
            <a:chOff x="2547418" y="3370852"/>
            <a:chExt cx="988719" cy="924982"/>
          </a:xfrm>
        </p:grpSpPr>
        <p:sp>
          <p:nvSpPr>
            <p:cNvPr id="1114" name="Google Shape;1114;p45">
              <a:extLst>
                <a:ext uri="{FF2B5EF4-FFF2-40B4-BE49-F238E27FC236}">
                  <a16:creationId xmlns:a16="http://schemas.microsoft.com/office/drawing/2014/main" id="{38D80288-E20F-7191-110B-F1ED19B92399}"/>
                </a:ext>
              </a:extLst>
            </p:cNvPr>
            <p:cNvSpPr/>
            <p:nvPr/>
          </p:nvSpPr>
          <p:spPr>
            <a:xfrm>
              <a:off x="2984594" y="3492472"/>
              <a:ext cx="272803" cy="152050"/>
            </a:xfrm>
            <a:custGeom>
              <a:avLst/>
              <a:gdLst/>
              <a:ahLst/>
              <a:cxnLst/>
              <a:rect l="l" t="t" r="r" b="b"/>
              <a:pathLst>
                <a:path w="363737" h="202734" extrusionOk="0">
                  <a:moveTo>
                    <a:pt x="201587" y="201587"/>
                  </a:moveTo>
                  <a:cubicBezTo>
                    <a:pt x="301714" y="190376"/>
                    <a:pt x="373799" y="100127"/>
                    <a:pt x="362588" y="0"/>
                  </a:cubicBezTo>
                  <a:lnTo>
                    <a:pt x="0" y="40595"/>
                  </a:lnTo>
                  <a:cubicBezTo>
                    <a:pt x="11201" y="140713"/>
                    <a:pt x="101460" y="212788"/>
                    <a:pt x="201587" y="2015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5">
              <a:extLst>
                <a:ext uri="{FF2B5EF4-FFF2-40B4-BE49-F238E27FC236}">
                  <a16:creationId xmlns:a16="http://schemas.microsoft.com/office/drawing/2014/main" id="{73AC3D42-7938-E0EB-B644-6DD48AAB60D9}"/>
                </a:ext>
              </a:extLst>
            </p:cNvPr>
            <p:cNvSpPr/>
            <p:nvPr/>
          </p:nvSpPr>
          <p:spPr>
            <a:xfrm>
              <a:off x="2983727" y="3370852"/>
              <a:ext cx="272801" cy="152059"/>
            </a:xfrm>
            <a:custGeom>
              <a:avLst/>
              <a:gdLst/>
              <a:ahLst/>
              <a:cxnLst/>
              <a:rect l="l" t="t" r="r" b="b"/>
              <a:pathLst>
                <a:path w="363735" h="202745" extrusionOk="0">
                  <a:moveTo>
                    <a:pt x="1147" y="202746"/>
                  </a:moveTo>
                  <a:lnTo>
                    <a:pt x="363736" y="162150"/>
                  </a:lnTo>
                  <a:cubicBezTo>
                    <a:pt x="352525" y="62024"/>
                    <a:pt x="262275" y="-10062"/>
                    <a:pt x="162148" y="1149"/>
                  </a:cubicBezTo>
                  <a:cubicBezTo>
                    <a:pt x="62022" y="12360"/>
                    <a:pt x="-10054" y="102619"/>
                    <a:pt x="1147" y="2027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5">
              <a:extLst>
                <a:ext uri="{FF2B5EF4-FFF2-40B4-BE49-F238E27FC236}">
                  <a16:creationId xmlns:a16="http://schemas.microsoft.com/office/drawing/2014/main" id="{51965D06-9EED-F1B4-2242-EF59D402A404}"/>
                </a:ext>
              </a:extLst>
            </p:cNvPr>
            <p:cNvSpPr/>
            <p:nvPr/>
          </p:nvSpPr>
          <p:spPr>
            <a:xfrm>
              <a:off x="3363260" y="3742754"/>
              <a:ext cx="161272" cy="129668"/>
            </a:xfrm>
            <a:custGeom>
              <a:avLst/>
              <a:gdLst/>
              <a:ahLst/>
              <a:cxnLst/>
              <a:rect l="l" t="t" r="r" b="b"/>
              <a:pathLst>
                <a:path w="215030" h="172891" extrusionOk="0">
                  <a:moveTo>
                    <a:pt x="57611" y="157419"/>
                  </a:moveTo>
                  <a:cubicBezTo>
                    <a:pt x="112713" y="189252"/>
                    <a:pt x="183198" y="170393"/>
                    <a:pt x="215030" y="115290"/>
                  </a:cubicBezTo>
                  <a:lnTo>
                    <a:pt x="15472" y="0"/>
                  </a:lnTo>
                  <a:cubicBezTo>
                    <a:pt x="-16360" y="55102"/>
                    <a:pt x="2499" y="125587"/>
                    <a:pt x="57611" y="1574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5">
              <a:extLst>
                <a:ext uri="{FF2B5EF4-FFF2-40B4-BE49-F238E27FC236}">
                  <a16:creationId xmlns:a16="http://schemas.microsoft.com/office/drawing/2014/main" id="{B828EE94-E130-5112-4AA0-4811190462C6}"/>
                </a:ext>
              </a:extLst>
            </p:cNvPr>
            <p:cNvSpPr/>
            <p:nvPr/>
          </p:nvSpPr>
          <p:spPr>
            <a:xfrm>
              <a:off x="3374864" y="3699549"/>
              <a:ext cx="161272" cy="129672"/>
            </a:xfrm>
            <a:custGeom>
              <a:avLst/>
              <a:gdLst/>
              <a:ahLst/>
              <a:cxnLst/>
              <a:rect l="l" t="t" r="r" b="b"/>
              <a:pathLst>
                <a:path w="215030" h="172896" extrusionOk="0">
                  <a:moveTo>
                    <a:pt x="0" y="57606"/>
                  </a:moveTo>
                  <a:lnTo>
                    <a:pt x="199558" y="172896"/>
                  </a:lnTo>
                  <a:cubicBezTo>
                    <a:pt x="231391" y="117794"/>
                    <a:pt x="212531" y="47309"/>
                    <a:pt x="157429" y="15477"/>
                  </a:cubicBezTo>
                  <a:cubicBezTo>
                    <a:pt x="102318" y="-16365"/>
                    <a:pt x="31842" y="2504"/>
                    <a:pt x="0" y="576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5">
              <a:extLst>
                <a:ext uri="{FF2B5EF4-FFF2-40B4-BE49-F238E27FC236}">
                  <a16:creationId xmlns:a16="http://schemas.microsoft.com/office/drawing/2014/main" id="{DACC98C7-518F-0D97-626B-4D42E7DCA2D0}"/>
                </a:ext>
              </a:extLst>
            </p:cNvPr>
            <p:cNvSpPr/>
            <p:nvPr/>
          </p:nvSpPr>
          <p:spPr>
            <a:xfrm>
              <a:off x="2677694" y="3918457"/>
              <a:ext cx="568358" cy="377377"/>
            </a:xfrm>
            <a:custGeom>
              <a:avLst/>
              <a:gdLst/>
              <a:ahLst/>
              <a:cxnLst/>
              <a:rect l="l" t="t" r="r" b="b"/>
              <a:pathLst>
                <a:path w="757811" h="503169" extrusionOk="0">
                  <a:moveTo>
                    <a:pt x="685387" y="264296"/>
                  </a:moveTo>
                  <a:lnTo>
                    <a:pt x="188248" y="491886"/>
                  </a:lnTo>
                  <a:cubicBezTo>
                    <a:pt x="125974" y="520395"/>
                    <a:pt x="52374" y="493020"/>
                    <a:pt x="23866" y="430745"/>
                  </a:cubicBezTo>
                  <a:lnTo>
                    <a:pt x="11283" y="403256"/>
                  </a:lnTo>
                  <a:cubicBezTo>
                    <a:pt x="-17225" y="340982"/>
                    <a:pt x="10150" y="267382"/>
                    <a:pt x="72424" y="238874"/>
                  </a:cubicBezTo>
                  <a:lnTo>
                    <a:pt x="569563" y="11283"/>
                  </a:lnTo>
                  <a:cubicBezTo>
                    <a:pt x="631837" y="-17225"/>
                    <a:pt x="705437" y="10150"/>
                    <a:pt x="733945" y="72424"/>
                  </a:cubicBezTo>
                  <a:lnTo>
                    <a:pt x="746528" y="99914"/>
                  </a:lnTo>
                  <a:cubicBezTo>
                    <a:pt x="775036" y="162188"/>
                    <a:pt x="747661" y="235788"/>
                    <a:pt x="685387" y="2642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9" name="Google Shape;1119;p45">
              <a:extLst>
                <a:ext uri="{FF2B5EF4-FFF2-40B4-BE49-F238E27FC236}">
                  <a16:creationId xmlns:a16="http://schemas.microsoft.com/office/drawing/2014/main" id="{0CDFD1AA-504B-0285-E451-8BB2B9259BDD}"/>
                </a:ext>
              </a:extLst>
            </p:cNvPr>
            <p:cNvGrpSpPr/>
            <p:nvPr/>
          </p:nvGrpSpPr>
          <p:grpSpPr>
            <a:xfrm>
              <a:off x="2709967" y="4144053"/>
              <a:ext cx="66665" cy="126316"/>
              <a:chOff x="3613289" y="5525404"/>
              <a:chExt cx="88887" cy="168421"/>
            </a:xfrm>
          </p:grpSpPr>
          <p:sp>
            <p:nvSpPr>
              <p:cNvPr id="1120" name="Google Shape;1120;p45">
                <a:extLst>
                  <a:ext uri="{FF2B5EF4-FFF2-40B4-BE49-F238E27FC236}">
                    <a16:creationId xmlns:a16="http://schemas.microsoft.com/office/drawing/2014/main" id="{D070DB59-2EA8-516F-8EE3-330A2F828816}"/>
                  </a:ext>
                </a:extLst>
              </p:cNvPr>
              <p:cNvSpPr/>
              <p:nvPr/>
            </p:nvSpPr>
            <p:spPr>
              <a:xfrm>
                <a:off x="3613289" y="5525404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45">
                <a:extLst>
                  <a:ext uri="{FF2B5EF4-FFF2-40B4-BE49-F238E27FC236}">
                    <a16:creationId xmlns:a16="http://schemas.microsoft.com/office/drawing/2014/main" id="{BE43BC35-D83C-CB9D-89DE-173D8FD4E3B8}"/>
                  </a:ext>
                </a:extLst>
              </p:cNvPr>
              <p:cNvSpPr/>
              <p:nvPr/>
            </p:nvSpPr>
            <p:spPr>
              <a:xfrm>
                <a:off x="3646865" y="5598747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5">
                <a:extLst>
                  <a:ext uri="{FF2B5EF4-FFF2-40B4-BE49-F238E27FC236}">
                    <a16:creationId xmlns:a16="http://schemas.microsoft.com/office/drawing/2014/main" id="{AAE4C2B5-F037-740A-0D57-EBB8083B5721}"/>
                  </a:ext>
                </a:extLst>
              </p:cNvPr>
              <p:cNvSpPr/>
              <p:nvPr/>
            </p:nvSpPr>
            <p:spPr>
              <a:xfrm>
                <a:off x="3680440" y="5672089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3" name="Google Shape;1123;p45">
              <a:extLst>
                <a:ext uri="{FF2B5EF4-FFF2-40B4-BE49-F238E27FC236}">
                  <a16:creationId xmlns:a16="http://schemas.microsoft.com/office/drawing/2014/main" id="{153D7354-33FE-A200-6C33-7F323E0AE707}"/>
                </a:ext>
              </a:extLst>
            </p:cNvPr>
            <p:cNvGrpSpPr/>
            <p:nvPr/>
          </p:nvGrpSpPr>
          <p:grpSpPr>
            <a:xfrm>
              <a:off x="2782826" y="4110699"/>
              <a:ext cx="66665" cy="126316"/>
              <a:chOff x="3710435" y="5480932"/>
              <a:chExt cx="88887" cy="168421"/>
            </a:xfrm>
          </p:grpSpPr>
          <p:sp>
            <p:nvSpPr>
              <p:cNvPr id="1124" name="Google Shape;1124;p45">
                <a:extLst>
                  <a:ext uri="{FF2B5EF4-FFF2-40B4-BE49-F238E27FC236}">
                    <a16:creationId xmlns:a16="http://schemas.microsoft.com/office/drawing/2014/main" id="{3F677859-37AC-63AB-8FD3-388F67506890}"/>
                  </a:ext>
                </a:extLst>
              </p:cNvPr>
              <p:cNvSpPr/>
              <p:nvPr/>
            </p:nvSpPr>
            <p:spPr>
              <a:xfrm>
                <a:off x="3710435" y="5480932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rgbClr val="EDB6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5">
                <a:extLst>
                  <a:ext uri="{FF2B5EF4-FFF2-40B4-BE49-F238E27FC236}">
                    <a16:creationId xmlns:a16="http://schemas.microsoft.com/office/drawing/2014/main" id="{D6C7E71E-5AA2-B84C-36C4-07C939CD8D63}"/>
                  </a:ext>
                </a:extLst>
              </p:cNvPr>
              <p:cNvSpPr/>
              <p:nvPr/>
            </p:nvSpPr>
            <p:spPr>
              <a:xfrm>
                <a:off x="3744010" y="5554275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rgbClr val="EDB6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45">
                <a:extLst>
                  <a:ext uri="{FF2B5EF4-FFF2-40B4-BE49-F238E27FC236}">
                    <a16:creationId xmlns:a16="http://schemas.microsoft.com/office/drawing/2014/main" id="{8A4F3F6D-CC4E-8D5C-89BD-7C818E2E258D}"/>
                  </a:ext>
                </a:extLst>
              </p:cNvPr>
              <p:cNvSpPr/>
              <p:nvPr/>
            </p:nvSpPr>
            <p:spPr>
              <a:xfrm>
                <a:off x="3777586" y="5627617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rgbClr val="EDB65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" name="Google Shape;1127;p45">
              <a:extLst>
                <a:ext uri="{FF2B5EF4-FFF2-40B4-BE49-F238E27FC236}">
                  <a16:creationId xmlns:a16="http://schemas.microsoft.com/office/drawing/2014/main" id="{E5B6050D-5CB8-22D3-80EB-A5C253C21088}"/>
                </a:ext>
              </a:extLst>
            </p:cNvPr>
            <p:cNvGrpSpPr/>
            <p:nvPr/>
          </p:nvGrpSpPr>
          <p:grpSpPr>
            <a:xfrm>
              <a:off x="2855685" y="4077345"/>
              <a:ext cx="66665" cy="126316"/>
              <a:chOff x="3807580" y="5436460"/>
              <a:chExt cx="88887" cy="168421"/>
            </a:xfrm>
          </p:grpSpPr>
          <p:sp>
            <p:nvSpPr>
              <p:cNvPr id="1128" name="Google Shape;1128;p45">
                <a:extLst>
                  <a:ext uri="{FF2B5EF4-FFF2-40B4-BE49-F238E27FC236}">
                    <a16:creationId xmlns:a16="http://schemas.microsoft.com/office/drawing/2014/main" id="{C7FC3BC9-2CEB-7DA6-1BC5-0330550C2446}"/>
                  </a:ext>
                </a:extLst>
              </p:cNvPr>
              <p:cNvSpPr/>
              <p:nvPr/>
            </p:nvSpPr>
            <p:spPr>
              <a:xfrm>
                <a:off x="3807580" y="543646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45">
                <a:extLst>
                  <a:ext uri="{FF2B5EF4-FFF2-40B4-BE49-F238E27FC236}">
                    <a16:creationId xmlns:a16="http://schemas.microsoft.com/office/drawing/2014/main" id="{A64A2E20-60BD-F3F5-E8D5-31AA3C363534}"/>
                  </a:ext>
                </a:extLst>
              </p:cNvPr>
              <p:cNvSpPr/>
              <p:nvPr/>
            </p:nvSpPr>
            <p:spPr>
              <a:xfrm>
                <a:off x="3841156" y="5509802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45">
                <a:extLst>
                  <a:ext uri="{FF2B5EF4-FFF2-40B4-BE49-F238E27FC236}">
                    <a16:creationId xmlns:a16="http://schemas.microsoft.com/office/drawing/2014/main" id="{0F693362-9F5F-E206-BE89-257A3F7DC367}"/>
                  </a:ext>
                </a:extLst>
              </p:cNvPr>
              <p:cNvSpPr/>
              <p:nvPr/>
            </p:nvSpPr>
            <p:spPr>
              <a:xfrm>
                <a:off x="3874731" y="5583145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1" name="Google Shape;1131;p45">
              <a:extLst>
                <a:ext uri="{FF2B5EF4-FFF2-40B4-BE49-F238E27FC236}">
                  <a16:creationId xmlns:a16="http://schemas.microsoft.com/office/drawing/2014/main" id="{61C22A4C-F854-7892-74FD-D83B4925C3B5}"/>
                </a:ext>
              </a:extLst>
            </p:cNvPr>
            <p:cNvGrpSpPr/>
            <p:nvPr/>
          </p:nvGrpSpPr>
          <p:grpSpPr>
            <a:xfrm>
              <a:off x="2928537" y="4043991"/>
              <a:ext cx="66665" cy="126316"/>
              <a:chOff x="3904716" y="5391988"/>
              <a:chExt cx="88887" cy="168421"/>
            </a:xfrm>
          </p:grpSpPr>
          <p:sp>
            <p:nvSpPr>
              <p:cNvPr id="1132" name="Google Shape;1132;p45">
                <a:extLst>
                  <a:ext uri="{FF2B5EF4-FFF2-40B4-BE49-F238E27FC236}">
                    <a16:creationId xmlns:a16="http://schemas.microsoft.com/office/drawing/2014/main" id="{D1D35B31-EE2C-3F48-D9B9-7B90964058ED}"/>
                  </a:ext>
                </a:extLst>
              </p:cNvPr>
              <p:cNvSpPr/>
              <p:nvPr/>
            </p:nvSpPr>
            <p:spPr>
              <a:xfrm>
                <a:off x="3904716" y="539198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5">
                <a:extLst>
                  <a:ext uri="{FF2B5EF4-FFF2-40B4-BE49-F238E27FC236}">
                    <a16:creationId xmlns:a16="http://schemas.microsoft.com/office/drawing/2014/main" id="{BB17E6AB-658A-490A-7156-61A2EF6AE99E}"/>
                  </a:ext>
                </a:extLst>
              </p:cNvPr>
              <p:cNvSpPr/>
              <p:nvPr/>
            </p:nvSpPr>
            <p:spPr>
              <a:xfrm>
                <a:off x="3938292" y="546533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45">
                <a:extLst>
                  <a:ext uri="{FF2B5EF4-FFF2-40B4-BE49-F238E27FC236}">
                    <a16:creationId xmlns:a16="http://schemas.microsoft.com/office/drawing/2014/main" id="{7BC84E9A-4A6A-810C-D1BD-8F9D4451E717}"/>
                  </a:ext>
                </a:extLst>
              </p:cNvPr>
              <p:cNvSpPr/>
              <p:nvPr/>
            </p:nvSpPr>
            <p:spPr>
              <a:xfrm>
                <a:off x="3971867" y="5538673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5" name="Google Shape;1135;p45">
              <a:extLst>
                <a:ext uri="{FF2B5EF4-FFF2-40B4-BE49-F238E27FC236}">
                  <a16:creationId xmlns:a16="http://schemas.microsoft.com/office/drawing/2014/main" id="{A0D329A8-282A-EF4E-0E25-318F67EB9B69}"/>
                </a:ext>
              </a:extLst>
            </p:cNvPr>
            <p:cNvGrpSpPr/>
            <p:nvPr/>
          </p:nvGrpSpPr>
          <p:grpSpPr>
            <a:xfrm>
              <a:off x="3001397" y="4010636"/>
              <a:ext cx="66665" cy="126316"/>
              <a:chOff x="4001862" y="5347515"/>
              <a:chExt cx="88887" cy="168421"/>
            </a:xfrm>
          </p:grpSpPr>
          <p:sp>
            <p:nvSpPr>
              <p:cNvPr id="1136" name="Google Shape;1136;p45">
                <a:extLst>
                  <a:ext uri="{FF2B5EF4-FFF2-40B4-BE49-F238E27FC236}">
                    <a16:creationId xmlns:a16="http://schemas.microsoft.com/office/drawing/2014/main" id="{02A77CCB-A02F-8DA0-C1BF-0E641E3E397E}"/>
                  </a:ext>
                </a:extLst>
              </p:cNvPr>
              <p:cNvSpPr/>
              <p:nvPr/>
            </p:nvSpPr>
            <p:spPr>
              <a:xfrm>
                <a:off x="4001862" y="5347515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5">
                <a:extLst>
                  <a:ext uri="{FF2B5EF4-FFF2-40B4-BE49-F238E27FC236}">
                    <a16:creationId xmlns:a16="http://schemas.microsoft.com/office/drawing/2014/main" id="{B50187CA-00D7-49BF-A617-A6B2AB480FA1}"/>
                  </a:ext>
                </a:extLst>
              </p:cNvPr>
              <p:cNvSpPr/>
              <p:nvPr/>
            </p:nvSpPr>
            <p:spPr>
              <a:xfrm>
                <a:off x="4035437" y="542085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45">
                <a:extLst>
                  <a:ext uri="{FF2B5EF4-FFF2-40B4-BE49-F238E27FC236}">
                    <a16:creationId xmlns:a16="http://schemas.microsoft.com/office/drawing/2014/main" id="{F4492BF7-6C76-D0B9-5B56-24458202A473}"/>
                  </a:ext>
                </a:extLst>
              </p:cNvPr>
              <p:cNvSpPr/>
              <p:nvPr/>
            </p:nvSpPr>
            <p:spPr>
              <a:xfrm>
                <a:off x="4069013" y="5494200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9" name="Google Shape;1139;p45">
              <a:extLst>
                <a:ext uri="{FF2B5EF4-FFF2-40B4-BE49-F238E27FC236}">
                  <a16:creationId xmlns:a16="http://schemas.microsoft.com/office/drawing/2014/main" id="{60F13E20-B2A7-0CE6-1EB4-A9923FAE5D13}"/>
                </a:ext>
              </a:extLst>
            </p:cNvPr>
            <p:cNvGrpSpPr/>
            <p:nvPr/>
          </p:nvGrpSpPr>
          <p:grpSpPr>
            <a:xfrm>
              <a:off x="3074249" y="3977282"/>
              <a:ext cx="66665" cy="126316"/>
              <a:chOff x="4098998" y="5303043"/>
              <a:chExt cx="88887" cy="168421"/>
            </a:xfrm>
          </p:grpSpPr>
          <p:sp>
            <p:nvSpPr>
              <p:cNvPr id="1140" name="Google Shape;1140;p45">
                <a:extLst>
                  <a:ext uri="{FF2B5EF4-FFF2-40B4-BE49-F238E27FC236}">
                    <a16:creationId xmlns:a16="http://schemas.microsoft.com/office/drawing/2014/main" id="{3264DFBE-C8C5-9CA3-2327-C962A9A719D0}"/>
                  </a:ext>
                </a:extLst>
              </p:cNvPr>
              <p:cNvSpPr/>
              <p:nvPr/>
            </p:nvSpPr>
            <p:spPr>
              <a:xfrm>
                <a:off x="4098998" y="5303043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5">
                <a:extLst>
                  <a:ext uri="{FF2B5EF4-FFF2-40B4-BE49-F238E27FC236}">
                    <a16:creationId xmlns:a16="http://schemas.microsoft.com/office/drawing/2014/main" id="{A8935405-616A-4689-DD02-0A885E2ED7B7}"/>
                  </a:ext>
                </a:extLst>
              </p:cNvPr>
              <p:cNvSpPr/>
              <p:nvPr/>
            </p:nvSpPr>
            <p:spPr>
              <a:xfrm>
                <a:off x="4132573" y="5376386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5">
                <a:extLst>
                  <a:ext uri="{FF2B5EF4-FFF2-40B4-BE49-F238E27FC236}">
                    <a16:creationId xmlns:a16="http://schemas.microsoft.com/office/drawing/2014/main" id="{0FAF6F6A-0FE2-FCF6-560E-DBEFA1228561}"/>
                  </a:ext>
                </a:extLst>
              </p:cNvPr>
              <p:cNvSpPr/>
              <p:nvPr/>
            </p:nvSpPr>
            <p:spPr>
              <a:xfrm>
                <a:off x="4166149" y="5449728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3" name="Google Shape;1143;p45">
              <a:extLst>
                <a:ext uri="{FF2B5EF4-FFF2-40B4-BE49-F238E27FC236}">
                  <a16:creationId xmlns:a16="http://schemas.microsoft.com/office/drawing/2014/main" id="{E5A95A8D-77DC-C8C4-8F2A-0E5265AE8002}"/>
                </a:ext>
              </a:extLst>
            </p:cNvPr>
            <p:cNvGrpSpPr/>
            <p:nvPr/>
          </p:nvGrpSpPr>
          <p:grpSpPr>
            <a:xfrm>
              <a:off x="3147107" y="3943928"/>
              <a:ext cx="66665" cy="126316"/>
              <a:chOff x="4196143" y="5258571"/>
              <a:chExt cx="88887" cy="168421"/>
            </a:xfrm>
          </p:grpSpPr>
          <p:sp>
            <p:nvSpPr>
              <p:cNvPr id="1144" name="Google Shape;1144;p45">
                <a:extLst>
                  <a:ext uri="{FF2B5EF4-FFF2-40B4-BE49-F238E27FC236}">
                    <a16:creationId xmlns:a16="http://schemas.microsoft.com/office/drawing/2014/main" id="{AA74C345-AC0A-4B16-E9C1-755D4B38EE7F}"/>
                  </a:ext>
                </a:extLst>
              </p:cNvPr>
              <p:cNvSpPr/>
              <p:nvPr/>
            </p:nvSpPr>
            <p:spPr>
              <a:xfrm>
                <a:off x="4196143" y="5258571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5">
                <a:extLst>
                  <a:ext uri="{FF2B5EF4-FFF2-40B4-BE49-F238E27FC236}">
                    <a16:creationId xmlns:a16="http://schemas.microsoft.com/office/drawing/2014/main" id="{EAB89DBC-AAC3-C350-B74A-CA5D299CC12B}"/>
                  </a:ext>
                </a:extLst>
              </p:cNvPr>
              <p:cNvSpPr/>
              <p:nvPr/>
            </p:nvSpPr>
            <p:spPr>
              <a:xfrm>
                <a:off x="4229719" y="5331914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5">
                <a:extLst>
                  <a:ext uri="{FF2B5EF4-FFF2-40B4-BE49-F238E27FC236}">
                    <a16:creationId xmlns:a16="http://schemas.microsoft.com/office/drawing/2014/main" id="{E7016DE8-840F-57DB-E72C-54BFECF2C687}"/>
                  </a:ext>
                </a:extLst>
              </p:cNvPr>
              <p:cNvSpPr/>
              <p:nvPr/>
            </p:nvSpPr>
            <p:spPr>
              <a:xfrm>
                <a:off x="4263294" y="5405256"/>
                <a:ext cx="21736" cy="21736"/>
              </a:xfrm>
              <a:custGeom>
                <a:avLst/>
                <a:gdLst/>
                <a:ahLst/>
                <a:cxnLst/>
                <a:rect l="l" t="t" r="r" b="b"/>
                <a:pathLst>
                  <a:path w="21736" h="21736" extrusionOk="0">
                    <a:moveTo>
                      <a:pt x="21736" y="10868"/>
                    </a:moveTo>
                    <a:cubicBezTo>
                      <a:pt x="21736" y="16870"/>
                      <a:pt x="16870" y="21736"/>
                      <a:pt x="10868" y="21736"/>
                    </a:cubicBezTo>
                    <a:cubicBezTo>
                      <a:pt x="4866" y="21736"/>
                      <a:pt x="0" y="16870"/>
                      <a:pt x="0" y="10868"/>
                    </a:cubicBezTo>
                    <a:cubicBezTo>
                      <a:pt x="0" y="4866"/>
                      <a:pt x="4866" y="0"/>
                      <a:pt x="10868" y="0"/>
                    </a:cubicBezTo>
                    <a:cubicBezTo>
                      <a:pt x="16870" y="0"/>
                      <a:pt x="21736" y="4866"/>
                      <a:pt x="21736" y="108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7" name="Google Shape;1147;p45">
              <a:extLst>
                <a:ext uri="{FF2B5EF4-FFF2-40B4-BE49-F238E27FC236}">
                  <a16:creationId xmlns:a16="http://schemas.microsoft.com/office/drawing/2014/main" id="{3D38BDC7-836E-391A-1CBB-DC7DB835F6FD}"/>
                </a:ext>
              </a:extLst>
            </p:cNvPr>
            <p:cNvSpPr/>
            <p:nvPr/>
          </p:nvSpPr>
          <p:spPr>
            <a:xfrm>
              <a:off x="2547418" y="3705461"/>
              <a:ext cx="440496" cy="532361"/>
            </a:xfrm>
            <a:custGeom>
              <a:avLst/>
              <a:gdLst/>
              <a:ahLst/>
              <a:cxnLst/>
              <a:rect l="l" t="t" r="r" b="b"/>
              <a:pathLst>
                <a:path w="587328" h="709815" extrusionOk="0">
                  <a:moveTo>
                    <a:pt x="526952" y="87576"/>
                  </a:moveTo>
                  <a:lnTo>
                    <a:pt x="298771" y="5423"/>
                  </a:lnTo>
                  <a:cubicBezTo>
                    <a:pt x="251346" y="-11655"/>
                    <a:pt x="199053" y="12947"/>
                    <a:pt x="181985" y="60372"/>
                  </a:cubicBezTo>
                  <a:lnTo>
                    <a:pt x="118339" y="237147"/>
                  </a:lnTo>
                  <a:lnTo>
                    <a:pt x="0" y="565826"/>
                  </a:lnTo>
                  <a:lnTo>
                    <a:pt x="399926" y="709816"/>
                  </a:lnTo>
                  <a:lnTo>
                    <a:pt x="518265" y="381136"/>
                  </a:lnTo>
                  <a:lnTo>
                    <a:pt x="581911" y="204362"/>
                  </a:lnTo>
                  <a:cubicBezTo>
                    <a:pt x="598980" y="156937"/>
                    <a:pt x="574377" y="104654"/>
                    <a:pt x="526952" y="875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5">
              <a:extLst>
                <a:ext uri="{FF2B5EF4-FFF2-40B4-BE49-F238E27FC236}">
                  <a16:creationId xmlns:a16="http://schemas.microsoft.com/office/drawing/2014/main" id="{518BF814-1B0B-FC21-C3EF-0DE90BFEE13B}"/>
                </a:ext>
              </a:extLst>
            </p:cNvPr>
            <p:cNvSpPr/>
            <p:nvPr/>
          </p:nvSpPr>
          <p:spPr>
            <a:xfrm>
              <a:off x="2741642" y="3594971"/>
              <a:ext cx="263354" cy="182465"/>
            </a:xfrm>
            <a:custGeom>
              <a:avLst/>
              <a:gdLst/>
              <a:ahLst/>
              <a:cxnLst/>
              <a:rect l="l" t="t" r="r" b="b"/>
              <a:pathLst>
                <a:path w="351139" h="243287" extrusionOk="0">
                  <a:moveTo>
                    <a:pt x="351139" y="109023"/>
                  </a:moveTo>
                  <a:lnTo>
                    <a:pt x="302800" y="243287"/>
                  </a:lnTo>
                  <a:lnTo>
                    <a:pt x="0" y="134264"/>
                  </a:lnTo>
                  <a:lnTo>
                    <a:pt x="48339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9" name="Google Shape;1149;p45">
              <a:extLst>
                <a:ext uri="{FF2B5EF4-FFF2-40B4-BE49-F238E27FC236}">
                  <a16:creationId xmlns:a16="http://schemas.microsoft.com/office/drawing/2014/main" id="{20245FFB-A329-3CFF-4846-A881A1A4F6EE}"/>
                </a:ext>
              </a:extLst>
            </p:cNvPr>
            <p:cNvGrpSpPr/>
            <p:nvPr/>
          </p:nvGrpSpPr>
          <p:grpSpPr>
            <a:xfrm>
              <a:off x="2777989" y="3620824"/>
              <a:ext cx="190659" cy="130759"/>
              <a:chOff x="3703986" y="4827765"/>
              <a:chExt cx="254212" cy="174345"/>
            </a:xfrm>
          </p:grpSpPr>
          <p:sp>
            <p:nvSpPr>
              <p:cNvPr id="1150" name="Google Shape;1150;p45">
                <a:extLst>
                  <a:ext uri="{FF2B5EF4-FFF2-40B4-BE49-F238E27FC236}">
                    <a16:creationId xmlns:a16="http://schemas.microsoft.com/office/drawing/2014/main" id="{6981226F-B7E4-087B-94B1-C725B9CB65B0}"/>
                  </a:ext>
                </a:extLst>
              </p:cNvPr>
              <p:cNvSpPr/>
              <p:nvPr/>
            </p:nvSpPr>
            <p:spPr>
              <a:xfrm>
                <a:off x="3703986" y="4827765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45">
                <a:extLst>
                  <a:ext uri="{FF2B5EF4-FFF2-40B4-BE49-F238E27FC236}">
                    <a16:creationId xmlns:a16="http://schemas.microsoft.com/office/drawing/2014/main" id="{BD328960-669B-D135-5340-3D2C21E5CAF5}"/>
                  </a:ext>
                </a:extLst>
              </p:cNvPr>
              <p:cNvSpPr/>
              <p:nvPr/>
            </p:nvSpPr>
            <p:spPr>
              <a:xfrm>
                <a:off x="3735409" y="4839081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45">
                <a:extLst>
                  <a:ext uri="{FF2B5EF4-FFF2-40B4-BE49-F238E27FC236}">
                    <a16:creationId xmlns:a16="http://schemas.microsoft.com/office/drawing/2014/main" id="{CE1BB70F-7A62-C8EB-1F76-257F8AFA06D7}"/>
                  </a:ext>
                </a:extLst>
              </p:cNvPr>
              <p:cNvSpPr/>
              <p:nvPr/>
            </p:nvSpPr>
            <p:spPr>
              <a:xfrm>
                <a:off x="3766832" y="4850396"/>
                <a:ext cx="34251" cy="95145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45" extrusionOk="0">
                    <a:moveTo>
                      <a:pt x="34252" y="0"/>
                    </a:moveTo>
                    <a:lnTo>
                      <a:pt x="0" y="9514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1153;p45">
                <a:extLst>
                  <a:ext uri="{FF2B5EF4-FFF2-40B4-BE49-F238E27FC236}">
                    <a16:creationId xmlns:a16="http://schemas.microsoft.com/office/drawing/2014/main" id="{707F9DC6-1519-7469-90F8-CE411857C2DB}"/>
                  </a:ext>
                </a:extLst>
              </p:cNvPr>
              <p:cNvSpPr/>
              <p:nvPr/>
            </p:nvSpPr>
            <p:spPr>
              <a:xfrm>
                <a:off x="3798255" y="4861702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1154;p45">
                <a:extLst>
                  <a:ext uri="{FF2B5EF4-FFF2-40B4-BE49-F238E27FC236}">
                    <a16:creationId xmlns:a16="http://schemas.microsoft.com/office/drawing/2014/main" id="{D507ED2D-0BDB-A505-1781-9C551ACCE385}"/>
                  </a:ext>
                </a:extLst>
              </p:cNvPr>
              <p:cNvSpPr/>
              <p:nvPr/>
            </p:nvSpPr>
            <p:spPr>
              <a:xfrm>
                <a:off x="3829678" y="4873018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45">
                <a:extLst>
                  <a:ext uri="{FF2B5EF4-FFF2-40B4-BE49-F238E27FC236}">
                    <a16:creationId xmlns:a16="http://schemas.microsoft.com/office/drawing/2014/main" id="{B726FEF2-DC8A-9BD7-67CF-40A100F7B31C}"/>
                  </a:ext>
                </a:extLst>
              </p:cNvPr>
              <p:cNvSpPr/>
              <p:nvPr/>
            </p:nvSpPr>
            <p:spPr>
              <a:xfrm>
                <a:off x="3861101" y="4884334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45">
                <a:extLst>
                  <a:ext uri="{FF2B5EF4-FFF2-40B4-BE49-F238E27FC236}">
                    <a16:creationId xmlns:a16="http://schemas.microsoft.com/office/drawing/2014/main" id="{26EAD893-C673-EDDE-844E-859D2DEDE19A}"/>
                  </a:ext>
                </a:extLst>
              </p:cNvPr>
              <p:cNvSpPr/>
              <p:nvPr/>
            </p:nvSpPr>
            <p:spPr>
              <a:xfrm>
                <a:off x="3892524" y="4895649"/>
                <a:ext cx="34251" cy="95154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54" extrusionOk="0">
                    <a:moveTo>
                      <a:pt x="34252" y="0"/>
                    </a:moveTo>
                    <a:lnTo>
                      <a:pt x="0" y="9515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45">
                <a:extLst>
                  <a:ext uri="{FF2B5EF4-FFF2-40B4-BE49-F238E27FC236}">
                    <a16:creationId xmlns:a16="http://schemas.microsoft.com/office/drawing/2014/main" id="{8997E51C-3870-509F-2D07-943D57D73960}"/>
                  </a:ext>
                </a:extLst>
              </p:cNvPr>
              <p:cNvSpPr/>
              <p:nvPr/>
            </p:nvSpPr>
            <p:spPr>
              <a:xfrm>
                <a:off x="3923947" y="4906965"/>
                <a:ext cx="34251" cy="95145"/>
              </a:xfrm>
              <a:custGeom>
                <a:avLst/>
                <a:gdLst/>
                <a:ahLst/>
                <a:cxnLst/>
                <a:rect l="l" t="t" r="r" b="b"/>
                <a:pathLst>
                  <a:path w="34251" h="95145" extrusionOk="0">
                    <a:moveTo>
                      <a:pt x="34252" y="0"/>
                    </a:moveTo>
                    <a:lnTo>
                      <a:pt x="0" y="95145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8" name="Google Shape;1158;p45">
              <a:extLst>
                <a:ext uri="{FF2B5EF4-FFF2-40B4-BE49-F238E27FC236}">
                  <a16:creationId xmlns:a16="http://schemas.microsoft.com/office/drawing/2014/main" id="{D4D46FD3-6AB8-5885-89B1-8FEF02189C23}"/>
                </a:ext>
              </a:extLst>
            </p:cNvPr>
            <p:cNvSpPr/>
            <p:nvPr/>
          </p:nvSpPr>
          <p:spPr>
            <a:xfrm>
              <a:off x="2667655" y="3844737"/>
              <a:ext cx="223256" cy="223256"/>
            </a:xfrm>
            <a:custGeom>
              <a:avLst/>
              <a:gdLst/>
              <a:ahLst/>
              <a:cxnLst/>
              <a:rect l="l" t="t" r="r" b="b"/>
              <a:pathLst>
                <a:path w="297675" h="297675" extrusionOk="0">
                  <a:moveTo>
                    <a:pt x="297675" y="148838"/>
                  </a:moveTo>
                  <a:cubicBezTo>
                    <a:pt x="297675" y="231038"/>
                    <a:pt x="231038" y="297675"/>
                    <a:pt x="148838" y="297675"/>
                  </a:cubicBezTo>
                  <a:cubicBezTo>
                    <a:pt x="66637" y="297675"/>
                    <a:pt x="0" y="231038"/>
                    <a:pt x="0" y="148838"/>
                  </a:cubicBezTo>
                  <a:cubicBezTo>
                    <a:pt x="0" y="66637"/>
                    <a:pt x="66637" y="0"/>
                    <a:pt x="148838" y="0"/>
                  </a:cubicBezTo>
                  <a:cubicBezTo>
                    <a:pt x="231038" y="0"/>
                    <a:pt x="297675" y="66637"/>
                    <a:pt x="297675" y="148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5">
              <a:extLst>
                <a:ext uri="{FF2B5EF4-FFF2-40B4-BE49-F238E27FC236}">
                  <a16:creationId xmlns:a16="http://schemas.microsoft.com/office/drawing/2014/main" id="{4AC4B982-97F2-4B0F-6A79-3C16BD2B9EEC}"/>
                </a:ext>
              </a:extLst>
            </p:cNvPr>
            <p:cNvSpPr/>
            <p:nvPr/>
          </p:nvSpPr>
          <p:spPr>
            <a:xfrm>
              <a:off x="2705159" y="3882249"/>
              <a:ext cx="148240" cy="148232"/>
            </a:xfrm>
            <a:custGeom>
              <a:avLst/>
              <a:gdLst/>
              <a:ahLst/>
              <a:cxnLst/>
              <a:rect l="l" t="t" r="r" b="b"/>
              <a:pathLst>
                <a:path w="197653" h="197643" extrusionOk="0">
                  <a:moveTo>
                    <a:pt x="197653" y="102013"/>
                  </a:moveTo>
                  <a:lnTo>
                    <a:pt x="137817" y="80477"/>
                  </a:lnTo>
                  <a:lnTo>
                    <a:pt x="159363" y="20641"/>
                  </a:lnTo>
                  <a:lnTo>
                    <a:pt x="102022" y="0"/>
                  </a:lnTo>
                  <a:lnTo>
                    <a:pt x="80477" y="59827"/>
                  </a:lnTo>
                  <a:lnTo>
                    <a:pt x="20650" y="38291"/>
                  </a:lnTo>
                  <a:lnTo>
                    <a:pt x="0" y="95621"/>
                  </a:lnTo>
                  <a:lnTo>
                    <a:pt x="59836" y="117167"/>
                  </a:lnTo>
                  <a:lnTo>
                    <a:pt x="38290" y="177003"/>
                  </a:lnTo>
                  <a:lnTo>
                    <a:pt x="95631" y="197644"/>
                  </a:lnTo>
                  <a:lnTo>
                    <a:pt x="117176" y="137808"/>
                  </a:lnTo>
                  <a:lnTo>
                    <a:pt x="177003" y="1593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0" name="Google Shape;1160;p45">
            <a:extLst>
              <a:ext uri="{FF2B5EF4-FFF2-40B4-BE49-F238E27FC236}">
                <a16:creationId xmlns:a16="http://schemas.microsoft.com/office/drawing/2014/main" id="{660AECAB-14F3-0BF6-30B6-5B11678A726B}"/>
              </a:ext>
            </a:extLst>
          </p:cNvPr>
          <p:cNvSpPr/>
          <p:nvPr/>
        </p:nvSpPr>
        <p:spPr>
          <a:xfrm flipH="1">
            <a:off x="209287" y="3190199"/>
            <a:ext cx="327000" cy="3279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45">
            <a:extLst>
              <a:ext uri="{FF2B5EF4-FFF2-40B4-BE49-F238E27FC236}">
                <a16:creationId xmlns:a16="http://schemas.microsoft.com/office/drawing/2014/main" id="{B147D3AE-545A-833C-D545-D7EE2B28651B}"/>
              </a:ext>
            </a:extLst>
          </p:cNvPr>
          <p:cNvSpPr/>
          <p:nvPr/>
        </p:nvSpPr>
        <p:spPr>
          <a:xfrm rot="10800000">
            <a:off x="-2099627" y="-4105156"/>
            <a:ext cx="5313540" cy="5305907"/>
          </a:xfrm>
          <a:custGeom>
            <a:avLst/>
            <a:gdLst/>
            <a:ahLst/>
            <a:cxnLst/>
            <a:rect l="l" t="t" r="r" b="b"/>
            <a:pathLst>
              <a:path w="82518" h="82518" extrusionOk="0">
                <a:moveTo>
                  <a:pt x="83711" y="41608"/>
                </a:moveTo>
                <a:cubicBezTo>
                  <a:pt x="83711" y="64398"/>
                  <a:pt x="65233" y="82871"/>
                  <a:pt x="42449" y="82871"/>
                </a:cubicBezTo>
                <a:cubicBezTo>
                  <a:pt x="19665" y="82871"/>
                  <a:pt x="1193" y="64398"/>
                  <a:pt x="1193" y="41608"/>
                </a:cubicBezTo>
                <a:cubicBezTo>
                  <a:pt x="1193" y="18824"/>
                  <a:pt x="19665" y="352"/>
                  <a:pt x="42449" y="352"/>
                </a:cubicBezTo>
                <a:cubicBezTo>
                  <a:pt x="65233" y="352"/>
                  <a:pt x="83711" y="18824"/>
                  <a:pt x="83711" y="4160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2" name="Google Shape;1162;p45">
            <a:extLst>
              <a:ext uri="{FF2B5EF4-FFF2-40B4-BE49-F238E27FC236}">
                <a16:creationId xmlns:a16="http://schemas.microsoft.com/office/drawing/2014/main" id="{0F8C177F-C326-6031-0F3E-09D2EFB891FF}"/>
              </a:ext>
            </a:extLst>
          </p:cNvPr>
          <p:cNvGrpSpPr/>
          <p:nvPr/>
        </p:nvGrpSpPr>
        <p:grpSpPr>
          <a:xfrm>
            <a:off x="-33703" y="617294"/>
            <a:ext cx="812959" cy="861672"/>
            <a:chOff x="5137170" y="1563182"/>
            <a:chExt cx="584358" cy="619462"/>
          </a:xfrm>
        </p:grpSpPr>
        <p:sp>
          <p:nvSpPr>
            <p:cNvPr id="1163" name="Google Shape;1163;p45">
              <a:extLst>
                <a:ext uri="{FF2B5EF4-FFF2-40B4-BE49-F238E27FC236}">
                  <a16:creationId xmlns:a16="http://schemas.microsoft.com/office/drawing/2014/main" id="{F4F632DA-EE8E-50F5-629B-218FCE169264}"/>
                </a:ext>
              </a:extLst>
            </p:cNvPr>
            <p:cNvSpPr/>
            <p:nvPr/>
          </p:nvSpPr>
          <p:spPr>
            <a:xfrm>
              <a:off x="5137170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811"/>
                  </a:moveTo>
                  <a:cubicBezTo>
                    <a:pt x="96911" y="73631"/>
                    <a:pt x="75956" y="94567"/>
                    <a:pt x="50175" y="94567"/>
                  </a:cubicBezTo>
                  <a:cubicBezTo>
                    <a:pt x="24330" y="94567"/>
                    <a:pt x="3439" y="73631"/>
                    <a:pt x="3439" y="47811"/>
                  </a:cubicBezTo>
                  <a:cubicBezTo>
                    <a:pt x="3439" y="21992"/>
                    <a:pt x="24330" y="1063"/>
                    <a:pt x="50175" y="1063"/>
                  </a:cubicBezTo>
                  <a:cubicBezTo>
                    <a:pt x="75956" y="1063"/>
                    <a:pt x="96911" y="21992"/>
                    <a:pt x="96911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5">
              <a:extLst>
                <a:ext uri="{FF2B5EF4-FFF2-40B4-BE49-F238E27FC236}">
                  <a16:creationId xmlns:a16="http://schemas.microsoft.com/office/drawing/2014/main" id="{D0E37A74-4BAB-EBE3-E9E7-B4ED26BDB9BE}"/>
                </a:ext>
              </a:extLst>
            </p:cNvPr>
            <p:cNvSpPr/>
            <p:nvPr/>
          </p:nvSpPr>
          <p:spPr>
            <a:xfrm>
              <a:off x="5137170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7936"/>
                  </a:moveTo>
                  <a:cubicBezTo>
                    <a:pt x="96911" y="73755"/>
                    <a:pt x="75956" y="94691"/>
                    <a:pt x="50175" y="94691"/>
                  </a:cubicBezTo>
                  <a:cubicBezTo>
                    <a:pt x="24330" y="94691"/>
                    <a:pt x="3439" y="73755"/>
                    <a:pt x="3439" y="47936"/>
                  </a:cubicBezTo>
                  <a:cubicBezTo>
                    <a:pt x="3439" y="22117"/>
                    <a:pt x="24330" y="1187"/>
                    <a:pt x="50175" y="1187"/>
                  </a:cubicBezTo>
                  <a:cubicBezTo>
                    <a:pt x="75956" y="1187"/>
                    <a:pt x="96911" y="22117"/>
                    <a:pt x="96911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45">
              <a:extLst>
                <a:ext uri="{FF2B5EF4-FFF2-40B4-BE49-F238E27FC236}">
                  <a16:creationId xmlns:a16="http://schemas.microsoft.com/office/drawing/2014/main" id="{90026AD5-F4D9-516A-D90A-B3A0CBF511DB}"/>
                </a:ext>
              </a:extLst>
            </p:cNvPr>
            <p:cNvSpPr/>
            <p:nvPr/>
          </p:nvSpPr>
          <p:spPr>
            <a:xfrm>
              <a:off x="5312477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811"/>
                  </a:moveTo>
                  <a:cubicBezTo>
                    <a:pt x="97028" y="73631"/>
                    <a:pt x="76137" y="94567"/>
                    <a:pt x="50292" y="94567"/>
                  </a:cubicBezTo>
                  <a:cubicBezTo>
                    <a:pt x="24447" y="94567"/>
                    <a:pt x="3556" y="73631"/>
                    <a:pt x="3556" y="47811"/>
                  </a:cubicBezTo>
                  <a:cubicBezTo>
                    <a:pt x="3556" y="21992"/>
                    <a:pt x="24447" y="1063"/>
                    <a:pt x="50292" y="1063"/>
                  </a:cubicBezTo>
                  <a:cubicBezTo>
                    <a:pt x="76137" y="1063"/>
                    <a:pt x="97028" y="21992"/>
                    <a:pt x="97028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5">
              <a:extLst>
                <a:ext uri="{FF2B5EF4-FFF2-40B4-BE49-F238E27FC236}">
                  <a16:creationId xmlns:a16="http://schemas.microsoft.com/office/drawing/2014/main" id="{EFE5BF87-0875-7938-B084-F6CB78C4EE06}"/>
                </a:ext>
              </a:extLst>
            </p:cNvPr>
            <p:cNvSpPr/>
            <p:nvPr/>
          </p:nvSpPr>
          <p:spPr>
            <a:xfrm>
              <a:off x="5312477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7936"/>
                  </a:moveTo>
                  <a:cubicBezTo>
                    <a:pt x="97028" y="73755"/>
                    <a:pt x="76137" y="94691"/>
                    <a:pt x="50292" y="94691"/>
                  </a:cubicBezTo>
                  <a:cubicBezTo>
                    <a:pt x="24447" y="94691"/>
                    <a:pt x="3556" y="73755"/>
                    <a:pt x="3556" y="47936"/>
                  </a:cubicBezTo>
                  <a:cubicBezTo>
                    <a:pt x="3556" y="22117"/>
                    <a:pt x="24447" y="1187"/>
                    <a:pt x="50292" y="1187"/>
                  </a:cubicBezTo>
                  <a:cubicBezTo>
                    <a:pt x="76137" y="1187"/>
                    <a:pt x="97028" y="22117"/>
                    <a:pt x="97028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5">
              <a:extLst>
                <a:ext uri="{FF2B5EF4-FFF2-40B4-BE49-F238E27FC236}">
                  <a16:creationId xmlns:a16="http://schemas.microsoft.com/office/drawing/2014/main" id="{E6CA9208-F625-112B-7D4F-BD39C59C614F}"/>
                </a:ext>
              </a:extLst>
            </p:cNvPr>
            <p:cNvSpPr/>
            <p:nvPr/>
          </p:nvSpPr>
          <p:spPr>
            <a:xfrm>
              <a:off x="5476117" y="1563182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7811"/>
                  </a:moveTo>
                  <a:cubicBezTo>
                    <a:pt x="97137" y="73631"/>
                    <a:pt x="76182" y="94567"/>
                    <a:pt x="50400" y="94567"/>
                  </a:cubicBezTo>
                  <a:cubicBezTo>
                    <a:pt x="24556" y="94567"/>
                    <a:pt x="3664" y="73631"/>
                    <a:pt x="3664" y="47811"/>
                  </a:cubicBezTo>
                  <a:cubicBezTo>
                    <a:pt x="3664" y="21992"/>
                    <a:pt x="24556" y="1063"/>
                    <a:pt x="50400" y="1063"/>
                  </a:cubicBezTo>
                  <a:cubicBezTo>
                    <a:pt x="76182" y="1063"/>
                    <a:pt x="97137" y="21992"/>
                    <a:pt x="97137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5">
              <a:extLst>
                <a:ext uri="{FF2B5EF4-FFF2-40B4-BE49-F238E27FC236}">
                  <a16:creationId xmlns:a16="http://schemas.microsoft.com/office/drawing/2014/main" id="{9C8152FB-D9D6-747C-379F-9E10240500A9}"/>
                </a:ext>
              </a:extLst>
            </p:cNvPr>
            <p:cNvSpPr/>
            <p:nvPr/>
          </p:nvSpPr>
          <p:spPr>
            <a:xfrm>
              <a:off x="5476117" y="1750191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7936"/>
                  </a:moveTo>
                  <a:cubicBezTo>
                    <a:pt x="97137" y="73755"/>
                    <a:pt x="76182" y="94691"/>
                    <a:pt x="50400" y="94691"/>
                  </a:cubicBezTo>
                  <a:cubicBezTo>
                    <a:pt x="24556" y="94691"/>
                    <a:pt x="3664" y="73755"/>
                    <a:pt x="3664" y="47936"/>
                  </a:cubicBezTo>
                  <a:cubicBezTo>
                    <a:pt x="3664" y="22117"/>
                    <a:pt x="24556" y="1187"/>
                    <a:pt x="50400" y="1187"/>
                  </a:cubicBezTo>
                  <a:cubicBezTo>
                    <a:pt x="76182" y="1187"/>
                    <a:pt x="97137" y="22117"/>
                    <a:pt x="97137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5">
              <a:extLst>
                <a:ext uri="{FF2B5EF4-FFF2-40B4-BE49-F238E27FC236}">
                  <a16:creationId xmlns:a16="http://schemas.microsoft.com/office/drawing/2014/main" id="{AC18912A-C0DB-BE86-52D7-39ADC58740E5}"/>
                </a:ext>
              </a:extLst>
            </p:cNvPr>
            <p:cNvSpPr/>
            <p:nvPr/>
          </p:nvSpPr>
          <p:spPr>
            <a:xfrm>
              <a:off x="5651425" y="1563182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7811"/>
                  </a:moveTo>
                  <a:cubicBezTo>
                    <a:pt x="97253" y="73631"/>
                    <a:pt x="76361" y="94567"/>
                    <a:pt x="50517" y="94567"/>
                  </a:cubicBezTo>
                  <a:cubicBezTo>
                    <a:pt x="24736" y="94567"/>
                    <a:pt x="3781" y="73631"/>
                    <a:pt x="3781" y="47811"/>
                  </a:cubicBezTo>
                  <a:cubicBezTo>
                    <a:pt x="3781" y="21992"/>
                    <a:pt x="24736" y="1063"/>
                    <a:pt x="50517" y="1063"/>
                  </a:cubicBezTo>
                  <a:cubicBezTo>
                    <a:pt x="76361" y="1063"/>
                    <a:pt x="97253" y="21992"/>
                    <a:pt x="97253" y="47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5">
              <a:extLst>
                <a:ext uri="{FF2B5EF4-FFF2-40B4-BE49-F238E27FC236}">
                  <a16:creationId xmlns:a16="http://schemas.microsoft.com/office/drawing/2014/main" id="{67351730-D70C-B029-B58C-E96CAFDDBE48}"/>
                </a:ext>
              </a:extLst>
            </p:cNvPr>
            <p:cNvSpPr/>
            <p:nvPr/>
          </p:nvSpPr>
          <p:spPr>
            <a:xfrm>
              <a:off x="5651425" y="1750191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7936"/>
                  </a:moveTo>
                  <a:cubicBezTo>
                    <a:pt x="97253" y="73755"/>
                    <a:pt x="76361" y="94691"/>
                    <a:pt x="50517" y="94691"/>
                  </a:cubicBezTo>
                  <a:cubicBezTo>
                    <a:pt x="24736" y="94691"/>
                    <a:pt x="3781" y="73755"/>
                    <a:pt x="3781" y="47936"/>
                  </a:cubicBezTo>
                  <a:cubicBezTo>
                    <a:pt x="3781" y="22117"/>
                    <a:pt x="24736" y="1187"/>
                    <a:pt x="50517" y="1187"/>
                  </a:cubicBezTo>
                  <a:cubicBezTo>
                    <a:pt x="76361" y="1187"/>
                    <a:pt x="97253" y="22117"/>
                    <a:pt x="97253" y="479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5">
              <a:extLst>
                <a:ext uri="{FF2B5EF4-FFF2-40B4-BE49-F238E27FC236}">
                  <a16:creationId xmlns:a16="http://schemas.microsoft.com/office/drawing/2014/main" id="{657BBC7F-814B-1E91-71A7-EE089CAC2275}"/>
                </a:ext>
              </a:extLst>
            </p:cNvPr>
            <p:cNvSpPr/>
            <p:nvPr/>
          </p:nvSpPr>
          <p:spPr>
            <a:xfrm>
              <a:off x="5137170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059"/>
                  </a:moveTo>
                  <a:cubicBezTo>
                    <a:pt x="96911" y="73878"/>
                    <a:pt x="75956" y="94807"/>
                    <a:pt x="50175" y="94807"/>
                  </a:cubicBezTo>
                  <a:cubicBezTo>
                    <a:pt x="24330" y="94807"/>
                    <a:pt x="3439" y="73878"/>
                    <a:pt x="3439" y="48059"/>
                  </a:cubicBezTo>
                  <a:cubicBezTo>
                    <a:pt x="3439" y="22240"/>
                    <a:pt x="24330" y="1304"/>
                    <a:pt x="50175" y="1304"/>
                  </a:cubicBezTo>
                  <a:cubicBezTo>
                    <a:pt x="75956" y="1304"/>
                    <a:pt x="96911" y="22240"/>
                    <a:pt x="96911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5">
              <a:extLst>
                <a:ext uri="{FF2B5EF4-FFF2-40B4-BE49-F238E27FC236}">
                  <a16:creationId xmlns:a16="http://schemas.microsoft.com/office/drawing/2014/main" id="{FC091E9B-0DA0-FB74-93A5-92CF4D619B9A}"/>
                </a:ext>
              </a:extLst>
            </p:cNvPr>
            <p:cNvSpPr/>
            <p:nvPr/>
          </p:nvSpPr>
          <p:spPr>
            <a:xfrm>
              <a:off x="5137170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6911" y="48183"/>
                  </a:moveTo>
                  <a:cubicBezTo>
                    <a:pt x="96911" y="74002"/>
                    <a:pt x="75956" y="94932"/>
                    <a:pt x="50175" y="94932"/>
                  </a:cubicBezTo>
                  <a:cubicBezTo>
                    <a:pt x="24330" y="94932"/>
                    <a:pt x="3439" y="74002"/>
                    <a:pt x="3439" y="48183"/>
                  </a:cubicBezTo>
                  <a:cubicBezTo>
                    <a:pt x="3439" y="22364"/>
                    <a:pt x="24330" y="1428"/>
                    <a:pt x="50175" y="1428"/>
                  </a:cubicBezTo>
                  <a:cubicBezTo>
                    <a:pt x="75956" y="1428"/>
                    <a:pt x="96911" y="22364"/>
                    <a:pt x="96911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5">
              <a:extLst>
                <a:ext uri="{FF2B5EF4-FFF2-40B4-BE49-F238E27FC236}">
                  <a16:creationId xmlns:a16="http://schemas.microsoft.com/office/drawing/2014/main" id="{13A770F8-E7D3-BF4F-D170-F827F3FF7484}"/>
                </a:ext>
              </a:extLst>
            </p:cNvPr>
            <p:cNvSpPr/>
            <p:nvPr/>
          </p:nvSpPr>
          <p:spPr>
            <a:xfrm>
              <a:off x="5312477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059"/>
                  </a:moveTo>
                  <a:cubicBezTo>
                    <a:pt x="97028" y="73878"/>
                    <a:pt x="76137" y="94807"/>
                    <a:pt x="50292" y="94807"/>
                  </a:cubicBezTo>
                  <a:cubicBezTo>
                    <a:pt x="24447" y="94807"/>
                    <a:pt x="3556" y="73878"/>
                    <a:pt x="3556" y="48059"/>
                  </a:cubicBezTo>
                  <a:cubicBezTo>
                    <a:pt x="3556" y="22240"/>
                    <a:pt x="24447" y="1304"/>
                    <a:pt x="50292" y="1304"/>
                  </a:cubicBezTo>
                  <a:cubicBezTo>
                    <a:pt x="76137" y="1304"/>
                    <a:pt x="97028" y="22240"/>
                    <a:pt x="97028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5">
              <a:extLst>
                <a:ext uri="{FF2B5EF4-FFF2-40B4-BE49-F238E27FC236}">
                  <a16:creationId xmlns:a16="http://schemas.microsoft.com/office/drawing/2014/main" id="{BB3F6CC0-06EF-4F7D-08C8-CE9979F8E6DC}"/>
                </a:ext>
              </a:extLst>
            </p:cNvPr>
            <p:cNvSpPr/>
            <p:nvPr/>
          </p:nvSpPr>
          <p:spPr>
            <a:xfrm>
              <a:off x="5312477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028" y="48183"/>
                  </a:moveTo>
                  <a:cubicBezTo>
                    <a:pt x="97028" y="74002"/>
                    <a:pt x="76137" y="94932"/>
                    <a:pt x="50292" y="94932"/>
                  </a:cubicBezTo>
                  <a:cubicBezTo>
                    <a:pt x="24447" y="94932"/>
                    <a:pt x="3556" y="74002"/>
                    <a:pt x="3556" y="48183"/>
                  </a:cubicBezTo>
                  <a:cubicBezTo>
                    <a:pt x="3556" y="22364"/>
                    <a:pt x="24447" y="1428"/>
                    <a:pt x="50292" y="1428"/>
                  </a:cubicBezTo>
                  <a:cubicBezTo>
                    <a:pt x="76137" y="1428"/>
                    <a:pt x="97028" y="22364"/>
                    <a:pt x="97028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5">
              <a:extLst>
                <a:ext uri="{FF2B5EF4-FFF2-40B4-BE49-F238E27FC236}">
                  <a16:creationId xmlns:a16="http://schemas.microsoft.com/office/drawing/2014/main" id="{4DFE262C-3544-DD60-4036-62384C65815B}"/>
                </a:ext>
              </a:extLst>
            </p:cNvPr>
            <p:cNvSpPr/>
            <p:nvPr/>
          </p:nvSpPr>
          <p:spPr>
            <a:xfrm>
              <a:off x="5476117" y="1925509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8059"/>
                  </a:moveTo>
                  <a:cubicBezTo>
                    <a:pt x="97137" y="73878"/>
                    <a:pt x="76182" y="94807"/>
                    <a:pt x="50400" y="94807"/>
                  </a:cubicBezTo>
                  <a:cubicBezTo>
                    <a:pt x="24556" y="94807"/>
                    <a:pt x="3664" y="73878"/>
                    <a:pt x="3664" y="48059"/>
                  </a:cubicBezTo>
                  <a:cubicBezTo>
                    <a:pt x="3664" y="22240"/>
                    <a:pt x="24556" y="1304"/>
                    <a:pt x="50400" y="1304"/>
                  </a:cubicBezTo>
                  <a:cubicBezTo>
                    <a:pt x="76182" y="1304"/>
                    <a:pt x="97137" y="22240"/>
                    <a:pt x="97137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5">
              <a:extLst>
                <a:ext uri="{FF2B5EF4-FFF2-40B4-BE49-F238E27FC236}">
                  <a16:creationId xmlns:a16="http://schemas.microsoft.com/office/drawing/2014/main" id="{9C8EEFEC-8D20-9981-8330-0617932D0055}"/>
                </a:ext>
              </a:extLst>
            </p:cNvPr>
            <p:cNvSpPr/>
            <p:nvPr/>
          </p:nvSpPr>
          <p:spPr>
            <a:xfrm>
              <a:off x="5476117" y="2112518"/>
              <a:ext cx="70104" cy="70127"/>
            </a:xfrm>
            <a:custGeom>
              <a:avLst/>
              <a:gdLst/>
              <a:ahLst/>
              <a:cxnLst/>
              <a:rect l="l" t="t" r="r" b="b"/>
              <a:pathLst>
                <a:path w="93472" h="93503" extrusionOk="0">
                  <a:moveTo>
                    <a:pt x="97137" y="48183"/>
                  </a:moveTo>
                  <a:cubicBezTo>
                    <a:pt x="97137" y="74002"/>
                    <a:pt x="76182" y="94932"/>
                    <a:pt x="50400" y="94932"/>
                  </a:cubicBezTo>
                  <a:cubicBezTo>
                    <a:pt x="24556" y="94932"/>
                    <a:pt x="3664" y="74002"/>
                    <a:pt x="3664" y="48183"/>
                  </a:cubicBezTo>
                  <a:cubicBezTo>
                    <a:pt x="3664" y="22364"/>
                    <a:pt x="24556" y="1428"/>
                    <a:pt x="50400" y="1428"/>
                  </a:cubicBezTo>
                  <a:cubicBezTo>
                    <a:pt x="76182" y="1428"/>
                    <a:pt x="97137" y="22364"/>
                    <a:pt x="97137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5">
              <a:extLst>
                <a:ext uri="{FF2B5EF4-FFF2-40B4-BE49-F238E27FC236}">
                  <a16:creationId xmlns:a16="http://schemas.microsoft.com/office/drawing/2014/main" id="{11AD2816-4484-055B-4F25-694DCE87A597}"/>
                </a:ext>
              </a:extLst>
            </p:cNvPr>
            <p:cNvSpPr/>
            <p:nvPr/>
          </p:nvSpPr>
          <p:spPr>
            <a:xfrm>
              <a:off x="5651425" y="1925509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8059"/>
                  </a:moveTo>
                  <a:cubicBezTo>
                    <a:pt x="97253" y="73878"/>
                    <a:pt x="76361" y="94807"/>
                    <a:pt x="50517" y="94807"/>
                  </a:cubicBezTo>
                  <a:cubicBezTo>
                    <a:pt x="24736" y="94807"/>
                    <a:pt x="3781" y="73878"/>
                    <a:pt x="3781" y="48059"/>
                  </a:cubicBezTo>
                  <a:cubicBezTo>
                    <a:pt x="3781" y="22240"/>
                    <a:pt x="24736" y="1304"/>
                    <a:pt x="50517" y="1304"/>
                  </a:cubicBezTo>
                  <a:cubicBezTo>
                    <a:pt x="76361" y="1304"/>
                    <a:pt x="97253" y="22240"/>
                    <a:pt x="97253" y="48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5">
              <a:extLst>
                <a:ext uri="{FF2B5EF4-FFF2-40B4-BE49-F238E27FC236}">
                  <a16:creationId xmlns:a16="http://schemas.microsoft.com/office/drawing/2014/main" id="{0FD357C4-92BE-0094-2B96-CF2800C7A815}"/>
                </a:ext>
              </a:extLst>
            </p:cNvPr>
            <p:cNvSpPr/>
            <p:nvPr/>
          </p:nvSpPr>
          <p:spPr>
            <a:xfrm>
              <a:off x="5651425" y="2112518"/>
              <a:ext cx="70103" cy="70127"/>
            </a:xfrm>
            <a:custGeom>
              <a:avLst/>
              <a:gdLst/>
              <a:ahLst/>
              <a:cxnLst/>
              <a:rect l="l" t="t" r="r" b="b"/>
              <a:pathLst>
                <a:path w="93471" h="93503" extrusionOk="0">
                  <a:moveTo>
                    <a:pt x="97253" y="48183"/>
                  </a:moveTo>
                  <a:cubicBezTo>
                    <a:pt x="97253" y="74002"/>
                    <a:pt x="76361" y="94932"/>
                    <a:pt x="50517" y="94932"/>
                  </a:cubicBezTo>
                  <a:cubicBezTo>
                    <a:pt x="24736" y="94932"/>
                    <a:pt x="3781" y="74002"/>
                    <a:pt x="3781" y="48183"/>
                  </a:cubicBezTo>
                  <a:cubicBezTo>
                    <a:pt x="3781" y="22364"/>
                    <a:pt x="24736" y="1428"/>
                    <a:pt x="50517" y="1428"/>
                  </a:cubicBezTo>
                  <a:cubicBezTo>
                    <a:pt x="76361" y="1428"/>
                    <a:pt x="97253" y="22364"/>
                    <a:pt x="97253" y="481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9" name="Google Shape;1179;p45">
            <a:extLst>
              <a:ext uri="{FF2B5EF4-FFF2-40B4-BE49-F238E27FC236}">
                <a16:creationId xmlns:a16="http://schemas.microsoft.com/office/drawing/2014/main" id="{094B932A-0B45-92A3-3F48-B1F4E7287BD8}"/>
              </a:ext>
            </a:extLst>
          </p:cNvPr>
          <p:cNvSpPr/>
          <p:nvPr/>
        </p:nvSpPr>
        <p:spPr>
          <a:xfrm flipH="1">
            <a:off x="2090212" y="4410442"/>
            <a:ext cx="327000" cy="3279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0" name="Google Shape;1180;p45">
            <a:extLst>
              <a:ext uri="{FF2B5EF4-FFF2-40B4-BE49-F238E27FC236}">
                <a16:creationId xmlns:a16="http://schemas.microsoft.com/office/drawing/2014/main" id="{ECBA08F1-B63B-C295-586D-CEA5D1459496}"/>
              </a:ext>
            </a:extLst>
          </p:cNvPr>
          <p:cNvGrpSpPr/>
          <p:nvPr/>
        </p:nvGrpSpPr>
        <p:grpSpPr>
          <a:xfrm>
            <a:off x="7424921" y="-21497"/>
            <a:ext cx="1719081" cy="2868320"/>
            <a:chOff x="7424921" y="54703"/>
            <a:chExt cx="1719081" cy="2868320"/>
          </a:xfrm>
        </p:grpSpPr>
        <p:grpSp>
          <p:nvGrpSpPr>
            <p:cNvPr id="1181" name="Google Shape;1181;p45">
              <a:extLst>
                <a:ext uri="{FF2B5EF4-FFF2-40B4-BE49-F238E27FC236}">
                  <a16:creationId xmlns:a16="http://schemas.microsoft.com/office/drawing/2014/main" id="{683073AF-9C60-A5BB-C32F-428150169F23}"/>
                </a:ext>
              </a:extLst>
            </p:cNvPr>
            <p:cNvGrpSpPr/>
            <p:nvPr/>
          </p:nvGrpSpPr>
          <p:grpSpPr>
            <a:xfrm rot="5400000" flipH="1">
              <a:off x="7572320" y="-92697"/>
              <a:ext cx="1424282" cy="1719081"/>
              <a:chOff x="6141456" y="2237178"/>
              <a:chExt cx="1424282" cy="1719081"/>
            </a:xfrm>
          </p:grpSpPr>
          <p:sp>
            <p:nvSpPr>
              <p:cNvPr id="1182" name="Google Shape;1182;p45">
                <a:extLst>
                  <a:ext uri="{FF2B5EF4-FFF2-40B4-BE49-F238E27FC236}">
                    <a16:creationId xmlns:a16="http://schemas.microsoft.com/office/drawing/2014/main" id="{8A42FFAD-A4FD-1D2B-52A2-AD143F2AE31D}"/>
                  </a:ext>
                </a:extLst>
              </p:cNvPr>
              <p:cNvSpPr/>
              <p:nvPr/>
            </p:nvSpPr>
            <p:spPr>
              <a:xfrm flipH="1">
                <a:off x="6596138" y="2411596"/>
                <a:ext cx="969600" cy="10776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5">
                <a:extLst>
                  <a:ext uri="{FF2B5EF4-FFF2-40B4-BE49-F238E27FC236}">
                    <a16:creationId xmlns:a16="http://schemas.microsoft.com/office/drawing/2014/main" id="{4CF39023-7F22-F2BB-48C7-B7003798A5C7}"/>
                  </a:ext>
                </a:extLst>
              </p:cNvPr>
              <p:cNvSpPr/>
              <p:nvPr/>
            </p:nvSpPr>
            <p:spPr>
              <a:xfrm flipH="1">
                <a:off x="6141456" y="2237178"/>
                <a:ext cx="403200" cy="4482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5">
                <a:extLst>
                  <a:ext uri="{FF2B5EF4-FFF2-40B4-BE49-F238E27FC236}">
                    <a16:creationId xmlns:a16="http://schemas.microsoft.com/office/drawing/2014/main" id="{E170D8D8-918C-40FB-1505-075001F4757D}"/>
                  </a:ext>
                </a:extLst>
              </p:cNvPr>
              <p:cNvSpPr/>
              <p:nvPr/>
            </p:nvSpPr>
            <p:spPr>
              <a:xfrm flipH="1">
                <a:off x="7250925" y="3714759"/>
                <a:ext cx="217500" cy="241500"/>
              </a:xfrm>
              <a:prstGeom prst="mathPlus">
                <a:avLst>
                  <a:gd name="adj1" fmla="val 2352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" name="Google Shape;1185;p45">
              <a:extLst>
                <a:ext uri="{FF2B5EF4-FFF2-40B4-BE49-F238E27FC236}">
                  <a16:creationId xmlns:a16="http://schemas.microsoft.com/office/drawing/2014/main" id="{4472D84D-09F2-F0C7-3EDB-264DC2E91826}"/>
                </a:ext>
              </a:extLst>
            </p:cNvPr>
            <p:cNvGrpSpPr/>
            <p:nvPr/>
          </p:nvGrpSpPr>
          <p:grpSpPr>
            <a:xfrm>
              <a:off x="7494482" y="918297"/>
              <a:ext cx="1449606" cy="2004726"/>
              <a:chOff x="6023606" y="2206935"/>
              <a:chExt cx="1363693" cy="2089344"/>
            </a:xfrm>
          </p:grpSpPr>
          <p:sp>
            <p:nvSpPr>
              <p:cNvPr id="1186" name="Google Shape;1186;p45">
                <a:extLst>
                  <a:ext uri="{FF2B5EF4-FFF2-40B4-BE49-F238E27FC236}">
                    <a16:creationId xmlns:a16="http://schemas.microsoft.com/office/drawing/2014/main" id="{62517A47-93D7-A4D4-8C85-D7C1AECE2945}"/>
                  </a:ext>
                </a:extLst>
              </p:cNvPr>
              <p:cNvSpPr/>
              <p:nvPr/>
            </p:nvSpPr>
            <p:spPr>
              <a:xfrm flipH="1">
                <a:off x="6023606" y="2206935"/>
                <a:ext cx="403200" cy="4482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5">
                <a:extLst>
                  <a:ext uri="{FF2B5EF4-FFF2-40B4-BE49-F238E27FC236}">
                    <a16:creationId xmlns:a16="http://schemas.microsoft.com/office/drawing/2014/main" id="{C9B14520-F992-37F3-1C2F-D6384C2D5630}"/>
                  </a:ext>
                </a:extLst>
              </p:cNvPr>
              <p:cNvSpPr/>
              <p:nvPr/>
            </p:nvSpPr>
            <p:spPr>
              <a:xfrm flipH="1">
                <a:off x="7160199" y="4043979"/>
                <a:ext cx="227100" cy="252300"/>
              </a:xfrm>
              <a:prstGeom prst="mathPlus">
                <a:avLst>
                  <a:gd name="adj1" fmla="val 2352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5">
                <a:extLst>
                  <a:ext uri="{FF2B5EF4-FFF2-40B4-BE49-F238E27FC236}">
                    <a16:creationId xmlns:a16="http://schemas.microsoft.com/office/drawing/2014/main" id="{55E77ECD-2D1F-6053-F8E0-C28C50B7B4B0}"/>
                  </a:ext>
                </a:extLst>
              </p:cNvPr>
              <p:cNvSpPr/>
              <p:nvPr/>
            </p:nvSpPr>
            <p:spPr>
              <a:xfrm flipH="1">
                <a:off x="6579354" y="2819648"/>
                <a:ext cx="650100" cy="722100"/>
              </a:xfrm>
              <a:prstGeom prst="mathPlus">
                <a:avLst>
                  <a:gd name="adj1" fmla="val 2352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0DE38D43-9990-7BD4-87CD-FD178528DE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14569" y="1380644"/>
            <a:ext cx="6096690" cy="312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DL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criticized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"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black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box" –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undermines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o-RO" altLang="ro-RO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Explainable</a:t>
            </a:r>
            <a:r>
              <a:rPr kumimoji="0" lang="ro-RO" altLang="ro-R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(XAI)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</a:t>
            </a:r>
            <a:r>
              <a:rPr kumimoji="0" lang="ro-RO" altLang="ro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Model-agnostic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SHAP, LIME (e.g.,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Parkinson's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Model-specific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Grad-CAM,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heatmaps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COVID-19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diagnosis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</a:t>
            </a:r>
            <a:r>
              <a:rPr kumimoji="0" lang="ro-RO" altLang="ro-RO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hoc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uncover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ro-RO" altLang="ro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53098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Collaboration Research by Slidesgo">
  <a:themeElements>
    <a:clrScheme name="Simple Light">
      <a:dk1>
        <a:srgbClr val="041834"/>
      </a:dk1>
      <a:lt1>
        <a:srgbClr val="E3F4FA"/>
      </a:lt1>
      <a:dk2>
        <a:srgbClr val="00648F"/>
      </a:dk2>
      <a:lt2>
        <a:srgbClr val="B6E3F1"/>
      </a:lt2>
      <a:accent1>
        <a:srgbClr val="6BC1D1"/>
      </a:accent1>
      <a:accent2>
        <a:srgbClr val="0596A2"/>
      </a:accent2>
      <a:accent3>
        <a:srgbClr val="F69380"/>
      </a:accent3>
      <a:accent4>
        <a:srgbClr val="E2583E"/>
      </a:accent4>
      <a:accent5>
        <a:srgbClr val="D6B6C8"/>
      </a:accent5>
      <a:accent6>
        <a:srgbClr val="FCFBF7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521</Words>
  <Application>Microsoft Office PowerPoint</Application>
  <PresentationFormat>On-screen Show (16:9)</PresentationFormat>
  <Paragraphs>89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Raleway Black</vt:lpstr>
      <vt:lpstr>Open Sans Light</vt:lpstr>
      <vt:lpstr>Calibri</vt:lpstr>
      <vt:lpstr>Anaheim</vt:lpstr>
      <vt:lpstr>Arial</vt:lpstr>
      <vt:lpstr>Wingdings</vt:lpstr>
      <vt:lpstr>Nunito Light</vt:lpstr>
      <vt:lpstr>Open Sans</vt:lpstr>
      <vt:lpstr>Times New Roman</vt:lpstr>
      <vt:lpstr>Raleway</vt:lpstr>
      <vt:lpstr>Medical Collaboration Research by Slidesgo</vt:lpstr>
      <vt:lpstr>Challenges of deep learning in medical image analysis – improving explainability and trust</vt:lpstr>
      <vt:lpstr>Table of contents</vt:lpstr>
      <vt:lpstr>Introduction</vt:lpstr>
      <vt:lpstr>Deep Learning in Healthcare</vt:lpstr>
      <vt:lpstr>PowerPoint Presentation</vt:lpstr>
      <vt:lpstr>Challenges of Deep Learning in Healthcare</vt:lpstr>
      <vt:lpstr>Adversarial Attacks</vt:lpstr>
      <vt:lpstr>Unavailability and Imbalanced Data</vt:lpstr>
      <vt:lpstr>Trust Issues and Explainability in AI for Healthcare</vt:lpstr>
      <vt:lpstr>Privacy and Legal Issues of Medical Data</vt:lpstr>
      <vt:lpstr>Ethical Principles</vt:lpstr>
      <vt:lpstr>Opportunities for DL in Healthcare</vt:lpstr>
      <vt:lpstr>Future Directions</vt:lpstr>
      <vt:lpstr>Best Practices for Responsible AI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ANA-MARIA CONSTANTIN</cp:lastModifiedBy>
  <cp:revision>2</cp:revision>
  <dcterms:modified xsi:type="dcterms:W3CDTF">2025-01-09T17:41:54Z</dcterms:modified>
</cp:coreProperties>
</file>