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0" y="548680"/>
            <a:ext cx="9144000" cy="720725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r>
              <a:rPr lang="pt-BR" sz="1800" dirty="0"/>
              <a:t>Ana Carolina da Conceição, Ana Vitória Pimenta, Gabriela da Silva, </a:t>
            </a:r>
          </a:p>
          <a:p>
            <a:pPr algn="ctr">
              <a:buFont typeface="Arial" pitchFamily="34" charset="0"/>
              <a:buNone/>
              <a:defRPr/>
            </a:pPr>
            <a:r>
              <a:rPr lang="pt-BR" sz="1800" dirty="0"/>
              <a:t>Nabila Sampaio, Thaysa Firmino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425" y="161292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COMTUR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139952" y="2924944"/>
            <a:ext cx="42973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pt-BR" sz="16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Trabalho de Graduação apresentado à Faculdade de Tecnologia de Jales, como requisito parcial para obtenção do título de Tecnólogo em </a:t>
            </a:r>
            <a:r>
              <a:rPr lang="pt-BR" sz="1600" dirty="0">
                <a:solidFill>
                  <a:schemeClr val="tx1">
                    <a:tint val="75000"/>
                  </a:schemeClr>
                </a:solidFill>
              </a:rPr>
              <a:t>Análise e Desenvolvimento de Sistemas.</a:t>
            </a:r>
            <a:endParaRPr lang="pt-BR" sz="16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pt-BR" sz="16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 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16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Orientador: Prof. Jefferson Passarini 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6425" y="4941168"/>
            <a:ext cx="9144000" cy="719138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>
                <a:latin typeface="+mn-lt"/>
                <a:cs typeface="+mn-cs"/>
              </a:rPr>
              <a:t>Jales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2024</a:t>
            </a:r>
            <a:endParaRPr lang="pt-BR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90575"/>
          </a:xfrm>
        </p:spPr>
        <p:txBody>
          <a:bodyPr/>
          <a:lstStyle/>
          <a:p>
            <a:pPr eaLnBrk="1" hangingPunct="1"/>
            <a:r>
              <a:rPr lang="pt-BR" dirty="0"/>
              <a:t>Apresentação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17158" y="1484784"/>
            <a:ext cx="7772689" cy="28803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lain"/>
            </a:pPr>
            <a:r>
              <a:rPr lang="pt-BR" sz="1600" b="1" dirty="0"/>
              <a:t>INTRODUÇÃO</a:t>
            </a:r>
          </a:p>
          <a:p>
            <a:pPr marL="0" indent="0">
              <a:buNone/>
            </a:pPr>
            <a:endParaRPr lang="pt-BR" sz="1600" b="1" dirty="0"/>
          </a:p>
          <a:p>
            <a:pPr>
              <a:buAutoNum type="arabicPlain" startAt="2"/>
            </a:pPr>
            <a:r>
              <a:rPr lang="pt-BR" sz="1600" b="1" dirty="0"/>
              <a:t>CONCEITO E SEGURANÇA </a:t>
            </a:r>
          </a:p>
          <a:p>
            <a:pPr marL="0" indent="0">
              <a:buNone/>
            </a:pPr>
            <a:endParaRPr lang="pt-BR" sz="1600" b="1" dirty="0"/>
          </a:p>
          <a:p>
            <a:pPr>
              <a:buAutoNum type="arabicPlain" startAt="3"/>
            </a:pPr>
            <a:r>
              <a:rPr lang="pt-BR" sz="1600" b="1" dirty="0"/>
              <a:t>REUNIÕES E VERSIONAMENTO </a:t>
            </a:r>
          </a:p>
          <a:p>
            <a:pPr marL="0" indent="0">
              <a:buNone/>
            </a:pPr>
            <a:endParaRPr lang="pt-BR" sz="1600" b="1" dirty="0"/>
          </a:p>
          <a:p>
            <a:pPr>
              <a:buAutoNum type="arabicPlain" startAt="3"/>
            </a:pPr>
            <a:r>
              <a:rPr lang="pt-BR" sz="1600" b="1" dirty="0"/>
              <a:t>DIAGRAMA DE CLASSES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1846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8DD9-7DC0-3D47-08A7-15D3C1B8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8E235-F65E-DE19-D31D-642884AD857E}"/>
              </a:ext>
            </a:extLst>
          </p:cNvPr>
          <p:cNvSpPr txBox="1">
            <a:spLocks/>
          </p:cNvSpPr>
          <p:nvPr/>
        </p:nvSpPr>
        <p:spPr>
          <a:xfrm>
            <a:off x="647700" y="1700808"/>
            <a:ext cx="7848600" cy="29862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>
                <a:cs typeface="Times New Roman" panose="02020603050405020304" pitchFamily="18" charset="0"/>
              </a:rPr>
              <a:t>Projeto de software para promover o turismo em Jales, divulgando atrações e eventos, fortalecendo o setor e impactando a economia local.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0DE70E7-3FCD-5BF6-F39D-7F16F6AB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9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4EAFD-1D53-3C55-0EA8-78FA7586E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D3218-6FE1-235D-40E9-CC4D0866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e Segurança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D23C9-F3F5-774C-276C-EE679631224C}"/>
              </a:ext>
            </a:extLst>
          </p:cNvPr>
          <p:cNvSpPr txBox="1">
            <a:spLocks/>
          </p:cNvSpPr>
          <p:nvPr/>
        </p:nvSpPr>
        <p:spPr>
          <a:xfrm>
            <a:off x="647700" y="1700808"/>
            <a:ext cx="7848600" cy="29862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err="1">
                <a:cs typeface="Times New Roman" panose="02020603050405020304" pitchFamily="18" charset="0"/>
              </a:rPr>
              <a:t>Comtur</a:t>
            </a:r>
            <a:r>
              <a:rPr lang="pt-BR" sz="2800" dirty="0">
                <a:cs typeface="Times New Roman" panose="02020603050405020304" pitchFamily="18" charset="0"/>
              </a:rPr>
              <a:t> (Conselho Municipal de Turismo).</a:t>
            </a:r>
          </a:p>
          <a:p>
            <a:pPr marL="0" indent="0" algn="just">
              <a:buNone/>
            </a:pPr>
            <a:endParaRPr lang="pt-BR" sz="2800" dirty="0">
              <a:cs typeface="Times New Roman" panose="02020603050405020304" pitchFamily="18" charset="0"/>
            </a:endParaRPr>
          </a:p>
          <a:p>
            <a:pPr algn="just"/>
            <a:r>
              <a:rPr lang="pt-BR" sz="2800" dirty="0">
                <a:cs typeface="Times New Roman" panose="02020603050405020304" pitchFamily="18" charset="0"/>
              </a:rPr>
              <a:t>Segurança: </a:t>
            </a:r>
            <a:r>
              <a:rPr lang="pt-BR" sz="2800" dirty="0" err="1">
                <a:cs typeface="Times New Roman" panose="02020603050405020304" pitchFamily="18" charset="0"/>
              </a:rPr>
              <a:t>Jwt</a:t>
            </a:r>
            <a:r>
              <a:rPr lang="pt-BR" sz="2800" dirty="0">
                <a:cs typeface="Times New Roman" panose="02020603050405020304" pitchFamily="18" charset="0"/>
              </a:rPr>
              <a:t>, auditoria e login.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123817-D5BB-86E1-222D-5B137EF1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90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AF5DF-077F-0DD8-71E2-5E11BF295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55EE6-0899-F928-DF99-6FCFAA51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Reuniões e versionamento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5E93A-77BB-0969-A622-52B4B6564424}"/>
              </a:ext>
            </a:extLst>
          </p:cNvPr>
          <p:cNvSpPr txBox="1">
            <a:spLocks/>
          </p:cNvSpPr>
          <p:nvPr/>
        </p:nvSpPr>
        <p:spPr>
          <a:xfrm>
            <a:off x="647700" y="1700808"/>
            <a:ext cx="7848600" cy="29862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>
                <a:cs typeface="Times New Roman" panose="02020603050405020304" pitchFamily="18" charset="0"/>
              </a:rPr>
              <a:t>Reuniões de alinhamento com o setor de turismo da prefeitura do município. </a:t>
            </a:r>
          </a:p>
          <a:p>
            <a:pPr algn="just"/>
            <a:endParaRPr lang="pt-BR" sz="2800" dirty="0">
              <a:cs typeface="Times New Roman" panose="02020603050405020304" pitchFamily="18" charset="0"/>
            </a:endParaRPr>
          </a:p>
          <a:p>
            <a:pPr algn="just"/>
            <a:r>
              <a:rPr lang="pt-BR" sz="2800" dirty="0">
                <a:cs typeface="Times New Roman" panose="02020603050405020304" pitchFamily="18" charset="0"/>
              </a:rPr>
              <a:t> O versionamento do código foi realizado utilizando a plataforma GitHub, garantindo controle de alterações e colaboração eficiente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CFCFAD-B5EB-BF40-D8C9-02C048AB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32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D00FA-9C4C-EAA7-745E-7207CA47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Repositório do GitHub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65D2CB-DDD4-E863-AAA5-13741726D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7638"/>
            <a:ext cx="5328592" cy="38890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66CC29-4B27-914F-2103-FBE889CF4C97}"/>
              </a:ext>
            </a:extLst>
          </p:cNvPr>
          <p:cNvSpPr txBox="1"/>
          <p:nvPr/>
        </p:nvSpPr>
        <p:spPr>
          <a:xfrm>
            <a:off x="1331640" y="5350637"/>
            <a:ext cx="64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cs typeface="Times New Roman" panose="02020603050405020304" pitchFamily="18" charset="0"/>
              </a:rPr>
              <a:t>Acesso em: https://github.com/Ana-Pimenta-Conceicao/COMTUR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37F5C5-F2F5-47DC-05FC-AAB64F5E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30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0BC7A-AE28-F55E-1144-726B586A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19985A-8A30-4298-4965-1658D9F536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" t="11554" r="17276" b="14800"/>
          <a:stretch/>
        </p:blipFill>
        <p:spPr bwMode="auto">
          <a:xfrm>
            <a:off x="457200" y="1240335"/>
            <a:ext cx="8229600" cy="43773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76136ED-DC4A-1FC6-9F09-53323B378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200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162</Words>
  <Application>Microsoft Office PowerPoint</Application>
  <PresentationFormat>Apresentação na tela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Tema do Office</vt:lpstr>
      <vt:lpstr>Apresentação do PowerPoint</vt:lpstr>
      <vt:lpstr>Apresentação</vt:lpstr>
      <vt:lpstr>Introdução</vt:lpstr>
      <vt:lpstr>Conceito e Segurança </vt:lpstr>
      <vt:lpstr>Reuniões e versionamento </vt:lpstr>
      <vt:lpstr>Repositório do GitHub</vt:lpstr>
      <vt:lpstr>Diagrama de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thaysa firmino</cp:lastModifiedBy>
  <cp:revision>22</cp:revision>
  <dcterms:created xsi:type="dcterms:W3CDTF">2013-10-10T17:31:52Z</dcterms:created>
  <dcterms:modified xsi:type="dcterms:W3CDTF">2024-12-04T02:04:12Z</dcterms:modified>
</cp:coreProperties>
</file>