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D69-D2AD-4B7E-9FED-E3692C942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Pixels editor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5C92-A3C3-4422-86B0-8779A4635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1097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6DCA-82A3-4E64-A55F-04776A1D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76A3-FAB8-480F-89A9-C435016C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33674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{0B2BF63E-6C8A-4C14-86B8-D7DEDA3BF4A2}tf02892315</Template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Pixels editor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editor</dc:title>
  <dc:creator>Andrei</dc:creator>
  <cp:lastModifiedBy>Andrei</cp:lastModifiedBy>
  <cp:revision>1</cp:revision>
  <dcterms:created xsi:type="dcterms:W3CDTF">2020-02-05T12:47:20Z</dcterms:created>
  <dcterms:modified xsi:type="dcterms:W3CDTF">2020-02-05T12:48:28Z</dcterms:modified>
</cp:coreProperties>
</file>