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530" r:id="rId5"/>
    <p:sldId id="533" r:id="rId6"/>
    <p:sldId id="534" r:id="rId7"/>
    <p:sldId id="546" r:id="rId8"/>
    <p:sldId id="538" r:id="rId9"/>
    <p:sldId id="537" r:id="rId10"/>
    <p:sldId id="539" r:id="rId11"/>
    <p:sldId id="547" r:id="rId12"/>
    <p:sldId id="548" r:id="rId13"/>
    <p:sldId id="545" r:id="rId14"/>
    <p:sldId id="549" r:id="rId15"/>
    <p:sldId id="551" r:id="rId16"/>
    <p:sldId id="552" r:id="rId17"/>
    <p:sldId id="553" r:id="rId18"/>
    <p:sldId id="554" r:id="rId19"/>
    <p:sldId id="555" r:id="rId20"/>
    <p:sldId id="557" r:id="rId21"/>
    <p:sldId id="556" r:id="rId22"/>
    <p:sldId id="558" r:id="rId23"/>
    <p:sldId id="559" r:id="rId24"/>
    <p:sldId id="560" r:id="rId25"/>
    <p:sldId id="561" r:id="rId26"/>
    <p:sldId id="54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2"/>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AD18D-1768-4EDC-87B7-9126463BF8AA}" type="doc">
      <dgm:prSet loTypeId="urn:microsoft.com/office/officeart/2005/8/layout/chevron2" loCatId="process" qsTypeId="urn:microsoft.com/office/officeart/2005/8/quickstyle/simple4" qsCatId="simple" csTypeId="urn:microsoft.com/office/officeart/2005/8/colors/accent2_2" csCatId="accent2" phldr="1"/>
      <dgm:spPr/>
      <dgm:t>
        <a:bodyPr/>
        <a:lstStyle/>
        <a:p>
          <a:endParaRPr lang="en-US"/>
        </a:p>
      </dgm:t>
    </dgm:pt>
    <dgm:pt modelId="{2E1BC4E4-8814-4041-875D-0C078969D452}">
      <dgm:prSet/>
      <dgm:spPr/>
      <dgm:t>
        <a:bodyPr/>
        <a:lstStyle/>
        <a:p>
          <a:pPr>
            <a:defRPr b="1"/>
          </a:pPr>
          <a:r>
            <a:rPr lang="en-US" b="1" i="0" baseline="0"/>
            <a:t>Objectives:</a:t>
          </a:r>
          <a:endParaRPr lang="en-US"/>
        </a:p>
      </dgm:t>
    </dgm:pt>
    <dgm:pt modelId="{F413E275-36FA-415F-8878-CB23B3599842}" type="parTrans" cxnId="{D6E91DCE-E059-4ED2-B642-74C17843188F}">
      <dgm:prSet/>
      <dgm:spPr/>
      <dgm:t>
        <a:bodyPr/>
        <a:lstStyle/>
        <a:p>
          <a:endParaRPr lang="en-US"/>
        </a:p>
      </dgm:t>
    </dgm:pt>
    <dgm:pt modelId="{24A8EE80-9BDA-44E7-AADA-9D38234ED61C}" type="sibTrans" cxnId="{D6E91DCE-E059-4ED2-B642-74C17843188F}">
      <dgm:prSet/>
      <dgm:spPr/>
      <dgm:t>
        <a:bodyPr/>
        <a:lstStyle/>
        <a:p>
          <a:endParaRPr lang="en-US"/>
        </a:p>
      </dgm:t>
    </dgm:pt>
    <dgm:pt modelId="{19D7152B-DC03-40A5-BCC4-1E28B4271AC1}">
      <dgm:prSet/>
      <dgm:spPr/>
      <dgm:t>
        <a:bodyPr/>
        <a:lstStyle/>
        <a:p>
          <a:r>
            <a:rPr lang="en-US" b="0" i="0" baseline="0"/>
            <a:t>Determine general sentiment (positive, negative, neutral) across subreddits.</a:t>
          </a:r>
          <a:endParaRPr lang="en-US"/>
        </a:p>
      </dgm:t>
    </dgm:pt>
    <dgm:pt modelId="{0BDE7D11-AF72-499D-808E-77431E98CDF3}" type="parTrans" cxnId="{F1B89179-A893-47C4-B8F3-56B7E52D9DA4}">
      <dgm:prSet/>
      <dgm:spPr/>
      <dgm:t>
        <a:bodyPr/>
        <a:lstStyle/>
        <a:p>
          <a:endParaRPr lang="en-US"/>
        </a:p>
      </dgm:t>
    </dgm:pt>
    <dgm:pt modelId="{07D4EC77-825E-4F70-A70E-CA091D9165D4}" type="sibTrans" cxnId="{F1B89179-A893-47C4-B8F3-56B7E52D9DA4}">
      <dgm:prSet/>
      <dgm:spPr/>
      <dgm:t>
        <a:bodyPr/>
        <a:lstStyle/>
        <a:p>
          <a:endParaRPr lang="en-US"/>
        </a:p>
      </dgm:t>
    </dgm:pt>
    <dgm:pt modelId="{07CBAF23-A06C-4DE3-9BAD-F78F185399D4}">
      <dgm:prSet/>
      <dgm:spPr/>
      <dgm:t>
        <a:bodyPr/>
        <a:lstStyle/>
        <a:p>
          <a:r>
            <a:rPr lang="en-US" b="0" i="0" baseline="0"/>
            <a:t>Identify trends and emotional responses in specific communities over time.</a:t>
          </a:r>
          <a:endParaRPr lang="en-US"/>
        </a:p>
      </dgm:t>
    </dgm:pt>
    <dgm:pt modelId="{C14113D4-737F-424B-AEE6-4D06B428BB4C}" type="parTrans" cxnId="{E86D8A63-10AB-4301-B3B5-19932F65556F}">
      <dgm:prSet/>
      <dgm:spPr/>
      <dgm:t>
        <a:bodyPr/>
        <a:lstStyle/>
        <a:p>
          <a:endParaRPr lang="en-US"/>
        </a:p>
      </dgm:t>
    </dgm:pt>
    <dgm:pt modelId="{F8606899-5AE4-4331-9C63-0EB768947DE1}" type="sibTrans" cxnId="{E86D8A63-10AB-4301-B3B5-19932F65556F}">
      <dgm:prSet/>
      <dgm:spPr/>
      <dgm:t>
        <a:bodyPr/>
        <a:lstStyle/>
        <a:p>
          <a:endParaRPr lang="en-US"/>
        </a:p>
      </dgm:t>
    </dgm:pt>
    <dgm:pt modelId="{CB3E7DAE-0A33-4274-BC72-EB883C232FC4}">
      <dgm:prSet/>
      <dgm:spPr/>
      <dgm:t>
        <a:bodyPr/>
        <a:lstStyle/>
        <a:p>
          <a:pPr>
            <a:defRPr b="1"/>
          </a:pPr>
          <a:r>
            <a:rPr lang="en-US" b="1" i="0" baseline="0"/>
            <a:t>Significance:</a:t>
          </a:r>
          <a:endParaRPr lang="en-US"/>
        </a:p>
      </dgm:t>
    </dgm:pt>
    <dgm:pt modelId="{C5D92FE0-4797-46CC-9BB7-FDABFCF75D7D}" type="parTrans" cxnId="{374CC0A3-7F2E-4530-9898-6F68FB1CA727}">
      <dgm:prSet/>
      <dgm:spPr/>
      <dgm:t>
        <a:bodyPr/>
        <a:lstStyle/>
        <a:p>
          <a:endParaRPr lang="en-US"/>
        </a:p>
      </dgm:t>
    </dgm:pt>
    <dgm:pt modelId="{48ACB6BC-A5FA-4DE2-9164-37041F5DAD0F}" type="sibTrans" cxnId="{374CC0A3-7F2E-4530-9898-6F68FB1CA727}">
      <dgm:prSet/>
      <dgm:spPr/>
      <dgm:t>
        <a:bodyPr/>
        <a:lstStyle/>
        <a:p>
          <a:endParaRPr lang="en-US"/>
        </a:p>
      </dgm:t>
    </dgm:pt>
    <dgm:pt modelId="{E3E55414-AD92-4CDB-A50B-C272151A0E98}">
      <dgm:prSet/>
      <dgm:spPr/>
      <dgm:t>
        <a:bodyPr/>
        <a:lstStyle/>
        <a:p>
          <a:r>
            <a:rPr lang="en-US" b="0" i="0" baseline="0" dirty="0"/>
            <a:t>Diverse Opinions</a:t>
          </a:r>
          <a:r>
            <a:rPr lang="en-US" b="1" i="0" baseline="0" dirty="0"/>
            <a:t>:</a:t>
          </a:r>
          <a:r>
            <a:rPr lang="en-US" b="0" i="0" baseline="0" dirty="0"/>
            <a:t> Reddit's vast range of topics offers varied public opinions.</a:t>
          </a:r>
          <a:endParaRPr lang="en-US" dirty="0"/>
        </a:p>
      </dgm:t>
    </dgm:pt>
    <dgm:pt modelId="{0D386636-FADA-4845-AF35-AD4F832EE70D}" type="parTrans" cxnId="{98273989-C5DE-4837-A0F5-826BE0A5E8ED}">
      <dgm:prSet/>
      <dgm:spPr/>
      <dgm:t>
        <a:bodyPr/>
        <a:lstStyle/>
        <a:p>
          <a:endParaRPr lang="en-US"/>
        </a:p>
      </dgm:t>
    </dgm:pt>
    <dgm:pt modelId="{B8F2020D-FD44-41B6-8EB3-BF3C0EA4609A}" type="sibTrans" cxnId="{98273989-C5DE-4837-A0F5-826BE0A5E8ED}">
      <dgm:prSet/>
      <dgm:spPr/>
      <dgm:t>
        <a:bodyPr/>
        <a:lstStyle/>
        <a:p>
          <a:endParaRPr lang="en-US"/>
        </a:p>
      </dgm:t>
    </dgm:pt>
    <dgm:pt modelId="{3D5E3CA0-4E61-409A-9A04-A3A5F12854F0}">
      <dgm:prSet/>
      <dgm:spPr/>
      <dgm:t>
        <a:bodyPr/>
        <a:lstStyle/>
        <a:p>
          <a:r>
            <a:rPr lang="en-US" b="0" i="0" baseline="0" dirty="0"/>
            <a:t>Complexity</a:t>
          </a:r>
          <a:r>
            <a:rPr lang="en-US" b="1" i="0" baseline="0" dirty="0"/>
            <a:t>:</a:t>
          </a:r>
          <a:r>
            <a:rPr lang="en-US" b="0" i="0" baseline="0" dirty="0"/>
            <a:t> Informal language and cultural references on Reddit present challenges.</a:t>
          </a:r>
          <a:endParaRPr lang="en-US" dirty="0"/>
        </a:p>
      </dgm:t>
    </dgm:pt>
    <dgm:pt modelId="{F2F57BA1-D6CB-4A9B-9E37-733915E37241}" type="parTrans" cxnId="{94B153C3-575D-47E1-9D19-C6E9CD3C8FEF}">
      <dgm:prSet/>
      <dgm:spPr/>
      <dgm:t>
        <a:bodyPr/>
        <a:lstStyle/>
        <a:p>
          <a:endParaRPr lang="en-US"/>
        </a:p>
      </dgm:t>
    </dgm:pt>
    <dgm:pt modelId="{8B527EF8-891A-4BFF-B362-2EE35CC14A72}" type="sibTrans" cxnId="{94B153C3-575D-47E1-9D19-C6E9CD3C8FEF}">
      <dgm:prSet/>
      <dgm:spPr/>
      <dgm:t>
        <a:bodyPr/>
        <a:lstStyle/>
        <a:p>
          <a:endParaRPr lang="en-US"/>
        </a:p>
      </dgm:t>
    </dgm:pt>
    <dgm:pt modelId="{DC4317C8-FAE6-41E9-9B9A-F0647A4D027A}">
      <dgm:prSet/>
      <dgm:spPr/>
      <dgm:t>
        <a:bodyPr/>
        <a:lstStyle/>
        <a:p>
          <a:r>
            <a:rPr lang="en-US" b="0" i="0" baseline="0" dirty="0"/>
            <a:t>Impact</a:t>
          </a:r>
          <a:r>
            <a:rPr lang="en-US" b="1" i="0" baseline="0" dirty="0"/>
            <a:t>:</a:t>
          </a:r>
          <a:r>
            <a:rPr lang="en-US" b="0" i="0" baseline="0" dirty="0"/>
            <a:t> Helps improve community health and informs business strategies.</a:t>
          </a:r>
          <a:endParaRPr lang="en-US" dirty="0"/>
        </a:p>
      </dgm:t>
    </dgm:pt>
    <dgm:pt modelId="{CE3AD77D-0AE5-4215-B2EE-D4E15199B089}" type="parTrans" cxnId="{842D2392-69B4-4D04-A46C-0349AA5957B6}">
      <dgm:prSet/>
      <dgm:spPr/>
      <dgm:t>
        <a:bodyPr/>
        <a:lstStyle/>
        <a:p>
          <a:endParaRPr lang="en-US"/>
        </a:p>
      </dgm:t>
    </dgm:pt>
    <dgm:pt modelId="{7F50693A-ADD7-444B-8346-3D2C1705484E}" type="sibTrans" cxnId="{842D2392-69B4-4D04-A46C-0349AA5957B6}">
      <dgm:prSet/>
      <dgm:spPr/>
      <dgm:t>
        <a:bodyPr/>
        <a:lstStyle/>
        <a:p>
          <a:endParaRPr lang="en-US"/>
        </a:p>
      </dgm:t>
    </dgm:pt>
    <dgm:pt modelId="{18FE29D4-E8AE-4F12-9C76-DA0CCBCDA0D3}" type="pres">
      <dgm:prSet presAssocID="{027AD18D-1768-4EDC-87B7-9126463BF8AA}" presName="linearFlow" presStyleCnt="0">
        <dgm:presLayoutVars>
          <dgm:dir/>
          <dgm:animLvl val="lvl"/>
          <dgm:resizeHandles val="exact"/>
        </dgm:presLayoutVars>
      </dgm:prSet>
      <dgm:spPr/>
    </dgm:pt>
    <dgm:pt modelId="{B55A4463-F04C-436D-89EA-60F0B91E0040}" type="pres">
      <dgm:prSet presAssocID="{2E1BC4E4-8814-4041-875D-0C078969D452}" presName="composite" presStyleCnt="0"/>
      <dgm:spPr/>
    </dgm:pt>
    <dgm:pt modelId="{F8FF7C8F-9516-42BE-81EB-0E05070DF55E}" type="pres">
      <dgm:prSet presAssocID="{2E1BC4E4-8814-4041-875D-0C078969D452}" presName="parentText" presStyleLbl="alignNode1" presStyleIdx="0" presStyleCnt="2">
        <dgm:presLayoutVars>
          <dgm:chMax val="1"/>
          <dgm:bulletEnabled val="1"/>
        </dgm:presLayoutVars>
      </dgm:prSet>
      <dgm:spPr/>
    </dgm:pt>
    <dgm:pt modelId="{5E1F2F29-BB7E-43E0-8DCE-08148C9A2E79}" type="pres">
      <dgm:prSet presAssocID="{2E1BC4E4-8814-4041-875D-0C078969D452}" presName="descendantText" presStyleLbl="alignAcc1" presStyleIdx="0" presStyleCnt="2">
        <dgm:presLayoutVars>
          <dgm:bulletEnabled val="1"/>
        </dgm:presLayoutVars>
      </dgm:prSet>
      <dgm:spPr/>
    </dgm:pt>
    <dgm:pt modelId="{4E425922-9473-48A6-9796-45B9CC1D172F}" type="pres">
      <dgm:prSet presAssocID="{24A8EE80-9BDA-44E7-AADA-9D38234ED61C}" presName="sp" presStyleCnt="0"/>
      <dgm:spPr/>
    </dgm:pt>
    <dgm:pt modelId="{3B7C87F8-536F-48B1-999F-F0CA362F53D8}" type="pres">
      <dgm:prSet presAssocID="{CB3E7DAE-0A33-4274-BC72-EB883C232FC4}" presName="composite" presStyleCnt="0"/>
      <dgm:spPr/>
    </dgm:pt>
    <dgm:pt modelId="{0C9B0094-DCDA-43A9-BF55-E7CED295F0EA}" type="pres">
      <dgm:prSet presAssocID="{CB3E7DAE-0A33-4274-BC72-EB883C232FC4}" presName="parentText" presStyleLbl="alignNode1" presStyleIdx="1" presStyleCnt="2">
        <dgm:presLayoutVars>
          <dgm:chMax val="1"/>
          <dgm:bulletEnabled val="1"/>
        </dgm:presLayoutVars>
      </dgm:prSet>
      <dgm:spPr/>
    </dgm:pt>
    <dgm:pt modelId="{1A362E59-FFC5-4A8B-9EC0-85EC8A9E701A}" type="pres">
      <dgm:prSet presAssocID="{CB3E7DAE-0A33-4274-BC72-EB883C232FC4}" presName="descendantText" presStyleLbl="alignAcc1" presStyleIdx="1" presStyleCnt="2">
        <dgm:presLayoutVars>
          <dgm:bulletEnabled val="1"/>
        </dgm:presLayoutVars>
      </dgm:prSet>
      <dgm:spPr/>
    </dgm:pt>
  </dgm:ptLst>
  <dgm:cxnLst>
    <dgm:cxn modelId="{DC87D61B-A925-4965-973D-92FA0BB97479}" type="presOf" srcId="{027AD18D-1768-4EDC-87B7-9126463BF8AA}" destId="{18FE29D4-E8AE-4F12-9C76-DA0CCBCDA0D3}" srcOrd="0" destOrd="0" presId="urn:microsoft.com/office/officeart/2005/8/layout/chevron2"/>
    <dgm:cxn modelId="{A59D822D-C862-44CF-BF02-0F6C81A0A559}" type="presOf" srcId="{07CBAF23-A06C-4DE3-9BAD-F78F185399D4}" destId="{5E1F2F29-BB7E-43E0-8DCE-08148C9A2E79}" srcOrd="0" destOrd="1" presId="urn:microsoft.com/office/officeart/2005/8/layout/chevron2"/>
    <dgm:cxn modelId="{E86D8A63-10AB-4301-B3B5-19932F65556F}" srcId="{2E1BC4E4-8814-4041-875D-0C078969D452}" destId="{07CBAF23-A06C-4DE3-9BAD-F78F185399D4}" srcOrd="1" destOrd="0" parTransId="{C14113D4-737F-424B-AEE6-4D06B428BB4C}" sibTransId="{F8606899-5AE4-4331-9C63-0EB768947DE1}"/>
    <dgm:cxn modelId="{F1B89179-A893-47C4-B8F3-56B7E52D9DA4}" srcId="{2E1BC4E4-8814-4041-875D-0C078969D452}" destId="{19D7152B-DC03-40A5-BCC4-1E28B4271AC1}" srcOrd="0" destOrd="0" parTransId="{0BDE7D11-AF72-499D-808E-77431E98CDF3}" sibTransId="{07D4EC77-825E-4F70-A70E-CA091D9165D4}"/>
    <dgm:cxn modelId="{5D713483-E79C-41FE-B04D-EEF1DDB2D886}" type="presOf" srcId="{E3E55414-AD92-4CDB-A50B-C272151A0E98}" destId="{1A362E59-FFC5-4A8B-9EC0-85EC8A9E701A}" srcOrd="0" destOrd="0" presId="urn:microsoft.com/office/officeart/2005/8/layout/chevron2"/>
    <dgm:cxn modelId="{98273989-C5DE-4837-A0F5-826BE0A5E8ED}" srcId="{CB3E7DAE-0A33-4274-BC72-EB883C232FC4}" destId="{E3E55414-AD92-4CDB-A50B-C272151A0E98}" srcOrd="0" destOrd="0" parTransId="{0D386636-FADA-4845-AF35-AD4F832EE70D}" sibTransId="{B8F2020D-FD44-41B6-8EB3-BF3C0EA4609A}"/>
    <dgm:cxn modelId="{842D2392-69B4-4D04-A46C-0349AA5957B6}" srcId="{CB3E7DAE-0A33-4274-BC72-EB883C232FC4}" destId="{DC4317C8-FAE6-41E9-9B9A-F0647A4D027A}" srcOrd="2" destOrd="0" parTransId="{CE3AD77D-0AE5-4215-B2EE-D4E15199B089}" sibTransId="{7F50693A-ADD7-444B-8346-3D2C1705484E}"/>
    <dgm:cxn modelId="{83F7A7A2-AE5A-4EB0-9F99-0EF3D3A6684F}" type="presOf" srcId="{2E1BC4E4-8814-4041-875D-0C078969D452}" destId="{F8FF7C8F-9516-42BE-81EB-0E05070DF55E}" srcOrd="0" destOrd="0" presId="urn:microsoft.com/office/officeart/2005/8/layout/chevron2"/>
    <dgm:cxn modelId="{374CC0A3-7F2E-4530-9898-6F68FB1CA727}" srcId="{027AD18D-1768-4EDC-87B7-9126463BF8AA}" destId="{CB3E7DAE-0A33-4274-BC72-EB883C232FC4}" srcOrd="1" destOrd="0" parTransId="{C5D92FE0-4797-46CC-9BB7-FDABFCF75D7D}" sibTransId="{48ACB6BC-A5FA-4DE2-9164-37041F5DAD0F}"/>
    <dgm:cxn modelId="{D64137A5-3F49-45FE-9FDA-3C24998D576B}" type="presOf" srcId="{19D7152B-DC03-40A5-BCC4-1E28B4271AC1}" destId="{5E1F2F29-BB7E-43E0-8DCE-08148C9A2E79}" srcOrd="0" destOrd="0" presId="urn:microsoft.com/office/officeart/2005/8/layout/chevron2"/>
    <dgm:cxn modelId="{683361A7-F19C-422A-893E-708FE0159ECE}" type="presOf" srcId="{3D5E3CA0-4E61-409A-9A04-A3A5F12854F0}" destId="{1A362E59-FFC5-4A8B-9EC0-85EC8A9E701A}" srcOrd="0" destOrd="1" presId="urn:microsoft.com/office/officeart/2005/8/layout/chevron2"/>
    <dgm:cxn modelId="{94B153C3-575D-47E1-9D19-C6E9CD3C8FEF}" srcId="{CB3E7DAE-0A33-4274-BC72-EB883C232FC4}" destId="{3D5E3CA0-4E61-409A-9A04-A3A5F12854F0}" srcOrd="1" destOrd="0" parTransId="{F2F57BA1-D6CB-4A9B-9E37-733915E37241}" sibTransId="{8B527EF8-891A-4BFF-B362-2EE35CC14A72}"/>
    <dgm:cxn modelId="{D6E91DCE-E059-4ED2-B642-74C17843188F}" srcId="{027AD18D-1768-4EDC-87B7-9126463BF8AA}" destId="{2E1BC4E4-8814-4041-875D-0C078969D452}" srcOrd="0" destOrd="0" parTransId="{F413E275-36FA-415F-8878-CB23B3599842}" sibTransId="{24A8EE80-9BDA-44E7-AADA-9D38234ED61C}"/>
    <dgm:cxn modelId="{0515FED2-B2FD-448C-9DA1-EE64B207AB0A}" type="presOf" srcId="{CB3E7DAE-0A33-4274-BC72-EB883C232FC4}" destId="{0C9B0094-DCDA-43A9-BF55-E7CED295F0EA}" srcOrd="0" destOrd="0" presId="urn:microsoft.com/office/officeart/2005/8/layout/chevron2"/>
    <dgm:cxn modelId="{0CA313FC-1034-4AE2-A749-6E0944DBB9D4}" type="presOf" srcId="{DC4317C8-FAE6-41E9-9B9A-F0647A4D027A}" destId="{1A362E59-FFC5-4A8B-9EC0-85EC8A9E701A}" srcOrd="0" destOrd="2" presId="urn:microsoft.com/office/officeart/2005/8/layout/chevron2"/>
    <dgm:cxn modelId="{1BE1A2D5-C084-4CDE-9324-759D597E3F5A}" type="presParOf" srcId="{18FE29D4-E8AE-4F12-9C76-DA0CCBCDA0D3}" destId="{B55A4463-F04C-436D-89EA-60F0B91E0040}" srcOrd="0" destOrd="0" presId="urn:microsoft.com/office/officeart/2005/8/layout/chevron2"/>
    <dgm:cxn modelId="{7E771576-CF7E-4D2E-9817-BA7B74E2EE53}" type="presParOf" srcId="{B55A4463-F04C-436D-89EA-60F0B91E0040}" destId="{F8FF7C8F-9516-42BE-81EB-0E05070DF55E}" srcOrd="0" destOrd="0" presId="urn:microsoft.com/office/officeart/2005/8/layout/chevron2"/>
    <dgm:cxn modelId="{B6FA18A7-58AD-42E5-B5AE-CA8AF2A2D149}" type="presParOf" srcId="{B55A4463-F04C-436D-89EA-60F0B91E0040}" destId="{5E1F2F29-BB7E-43E0-8DCE-08148C9A2E79}" srcOrd="1" destOrd="0" presId="urn:microsoft.com/office/officeart/2005/8/layout/chevron2"/>
    <dgm:cxn modelId="{32941776-D980-4879-B08A-5E063F516BEC}" type="presParOf" srcId="{18FE29D4-E8AE-4F12-9C76-DA0CCBCDA0D3}" destId="{4E425922-9473-48A6-9796-45B9CC1D172F}" srcOrd="1" destOrd="0" presId="urn:microsoft.com/office/officeart/2005/8/layout/chevron2"/>
    <dgm:cxn modelId="{E5F34821-FCA6-4C42-B9EE-477172A31C49}" type="presParOf" srcId="{18FE29D4-E8AE-4F12-9C76-DA0CCBCDA0D3}" destId="{3B7C87F8-536F-48B1-999F-F0CA362F53D8}" srcOrd="2" destOrd="0" presId="urn:microsoft.com/office/officeart/2005/8/layout/chevron2"/>
    <dgm:cxn modelId="{F30243B5-F885-4C16-8AB3-6524C6EC9326}" type="presParOf" srcId="{3B7C87F8-536F-48B1-999F-F0CA362F53D8}" destId="{0C9B0094-DCDA-43A9-BF55-E7CED295F0EA}" srcOrd="0" destOrd="0" presId="urn:microsoft.com/office/officeart/2005/8/layout/chevron2"/>
    <dgm:cxn modelId="{8770F236-62D7-4236-90A7-A916D65B10F4}" type="presParOf" srcId="{3B7C87F8-536F-48B1-999F-F0CA362F53D8}" destId="{1A362E59-FFC5-4A8B-9EC0-85EC8A9E701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5C9B7-62DA-4560-A657-8A22F4FE999B}"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4BE4349D-F0BF-44AC-B6B9-90170277C8A5}">
      <dgm:prSet/>
      <dgm:spPr/>
      <dgm:t>
        <a:bodyPr/>
        <a:lstStyle/>
        <a:p>
          <a:pPr>
            <a:defRPr b="1"/>
          </a:pPr>
          <a:r>
            <a:rPr lang="en-US" b="1" dirty="0">
              <a:solidFill>
                <a:schemeClr val="bg1"/>
              </a:solidFill>
            </a:rPr>
            <a:t>Positive-Dominant:</a:t>
          </a:r>
          <a:endParaRPr lang="en-US" dirty="0">
            <a:solidFill>
              <a:schemeClr val="bg1"/>
            </a:solidFill>
          </a:endParaRPr>
        </a:p>
      </dgm:t>
    </dgm:pt>
    <dgm:pt modelId="{F070A0ED-A70B-4EEE-B7AD-750867288B6B}" type="parTrans" cxnId="{2C79E6BB-F725-45EC-B868-6A5AF97804CF}">
      <dgm:prSet/>
      <dgm:spPr/>
      <dgm:t>
        <a:bodyPr/>
        <a:lstStyle/>
        <a:p>
          <a:endParaRPr lang="en-US">
            <a:solidFill>
              <a:schemeClr val="bg1"/>
            </a:solidFill>
          </a:endParaRPr>
        </a:p>
      </dgm:t>
    </dgm:pt>
    <dgm:pt modelId="{C324D5FB-2E2D-42F1-913A-DD74B9A61374}" type="sibTrans" cxnId="{2C79E6BB-F725-45EC-B868-6A5AF97804CF}">
      <dgm:prSet/>
      <dgm:spPr/>
      <dgm:t>
        <a:bodyPr/>
        <a:lstStyle/>
        <a:p>
          <a:endParaRPr lang="en-US">
            <a:solidFill>
              <a:schemeClr val="bg1"/>
            </a:solidFill>
          </a:endParaRPr>
        </a:p>
      </dgm:t>
    </dgm:pt>
    <dgm:pt modelId="{DE9DA966-FEC2-4336-B4D1-F02225F399F3}">
      <dgm:prSet/>
      <dgm:spPr/>
      <dgm:t>
        <a:bodyPr/>
        <a:lstStyle/>
        <a:p>
          <a:r>
            <a:rPr lang="en-US" dirty="0">
              <a:solidFill>
                <a:schemeClr val="bg1"/>
              </a:solidFill>
            </a:rPr>
            <a:t>r/cats, r/formula1:** High positive sentiment; communities are supportive and enthusiastic.</a:t>
          </a:r>
        </a:p>
      </dgm:t>
    </dgm:pt>
    <dgm:pt modelId="{5DDB9981-C368-47D0-B8B9-3A4170724F57}" type="parTrans" cxnId="{36B5F7D8-E295-4772-AA73-C9B69C98E0D9}">
      <dgm:prSet/>
      <dgm:spPr/>
      <dgm:t>
        <a:bodyPr/>
        <a:lstStyle/>
        <a:p>
          <a:endParaRPr lang="en-US">
            <a:solidFill>
              <a:schemeClr val="bg1"/>
            </a:solidFill>
          </a:endParaRPr>
        </a:p>
      </dgm:t>
    </dgm:pt>
    <dgm:pt modelId="{AB280C53-A999-4BA9-A448-AEB844BB88E1}" type="sibTrans" cxnId="{36B5F7D8-E295-4772-AA73-C9B69C98E0D9}">
      <dgm:prSet/>
      <dgm:spPr/>
      <dgm:t>
        <a:bodyPr/>
        <a:lstStyle/>
        <a:p>
          <a:endParaRPr lang="en-US">
            <a:solidFill>
              <a:schemeClr val="bg1"/>
            </a:solidFill>
          </a:endParaRPr>
        </a:p>
      </dgm:t>
    </dgm:pt>
    <dgm:pt modelId="{2D414684-7758-4B4A-A1F9-1B7A47C9323F}">
      <dgm:prSet/>
      <dgm:spPr/>
      <dgm:t>
        <a:bodyPr/>
        <a:lstStyle/>
        <a:p>
          <a:pPr>
            <a:defRPr b="1"/>
          </a:pPr>
          <a:r>
            <a:rPr lang="en-US" b="1">
              <a:solidFill>
                <a:schemeClr val="bg1"/>
              </a:solidFill>
            </a:rPr>
            <a:t>Neutral-Predominant:</a:t>
          </a:r>
          <a:endParaRPr lang="en-US">
            <a:solidFill>
              <a:schemeClr val="bg1"/>
            </a:solidFill>
          </a:endParaRPr>
        </a:p>
      </dgm:t>
    </dgm:pt>
    <dgm:pt modelId="{16C77000-307D-41C2-9649-0B8F1878F247}" type="parTrans" cxnId="{B982278E-9EC1-4094-8434-7E2620D561CF}">
      <dgm:prSet/>
      <dgm:spPr/>
      <dgm:t>
        <a:bodyPr/>
        <a:lstStyle/>
        <a:p>
          <a:endParaRPr lang="en-US">
            <a:solidFill>
              <a:schemeClr val="bg1"/>
            </a:solidFill>
          </a:endParaRPr>
        </a:p>
      </dgm:t>
    </dgm:pt>
    <dgm:pt modelId="{D2D5F54C-1C04-4B96-8809-D69E43A60476}" type="sibTrans" cxnId="{B982278E-9EC1-4094-8434-7E2620D561CF}">
      <dgm:prSet/>
      <dgm:spPr/>
      <dgm:t>
        <a:bodyPr/>
        <a:lstStyle/>
        <a:p>
          <a:endParaRPr lang="en-US">
            <a:solidFill>
              <a:schemeClr val="bg1"/>
            </a:solidFill>
          </a:endParaRPr>
        </a:p>
      </dgm:t>
    </dgm:pt>
    <dgm:pt modelId="{1F1BA11A-8783-4817-8108-9328EF506F08}">
      <dgm:prSet/>
      <dgm:spPr/>
      <dgm:t>
        <a:bodyPr/>
        <a:lstStyle/>
        <a:p>
          <a:r>
            <a:rPr lang="en-US" dirty="0">
              <a:solidFill>
                <a:schemeClr val="bg1"/>
              </a:solidFill>
            </a:rPr>
            <a:t>r/funny, r/</a:t>
          </a:r>
          <a:r>
            <a:rPr lang="en-US" dirty="0" err="1">
              <a:solidFill>
                <a:schemeClr val="bg1"/>
              </a:solidFill>
            </a:rPr>
            <a:t>mildlyinfuriating:Neutral</a:t>
          </a:r>
          <a:r>
            <a:rPr lang="en-US" dirty="0">
              <a:solidFill>
                <a:schemeClr val="bg1"/>
              </a:solidFill>
            </a:rPr>
            <a:t> sentiment dominates; some negative responses reflect mild disapproval or irritation.</a:t>
          </a:r>
        </a:p>
      </dgm:t>
    </dgm:pt>
    <dgm:pt modelId="{EB99FBF5-F11A-4FEC-8E96-603456D452FF}" type="parTrans" cxnId="{E72415A7-CB21-49B2-AC9F-44679ED11A9F}">
      <dgm:prSet/>
      <dgm:spPr/>
      <dgm:t>
        <a:bodyPr/>
        <a:lstStyle/>
        <a:p>
          <a:endParaRPr lang="en-US">
            <a:solidFill>
              <a:schemeClr val="bg1"/>
            </a:solidFill>
          </a:endParaRPr>
        </a:p>
      </dgm:t>
    </dgm:pt>
    <dgm:pt modelId="{74037580-9927-4D78-95AC-3A941A87A682}" type="sibTrans" cxnId="{E72415A7-CB21-49B2-AC9F-44679ED11A9F}">
      <dgm:prSet/>
      <dgm:spPr/>
      <dgm:t>
        <a:bodyPr/>
        <a:lstStyle/>
        <a:p>
          <a:endParaRPr lang="en-US">
            <a:solidFill>
              <a:schemeClr val="bg1"/>
            </a:solidFill>
          </a:endParaRPr>
        </a:p>
      </dgm:t>
    </dgm:pt>
    <dgm:pt modelId="{4164FE29-682B-481C-B85F-F678F2DCA703}">
      <dgm:prSet/>
      <dgm:spPr/>
      <dgm:t>
        <a:bodyPr/>
        <a:lstStyle/>
        <a:p>
          <a:pPr>
            <a:defRPr b="1"/>
          </a:pPr>
          <a:r>
            <a:rPr lang="en-US">
              <a:solidFill>
                <a:schemeClr val="bg1"/>
              </a:solidFill>
            </a:rPr>
            <a:t>Balanced Sentiment:</a:t>
          </a:r>
        </a:p>
      </dgm:t>
    </dgm:pt>
    <dgm:pt modelId="{E5CA9E80-D4FC-4F08-A429-2A07F207BDCF}" type="parTrans" cxnId="{7A5B2D18-E794-4D6E-9B00-9810CE4D567F}">
      <dgm:prSet/>
      <dgm:spPr/>
      <dgm:t>
        <a:bodyPr/>
        <a:lstStyle/>
        <a:p>
          <a:endParaRPr lang="en-US">
            <a:solidFill>
              <a:schemeClr val="bg1"/>
            </a:solidFill>
          </a:endParaRPr>
        </a:p>
      </dgm:t>
    </dgm:pt>
    <dgm:pt modelId="{39543108-4905-47A6-A5A0-63324EE28F62}" type="sibTrans" cxnId="{7A5B2D18-E794-4D6E-9B00-9810CE4D567F}">
      <dgm:prSet/>
      <dgm:spPr/>
      <dgm:t>
        <a:bodyPr/>
        <a:lstStyle/>
        <a:p>
          <a:endParaRPr lang="en-US">
            <a:solidFill>
              <a:schemeClr val="bg1"/>
            </a:solidFill>
          </a:endParaRPr>
        </a:p>
      </dgm:t>
    </dgm:pt>
    <dgm:pt modelId="{C618F9CC-A1C0-4A5A-9472-18BF40D45D2E}">
      <dgm:prSet/>
      <dgm:spPr/>
      <dgm:t>
        <a:bodyPr/>
        <a:lstStyle/>
        <a:p>
          <a:r>
            <a:rPr lang="en-US">
              <a:solidFill>
                <a:schemeClr val="bg1"/>
              </a:solidFill>
            </a:rPr>
            <a:t>r/gaming, r/nosleep: Equal mix of positive, negative, and neutral sentiments; factual or informative discussions.</a:t>
          </a:r>
        </a:p>
      </dgm:t>
    </dgm:pt>
    <dgm:pt modelId="{CD491805-9CEB-437E-9DDC-A48767F64E96}" type="parTrans" cxnId="{B20F949A-053D-44E1-A4F7-16362CF857B6}">
      <dgm:prSet/>
      <dgm:spPr/>
      <dgm:t>
        <a:bodyPr/>
        <a:lstStyle/>
        <a:p>
          <a:endParaRPr lang="en-US">
            <a:solidFill>
              <a:schemeClr val="bg1"/>
            </a:solidFill>
          </a:endParaRPr>
        </a:p>
      </dgm:t>
    </dgm:pt>
    <dgm:pt modelId="{C224AD68-5F46-4B97-B2BD-98FBD1FA3B05}" type="sibTrans" cxnId="{B20F949A-053D-44E1-A4F7-16362CF857B6}">
      <dgm:prSet/>
      <dgm:spPr/>
      <dgm:t>
        <a:bodyPr/>
        <a:lstStyle/>
        <a:p>
          <a:endParaRPr lang="en-US">
            <a:solidFill>
              <a:schemeClr val="bg1"/>
            </a:solidFill>
          </a:endParaRPr>
        </a:p>
      </dgm:t>
    </dgm:pt>
    <dgm:pt modelId="{AA50BD82-09D5-462C-A533-BE9B49175887}">
      <dgm:prSet/>
      <dgm:spPr/>
      <dgm:t>
        <a:bodyPr/>
        <a:lstStyle/>
        <a:p>
          <a:pPr>
            <a:defRPr b="1"/>
          </a:pPr>
          <a:r>
            <a:rPr lang="en-US">
              <a:solidFill>
                <a:schemeClr val="bg1"/>
              </a:solidFill>
            </a:rPr>
            <a:t>Neutral/Negative Dominance:</a:t>
          </a:r>
        </a:p>
      </dgm:t>
    </dgm:pt>
    <dgm:pt modelId="{2BCC67A4-F0B2-4D9F-9E7B-B82F68C49B4E}" type="parTrans" cxnId="{B54FE864-627C-409D-A29E-55997D5D181E}">
      <dgm:prSet/>
      <dgm:spPr/>
      <dgm:t>
        <a:bodyPr/>
        <a:lstStyle/>
        <a:p>
          <a:endParaRPr lang="en-US">
            <a:solidFill>
              <a:schemeClr val="bg1"/>
            </a:solidFill>
          </a:endParaRPr>
        </a:p>
      </dgm:t>
    </dgm:pt>
    <dgm:pt modelId="{C5F55F7B-E537-4D2C-BF66-2AC4B8902573}" type="sibTrans" cxnId="{B54FE864-627C-409D-A29E-55997D5D181E}">
      <dgm:prSet/>
      <dgm:spPr/>
      <dgm:t>
        <a:bodyPr/>
        <a:lstStyle/>
        <a:p>
          <a:endParaRPr lang="en-US">
            <a:solidFill>
              <a:schemeClr val="bg1"/>
            </a:solidFill>
          </a:endParaRPr>
        </a:p>
      </dgm:t>
    </dgm:pt>
    <dgm:pt modelId="{6493918D-D007-433D-9F9B-D34FAECDB1B1}">
      <dgm:prSet/>
      <dgm:spPr/>
      <dgm:t>
        <a:bodyPr/>
        <a:lstStyle/>
        <a:p>
          <a:r>
            <a:rPr lang="en-US" dirty="0">
              <a:solidFill>
                <a:schemeClr val="bg1"/>
              </a:solidFill>
            </a:rPr>
            <a:t>r/</a:t>
          </a:r>
          <a:r>
            <a:rPr lang="en-US" dirty="0" err="1">
              <a:solidFill>
                <a:schemeClr val="bg1"/>
              </a:solidFill>
            </a:rPr>
            <a:t>nostupidquestions</a:t>
          </a:r>
          <a:r>
            <a:rPr lang="en-US" dirty="0">
              <a:solidFill>
                <a:schemeClr val="bg1"/>
              </a:solidFill>
            </a:rPr>
            <a:t>, r/</a:t>
          </a:r>
          <a:r>
            <a:rPr lang="en-US" dirty="0" err="1">
              <a:solidFill>
                <a:schemeClr val="bg1"/>
              </a:solidFill>
            </a:rPr>
            <a:t>oldpeoplefacebook:Predominantly</a:t>
          </a:r>
          <a:r>
            <a:rPr lang="en-US" dirty="0">
              <a:solidFill>
                <a:schemeClr val="bg1"/>
              </a:solidFill>
            </a:rPr>
            <a:t> neutral with secondary negative sentiment; minimal positive engagement.</a:t>
          </a:r>
        </a:p>
      </dgm:t>
    </dgm:pt>
    <dgm:pt modelId="{828826C8-E449-48CD-A787-521840A72A0E}" type="parTrans" cxnId="{0C0BB22B-E307-47A2-8CFE-8E46A0D986DC}">
      <dgm:prSet/>
      <dgm:spPr/>
      <dgm:t>
        <a:bodyPr/>
        <a:lstStyle/>
        <a:p>
          <a:endParaRPr lang="en-US">
            <a:solidFill>
              <a:schemeClr val="bg1"/>
            </a:solidFill>
          </a:endParaRPr>
        </a:p>
      </dgm:t>
    </dgm:pt>
    <dgm:pt modelId="{D7205BEE-E584-47FD-B3C3-DAE51C9B9126}" type="sibTrans" cxnId="{0C0BB22B-E307-47A2-8CFE-8E46A0D986DC}">
      <dgm:prSet/>
      <dgm:spPr/>
      <dgm:t>
        <a:bodyPr/>
        <a:lstStyle/>
        <a:p>
          <a:endParaRPr lang="en-US">
            <a:solidFill>
              <a:schemeClr val="bg1"/>
            </a:solidFill>
          </a:endParaRPr>
        </a:p>
      </dgm:t>
    </dgm:pt>
    <dgm:pt modelId="{C0ADF526-6019-45E8-A67D-23B4EAE8654F}">
      <dgm:prSet/>
      <dgm:spPr/>
      <dgm:t>
        <a:bodyPr/>
        <a:lstStyle/>
        <a:p>
          <a:pPr>
            <a:defRPr b="1"/>
          </a:pPr>
          <a:r>
            <a:rPr lang="en-US">
              <a:solidFill>
                <a:schemeClr val="bg1"/>
              </a:solidFill>
            </a:rPr>
            <a:t>High Negative Sentiment:</a:t>
          </a:r>
        </a:p>
      </dgm:t>
    </dgm:pt>
    <dgm:pt modelId="{ADB8D27D-9173-442F-AE5D-5D6DA9D096DB}" type="parTrans" cxnId="{6817888E-9661-4844-AA66-D980FADA8351}">
      <dgm:prSet/>
      <dgm:spPr/>
      <dgm:t>
        <a:bodyPr/>
        <a:lstStyle/>
        <a:p>
          <a:endParaRPr lang="en-US">
            <a:solidFill>
              <a:schemeClr val="bg1"/>
            </a:solidFill>
          </a:endParaRPr>
        </a:p>
      </dgm:t>
    </dgm:pt>
    <dgm:pt modelId="{271C7458-B3B7-4241-9EE9-B93997F87CB7}" type="sibTrans" cxnId="{6817888E-9661-4844-AA66-D980FADA8351}">
      <dgm:prSet/>
      <dgm:spPr/>
      <dgm:t>
        <a:bodyPr/>
        <a:lstStyle/>
        <a:p>
          <a:endParaRPr lang="en-US">
            <a:solidFill>
              <a:schemeClr val="bg1"/>
            </a:solidFill>
          </a:endParaRPr>
        </a:p>
      </dgm:t>
    </dgm:pt>
    <dgm:pt modelId="{20BC3AD2-9F44-48E4-A695-A5392601738D}">
      <dgm:prSet/>
      <dgm:spPr/>
      <dgm:t>
        <a:bodyPr/>
        <a:lstStyle/>
        <a:p>
          <a:r>
            <a:rPr lang="en-US">
              <a:solidFill>
                <a:schemeClr val="bg1"/>
              </a:solidFill>
            </a:rPr>
            <a:t>r/relationships, r/taylorswift: High neutral and negative sentiment; reflects emotionally charged or controversial topics.</a:t>
          </a:r>
        </a:p>
      </dgm:t>
    </dgm:pt>
    <dgm:pt modelId="{5DD113E0-AAEB-4B73-B324-94C2FA96704C}" type="parTrans" cxnId="{2D4D6BB1-2316-4C68-94E1-C4342804AC38}">
      <dgm:prSet/>
      <dgm:spPr/>
      <dgm:t>
        <a:bodyPr/>
        <a:lstStyle/>
        <a:p>
          <a:endParaRPr lang="en-US">
            <a:solidFill>
              <a:schemeClr val="bg1"/>
            </a:solidFill>
          </a:endParaRPr>
        </a:p>
      </dgm:t>
    </dgm:pt>
    <dgm:pt modelId="{16E8A552-DAFB-4686-9021-8711B8A50AF1}" type="sibTrans" cxnId="{2D4D6BB1-2316-4C68-94E1-C4342804AC38}">
      <dgm:prSet/>
      <dgm:spPr/>
      <dgm:t>
        <a:bodyPr/>
        <a:lstStyle/>
        <a:p>
          <a:endParaRPr lang="en-US">
            <a:solidFill>
              <a:schemeClr val="bg1"/>
            </a:solidFill>
          </a:endParaRPr>
        </a:p>
      </dgm:t>
    </dgm:pt>
    <dgm:pt modelId="{8A5B0FA4-47A1-4451-845D-A72FF3A5FB23}">
      <dgm:prSet/>
      <dgm:spPr/>
      <dgm:t>
        <a:bodyPr/>
        <a:lstStyle/>
        <a:p>
          <a:pPr>
            <a:defRPr b="1"/>
          </a:pPr>
          <a:r>
            <a:rPr lang="en-US">
              <a:solidFill>
                <a:schemeClr val="bg1"/>
              </a:solidFill>
            </a:rPr>
            <a:t>High Neutral Sentiment Across Subreddits:</a:t>
          </a:r>
        </a:p>
      </dgm:t>
    </dgm:pt>
    <dgm:pt modelId="{62081A10-E74C-4E83-902B-871DF2043A8E}" type="parTrans" cxnId="{D7EFF992-6910-4F14-995C-35F60F44184E}">
      <dgm:prSet/>
      <dgm:spPr/>
      <dgm:t>
        <a:bodyPr/>
        <a:lstStyle/>
        <a:p>
          <a:endParaRPr lang="en-US">
            <a:solidFill>
              <a:schemeClr val="bg1"/>
            </a:solidFill>
          </a:endParaRPr>
        </a:p>
      </dgm:t>
    </dgm:pt>
    <dgm:pt modelId="{FDF010C0-2ECF-4207-B13C-15162121BCB8}" type="sibTrans" cxnId="{D7EFF992-6910-4F14-995C-35F60F44184E}">
      <dgm:prSet/>
      <dgm:spPr/>
      <dgm:t>
        <a:bodyPr/>
        <a:lstStyle/>
        <a:p>
          <a:endParaRPr lang="en-US">
            <a:solidFill>
              <a:schemeClr val="bg1"/>
            </a:solidFill>
          </a:endParaRPr>
        </a:p>
      </dgm:t>
    </dgm:pt>
    <dgm:pt modelId="{920F661B-5578-4803-B219-E9FF84F8C8AA}">
      <dgm:prSet/>
      <dgm:spPr/>
      <dgm:t>
        <a:bodyPr/>
        <a:lstStyle/>
        <a:p>
          <a:r>
            <a:rPr lang="en-US" dirty="0">
              <a:solidFill>
                <a:schemeClr val="bg1"/>
              </a:solidFill>
            </a:rPr>
            <a:t>Suggests many discussions are factual or non-emotional.</a:t>
          </a:r>
        </a:p>
      </dgm:t>
    </dgm:pt>
    <dgm:pt modelId="{8E23C391-D19C-4276-B6F7-E9BD324F0BB6}" type="parTrans" cxnId="{875C0659-9AC6-4677-9159-EBC6EF3B2C46}">
      <dgm:prSet/>
      <dgm:spPr/>
      <dgm:t>
        <a:bodyPr/>
        <a:lstStyle/>
        <a:p>
          <a:endParaRPr lang="en-US">
            <a:solidFill>
              <a:schemeClr val="bg1"/>
            </a:solidFill>
          </a:endParaRPr>
        </a:p>
      </dgm:t>
    </dgm:pt>
    <dgm:pt modelId="{8F63E972-DBF0-4AB5-AC97-B97D21A746C5}" type="sibTrans" cxnId="{875C0659-9AC6-4677-9159-EBC6EF3B2C46}">
      <dgm:prSet/>
      <dgm:spPr/>
      <dgm:t>
        <a:bodyPr/>
        <a:lstStyle/>
        <a:p>
          <a:endParaRPr lang="en-US">
            <a:solidFill>
              <a:schemeClr val="bg1"/>
            </a:solidFill>
          </a:endParaRPr>
        </a:p>
      </dgm:t>
    </dgm:pt>
    <dgm:pt modelId="{CF94978A-68F9-4D84-829F-9ECF5F943738}">
      <dgm:prSet/>
      <dgm:spPr/>
      <dgm:t>
        <a:bodyPr/>
        <a:lstStyle/>
        <a:p>
          <a:r>
            <a:rPr lang="en-US" dirty="0">
              <a:solidFill>
                <a:schemeClr val="bg1"/>
              </a:solidFill>
            </a:rPr>
            <a:t>Reflects possible limitations in detecting subtle emotional cues like sarcasm.</a:t>
          </a:r>
        </a:p>
      </dgm:t>
    </dgm:pt>
    <dgm:pt modelId="{2F68B8BA-B766-4FCF-B520-4A8DC0831196}" type="parTrans" cxnId="{0F588484-E338-42A8-8F87-E57473F97E93}">
      <dgm:prSet/>
      <dgm:spPr/>
      <dgm:t>
        <a:bodyPr/>
        <a:lstStyle/>
        <a:p>
          <a:endParaRPr lang="en-US">
            <a:solidFill>
              <a:schemeClr val="bg1"/>
            </a:solidFill>
          </a:endParaRPr>
        </a:p>
      </dgm:t>
    </dgm:pt>
    <dgm:pt modelId="{F57AE061-8DCE-48DB-A996-A6B4559C8543}" type="sibTrans" cxnId="{0F588484-E338-42A8-8F87-E57473F97E93}">
      <dgm:prSet/>
      <dgm:spPr/>
      <dgm:t>
        <a:bodyPr/>
        <a:lstStyle/>
        <a:p>
          <a:endParaRPr lang="en-US">
            <a:solidFill>
              <a:schemeClr val="bg1"/>
            </a:solidFill>
          </a:endParaRPr>
        </a:p>
      </dgm:t>
    </dgm:pt>
    <dgm:pt modelId="{F226C2F9-0AD5-4CE0-946A-3E407F6DC5F6}" type="pres">
      <dgm:prSet presAssocID="{4B15C9B7-62DA-4560-A657-8A22F4FE999B}" presName="root" presStyleCnt="0">
        <dgm:presLayoutVars>
          <dgm:dir/>
          <dgm:resizeHandles val="exact"/>
        </dgm:presLayoutVars>
      </dgm:prSet>
      <dgm:spPr/>
    </dgm:pt>
    <dgm:pt modelId="{F652D759-B3DA-4AA0-92E3-8D8650A1E6E8}" type="pres">
      <dgm:prSet presAssocID="{4BE4349D-F0BF-44AC-B6B9-90170277C8A5}" presName="compNode" presStyleCnt="0"/>
      <dgm:spPr/>
    </dgm:pt>
    <dgm:pt modelId="{85190D43-3DB5-48A0-8ADA-32EDCD94BE69}" type="pres">
      <dgm:prSet presAssocID="{4BE4349D-F0BF-44AC-B6B9-90170277C8A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6D45D3FE-C221-4F10-84F6-4E85D221B610}" type="pres">
      <dgm:prSet presAssocID="{4BE4349D-F0BF-44AC-B6B9-90170277C8A5}" presName="iconSpace" presStyleCnt="0"/>
      <dgm:spPr/>
    </dgm:pt>
    <dgm:pt modelId="{DBB2153A-CC80-4577-A167-37615C0F3676}" type="pres">
      <dgm:prSet presAssocID="{4BE4349D-F0BF-44AC-B6B9-90170277C8A5}" presName="parTx" presStyleLbl="revTx" presStyleIdx="0" presStyleCnt="12">
        <dgm:presLayoutVars>
          <dgm:chMax val="0"/>
          <dgm:chPref val="0"/>
        </dgm:presLayoutVars>
      </dgm:prSet>
      <dgm:spPr/>
    </dgm:pt>
    <dgm:pt modelId="{53B6559A-0565-425B-90B1-1BE9E4B18F93}" type="pres">
      <dgm:prSet presAssocID="{4BE4349D-F0BF-44AC-B6B9-90170277C8A5}" presName="txSpace" presStyleCnt="0"/>
      <dgm:spPr/>
    </dgm:pt>
    <dgm:pt modelId="{F77730EF-BBA4-4B88-8B75-B34D746E5711}" type="pres">
      <dgm:prSet presAssocID="{4BE4349D-F0BF-44AC-B6B9-90170277C8A5}" presName="desTx" presStyleLbl="revTx" presStyleIdx="1" presStyleCnt="12">
        <dgm:presLayoutVars/>
      </dgm:prSet>
      <dgm:spPr/>
    </dgm:pt>
    <dgm:pt modelId="{380A7CE4-19F6-472E-B7CF-F72831FF8C59}" type="pres">
      <dgm:prSet presAssocID="{C324D5FB-2E2D-42F1-913A-DD74B9A61374}" presName="sibTrans" presStyleCnt="0"/>
      <dgm:spPr/>
    </dgm:pt>
    <dgm:pt modelId="{0E510A04-49E6-40A8-B2D8-D13CA0FE136A}" type="pres">
      <dgm:prSet presAssocID="{2D414684-7758-4B4A-A1F9-1B7A47C9323F}" presName="compNode" presStyleCnt="0"/>
      <dgm:spPr/>
    </dgm:pt>
    <dgm:pt modelId="{92561A60-A5A7-4380-8834-2FE6970E347A}" type="pres">
      <dgm:prSet presAssocID="{2D414684-7758-4B4A-A1F9-1B7A47C9323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vil Face Outline"/>
        </a:ext>
      </dgm:extLst>
    </dgm:pt>
    <dgm:pt modelId="{37B25639-9465-45B7-A95C-6E7E0D877F3B}" type="pres">
      <dgm:prSet presAssocID="{2D414684-7758-4B4A-A1F9-1B7A47C9323F}" presName="iconSpace" presStyleCnt="0"/>
      <dgm:spPr/>
    </dgm:pt>
    <dgm:pt modelId="{CA4B238A-9EFB-4B56-9A74-253CAAF3B4D6}" type="pres">
      <dgm:prSet presAssocID="{2D414684-7758-4B4A-A1F9-1B7A47C9323F}" presName="parTx" presStyleLbl="revTx" presStyleIdx="2" presStyleCnt="12">
        <dgm:presLayoutVars>
          <dgm:chMax val="0"/>
          <dgm:chPref val="0"/>
        </dgm:presLayoutVars>
      </dgm:prSet>
      <dgm:spPr/>
    </dgm:pt>
    <dgm:pt modelId="{42F3B68F-F38C-427A-A9A8-3A8FCAE810F1}" type="pres">
      <dgm:prSet presAssocID="{2D414684-7758-4B4A-A1F9-1B7A47C9323F}" presName="txSpace" presStyleCnt="0"/>
      <dgm:spPr/>
    </dgm:pt>
    <dgm:pt modelId="{84B1B4D6-1086-4D4A-AA45-0A1A60953EE4}" type="pres">
      <dgm:prSet presAssocID="{2D414684-7758-4B4A-A1F9-1B7A47C9323F}" presName="desTx" presStyleLbl="revTx" presStyleIdx="3" presStyleCnt="12">
        <dgm:presLayoutVars/>
      </dgm:prSet>
      <dgm:spPr/>
    </dgm:pt>
    <dgm:pt modelId="{BC8F04F1-73B8-4BC9-8DF5-4C0B69231C02}" type="pres">
      <dgm:prSet presAssocID="{D2D5F54C-1C04-4B96-8809-D69E43A60476}" presName="sibTrans" presStyleCnt="0"/>
      <dgm:spPr/>
    </dgm:pt>
    <dgm:pt modelId="{E31AE7C6-039D-4EE2-AF9D-7ED4BEBECB07}" type="pres">
      <dgm:prSet presAssocID="{4164FE29-682B-481C-B85F-F678F2DCA703}" presName="compNode" presStyleCnt="0"/>
      <dgm:spPr/>
    </dgm:pt>
    <dgm:pt modelId="{788CDED0-6FEA-448E-A0AC-F55832853E46}" type="pres">
      <dgm:prSet presAssocID="{4164FE29-682B-481C-B85F-F678F2DCA70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glasses Face Outline"/>
        </a:ext>
      </dgm:extLst>
    </dgm:pt>
    <dgm:pt modelId="{EEDC4D71-8CCE-419D-B081-158C56215163}" type="pres">
      <dgm:prSet presAssocID="{4164FE29-682B-481C-B85F-F678F2DCA703}" presName="iconSpace" presStyleCnt="0"/>
      <dgm:spPr/>
    </dgm:pt>
    <dgm:pt modelId="{1DB3BBB6-2F01-42E2-8637-35331A1A40D7}" type="pres">
      <dgm:prSet presAssocID="{4164FE29-682B-481C-B85F-F678F2DCA703}" presName="parTx" presStyleLbl="revTx" presStyleIdx="4" presStyleCnt="12">
        <dgm:presLayoutVars>
          <dgm:chMax val="0"/>
          <dgm:chPref val="0"/>
        </dgm:presLayoutVars>
      </dgm:prSet>
      <dgm:spPr/>
    </dgm:pt>
    <dgm:pt modelId="{B993EF2C-9DD8-46BD-A60C-C80FD407FE3F}" type="pres">
      <dgm:prSet presAssocID="{4164FE29-682B-481C-B85F-F678F2DCA703}" presName="txSpace" presStyleCnt="0"/>
      <dgm:spPr/>
    </dgm:pt>
    <dgm:pt modelId="{FB066864-6CCF-478C-BFDA-67C60DF3C9C4}" type="pres">
      <dgm:prSet presAssocID="{4164FE29-682B-481C-B85F-F678F2DCA703}" presName="desTx" presStyleLbl="revTx" presStyleIdx="5" presStyleCnt="12">
        <dgm:presLayoutVars/>
      </dgm:prSet>
      <dgm:spPr/>
    </dgm:pt>
    <dgm:pt modelId="{C74D3486-CC6F-40FE-B70B-7FCF73BF9B34}" type="pres">
      <dgm:prSet presAssocID="{39543108-4905-47A6-A5A0-63324EE28F62}" presName="sibTrans" presStyleCnt="0"/>
      <dgm:spPr/>
    </dgm:pt>
    <dgm:pt modelId="{5511A535-2574-46DF-BA67-EC5F86552FC6}" type="pres">
      <dgm:prSet presAssocID="{AA50BD82-09D5-462C-A533-BE9B49175887}" presName="compNode" presStyleCnt="0"/>
      <dgm:spPr/>
    </dgm:pt>
    <dgm:pt modelId="{9AA1E2F9-2E03-4BF6-B544-12E2D297C5BA}" type="pres">
      <dgm:prSet presAssocID="{AA50BD82-09D5-462C-A533-BE9B491758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ngel Face Outline"/>
        </a:ext>
      </dgm:extLst>
    </dgm:pt>
    <dgm:pt modelId="{AB144A3E-4E49-444D-89EA-D4088801F862}" type="pres">
      <dgm:prSet presAssocID="{AA50BD82-09D5-462C-A533-BE9B49175887}" presName="iconSpace" presStyleCnt="0"/>
      <dgm:spPr/>
    </dgm:pt>
    <dgm:pt modelId="{8240CF28-47CF-48D4-9882-F9BA099506C5}" type="pres">
      <dgm:prSet presAssocID="{AA50BD82-09D5-462C-A533-BE9B49175887}" presName="parTx" presStyleLbl="revTx" presStyleIdx="6" presStyleCnt="12">
        <dgm:presLayoutVars>
          <dgm:chMax val="0"/>
          <dgm:chPref val="0"/>
        </dgm:presLayoutVars>
      </dgm:prSet>
      <dgm:spPr/>
    </dgm:pt>
    <dgm:pt modelId="{CCB1CEDA-0E7E-4920-9251-0F846FA00101}" type="pres">
      <dgm:prSet presAssocID="{AA50BD82-09D5-462C-A533-BE9B49175887}" presName="txSpace" presStyleCnt="0"/>
      <dgm:spPr/>
    </dgm:pt>
    <dgm:pt modelId="{A0A0616B-8461-4F09-AEBC-5864BEAC3A59}" type="pres">
      <dgm:prSet presAssocID="{AA50BD82-09D5-462C-A533-BE9B49175887}" presName="desTx" presStyleLbl="revTx" presStyleIdx="7" presStyleCnt="12">
        <dgm:presLayoutVars/>
      </dgm:prSet>
      <dgm:spPr/>
    </dgm:pt>
    <dgm:pt modelId="{18E92768-71F8-4B77-9663-DFF5C9077072}" type="pres">
      <dgm:prSet presAssocID="{C5F55F7B-E537-4D2C-BF66-2AC4B8902573}" presName="sibTrans" presStyleCnt="0"/>
      <dgm:spPr/>
    </dgm:pt>
    <dgm:pt modelId="{4116E64E-B918-489C-A5FE-D472F9FB9D11}" type="pres">
      <dgm:prSet presAssocID="{C0ADF526-6019-45E8-A67D-23B4EAE8654F}" presName="compNode" presStyleCnt="0"/>
      <dgm:spPr/>
    </dgm:pt>
    <dgm:pt modelId="{1E7A420A-AB8E-4D62-A27F-21EF82C8DA4F}" type="pres">
      <dgm:prSet presAssocID="{C0ADF526-6019-45E8-A67D-23B4EAE8654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ngry Face with No Fill"/>
        </a:ext>
      </dgm:extLst>
    </dgm:pt>
    <dgm:pt modelId="{C65DCCE0-FF46-4A57-A91E-782CD69A83BB}" type="pres">
      <dgm:prSet presAssocID="{C0ADF526-6019-45E8-A67D-23B4EAE8654F}" presName="iconSpace" presStyleCnt="0"/>
      <dgm:spPr/>
    </dgm:pt>
    <dgm:pt modelId="{2D8BAE32-1927-4232-B4C0-339518C38B30}" type="pres">
      <dgm:prSet presAssocID="{C0ADF526-6019-45E8-A67D-23B4EAE8654F}" presName="parTx" presStyleLbl="revTx" presStyleIdx="8" presStyleCnt="12">
        <dgm:presLayoutVars>
          <dgm:chMax val="0"/>
          <dgm:chPref val="0"/>
        </dgm:presLayoutVars>
      </dgm:prSet>
      <dgm:spPr/>
    </dgm:pt>
    <dgm:pt modelId="{85472753-4E87-4B8D-BD3B-92A29880DB25}" type="pres">
      <dgm:prSet presAssocID="{C0ADF526-6019-45E8-A67D-23B4EAE8654F}" presName="txSpace" presStyleCnt="0"/>
      <dgm:spPr/>
    </dgm:pt>
    <dgm:pt modelId="{810C5B7A-D572-4588-84F0-E09CB38B1347}" type="pres">
      <dgm:prSet presAssocID="{C0ADF526-6019-45E8-A67D-23B4EAE8654F}" presName="desTx" presStyleLbl="revTx" presStyleIdx="9" presStyleCnt="12">
        <dgm:presLayoutVars/>
      </dgm:prSet>
      <dgm:spPr/>
    </dgm:pt>
    <dgm:pt modelId="{23CC613B-4DC3-41F6-9BB1-83F85A006C24}" type="pres">
      <dgm:prSet presAssocID="{271C7458-B3B7-4241-9EE9-B93997F87CB7}" presName="sibTrans" presStyleCnt="0"/>
      <dgm:spPr/>
    </dgm:pt>
    <dgm:pt modelId="{7D23725D-D49D-44F9-BE95-C6449493F6F4}" type="pres">
      <dgm:prSet presAssocID="{8A5B0FA4-47A1-4451-845D-A72FF3A5FB23}" presName="compNode" presStyleCnt="0"/>
      <dgm:spPr/>
    </dgm:pt>
    <dgm:pt modelId="{1064DB88-56AC-4A54-B7A6-02839D711043}" type="pres">
      <dgm:prSet presAssocID="{8A5B0FA4-47A1-4451-845D-A72FF3A5FB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ngry Face with Solid Fill"/>
        </a:ext>
      </dgm:extLst>
    </dgm:pt>
    <dgm:pt modelId="{77F7714F-C7A2-4E7C-BE53-7D8343191B64}" type="pres">
      <dgm:prSet presAssocID="{8A5B0FA4-47A1-4451-845D-A72FF3A5FB23}" presName="iconSpace" presStyleCnt="0"/>
      <dgm:spPr/>
    </dgm:pt>
    <dgm:pt modelId="{C910343D-D0B7-4586-B2E4-77976E482A9E}" type="pres">
      <dgm:prSet presAssocID="{8A5B0FA4-47A1-4451-845D-A72FF3A5FB23}" presName="parTx" presStyleLbl="revTx" presStyleIdx="10" presStyleCnt="12">
        <dgm:presLayoutVars>
          <dgm:chMax val="0"/>
          <dgm:chPref val="0"/>
        </dgm:presLayoutVars>
      </dgm:prSet>
      <dgm:spPr/>
    </dgm:pt>
    <dgm:pt modelId="{82D2B038-B395-4734-8491-B637B7AF65CC}" type="pres">
      <dgm:prSet presAssocID="{8A5B0FA4-47A1-4451-845D-A72FF3A5FB23}" presName="txSpace" presStyleCnt="0"/>
      <dgm:spPr/>
    </dgm:pt>
    <dgm:pt modelId="{65AC5285-865E-4560-A39A-61F5EE29638F}" type="pres">
      <dgm:prSet presAssocID="{8A5B0FA4-47A1-4451-845D-A72FF3A5FB23}" presName="desTx" presStyleLbl="revTx" presStyleIdx="11" presStyleCnt="12">
        <dgm:presLayoutVars/>
      </dgm:prSet>
      <dgm:spPr/>
    </dgm:pt>
  </dgm:ptLst>
  <dgm:cxnLst>
    <dgm:cxn modelId="{C4AE8F14-5D62-4152-8CEE-C9C59DDE76BF}" type="presOf" srcId="{920F661B-5578-4803-B219-E9FF84F8C8AA}" destId="{65AC5285-865E-4560-A39A-61F5EE29638F}" srcOrd="0" destOrd="0" presId="urn:microsoft.com/office/officeart/2018/5/layout/CenteredIconLabelDescriptionList"/>
    <dgm:cxn modelId="{E1AB1218-4AD8-4006-AE7D-EDC01ECC812B}" type="presOf" srcId="{1F1BA11A-8783-4817-8108-9328EF506F08}" destId="{84B1B4D6-1086-4D4A-AA45-0A1A60953EE4}" srcOrd="0" destOrd="0" presId="urn:microsoft.com/office/officeart/2018/5/layout/CenteredIconLabelDescriptionList"/>
    <dgm:cxn modelId="{7A5B2D18-E794-4D6E-9B00-9810CE4D567F}" srcId="{4B15C9B7-62DA-4560-A657-8A22F4FE999B}" destId="{4164FE29-682B-481C-B85F-F678F2DCA703}" srcOrd="2" destOrd="0" parTransId="{E5CA9E80-D4FC-4F08-A429-2A07F207BDCF}" sibTransId="{39543108-4905-47A6-A5A0-63324EE28F62}"/>
    <dgm:cxn modelId="{0963611A-5ECF-4B9C-BE68-9AAEDFA362D0}" type="presOf" srcId="{6493918D-D007-433D-9F9B-D34FAECDB1B1}" destId="{A0A0616B-8461-4F09-AEBC-5864BEAC3A59}" srcOrd="0" destOrd="0" presId="urn:microsoft.com/office/officeart/2018/5/layout/CenteredIconLabelDescriptionList"/>
    <dgm:cxn modelId="{D6D04D20-9F8A-4D20-9C98-B337752C740B}" type="presOf" srcId="{C0ADF526-6019-45E8-A67D-23B4EAE8654F}" destId="{2D8BAE32-1927-4232-B4C0-339518C38B30}" srcOrd="0" destOrd="0" presId="urn:microsoft.com/office/officeart/2018/5/layout/CenteredIconLabelDescriptionList"/>
    <dgm:cxn modelId="{0996D828-CF51-4F77-BB48-1E1CE74C1F16}" type="presOf" srcId="{8A5B0FA4-47A1-4451-845D-A72FF3A5FB23}" destId="{C910343D-D0B7-4586-B2E4-77976E482A9E}" srcOrd="0" destOrd="0" presId="urn:microsoft.com/office/officeart/2018/5/layout/CenteredIconLabelDescriptionList"/>
    <dgm:cxn modelId="{0C0BB22B-E307-47A2-8CFE-8E46A0D986DC}" srcId="{AA50BD82-09D5-462C-A533-BE9B49175887}" destId="{6493918D-D007-433D-9F9B-D34FAECDB1B1}" srcOrd="0" destOrd="0" parTransId="{828826C8-E449-48CD-A787-521840A72A0E}" sibTransId="{D7205BEE-E584-47FD-B3C3-DAE51C9B9126}"/>
    <dgm:cxn modelId="{2EB70064-2CAE-4388-9869-B355F5C6C6D7}" type="presOf" srcId="{DE9DA966-FEC2-4336-B4D1-F02225F399F3}" destId="{F77730EF-BBA4-4B88-8B75-B34D746E5711}" srcOrd="0" destOrd="0" presId="urn:microsoft.com/office/officeart/2018/5/layout/CenteredIconLabelDescriptionList"/>
    <dgm:cxn modelId="{B54FE864-627C-409D-A29E-55997D5D181E}" srcId="{4B15C9B7-62DA-4560-A657-8A22F4FE999B}" destId="{AA50BD82-09D5-462C-A533-BE9B49175887}" srcOrd="3" destOrd="0" parTransId="{2BCC67A4-F0B2-4D9F-9E7B-B82F68C49B4E}" sibTransId="{C5F55F7B-E537-4D2C-BF66-2AC4B8902573}"/>
    <dgm:cxn modelId="{875C0659-9AC6-4677-9159-EBC6EF3B2C46}" srcId="{8A5B0FA4-47A1-4451-845D-A72FF3A5FB23}" destId="{920F661B-5578-4803-B219-E9FF84F8C8AA}" srcOrd="0" destOrd="0" parTransId="{8E23C391-D19C-4276-B6F7-E9BD324F0BB6}" sibTransId="{8F63E972-DBF0-4AB5-AC97-B97D21A746C5}"/>
    <dgm:cxn modelId="{0F588484-E338-42A8-8F87-E57473F97E93}" srcId="{8A5B0FA4-47A1-4451-845D-A72FF3A5FB23}" destId="{CF94978A-68F9-4D84-829F-9ECF5F943738}" srcOrd="1" destOrd="0" parTransId="{2F68B8BA-B766-4FCF-B520-4A8DC0831196}" sibTransId="{F57AE061-8DCE-48DB-A996-A6B4559C8543}"/>
    <dgm:cxn modelId="{7C0DEE89-B57E-431B-A669-92B9509D4633}" type="presOf" srcId="{2D414684-7758-4B4A-A1F9-1B7A47C9323F}" destId="{CA4B238A-9EFB-4B56-9A74-253CAAF3B4D6}" srcOrd="0" destOrd="0" presId="urn:microsoft.com/office/officeart/2018/5/layout/CenteredIconLabelDescriptionList"/>
    <dgm:cxn modelId="{4028818A-BD68-4BE1-801D-A7707F1A2829}" type="presOf" srcId="{CF94978A-68F9-4D84-829F-9ECF5F943738}" destId="{65AC5285-865E-4560-A39A-61F5EE29638F}" srcOrd="0" destOrd="1" presId="urn:microsoft.com/office/officeart/2018/5/layout/CenteredIconLabelDescriptionList"/>
    <dgm:cxn modelId="{B982278E-9EC1-4094-8434-7E2620D561CF}" srcId="{4B15C9B7-62DA-4560-A657-8A22F4FE999B}" destId="{2D414684-7758-4B4A-A1F9-1B7A47C9323F}" srcOrd="1" destOrd="0" parTransId="{16C77000-307D-41C2-9649-0B8F1878F247}" sibTransId="{D2D5F54C-1C04-4B96-8809-D69E43A60476}"/>
    <dgm:cxn modelId="{6817888E-9661-4844-AA66-D980FADA8351}" srcId="{4B15C9B7-62DA-4560-A657-8A22F4FE999B}" destId="{C0ADF526-6019-45E8-A67D-23B4EAE8654F}" srcOrd="4" destOrd="0" parTransId="{ADB8D27D-9173-442F-AE5D-5D6DA9D096DB}" sibTransId="{271C7458-B3B7-4241-9EE9-B93997F87CB7}"/>
    <dgm:cxn modelId="{D7EFF992-6910-4F14-995C-35F60F44184E}" srcId="{4B15C9B7-62DA-4560-A657-8A22F4FE999B}" destId="{8A5B0FA4-47A1-4451-845D-A72FF3A5FB23}" srcOrd="5" destOrd="0" parTransId="{62081A10-E74C-4E83-902B-871DF2043A8E}" sibTransId="{FDF010C0-2ECF-4207-B13C-15162121BCB8}"/>
    <dgm:cxn modelId="{B20F949A-053D-44E1-A4F7-16362CF857B6}" srcId="{4164FE29-682B-481C-B85F-F678F2DCA703}" destId="{C618F9CC-A1C0-4A5A-9472-18BF40D45D2E}" srcOrd="0" destOrd="0" parTransId="{CD491805-9CEB-437E-9DDC-A48767F64E96}" sibTransId="{C224AD68-5F46-4B97-B2BD-98FBD1FA3B05}"/>
    <dgm:cxn modelId="{C0AA67A4-B3C3-49C8-8354-A0BAB9975ED2}" type="presOf" srcId="{C618F9CC-A1C0-4A5A-9472-18BF40D45D2E}" destId="{FB066864-6CCF-478C-BFDA-67C60DF3C9C4}" srcOrd="0" destOrd="0" presId="urn:microsoft.com/office/officeart/2018/5/layout/CenteredIconLabelDescriptionList"/>
    <dgm:cxn modelId="{E72415A7-CB21-49B2-AC9F-44679ED11A9F}" srcId="{2D414684-7758-4B4A-A1F9-1B7A47C9323F}" destId="{1F1BA11A-8783-4817-8108-9328EF506F08}" srcOrd="0" destOrd="0" parTransId="{EB99FBF5-F11A-4FEC-8E96-603456D452FF}" sibTransId="{74037580-9927-4D78-95AC-3A941A87A682}"/>
    <dgm:cxn modelId="{AB6588A7-420C-4044-B806-BD31CB8337FA}" type="presOf" srcId="{20BC3AD2-9F44-48E4-A695-A5392601738D}" destId="{810C5B7A-D572-4588-84F0-E09CB38B1347}" srcOrd="0" destOrd="0" presId="urn:microsoft.com/office/officeart/2018/5/layout/CenteredIconLabelDescriptionList"/>
    <dgm:cxn modelId="{11EB03AA-CB48-48A3-8C85-CB96B92503B9}" type="presOf" srcId="{4B15C9B7-62DA-4560-A657-8A22F4FE999B}" destId="{F226C2F9-0AD5-4CE0-946A-3E407F6DC5F6}" srcOrd="0" destOrd="0" presId="urn:microsoft.com/office/officeart/2018/5/layout/CenteredIconLabelDescriptionList"/>
    <dgm:cxn modelId="{0016A9AB-1A46-4E39-B2FE-474EF7730FBA}" type="presOf" srcId="{4BE4349D-F0BF-44AC-B6B9-90170277C8A5}" destId="{DBB2153A-CC80-4577-A167-37615C0F3676}" srcOrd="0" destOrd="0" presId="urn:microsoft.com/office/officeart/2018/5/layout/CenteredIconLabelDescriptionList"/>
    <dgm:cxn modelId="{2D4D6BB1-2316-4C68-94E1-C4342804AC38}" srcId="{C0ADF526-6019-45E8-A67D-23B4EAE8654F}" destId="{20BC3AD2-9F44-48E4-A695-A5392601738D}" srcOrd="0" destOrd="0" parTransId="{5DD113E0-AAEB-4B73-B324-94C2FA96704C}" sibTransId="{16E8A552-DAFB-4686-9021-8711B8A50AF1}"/>
    <dgm:cxn modelId="{2C79E6BB-F725-45EC-B868-6A5AF97804CF}" srcId="{4B15C9B7-62DA-4560-A657-8A22F4FE999B}" destId="{4BE4349D-F0BF-44AC-B6B9-90170277C8A5}" srcOrd="0" destOrd="0" parTransId="{F070A0ED-A70B-4EEE-B7AD-750867288B6B}" sibTransId="{C324D5FB-2E2D-42F1-913A-DD74B9A61374}"/>
    <dgm:cxn modelId="{58EFC5D1-3928-47ED-9741-F57C4B97ADF8}" type="presOf" srcId="{AA50BD82-09D5-462C-A533-BE9B49175887}" destId="{8240CF28-47CF-48D4-9882-F9BA099506C5}" srcOrd="0" destOrd="0" presId="urn:microsoft.com/office/officeart/2018/5/layout/CenteredIconLabelDescriptionList"/>
    <dgm:cxn modelId="{36B5F7D8-E295-4772-AA73-C9B69C98E0D9}" srcId="{4BE4349D-F0BF-44AC-B6B9-90170277C8A5}" destId="{DE9DA966-FEC2-4336-B4D1-F02225F399F3}" srcOrd="0" destOrd="0" parTransId="{5DDB9981-C368-47D0-B8B9-3A4170724F57}" sibTransId="{AB280C53-A999-4BA9-A448-AEB844BB88E1}"/>
    <dgm:cxn modelId="{B2F638E3-EC61-4F4D-BD6E-9AEAE6E03B75}" type="presOf" srcId="{4164FE29-682B-481C-B85F-F678F2DCA703}" destId="{1DB3BBB6-2F01-42E2-8637-35331A1A40D7}" srcOrd="0" destOrd="0" presId="urn:microsoft.com/office/officeart/2018/5/layout/CenteredIconLabelDescriptionList"/>
    <dgm:cxn modelId="{217A3550-4D2E-460A-890B-026AAC19F47F}" type="presParOf" srcId="{F226C2F9-0AD5-4CE0-946A-3E407F6DC5F6}" destId="{F652D759-B3DA-4AA0-92E3-8D8650A1E6E8}" srcOrd="0" destOrd="0" presId="urn:microsoft.com/office/officeart/2018/5/layout/CenteredIconLabelDescriptionList"/>
    <dgm:cxn modelId="{74C2F766-8318-47A9-84BF-24652C125C8A}" type="presParOf" srcId="{F652D759-B3DA-4AA0-92E3-8D8650A1E6E8}" destId="{85190D43-3DB5-48A0-8ADA-32EDCD94BE69}" srcOrd="0" destOrd="0" presId="urn:microsoft.com/office/officeart/2018/5/layout/CenteredIconLabelDescriptionList"/>
    <dgm:cxn modelId="{3702D480-65EF-49C6-8A3E-AACB22C613DB}" type="presParOf" srcId="{F652D759-B3DA-4AA0-92E3-8D8650A1E6E8}" destId="{6D45D3FE-C221-4F10-84F6-4E85D221B610}" srcOrd="1" destOrd="0" presId="urn:microsoft.com/office/officeart/2018/5/layout/CenteredIconLabelDescriptionList"/>
    <dgm:cxn modelId="{BD49A03C-43D4-4FE2-9F87-C33F668FE34F}" type="presParOf" srcId="{F652D759-B3DA-4AA0-92E3-8D8650A1E6E8}" destId="{DBB2153A-CC80-4577-A167-37615C0F3676}" srcOrd="2" destOrd="0" presId="urn:microsoft.com/office/officeart/2018/5/layout/CenteredIconLabelDescriptionList"/>
    <dgm:cxn modelId="{5C436C25-597D-4A14-A0AC-0FBA78F90615}" type="presParOf" srcId="{F652D759-B3DA-4AA0-92E3-8D8650A1E6E8}" destId="{53B6559A-0565-425B-90B1-1BE9E4B18F93}" srcOrd="3" destOrd="0" presId="urn:microsoft.com/office/officeart/2018/5/layout/CenteredIconLabelDescriptionList"/>
    <dgm:cxn modelId="{8700E364-5A1E-4966-A2C6-DA269CE95144}" type="presParOf" srcId="{F652D759-B3DA-4AA0-92E3-8D8650A1E6E8}" destId="{F77730EF-BBA4-4B88-8B75-B34D746E5711}" srcOrd="4" destOrd="0" presId="urn:microsoft.com/office/officeart/2018/5/layout/CenteredIconLabelDescriptionList"/>
    <dgm:cxn modelId="{1986CF87-93A1-441A-BCC2-6DF2519D9E24}" type="presParOf" srcId="{F226C2F9-0AD5-4CE0-946A-3E407F6DC5F6}" destId="{380A7CE4-19F6-472E-B7CF-F72831FF8C59}" srcOrd="1" destOrd="0" presId="urn:microsoft.com/office/officeart/2018/5/layout/CenteredIconLabelDescriptionList"/>
    <dgm:cxn modelId="{D308B0F8-B3A2-48A5-BB1F-C5F3308689F8}" type="presParOf" srcId="{F226C2F9-0AD5-4CE0-946A-3E407F6DC5F6}" destId="{0E510A04-49E6-40A8-B2D8-D13CA0FE136A}" srcOrd="2" destOrd="0" presId="urn:microsoft.com/office/officeart/2018/5/layout/CenteredIconLabelDescriptionList"/>
    <dgm:cxn modelId="{5E551F9D-CFE7-4783-95F9-43531F98DCC0}" type="presParOf" srcId="{0E510A04-49E6-40A8-B2D8-D13CA0FE136A}" destId="{92561A60-A5A7-4380-8834-2FE6970E347A}" srcOrd="0" destOrd="0" presId="urn:microsoft.com/office/officeart/2018/5/layout/CenteredIconLabelDescriptionList"/>
    <dgm:cxn modelId="{44814D91-806F-42FD-878A-571B3F0C4433}" type="presParOf" srcId="{0E510A04-49E6-40A8-B2D8-D13CA0FE136A}" destId="{37B25639-9465-45B7-A95C-6E7E0D877F3B}" srcOrd="1" destOrd="0" presId="urn:microsoft.com/office/officeart/2018/5/layout/CenteredIconLabelDescriptionList"/>
    <dgm:cxn modelId="{C396F7C2-2BDF-463E-B5EF-6A872EA66EDE}" type="presParOf" srcId="{0E510A04-49E6-40A8-B2D8-D13CA0FE136A}" destId="{CA4B238A-9EFB-4B56-9A74-253CAAF3B4D6}" srcOrd="2" destOrd="0" presId="urn:microsoft.com/office/officeart/2018/5/layout/CenteredIconLabelDescriptionList"/>
    <dgm:cxn modelId="{8B27E2CF-89B8-47F3-B487-9425D34F6FEC}" type="presParOf" srcId="{0E510A04-49E6-40A8-B2D8-D13CA0FE136A}" destId="{42F3B68F-F38C-427A-A9A8-3A8FCAE810F1}" srcOrd="3" destOrd="0" presId="urn:microsoft.com/office/officeart/2018/5/layout/CenteredIconLabelDescriptionList"/>
    <dgm:cxn modelId="{B8B5EC89-5547-44CF-A97E-76C7D5B36503}" type="presParOf" srcId="{0E510A04-49E6-40A8-B2D8-D13CA0FE136A}" destId="{84B1B4D6-1086-4D4A-AA45-0A1A60953EE4}" srcOrd="4" destOrd="0" presId="urn:microsoft.com/office/officeart/2018/5/layout/CenteredIconLabelDescriptionList"/>
    <dgm:cxn modelId="{A7732D7D-0E72-4605-9365-1BA4B4F7AFEA}" type="presParOf" srcId="{F226C2F9-0AD5-4CE0-946A-3E407F6DC5F6}" destId="{BC8F04F1-73B8-4BC9-8DF5-4C0B69231C02}" srcOrd="3" destOrd="0" presId="urn:microsoft.com/office/officeart/2018/5/layout/CenteredIconLabelDescriptionList"/>
    <dgm:cxn modelId="{0A23A436-168C-47C7-9216-2E39183B87FD}" type="presParOf" srcId="{F226C2F9-0AD5-4CE0-946A-3E407F6DC5F6}" destId="{E31AE7C6-039D-4EE2-AF9D-7ED4BEBECB07}" srcOrd="4" destOrd="0" presId="urn:microsoft.com/office/officeart/2018/5/layout/CenteredIconLabelDescriptionList"/>
    <dgm:cxn modelId="{C72D4143-D0D0-41D3-B02C-40CB0B3359A1}" type="presParOf" srcId="{E31AE7C6-039D-4EE2-AF9D-7ED4BEBECB07}" destId="{788CDED0-6FEA-448E-A0AC-F55832853E46}" srcOrd="0" destOrd="0" presId="urn:microsoft.com/office/officeart/2018/5/layout/CenteredIconLabelDescriptionList"/>
    <dgm:cxn modelId="{15D6F0ED-0485-410C-AA47-B54F0322ECE3}" type="presParOf" srcId="{E31AE7C6-039D-4EE2-AF9D-7ED4BEBECB07}" destId="{EEDC4D71-8CCE-419D-B081-158C56215163}" srcOrd="1" destOrd="0" presId="urn:microsoft.com/office/officeart/2018/5/layout/CenteredIconLabelDescriptionList"/>
    <dgm:cxn modelId="{F37D3774-8816-4EC7-9865-63A698D3F564}" type="presParOf" srcId="{E31AE7C6-039D-4EE2-AF9D-7ED4BEBECB07}" destId="{1DB3BBB6-2F01-42E2-8637-35331A1A40D7}" srcOrd="2" destOrd="0" presId="urn:microsoft.com/office/officeart/2018/5/layout/CenteredIconLabelDescriptionList"/>
    <dgm:cxn modelId="{9E386926-3676-43B8-AA29-478CCA9AC3EC}" type="presParOf" srcId="{E31AE7C6-039D-4EE2-AF9D-7ED4BEBECB07}" destId="{B993EF2C-9DD8-46BD-A60C-C80FD407FE3F}" srcOrd="3" destOrd="0" presId="urn:microsoft.com/office/officeart/2018/5/layout/CenteredIconLabelDescriptionList"/>
    <dgm:cxn modelId="{B551153D-7C20-4042-8856-386217B64220}" type="presParOf" srcId="{E31AE7C6-039D-4EE2-AF9D-7ED4BEBECB07}" destId="{FB066864-6CCF-478C-BFDA-67C60DF3C9C4}" srcOrd="4" destOrd="0" presId="urn:microsoft.com/office/officeart/2018/5/layout/CenteredIconLabelDescriptionList"/>
    <dgm:cxn modelId="{631DA2A8-E924-4B97-842D-5BACB5B7EDD9}" type="presParOf" srcId="{F226C2F9-0AD5-4CE0-946A-3E407F6DC5F6}" destId="{C74D3486-CC6F-40FE-B70B-7FCF73BF9B34}" srcOrd="5" destOrd="0" presId="urn:microsoft.com/office/officeart/2018/5/layout/CenteredIconLabelDescriptionList"/>
    <dgm:cxn modelId="{5822087C-AC82-4E60-B883-0ED6C72559CE}" type="presParOf" srcId="{F226C2F9-0AD5-4CE0-946A-3E407F6DC5F6}" destId="{5511A535-2574-46DF-BA67-EC5F86552FC6}" srcOrd="6" destOrd="0" presId="urn:microsoft.com/office/officeart/2018/5/layout/CenteredIconLabelDescriptionList"/>
    <dgm:cxn modelId="{0180B1D2-0954-4029-B298-CFF327C1BF99}" type="presParOf" srcId="{5511A535-2574-46DF-BA67-EC5F86552FC6}" destId="{9AA1E2F9-2E03-4BF6-B544-12E2D297C5BA}" srcOrd="0" destOrd="0" presId="urn:microsoft.com/office/officeart/2018/5/layout/CenteredIconLabelDescriptionList"/>
    <dgm:cxn modelId="{7D5C9078-9656-4F38-914B-D901981F3E9C}" type="presParOf" srcId="{5511A535-2574-46DF-BA67-EC5F86552FC6}" destId="{AB144A3E-4E49-444D-89EA-D4088801F862}" srcOrd="1" destOrd="0" presId="urn:microsoft.com/office/officeart/2018/5/layout/CenteredIconLabelDescriptionList"/>
    <dgm:cxn modelId="{771CCE39-D469-421C-BB6D-0EB732C7FC28}" type="presParOf" srcId="{5511A535-2574-46DF-BA67-EC5F86552FC6}" destId="{8240CF28-47CF-48D4-9882-F9BA099506C5}" srcOrd="2" destOrd="0" presId="urn:microsoft.com/office/officeart/2018/5/layout/CenteredIconLabelDescriptionList"/>
    <dgm:cxn modelId="{D7886F65-944B-47D1-8543-67D8CCD769D5}" type="presParOf" srcId="{5511A535-2574-46DF-BA67-EC5F86552FC6}" destId="{CCB1CEDA-0E7E-4920-9251-0F846FA00101}" srcOrd="3" destOrd="0" presId="urn:microsoft.com/office/officeart/2018/5/layout/CenteredIconLabelDescriptionList"/>
    <dgm:cxn modelId="{7CA1DB42-33A1-4CAF-9047-E8059BB6A2CA}" type="presParOf" srcId="{5511A535-2574-46DF-BA67-EC5F86552FC6}" destId="{A0A0616B-8461-4F09-AEBC-5864BEAC3A59}" srcOrd="4" destOrd="0" presId="urn:microsoft.com/office/officeart/2018/5/layout/CenteredIconLabelDescriptionList"/>
    <dgm:cxn modelId="{28FFA0D6-08A4-43C2-B04F-F3969971DAD2}" type="presParOf" srcId="{F226C2F9-0AD5-4CE0-946A-3E407F6DC5F6}" destId="{18E92768-71F8-4B77-9663-DFF5C9077072}" srcOrd="7" destOrd="0" presId="urn:microsoft.com/office/officeart/2018/5/layout/CenteredIconLabelDescriptionList"/>
    <dgm:cxn modelId="{9F470D9B-4116-4B53-9C21-22B1F9FEED6D}" type="presParOf" srcId="{F226C2F9-0AD5-4CE0-946A-3E407F6DC5F6}" destId="{4116E64E-B918-489C-A5FE-D472F9FB9D11}" srcOrd="8" destOrd="0" presId="urn:microsoft.com/office/officeart/2018/5/layout/CenteredIconLabelDescriptionList"/>
    <dgm:cxn modelId="{30F9B4DF-3CC2-46FD-9EE0-0D97D2AB5BE4}" type="presParOf" srcId="{4116E64E-B918-489C-A5FE-D472F9FB9D11}" destId="{1E7A420A-AB8E-4D62-A27F-21EF82C8DA4F}" srcOrd="0" destOrd="0" presId="urn:microsoft.com/office/officeart/2018/5/layout/CenteredIconLabelDescriptionList"/>
    <dgm:cxn modelId="{DA83CBE5-BA6D-4158-B441-12D2B35C13C4}" type="presParOf" srcId="{4116E64E-B918-489C-A5FE-D472F9FB9D11}" destId="{C65DCCE0-FF46-4A57-A91E-782CD69A83BB}" srcOrd="1" destOrd="0" presId="urn:microsoft.com/office/officeart/2018/5/layout/CenteredIconLabelDescriptionList"/>
    <dgm:cxn modelId="{ACD3676C-C420-43CA-B938-9A9EE99820BD}" type="presParOf" srcId="{4116E64E-B918-489C-A5FE-D472F9FB9D11}" destId="{2D8BAE32-1927-4232-B4C0-339518C38B30}" srcOrd="2" destOrd="0" presId="urn:microsoft.com/office/officeart/2018/5/layout/CenteredIconLabelDescriptionList"/>
    <dgm:cxn modelId="{0F9A0D71-AA56-47F5-9664-C926355750B4}" type="presParOf" srcId="{4116E64E-B918-489C-A5FE-D472F9FB9D11}" destId="{85472753-4E87-4B8D-BD3B-92A29880DB25}" srcOrd="3" destOrd="0" presId="urn:microsoft.com/office/officeart/2018/5/layout/CenteredIconLabelDescriptionList"/>
    <dgm:cxn modelId="{504CE8CA-6AF1-46CE-AB7C-2808F8E1718A}" type="presParOf" srcId="{4116E64E-B918-489C-A5FE-D472F9FB9D11}" destId="{810C5B7A-D572-4588-84F0-E09CB38B1347}" srcOrd="4" destOrd="0" presId="urn:microsoft.com/office/officeart/2018/5/layout/CenteredIconLabelDescriptionList"/>
    <dgm:cxn modelId="{35B31769-7090-4722-8C7A-58BAAA1A3A38}" type="presParOf" srcId="{F226C2F9-0AD5-4CE0-946A-3E407F6DC5F6}" destId="{23CC613B-4DC3-41F6-9BB1-83F85A006C24}" srcOrd="9" destOrd="0" presId="urn:microsoft.com/office/officeart/2018/5/layout/CenteredIconLabelDescriptionList"/>
    <dgm:cxn modelId="{23A98E16-9AF8-4A88-9489-81F9E7C691BA}" type="presParOf" srcId="{F226C2F9-0AD5-4CE0-946A-3E407F6DC5F6}" destId="{7D23725D-D49D-44F9-BE95-C6449493F6F4}" srcOrd="10" destOrd="0" presId="urn:microsoft.com/office/officeart/2018/5/layout/CenteredIconLabelDescriptionList"/>
    <dgm:cxn modelId="{360FA1AD-B883-4032-A8A8-ED8A15B7AB9D}" type="presParOf" srcId="{7D23725D-D49D-44F9-BE95-C6449493F6F4}" destId="{1064DB88-56AC-4A54-B7A6-02839D711043}" srcOrd="0" destOrd="0" presId="urn:microsoft.com/office/officeart/2018/5/layout/CenteredIconLabelDescriptionList"/>
    <dgm:cxn modelId="{F096C89C-E918-45FB-8260-E4F4E5F8174E}" type="presParOf" srcId="{7D23725D-D49D-44F9-BE95-C6449493F6F4}" destId="{77F7714F-C7A2-4E7C-BE53-7D8343191B64}" srcOrd="1" destOrd="0" presId="urn:microsoft.com/office/officeart/2018/5/layout/CenteredIconLabelDescriptionList"/>
    <dgm:cxn modelId="{380F9CB0-DA3F-4476-AF28-1624031CCC4A}" type="presParOf" srcId="{7D23725D-D49D-44F9-BE95-C6449493F6F4}" destId="{C910343D-D0B7-4586-B2E4-77976E482A9E}" srcOrd="2" destOrd="0" presId="urn:microsoft.com/office/officeart/2018/5/layout/CenteredIconLabelDescriptionList"/>
    <dgm:cxn modelId="{3E34E983-686F-4BE4-A4FA-CB4AB073A8EE}" type="presParOf" srcId="{7D23725D-D49D-44F9-BE95-C6449493F6F4}" destId="{82D2B038-B395-4734-8491-B637B7AF65CC}" srcOrd="3" destOrd="0" presId="urn:microsoft.com/office/officeart/2018/5/layout/CenteredIconLabelDescriptionList"/>
    <dgm:cxn modelId="{439968EB-52B6-4EE4-A5A1-6D2848E5C705}" type="presParOf" srcId="{7D23725D-D49D-44F9-BE95-C6449493F6F4}" destId="{65AC5285-865E-4560-A39A-61F5EE29638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CD4EDC-1408-4922-9CA2-C88C8513EA65}" type="doc">
      <dgm:prSet loTypeId="urn:microsoft.com/office/officeart/2005/8/layout/vProcess5" loCatId="process" qsTypeId="urn:microsoft.com/office/officeart/2005/8/quickstyle/simple4" qsCatId="simple" csTypeId="urn:microsoft.com/office/officeart/2005/8/colors/accent2_2" csCatId="accent2"/>
      <dgm:spPr/>
      <dgm:t>
        <a:bodyPr/>
        <a:lstStyle/>
        <a:p>
          <a:endParaRPr lang="en-US"/>
        </a:p>
      </dgm:t>
    </dgm:pt>
    <dgm:pt modelId="{42763B26-B5E1-4A61-B16D-396D73552C4D}">
      <dgm:prSet/>
      <dgm:spPr/>
      <dgm:t>
        <a:bodyPr/>
        <a:lstStyle/>
        <a:p>
          <a:r>
            <a:rPr lang="en-US" b="1" dirty="0"/>
            <a:t>Challenge</a:t>
          </a:r>
          <a:r>
            <a:rPr lang="en-US" dirty="0"/>
            <a:t>: High volume of neutral comments reduces nuanced insights.</a:t>
          </a:r>
        </a:p>
      </dgm:t>
    </dgm:pt>
    <dgm:pt modelId="{28E4D589-948C-4A72-A545-7FE9FA14456E}" type="parTrans" cxnId="{E9D0CCB0-BEAA-41AC-BB1A-C7BF774D2F66}">
      <dgm:prSet/>
      <dgm:spPr/>
      <dgm:t>
        <a:bodyPr/>
        <a:lstStyle/>
        <a:p>
          <a:endParaRPr lang="en-US"/>
        </a:p>
      </dgm:t>
    </dgm:pt>
    <dgm:pt modelId="{1E4F4851-C972-41C9-8C3A-AC4D0351C7CA}" type="sibTrans" cxnId="{E9D0CCB0-BEAA-41AC-BB1A-C7BF774D2F66}">
      <dgm:prSet/>
      <dgm:spPr/>
      <dgm:t>
        <a:bodyPr/>
        <a:lstStyle/>
        <a:p>
          <a:endParaRPr lang="en-US"/>
        </a:p>
      </dgm:t>
    </dgm:pt>
    <dgm:pt modelId="{EFE446F2-1B6A-48C4-AF43-CD54140D75F6}">
      <dgm:prSet/>
      <dgm:spPr/>
      <dgm:t>
        <a:bodyPr/>
        <a:lstStyle/>
        <a:p>
          <a:r>
            <a:rPr lang="en-US" b="1" dirty="0"/>
            <a:t>Explanation: </a:t>
          </a:r>
          <a:r>
            <a:rPr lang="en-US" dirty="0"/>
            <a:t>May represent factual statements or limitations in capturing subtle emotional tones (e.g., sarcasm).</a:t>
          </a:r>
        </a:p>
      </dgm:t>
    </dgm:pt>
    <dgm:pt modelId="{803DD3C1-EC73-4E88-AE37-791110D04A8F}" type="parTrans" cxnId="{E1EBC157-7FD2-4695-8584-226E28CB54C8}">
      <dgm:prSet/>
      <dgm:spPr/>
      <dgm:t>
        <a:bodyPr/>
        <a:lstStyle/>
        <a:p>
          <a:endParaRPr lang="en-US"/>
        </a:p>
      </dgm:t>
    </dgm:pt>
    <dgm:pt modelId="{F4F89C1F-5424-4527-BFDD-9FFF2DB5456D}" type="sibTrans" cxnId="{E1EBC157-7FD2-4695-8584-226E28CB54C8}">
      <dgm:prSet/>
      <dgm:spPr/>
      <dgm:t>
        <a:bodyPr/>
        <a:lstStyle/>
        <a:p>
          <a:endParaRPr lang="en-US"/>
        </a:p>
      </dgm:t>
    </dgm:pt>
    <dgm:pt modelId="{B48EA583-92E5-42AC-ADE7-E64C1AB768B5}">
      <dgm:prSet/>
      <dgm:spPr/>
      <dgm:t>
        <a:bodyPr/>
        <a:lstStyle/>
        <a:p>
          <a:r>
            <a:rPr lang="en-US" b="1" dirty="0"/>
            <a:t>Potential </a:t>
          </a:r>
          <a:r>
            <a:rPr lang="en-US" b="1" dirty="0" err="1"/>
            <a:t>Solutions</a:t>
          </a:r>
          <a:r>
            <a:rPr lang="en-US" dirty="0" err="1"/>
            <a:t>:Fine-tune</a:t>
          </a:r>
          <a:r>
            <a:rPr lang="en-US" dirty="0"/>
            <a:t> models on Reddit-specific </a:t>
          </a:r>
          <a:r>
            <a:rPr lang="en-US" dirty="0" err="1"/>
            <a:t>data.Incorporate</a:t>
          </a:r>
          <a:r>
            <a:rPr lang="en-US" dirty="0"/>
            <a:t> models for sarcasm and subtle </a:t>
          </a:r>
          <a:r>
            <a:rPr lang="en-US" dirty="0" err="1"/>
            <a:t>expressions.Use</a:t>
          </a:r>
          <a:r>
            <a:rPr lang="en-US" dirty="0"/>
            <a:t> weighted adjustments to reduce neutral bias. </a:t>
          </a:r>
        </a:p>
      </dgm:t>
    </dgm:pt>
    <dgm:pt modelId="{1AF4F896-794B-42CE-99D0-ADF8BA11A0D3}" type="parTrans" cxnId="{836F5D67-1613-4373-A07A-C623BE13AB44}">
      <dgm:prSet/>
      <dgm:spPr/>
      <dgm:t>
        <a:bodyPr/>
        <a:lstStyle/>
        <a:p>
          <a:endParaRPr lang="en-US"/>
        </a:p>
      </dgm:t>
    </dgm:pt>
    <dgm:pt modelId="{AB160D30-AD4B-4014-9915-2BD3F9A3D304}" type="sibTrans" cxnId="{836F5D67-1613-4373-A07A-C623BE13AB44}">
      <dgm:prSet/>
      <dgm:spPr/>
      <dgm:t>
        <a:bodyPr/>
        <a:lstStyle/>
        <a:p>
          <a:endParaRPr lang="en-US"/>
        </a:p>
      </dgm:t>
    </dgm:pt>
    <dgm:pt modelId="{615C93DE-ECE4-42F0-8C14-C03F80F90806}" type="pres">
      <dgm:prSet presAssocID="{7FCD4EDC-1408-4922-9CA2-C88C8513EA65}" presName="outerComposite" presStyleCnt="0">
        <dgm:presLayoutVars>
          <dgm:chMax val="5"/>
          <dgm:dir/>
          <dgm:resizeHandles val="exact"/>
        </dgm:presLayoutVars>
      </dgm:prSet>
      <dgm:spPr/>
    </dgm:pt>
    <dgm:pt modelId="{E17DFAE0-8B2C-4BCF-927A-5907CFA4928A}" type="pres">
      <dgm:prSet presAssocID="{7FCD4EDC-1408-4922-9CA2-C88C8513EA65}" presName="dummyMaxCanvas" presStyleCnt="0">
        <dgm:presLayoutVars/>
      </dgm:prSet>
      <dgm:spPr/>
    </dgm:pt>
    <dgm:pt modelId="{81B804CB-A2B8-4BEC-B485-6E786F55ACE2}" type="pres">
      <dgm:prSet presAssocID="{7FCD4EDC-1408-4922-9CA2-C88C8513EA65}" presName="ThreeNodes_1" presStyleLbl="node1" presStyleIdx="0" presStyleCnt="3">
        <dgm:presLayoutVars>
          <dgm:bulletEnabled val="1"/>
        </dgm:presLayoutVars>
      </dgm:prSet>
      <dgm:spPr/>
    </dgm:pt>
    <dgm:pt modelId="{9ADF9794-3FBD-466D-9D44-C83ADA082A3B}" type="pres">
      <dgm:prSet presAssocID="{7FCD4EDC-1408-4922-9CA2-C88C8513EA65}" presName="ThreeNodes_2" presStyleLbl="node1" presStyleIdx="1" presStyleCnt="3">
        <dgm:presLayoutVars>
          <dgm:bulletEnabled val="1"/>
        </dgm:presLayoutVars>
      </dgm:prSet>
      <dgm:spPr/>
    </dgm:pt>
    <dgm:pt modelId="{01B646C9-F943-4F35-8845-17CE568A3BA6}" type="pres">
      <dgm:prSet presAssocID="{7FCD4EDC-1408-4922-9CA2-C88C8513EA65}" presName="ThreeNodes_3" presStyleLbl="node1" presStyleIdx="2" presStyleCnt="3">
        <dgm:presLayoutVars>
          <dgm:bulletEnabled val="1"/>
        </dgm:presLayoutVars>
      </dgm:prSet>
      <dgm:spPr/>
    </dgm:pt>
    <dgm:pt modelId="{15C93C41-F756-49A4-826F-BD9EFCB0624D}" type="pres">
      <dgm:prSet presAssocID="{7FCD4EDC-1408-4922-9CA2-C88C8513EA65}" presName="ThreeConn_1-2" presStyleLbl="fgAccFollowNode1" presStyleIdx="0" presStyleCnt="2">
        <dgm:presLayoutVars>
          <dgm:bulletEnabled val="1"/>
        </dgm:presLayoutVars>
      </dgm:prSet>
      <dgm:spPr/>
    </dgm:pt>
    <dgm:pt modelId="{3BD0DDBB-CFD2-4802-AFAD-6FFE952816CA}" type="pres">
      <dgm:prSet presAssocID="{7FCD4EDC-1408-4922-9CA2-C88C8513EA65}" presName="ThreeConn_2-3" presStyleLbl="fgAccFollowNode1" presStyleIdx="1" presStyleCnt="2">
        <dgm:presLayoutVars>
          <dgm:bulletEnabled val="1"/>
        </dgm:presLayoutVars>
      </dgm:prSet>
      <dgm:spPr/>
    </dgm:pt>
    <dgm:pt modelId="{A0B9C0D8-FFFF-4AD4-B817-DCD03032CBCD}" type="pres">
      <dgm:prSet presAssocID="{7FCD4EDC-1408-4922-9CA2-C88C8513EA65}" presName="ThreeNodes_1_text" presStyleLbl="node1" presStyleIdx="2" presStyleCnt="3">
        <dgm:presLayoutVars>
          <dgm:bulletEnabled val="1"/>
        </dgm:presLayoutVars>
      </dgm:prSet>
      <dgm:spPr/>
    </dgm:pt>
    <dgm:pt modelId="{54C28E7A-4100-48F3-BB50-362853E4CEB3}" type="pres">
      <dgm:prSet presAssocID="{7FCD4EDC-1408-4922-9CA2-C88C8513EA65}" presName="ThreeNodes_2_text" presStyleLbl="node1" presStyleIdx="2" presStyleCnt="3">
        <dgm:presLayoutVars>
          <dgm:bulletEnabled val="1"/>
        </dgm:presLayoutVars>
      </dgm:prSet>
      <dgm:spPr/>
    </dgm:pt>
    <dgm:pt modelId="{71E21482-8944-4F4F-9527-02A145C53BFF}" type="pres">
      <dgm:prSet presAssocID="{7FCD4EDC-1408-4922-9CA2-C88C8513EA65}" presName="ThreeNodes_3_text" presStyleLbl="node1" presStyleIdx="2" presStyleCnt="3">
        <dgm:presLayoutVars>
          <dgm:bulletEnabled val="1"/>
        </dgm:presLayoutVars>
      </dgm:prSet>
      <dgm:spPr/>
    </dgm:pt>
  </dgm:ptLst>
  <dgm:cxnLst>
    <dgm:cxn modelId="{F207BA42-4DC8-4BA3-A410-F4A69CDE0D83}" type="presOf" srcId="{42763B26-B5E1-4A61-B16D-396D73552C4D}" destId="{A0B9C0D8-FFFF-4AD4-B817-DCD03032CBCD}" srcOrd="1" destOrd="0" presId="urn:microsoft.com/office/officeart/2005/8/layout/vProcess5"/>
    <dgm:cxn modelId="{836F5D67-1613-4373-A07A-C623BE13AB44}" srcId="{7FCD4EDC-1408-4922-9CA2-C88C8513EA65}" destId="{B48EA583-92E5-42AC-ADE7-E64C1AB768B5}" srcOrd="2" destOrd="0" parTransId="{1AF4F896-794B-42CE-99D0-ADF8BA11A0D3}" sibTransId="{AB160D30-AD4B-4014-9915-2BD3F9A3D304}"/>
    <dgm:cxn modelId="{A2F69067-37FB-4100-A4B7-88D0F750AE6D}" type="presOf" srcId="{B48EA583-92E5-42AC-ADE7-E64C1AB768B5}" destId="{71E21482-8944-4F4F-9527-02A145C53BFF}" srcOrd="1" destOrd="0" presId="urn:microsoft.com/office/officeart/2005/8/layout/vProcess5"/>
    <dgm:cxn modelId="{08673F6F-DE03-42D0-B714-312EF7F63A3C}" type="presOf" srcId="{EFE446F2-1B6A-48C4-AF43-CD54140D75F6}" destId="{9ADF9794-3FBD-466D-9D44-C83ADA082A3B}" srcOrd="0" destOrd="0" presId="urn:microsoft.com/office/officeart/2005/8/layout/vProcess5"/>
    <dgm:cxn modelId="{3EE55957-49FA-4BBF-8922-8FCABD092192}" type="presOf" srcId="{42763B26-B5E1-4A61-B16D-396D73552C4D}" destId="{81B804CB-A2B8-4BEC-B485-6E786F55ACE2}" srcOrd="0" destOrd="0" presId="urn:microsoft.com/office/officeart/2005/8/layout/vProcess5"/>
    <dgm:cxn modelId="{E1EBC157-7FD2-4695-8584-226E28CB54C8}" srcId="{7FCD4EDC-1408-4922-9CA2-C88C8513EA65}" destId="{EFE446F2-1B6A-48C4-AF43-CD54140D75F6}" srcOrd="1" destOrd="0" parTransId="{803DD3C1-EC73-4E88-AE37-791110D04A8F}" sibTransId="{F4F89C1F-5424-4527-BFDD-9FFF2DB5456D}"/>
    <dgm:cxn modelId="{8BCEBA58-9D16-49CC-BE60-878D8D66FC45}" type="presOf" srcId="{7FCD4EDC-1408-4922-9CA2-C88C8513EA65}" destId="{615C93DE-ECE4-42F0-8C14-C03F80F90806}" srcOrd="0" destOrd="0" presId="urn:microsoft.com/office/officeart/2005/8/layout/vProcess5"/>
    <dgm:cxn modelId="{1E0A96A9-7819-4CCD-AC58-FCA66CF52C25}" type="presOf" srcId="{F4F89C1F-5424-4527-BFDD-9FFF2DB5456D}" destId="{3BD0DDBB-CFD2-4802-AFAD-6FFE952816CA}" srcOrd="0" destOrd="0" presId="urn:microsoft.com/office/officeart/2005/8/layout/vProcess5"/>
    <dgm:cxn modelId="{7F02BAAD-2128-4AF9-80AD-DDDEFB1F0B96}" type="presOf" srcId="{EFE446F2-1B6A-48C4-AF43-CD54140D75F6}" destId="{54C28E7A-4100-48F3-BB50-362853E4CEB3}" srcOrd="1" destOrd="0" presId="urn:microsoft.com/office/officeart/2005/8/layout/vProcess5"/>
    <dgm:cxn modelId="{E9D0CCB0-BEAA-41AC-BB1A-C7BF774D2F66}" srcId="{7FCD4EDC-1408-4922-9CA2-C88C8513EA65}" destId="{42763B26-B5E1-4A61-B16D-396D73552C4D}" srcOrd="0" destOrd="0" parTransId="{28E4D589-948C-4A72-A545-7FE9FA14456E}" sibTransId="{1E4F4851-C972-41C9-8C3A-AC4D0351C7CA}"/>
    <dgm:cxn modelId="{2BEFDDF1-BF8F-4388-B8C0-E8098D17034A}" type="presOf" srcId="{1E4F4851-C972-41C9-8C3A-AC4D0351C7CA}" destId="{15C93C41-F756-49A4-826F-BD9EFCB0624D}" srcOrd="0" destOrd="0" presId="urn:microsoft.com/office/officeart/2005/8/layout/vProcess5"/>
    <dgm:cxn modelId="{368A06F7-177C-496D-89A5-801D202B7264}" type="presOf" srcId="{B48EA583-92E5-42AC-ADE7-E64C1AB768B5}" destId="{01B646C9-F943-4F35-8845-17CE568A3BA6}" srcOrd="0" destOrd="0" presId="urn:microsoft.com/office/officeart/2005/8/layout/vProcess5"/>
    <dgm:cxn modelId="{67C61BCC-E5A7-4B5F-B021-3CFFE511E38D}" type="presParOf" srcId="{615C93DE-ECE4-42F0-8C14-C03F80F90806}" destId="{E17DFAE0-8B2C-4BCF-927A-5907CFA4928A}" srcOrd="0" destOrd="0" presId="urn:microsoft.com/office/officeart/2005/8/layout/vProcess5"/>
    <dgm:cxn modelId="{A2AD5212-A7BA-4A4A-8E17-246C03D4B7C5}" type="presParOf" srcId="{615C93DE-ECE4-42F0-8C14-C03F80F90806}" destId="{81B804CB-A2B8-4BEC-B485-6E786F55ACE2}" srcOrd="1" destOrd="0" presId="urn:microsoft.com/office/officeart/2005/8/layout/vProcess5"/>
    <dgm:cxn modelId="{16CC4A50-86B6-461A-910C-B8828DD9E2F0}" type="presParOf" srcId="{615C93DE-ECE4-42F0-8C14-C03F80F90806}" destId="{9ADF9794-3FBD-466D-9D44-C83ADA082A3B}" srcOrd="2" destOrd="0" presId="urn:microsoft.com/office/officeart/2005/8/layout/vProcess5"/>
    <dgm:cxn modelId="{BF7796B5-5286-422C-BCF9-73C1DEB6F2D8}" type="presParOf" srcId="{615C93DE-ECE4-42F0-8C14-C03F80F90806}" destId="{01B646C9-F943-4F35-8845-17CE568A3BA6}" srcOrd="3" destOrd="0" presId="urn:microsoft.com/office/officeart/2005/8/layout/vProcess5"/>
    <dgm:cxn modelId="{5CE873BC-F052-43C8-9C75-4AF810515A10}" type="presParOf" srcId="{615C93DE-ECE4-42F0-8C14-C03F80F90806}" destId="{15C93C41-F756-49A4-826F-BD9EFCB0624D}" srcOrd="4" destOrd="0" presId="urn:microsoft.com/office/officeart/2005/8/layout/vProcess5"/>
    <dgm:cxn modelId="{07B3B28F-ADC4-4FFA-9D9C-82AF53DBF630}" type="presParOf" srcId="{615C93DE-ECE4-42F0-8C14-C03F80F90806}" destId="{3BD0DDBB-CFD2-4802-AFAD-6FFE952816CA}" srcOrd="5" destOrd="0" presId="urn:microsoft.com/office/officeart/2005/8/layout/vProcess5"/>
    <dgm:cxn modelId="{18698B84-6578-4691-8E61-8C4FDCECC758}" type="presParOf" srcId="{615C93DE-ECE4-42F0-8C14-C03F80F90806}" destId="{A0B9C0D8-FFFF-4AD4-B817-DCD03032CBCD}" srcOrd="6" destOrd="0" presId="urn:microsoft.com/office/officeart/2005/8/layout/vProcess5"/>
    <dgm:cxn modelId="{04A77F68-1C09-48C7-A88B-C92A43F6D940}" type="presParOf" srcId="{615C93DE-ECE4-42F0-8C14-C03F80F90806}" destId="{54C28E7A-4100-48F3-BB50-362853E4CEB3}" srcOrd="7" destOrd="0" presId="urn:microsoft.com/office/officeart/2005/8/layout/vProcess5"/>
    <dgm:cxn modelId="{D51D9F63-87AC-4F05-BDC0-A62E26688CC3}" type="presParOf" srcId="{615C93DE-ECE4-42F0-8C14-C03F80F90806}" destId="{71E21482-8944-4F4F-9527-02A145C53BF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9F9B27-C525-4581-86D7-0BBF091E2E4D}" type="doc">
      <dgm:prSet loTypeId="urn:microsoft.com/office/officeart/2005/8/layout/vProcess5" loCatId="process" qsTypeId="urn:microsoft.com/office/officeart/2005/8/quickstyle/simple5" qsCatId="simple" csTypeId="urn:microsoft.com/office/officeart/2005/8/colors/accent2_2" csCatId="accent2"/>
      <dgm:spPr/>
      <dgm:t>
        <a:bodyPr/>
        <a:lstStyle/>
        <a:p>
          <a:endParaRPr lang="en-US"/>
        </a:p>
      </dgm:t>
    </dgm:pt>
    <dgm:pt modelId="{C994E6EC-D459-4B4C-970C-04FC4F1B1335}">
      <dgm:prSet/>
      <dgm:spPr/>
      <dgm:t>
        <a:bodyPr/>
        <a:lstStyle/>
        <a:p>
          <a:r>
            <a:rPr lang="en-US" b="1" dirty="0"/>
            <a:t>Challenge</a:t>
          </a:r>
          <a:r>
            <a:rPr lang="en-US" dirty="0"/>
            <a:t>: </a:t>
          </a:r>
          <a:r>
            <a:rPr lang="en-US" dirty="0" err="1"/>
            <a:t>RoBERTa</a:t>
          </a:r>
          <a:r>
            <a:rPr lang="en-US" dirty="0"/>
            <a:t> and VADER sometimes disagree on sentiment classification.</a:t>
          </a:r>
        </a:p>
      </dgm:t>
    </dgm:pt>
    <dgm:pt modelId="{06690356-47E6-40F3-8C13-D64E1E92505A}" type="parTrans" cxnId="{7C0C7D76-52BE-48E9-B74B-FE2A492D5B28}">
      <dgm:prSet/>
      <dgm:spPr/>
      <dgm:t>
        <a:bodyPr/>
        <a:lstStyle/>
        <a:p>
          <a:endParaRPr lang="en-US"/>
        </a:p>
      </dgm:t>
    </dgm:pt>
    <dgm:pt modelId="{B85CECA3-CCA0-412F-ABB1-4B01EE247C20}" type="sibTrans" cxnId="{7C0C7D76-52BE-48E9-B74B-FE2A492D5B28}">
      <dgm:prSet/>
      <dgm:spPr/>
      <dgm:t>
        <a:bodyPr/>
        <a:lstStyle/>
        <a:p>
          <a:endParaRPr lang="en-US"/>
        </a:p>
      </dgm:t>
    </dgm:pt>
    <dgm:pt modelId="{E73A7EF5-0758-4A1F-AFBB-35D295F076F9}">
      <dgm:prSet/>
      <dgm:spPr/>
      <dgm:t>
        <a:bodyPr/>
        <a:lstStyle/>
        <a:p>
          <a:r>
            <a:rPr lang="en-US" b="1" dirty="0"/>
            <a:t>Explanation</a:t>
          </a:r>
          <a:r>
            <a:rPr lang="en-US" dirty="0"/>
            <a:t>: </a:t>
          </a:r>
          <a:r>
            <a:rPr lang="en-US" dirty="0" err="1"/>
            <a:t>RoBERTa</a:t>
          </a:r>
          <a:r>
            <a:rPr lang="en-US" dirty="0"/>
            <a:t> may overfit to Twitter data; VADER lacks contextual understanding.</a:t>
          </a:r>
        </a:p>
      </dgm:t>
    </dgm:pt>
    <dgm:pt modelId="{7F2C3376-9A90-450C-B432-A9AC244330C3}" type="parTrans" cxnId="{C56AA311-65DB-4672-B6CC-82ECAE52F773}">
      <dgm:prSet/>
      <dgm:spPr/>
      <dgm:t>
        <a:bodyPr/>
        <a:lstStyle/>
        <a:p>
          <a:endParaRPr lang="en-US"/>
        </a:p>
      </dgm:t>
    </dgm:pt>
    <dgm:pt modelId="{E95E3B89-7867-41B1-8D7A-460A31B1CE26}" type="sibTrans" cxnId="{C56AA311-65DB-4672-B6CC-82ECAE52F773}">
      <dgm:prSet/>
      <dgm:spPr/>
      <dgm:t>
        <a:bodyPr/>
        <a:lstStyle/>
        <a:p>
          <a:endParaRPr lang="en-US"/>
        </a:p>
      </dgm:t>
    </dgm:pt>
    <dgm:pt modelId="{1F11ED71-456F-412A-A021-7E3465E09905}">
      <dgm:prSet/>
      <dgm:spPr/>
      <dgm:t>
        <a:bodyPr/>
        <a:lstStyle/>
        <a:p>
          <a:r>
            <a:rPr lang="en-US" b="1" dirty="0"/>
            <a:t>Potential Solutions</a:t>
          </a:r>
          <a:r>
            <a:rPr lang="en-US" dirty="0"/>
            <a:t>: Refine the ensemble method to balance model </a:t>
          </a:r>
          <a:r>
            <a:rPr lang="en-US" dirty="0" err="1"/>
            <a:t>strengths.Implement</a:t>
          </a:r>
          <a:r>
            <a:rPr lang="en-US" dirty="0"/>
            <a:t> feedback loops for continuous learning.</a:t>
          </a:r>
        </a:p>
      </dgm:t>
    </dgm:pt>
    <dgm:pt modelId="{7FEB9B5D-A00F-41F8-93E9-384656933572}" type="parTrans" cxnId="{4D6A6A3C-5D25-4EDE-AD9F-D1928AEAE4A4}">
      <dgm:prSet/>
      <dgm:spPr/>
      <dgm:t>
        <a:bodyPr/>
        <a:lstStyle/>
        <a:p>
          <a:endParaRPr lang="en-US"/>
        </a:p>
      </dgm:t>
    </dgm:pt>
    <dgm:pt modelId="{574441CB-D011-42A6-8247-89AEE74498A9}" type="sibTrans" cxnId="{4D6A6A3C-5D25-4EDE-AD9F-D1928AEAE4A4}">
      <dgm:prSet/>
      <dgm:spPr/>
      <dgm:t>
        <a:bodyPr/>
        <a:lstStyle/>
        <a:p>
          <a:endParaRPr lang="en-US"/>
        </a:p>
      </dgm:t>
    </dgm:pt>
    <dgm:pt modelId="{73447374-3B3F-4AA1-A8BE-F1506158939C}" type="pres">
      <dgm:prSet presAssocID="{D49F9B27-C525-4581-86D7-0BBF091E2E4D}" presName="outerComposite" presStyleCnt="0">
        <dgm:presLayoutVars>
          <dgm:chMax val="5"/>
          <dgm:dir/>
          <dgm:resizeHandles val="exact"/>
        </dgm:presLayoutVars>
      </dgm:prSet>
      <dgm:spPr/>
    </dgm:pt>
    <dgm:pt modelId="{A103F5CC-9470-43F6-B1F0-56EF1B2F4F51}" type="pres">
      <dgm:prSet presAssocID="{D49F9B27-C525-4581-86D7-0BBF091E2E4D}" presName="dummyMaxCanvas" presStyleCnt="0">
        <dgm:presLayoutVars/>
      </dgm:prSet>
      <dgm:spPr/>
    </dgm:pt>
    <dgm:pt modelId="{8E34B05E-99A7-4D04-8B36-B849705CDD23}" type="pres">
      <dgm:prSet presAssocID="{D49F9B27-C525-4581-86D7-0BBF091E2E4D}" presName="ThreeNodes_1" presStyleLbl="node1" presStyleIdx="0" presStyleCnt="3">
        <dgm:presLayoutVars>
          <dgm:bulletEnabled val="1"/>
        </dgm:presLayoutVars>
      </dgm:prSet>
      <dgm:spPr/>
    </dgm:pt>
    <dgm:pt modelId="{4DB0D29A-B030-4AF7-9D4C-4DFE71E3445A}" type="pres">
      <dgm:prSet presAssocID="{D49F9B27-C525-4581-86D7-0BBF091E2E4D}" presName="ThreeNodes_2" presStyleLbl="node1" presStyleIdx="1" presStyleCnt="3">
        <dgm:presLayoutVars>
          <dgm:bulletEnabled val="1"/>
        </dgm:presLayoutVars>
      </dgm:prSet>
      <dgm:spPr/>
    </dgm:pt>
    <dgm:pt modelId="{43523307-1B79-407C-BC07-6176679A1A94}" type="pres">
      <dgm:prSet presAssocID="{D49F9B27-C525-4581-86D7-0BBF091E2E4D}" presName="ThreeNodes_3" presStyleLbl="node1" presStyleIdx="2" presStyleCnt="3">
        <dgm:presLayoutVars>
          <dgm:bulletEnabled val="1"/>
        </dgm:presLayoutVars>
      </dgm:prSet>
      <dgm:spPr/>
    </dgm:pt>
    <dgm:pt modelId="{C9E2F745-33F5-420E-8FAB-2FB18ADF950E}" type="pres">
      <dgm:prSet presAssocID="{D49F9B27-C525-4581-86D7-0BBF091E2E4D}" presName="ThreeConn_1-2" presStyleLbl="fgAccFollowNode1" presStyleIdx="0" presStyleCnt="2">
        <dgm:presLayoutVars>
          <dgm:bulletEnabled val="1"/>
        </dgm:presLayoutVars>
      </dgm:prSet>
      <dgm:spPr/>
    </dgm:pt>
    <dgm:pt modelId="{B916180A-1C85-4F15-9CD2-1F0EC91BF4E1}" type="pres">
      <dgm:prSet presAssocID="{D49F9B27-C525-4581-86D7-0BBF091E2E4D}" presName="ThreeConn_2-3" presStyleLbl="fgAccFollowNode1" presStyleIdx="1" presStyleCnt="2">
        <dgm:presLayoutVars>
          <dgm:bulletEnabled val="1"/>
        </dgm:presLayoutVars>
      </dgm:prSet>
      <dgm:spPr/>
    </dgm:pt>
    <dgm:pt modelId="{49E04DA5-F29A-4976-B18C-0D9F0D8D3A67}" type="pres">
      <dgm:prSet presAssocID="{D49F9B27-C525-4581-86D7-0BBF091E2E4D}" presName="ThreeNodes_1_text" presStyleLbl="node1" presStyleIdx="2" presStyleCnt="3">
        <dgm:presLayoutVars>
          <dgm:bulletEnabled val="1"/>
        </dgm:presLayoutVars>
      </dgm:prSet>
      <dgm:spPr/>
    </dgm:pt>
    <dgm:pt modelId="{1A21EAED-E399-47A9-9A51-8CD5EA8E9B33}" type="pres">
      <dgm:prSet presAssocID="{D49F9B27-C525-4581-86D7-0BBF091E2E4D}" presName="ThreeNodes_2_text" presStyleLbl="node1" presStyleIdx="2" presStyleCnt="3">
        <dgm:presLayoutVars>
          <dgm:bulletEnabled val="1"/>
        </dgm:presLayoutVars>
      </dgm:prSet>
      <dgm:spPr/>
    </dgm:pt>
    <dgm:pt modelId="{A7D6048A-9C35-4C26-90F9-AE332958A04C}" type="pres">
      <dgm:prSet presAssocID="{D49F9B27-C525-4581-86D7-0BBF091E2E4D}" presName="ThreeNodes_3_text" presStyleLbl="node1" presStyleIdx="2" presStyleCnt="3">
        <dgm:presLayoutVars>
          <dgm:bulletEnabled val="1"/>
        </dgm:presLayoutVars>
      </dgm:prSet>
      <dgm:spPr/>
    </dgm:pt>
  </dgm:ptLst>
  <dgm:cxnLst>
    <dgm:cxn modelId="{C56AA311-65DB-4672-B6CC-82ECAE52F773}" srcId="{D49F9B27-C525-4581-86D7-0BBF091E2E4D}" destId="{E73A7EF5-0758-4A1F-AFBB-35D295F076F9}" srcOrd="1" destOrd="0" parTransId="{7F2C3376-9A90-450C-B432-A9AC244330C3}" sibTransId="{E95E3B89-7867-41B1-8D7A-460A31B1CE26}"/>
    <dgm:cxn modelId="{1470431A-4951-4349-9B56-8FAB020DE8DE}" type="presOf" srcId="{1F11ED71-456F-412A-A021-7E3465E09905}" destId="{A7D6048A-9C35-4C26-90F9-AE332958A04C}" srcOrd="1" destOrd="0" presId="urn:microsoft.com/office/officeart/2005/8/layout/vProcess5"/>
    <dgm:cxn modelId="{4C42F831-B20D-440B-81AC-1EAB89B5675A}" type="presOf" srcId="{C994E6EC-D459-4B4C-970C-04FC4F1B1335}" destId="{49E04DA5-F29A-4976-B18C-0D9F0D8D3A67}" srcOrd="1" destOrd="0" presId="urn:microsoft.com/office/officeart/2005/8/layout/vProcess5"/>
    <dgm:cxn modelId="{4D6A6A3C-5D25-4EDE-AD9F-D1928AEAE4A4}" srcId="{D49F9B27-C525-4581-86D7-0BBF091E2E4D}" destId="{1F11ED71-456F-412A-A021-7E3465E09905}" srcOrd="2" destOrd="0" parTransId="{7FEB9B5D-A00F-41F8-93E9-384656933572}" sibTransId="{574441CB-D011-42A6-8247-89AEE74498A9}"/>
    <dgm:cxn modelId="{7A586754-064C-4424-9CEE-EF4B1D96EDA5}" type="presOf" srcId="{1F11ED71-456F-412A-A021-7E3465E09905}" destId="{43523307-1B79-407C-BC07-6176679A1A94}" srcOrd="0" destOrd="0" presId="urn:microsoft.com/office/officeart/2005/8/layout/vProcess5"/>
    <dgm:cxn modelId="{7C0C7D76-52BE-48E9-B74B-FE2A492D5B28}" srcId="{D49F9B27-C525-4581-86D7-0BBF091E2E4D}" destId="{C994E6EC-D459-4B4C-970C-04FC4F1B1335}" srcOrd="0" destOrd="0" parTransId="{06690356-47E6-40F3-8C13-D64E1E92505A}" sibTransId="{B85CECA3-CCA0-412F-ABB1-4B01EE247C20}"/>
    <dgm:cxn modelId="{D7C41087-BB0A-46A0-87AD-AA41886B2B33}" type="presOf" srcId="{E95E3B89-7867-41B1-8D7A-460A31B1CE26}" destId="{B916180A-1C85-4F15-9CD2-1F0EC91BF4E1}" srcOrd="0" destOrd="0" presId="urn:microsoft.com/office/officeart/2005/8/layout/vProcess5"/>
    <dgm:cxn modelId="{242534C4-4DE9-48D2-89FD-1058E56DE27F}" type="presOf" srcId="{E73A7EF5-0758-4A1F-AFBB-35D295F076F9}" destId="{1A21EAED-E399-47A9-9A51-8CD5EA8E9B33}" srcOrd="1" destOrd="0" presId="urn:microsoft.com/office/officeart/2005/8/layout/vProcess5"/>
    <dgm:cxn modelId="{82B45AF6-E151-437D-9D97-F4DCE3F91952}" type="presOf" srcId="{D49F9B27-C525-4581-86D7-0BBF091E2E4D}" destId="{73447374-3B3F-4AA1-A8BE-F1506158939C}" srcOrd="0" destOrd="0" presId="urn:microsoft.com/office/officeart/2005/8/layout/vProcess5"/>
    <dgm:cxn modelId="{7EB0D9F7-D2AB-4A87-907C-824293289DB2}" type="presOf" srcId="{C994E6EC-D459-4B4C-970C-04FC4F1B1335}" destId="{8E34B05E-99A7-4D04-8B36-B849705CDD23}" srcOrd="0" destOrd="0" presId="urn:microsoft.com/office/officeart/2005/8/layout/vProcess5"/>
    <dgm:cxn modelId="{F85734FF-B426-44E5-BBA8-2C10B3D19596}" type="presOf" srcId="{E73A7EF5-0758-4A1F-AFBB-35D295F076F9}" destId="{4DB0D29A-B030-4AF7-9D4C-4DFE71E3445A}" srcOrd="0" destOrd="0" presId="urn:microsoft.com/office/officeart/2005/8/layout/vProcess5"/>
    <dgm:cxn modelId="{C02AA5FF-332B-48EB-B82E-89CCCBE94E59}" type="presOf" srcId="{B85CECA3-CCA0-412F-ABB1-4B01EE247C20}" destId="{C9E2F745-33F5-420E-8FAB-2FB18ADF950E}" srcOrd="0" destOrd="0" presId="urn:microsoft.com/office/officeart/2005/8/layout/vProcess5"/>
    <dgm:cxn modelId="{E30E8BD2-7C2E-4853-923B-486DE2FB0822}" type="presParOf" srcId="{73447374-3B3F-4AA1-A8BE-F1506158939C}" destId="{A103F5CC-9470-43F6-B1F0-56EF1B2F4F51}" srcOrd="0" destOrd="0" presId="urn:microsoft.com/office/officeart/2005/8/layout/vProcess5"/>
    <dgm:cxn modelId="{F763FF39-46DA-4EF6-8256-2B0D753F8F6E}" type="presParOf" srcId="{73447374-3B3F-4AA1-A8BE-F1506158939C}" destId="{8E34B05E-99A7-4D04-8B36-B849705CDD23}" srcOrd="1" destOrd="0" presId="urn:microsoft.com/office/officeart/2005/8/layout/vProcess5"/>
    <dgm:cxn modelId="{B687F2C3-61BA-4C25-80E2-CF9C03BD1E51}" type="presParOf" srcId="{73447374-3B3F-4AA1-A8BE-F1506158939C}" destId="{4DB0D29A-B030-4AF7-9D4C-4DFE71E3445A}" srcOrd="2" destOrd="0" presId="urn:microsoft.com/office/officeart/2005/8/layout/vProcess5"/>
    <dgm:cxn modelId="{BBE7E579-58B8-4458-A9D5-7D1533DE384D}" type="presParOf" srcId="{73447374-3B3F-4AA1-A8BE-F1506158939C}" destId="{43523307-1B79-407C-BC07-6176679A1A94}" srcOrd="3" destOrd="0" presId="urn:microsoft.com/office/officeart/2005/8/layout/vProcess5"/>
    <dgm:cxn modelId="{07DAE392-24A3-4653-BF02-C57EBD58CD6F}" type="presParOf" srcId="{73447374-3B3F-4AA1-A8BE-F1506158939C}" destId="{C9E2F745-33F5-420E-8FAB-2FB18ADF950E}" srcOrd="4" destOrd="0" presId="urn:microsoft.com/office/officeart/2005/8/layout/vProcess5"/>
    <dgm:cxn modelId="{5BCDBA57-C3B9-4C48-BA03-45766C1978E6}" type="presParOf" srcId="{73447374-3B3F-4AA1-A8BE-F1506158939C}" destId="{B916180A-1C85-4F15-9CD2-1F0EC91BF4E1}" srcOrd="5" destOrd="0" presId="urn:microsoft.com/office/officeart/2005/8/layout/vProcess5"/>
    <dgm:cxn modelId="{330D0406-C78D-4378-AF20-BC09A9FE74D6}" type="presParOf" srcId="{73447374-3B3F-4AA1-A8BE-F1506158939C}" destId="{49E04DA5-F29A-4976-B18C-0D9F0D8D3A67}" srcOrd="6" destOrd="0" presId="urn:microsoft.com/office/officeart/2005/8/layout/vProcess5"/>
    <dgm:cxn modelId="{AE81ADD8-0A45-4A49-B028-A46B86CBB129}" type="presParOf" srcId="{73447374-3B3F-4AA1-A8BE-F1506158939C}" destId="{1A21EAED-E399-47A9-9A51-8CD5EA8E9B33}" srcOrd="7" destOrd="0" presId="urn:microsoft.com/office/officeart/2005/8/layout/vProcess5"/>
    <dgm:cxn modelId="{141E31AC-3A35-4677-AFAA-3FDECD86F124}" type="presParOf" srcId="{73447374-3B3F-4AA1-A8BE-F1506158939C}" destId="{A7D6048A-9C35-4C26-90F9-AE332958A0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EFF245-4026-4BA3-8724-1F48DB1EB6D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84C1B0B-CA0B-48AF-A072-C6B0F584736B}">
      <dgm:prSet/>
      <dgm:spPr/>
      <dgm:t>
        <a:bodyPr/>
        <a:lstStyle/>
        <a:p>
          <a:r>
            <a:rPr lang="en-US"/>
            <a:t>Challenge: Pipeline struggles with sarcasm, irony, and indirect sentiment.</a:t>
          </a:r>
        </a:p>
      </dgm:t>
    </dgm:pt>
    <dgm:pt modelId="{2265903E-4213-4684-A1A5-1915499F5438}" type="parTrans" cxnId="{FA46D92D-351F-4E68-AAA6-AD02EE89E29E}">
      <dgm:prSet/>
      <dgm:spPr/>
      <dgm:t>
        <a:bodyPr/>
        <a:lstStyle/>
        <a:p>
          <a:endParaRPr lang="en-US"/>
        </a:p>
      </dgm:t>
    </dgm:pt>
    <dgm:pt modelId="{B75ED33B-E184-4258-8AB7-F70E08F7003B}" type="sibTrans" cxnId="{FA46D92D-351F-4E68-AAA6-AD02EE89E29E}">
      <dgm:prSet/>
      <dgm:spPr/>
      <dgm:t>
        <a:bodyPr/>
        <a:lstStyle/>
        <a:p>
          <a:endParaRPr lang="en-US"/>
        </a:p>
      </dgm:t>
    </dgm:pt>
    <dgm:pt modelId="{E775FE7D-6D29-4CA1-97C5-BD7D2AE38403}">
      <dgm:prSet/>
      <dgm:spPr/>
      <dgm:t>
        <a:bodyPr/>
        <a:lstStyle/>
        <a:p>
          <a:r>
            <a:rPr lang="en-US"/>
            <a:t>Explanation: Both models have limitations in recognizing complex expressions.</a:t>
          </a:r>
        </a:p>
      </dgm:t>
    </dgm:pt>
    <dgm:pt modelId="{163F0F55-89A2-4639-B282-ABCD8E35F9BE}" type="parTrans" cxnId="{D8868CBF-97BB-4C49-8124-47756EC7FD70}">
      <dgm:prSet/>
      <dgm:spPr/>
      <dgm:t>
        <a:bodyPr/>
        <a:lstStyle/>
        <a:p>
          <a:endParaRPr lang="en-US"/>
        </a:p>
      </dgm:t>
    </dgm:pt>
    <dgm:pt modelId="{8DCE81DC-6A51-4FDF-B349-A52E940A78E2}" type="sibTrans" cxnId="{D8868CBF-97BB-4C49-8124-47756EC7FD70}">
      <dgm:prSet/>
      <dgm:spPr/>
      <dgm:t>
        <a:bodyPr/>
        <a:lstStyle/>
        <a:p>
          <a:endParaRPr lang="en-US"/>
        </a:p>
      </dgm:t>
    </dgm:pt>
    <dgm:pt modelId="{96E35551-D65D-4F7D-ADE6-950A186D9925}">
      <dgm:prSet/>
      <dgm:spPr/>
      <dgm:t>
        <a:bodyPr/>
        <a:lstStyle/>
        <a:p>
          <a:r>
            <a:rPr lang="en-US"/>
            <a:t>Potential Solutions:Develop a specialized sarcasm/irony detector.Enhance contextual understanding with additional data (e.g., comment history).</a:t>
          </a:r>
        </a:p>
      </dgm:t>
    </dgm:pt>
    <dgm:pt modelId="{1C11A0DC-81EC-4B7E-A696-75BA04C8B7BA}" type="parTrans" cxnId="{40300524-565C-40B3-8CC4-1626F81C38DE}">
      <dgm:prSet/>
      <dgm:spPr/>
      <dgm:t>
        <a:bodyPr/>
        <a:lstStyle/>
        <a:p>
          <a:endParaRPr lang="en-US"/>
        </a:p>
      </dgm:t>
    </dgm:pt>
    <dgm:pt modelId="{8550BC3A-CDC3-4856-8C93-23E3758D3E56}" type="sibTrans" cxnId="{40300524-565C-40B3-8CC4-1626F81C38DE}">
      <dgm:prSet/>
      <dgm:spPr/>
      <dgm:t>
        <a:bodyPr/>
        <a:lstStyle/>
        <a:p>
          <a:endParaRPr lang="en-US"/>
        </a:p>
      </dgm:t>
    </dgm:pt>
    <dgm:pt modelId="{C6486330-1C43-4BF8-8AD3-E49A127F5FA8}" type="pres">
      <dgm:prSet presAssocID="{23EFF245-4026-4BA3-8724-1F48DB1EB6DE}" presName="root" presStyleCnt="0">
        <dgm:presLayoutVars>
          <dgm:dir/>
          <dgm:resizeHandles val="exact"/>
        </dgm:presLayoutVars>
      </dgm:prSet>
      <dgm:spPr/>
    </dgm:pt>
    <dgm:pt modelId="{18DA0948-DE8C-47A3-900A-64CB2A1818F3}" type="pres">
      <dgm:prSet presAssocID="{084C1B0B-CA0B-48AF-A072-C6B0F584736B}" presName="compNode" presStyleCnt="0"/>
      <dgm:spPr/>
    </dgm:pt>
    <dgm:pt modelId="{25864F0E-7E0D-481C-9CC1-3F8793EAFDA3}" type="pres">
      <dgm:prSet presAssocID="{084C1B0B-CA0B-48AF-A072-C6B0F584736B}" presName="bgRect" presStyleLbl="bgShp" presStyleIdx="0" presStyleCnt="3"/>
      <dgm:spPr/>
    </dgm:pt>
    <dgm:pt modelId="{04570B27-EB86-4468-8CF9-B68B14C1D8B7}" type="pres">
      <dgm:prSet presAssocID="{084C1B0B-CA0B-48AF-A072-C6B0F58473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unny Face with Solid Fill"/>
        </a:ext>
      </dgm:extLst>
    </dgm:pt>
    <dgm:pt modelId="{DD0901BB-D7BD-4B70-881F-DE3F4E2252AF}" type="pres">
      <dgm:prSet presAssocID="{084C1B0B-CA0B-48AF-A072-C6B0F584736B}" presName="spaceRect" presStyleCnt="0"/>
      <dgm:spPr/>
    </dgm:pt>
    <dgm:pt modelId="{7767E841-C1D2-4015-BB8A-49B582FD93C4}" type="pres">
      <dgm:prSet presAssocID="{084C1B0B-CA0B-48AF-A072-C6B0F584736B}" presName="parTx" presStyleLbl="revTx" presStyleIdx="0" presStyleCnt="3">
        <dgm:presLayoutVars>
          <dgm:chMax val="0"/>
          <dgm:chPref val="0"/>
        </dgm:presLayoutVars>
      </dgm:prSet>
      <dgm:spPr/>
    </dgm:pt>
    <dgm:pt modelId="{3776A7D2-FF43-4A20-8BE9-9B62126D0A33}" type="pres">
      <dgm:prSet presAssocID="{B75ED33B-E184-4258-8AB7-F70E08F7003B}" presName="sibTrans" presStyleCnt="0"/>
      <dgm:spPr/>
    </dgm:pt>
    <dgm:pt modelId="{81E21F84-BCDC-4DCF-AD77-CDC2DA525F59}" type="pres">
      <dgm:prSet presAssocID="{E775FE7D-6D29-4CA1-97C5-BD7D2AE38403}" presName="compNode" presStyleCnt="0"/>
      <dgm:spPr/>
    </dgm:pt>
    <dgm:pt modelId="{939D4476-7A47-408A-926E-9573FE0B34CA}" type="pres">
      <dgm:prSet presAssocID="{E775FE7D-6D29-4CA1-97C5-BD7D2AE38403}" presName="bgRect" presStyleLbl="bgShp" presStyleIdx="1" presStyleCnt="3"/>
      <dgm:spPr/>
    </dgm:pt>
    <dgm:pt modelId="{9BCE29BA-3E26-4824-AFEB-70C6C4C75838}" type="pres">
      <dgm:prSet presAssocID="{E775FE7D-6D29-4CA1-97C5-BD7D2AE384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EA69E5D5-66CF-42DA-9B5A-3FCBBCAAF7F0}" type="pres">
      <dgm:prSet presAssocID="{E775FE7D-6D29-4CA1-97C5-BD7D2AE38403}" presName="spaceRect" presStyleCnt="0"/>
      <dgm:spPr/>
    </dgm:pt>
    <dgm:pt modelId="{14E0396C-41FA-43A9-8D98-B2E42714625B}" type="pres">
      <dgm:prSet presAssocID="{E775FE7D-6D29-4CA1-97C5-BD7D2AE38403}" presName="parTx" presStyleLbl="revTx" presStyleIdx="1" presStyleCnt="3">
        <dgm:presLayoutVars>
          <dgm:chMax val="0"/>
          <dgm:chPref val="0"/>
        </dgm:presLayoutVars>
      </dgm:prSet>
      <dgm:spPr/>
    </dgm:pt>
    <dgm:pt modelId="{35E5444A-EDCD-4A57-A07A-93AA1982C45B}" type="pres">
      <dgm:prSet presAssocID="{8DCE81DC-6A51-4FDF-B349-A52E940A78E2}" presName="sibTrans" presStyleCnt="0"/>
      <dgm:spPr/>
    </dgm:pt>
    <dgm:pt modelId="{DD75B80A-676D-43C0-8319-754C412D15D3}" type="pres">
      <dgm:prSet presAssocID="{96E35551-D65D-4F7D-ADE6-950A186D9925}" presName="compNode" presStyleCnt="0"/>
      <dgm:spPr/>
    </dgm:pt>
    <dgm:pt modelId="{D6BD03BE-F131-4A84-B392-CE57E561EF9B}" type="pres">
      <dgm:prSet presAssocID="{96E35551-D65D-4F7D-ADE6-950A186D9925}" presName="bgRect" presStyleLbl="bgShp" presStyleIdx="2" presStyleCnt="3"/>
      <dgm:spPr/>
    </dgm:pt>
    <dgm:pt modelId="{93FDC3E9-9D26-4C56-8764-8B6540E8389A}" type="pres">
      <dgm:prSet presAssocID="{96E35551-D65D-4F7D-ADE6-950A186D99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lamation Mark"/>
        </a:ext>
      </dgm:extLst>
    </dgm:pt>
    <dgm:pt modelId="{9EF1FFC7-ED2B-4DE6-B364-488C6F57C307}" type="pres">
      <dgm:prSet presAssocID="{96E35551-D65D-4F7D-ADE6-950A186D9925}" presName="spaceRect" presStyleCnt="0"/>
      <dgm:spPr/>
    </dgm:pt>
    <dgm:pt modelId="{26B0CD85-3783-4CCE-A37F-FBF29BE8688E}" type="pres">
      <dgm:prSet presAssocID="{96E35551-D65D-4F7D-ADE6-950A186D9925}" presName="parTx" presStyleLbl="revTx" presStyleIdx="2" presStyleCnt="3">
        <dgm:presLayoutVars>
          <dgm:chMax val="0"/>
          <dgm:chPref val="0"/>
        </dgm:presLayoutVars>
      </dgm:prSet>
      <dgm:spPr/>
    </dgm:pt>
  </dgm:ptLst>
  <dgm:cxnLst>
    <dgm:cxn modelId="{40300524-565C-40B3-8CC4-1626F81C38DE}" srcId="{23EFF245-4026-4BA3-8724-1F48DB1EB6DE}" destId="{96E35551-D65D-4F7D-ADE6-950A186D9925}" srcOrd="2" destOrd="0" parTransId="{1C11A0DC-81EC-4B7E-A696-75BA04C8B7BA}" sibTransId="{8550BC3A-CDC3-4856-8C93-23E3758D3E56}"/>
    <dgm:cxn modelId="{36AB0125-37CA-4FBB-8E7B-28E9A999118F}" type="presOf" srcId="{E775FE7D-6D29-4CA1-97C5-BD7D2AE38403}" destId="{14E0396C-41FA-43A9-8D98-B2E42714625B}" srcOrd="0" destOrd="0" presId="urn:microsoft.com/office/officeart/2018/2/layout/IconVerticalSolidList"/>
    <dgm:cxn modelId="{FA46D92D-351F-4E68-AAA6-AD02EE89E29E}" srcId="{23EFF245-4026-4BA3-8724-1F48DB1EB6DE}" destId="{084C1B0B-CA0B-48AF-A072-C6B0F584736B}" srcOrd="0" destOrd="0" parTransId="{2265903E-4213-4684-A1A5-1915499F5438}" sibTransId="{B75ED33B-E184-4258-8AB7-F70E08F7003B}"/>
    <dgm:cxn modelId="{0DC3AC55-602F-4CD7-81CD-995AEBAE89FB}" type="presOf" srcId="{084C1B0B-CA0B-48AF-A072-C6B0F584736B}" destId="{7767E841-C1D2-4015-BB8A-49B582FD93C4}" srcOrd="0" destOrd="0" presId="urn:microsoft.com/office/officeart/2018/2/layout/IconVerticalSolidList"/>
    <dgm:cxn modelId="{40FA7385-9D98-45B5-897D-EEC547B1C575}" type="presOf" srcId="{23EFF245-4026-4BA3-8724-1F48DB1EB6DE}" destId="{C6486330-1C43-4BF8-8AD3-E49A127F5FA8}" srcOrd="0" destOrd="0" presId="urn:microsoft.com/office/officeart/2018/2/layout/IconVerticalSolidList"/>
    <dgm:cxn modelId="{47042992-C03F-4F7A-9D21-0791F5C110FA}" type="presOf" srcId="{96E35551-D65D-4F7D-ADE6-950A186D9925}" destId="{26B0CD85-3783-4CCE-A37F-FBF29BE8688E}" srcOrd="0" destOrd="0" presId="urn:microsoft.com/office/officeart/2018/2/layout/IconVerticalSolidList"/>
    <dgm:cxn modelId="{D8868CBF-97BB-4C49-8124-47756EC7FD70}" srcId="{23EFF245-4026-4BA3-8724-1F48DB1EB6DE}" destId="{E775FE7D-6D29-4CA1-97C5-BD7D2AE38403}" srcOrd="1" destOrd="0" parTransId="{163F0F55-89A2-4639-B282-ABCD8E35F9BE}" sibTransId="{8DCE81DC-6A51-4FDF-B349-A52E940A78E2}"/>
    <dgm:cxn modelId="{E8AC9DA6-68EB-4AE1-92D2-6607C826C2F0}" type="presParOf" srcId="{C6486330-1C43-4BF8-8AD3-E49A127F5FA8}" destId="{18DA0948-DE8C-47A3-900A-64CB2A1818F3}" srcOrd="0" destOrd="0" presId="urn:microsoft.com/office/officeart/2018/2/layout/IconVerticalSolidList"/>
    <dgm:cxn modelId="{02EA0A9F-B3FC-40FD-8747-04AC30BA46F8}" type="presParOf" srcId="{18DA0948-DE8C-47A3-900A-64CB2A1818F3}" destId="{25864F0E-7E0D-481C-9CC1-3F8793EAFDA3}" srcOrd="0" destOrd="0" presId="urn:microsoft.com/office/officeart/2018/2/layout/IconVerticalSolidList"/>
    <dgm:cxn modelId="{C8FB851A-6F64-4BEA-88F2-CA4EF8D0EC4F}" type="presParOf" srcId="{18DA0948-DE8C-47A3-900A-64CB2A1818F3}" destId="{04570B27-EB86-4468-8CF9-B68B14C1D8B7}" srcOrd="1" destOrd="0" presId="urn:microsoft.com/office/officeart/2018/2/layout/IconVerticalSolidList"/>
    <dgm:cxn modelId="{E3040E7E-539A-41A0-9FF8-8F3051FA2BCE}" type="presParOf" srcId="{18DA0948-DE8C-47A3-900A-64CB2A1818F3}" destId="{DD0901BB-D7BD-4B70-881F-DE3F4E2252AF}" srcOrd="2" destOrd="0" presId="urn:microsoft.com/office/officeart/2018/2/layout/IconVerticalSolidList"/>
    <dgm:cxn modelId="{7DB3C2E7-AA16-4BD4-B916-85A1FBF75039}" type="presParOf" srcId="{18DA0948-DE8C-47A3-900A-64CB2A1818F3}" destId="{7767E841-C1D2-4015-BB8A-49B582FD93C4}" srcOrd="3" destOrd="0" presId="urn:microsoft.com/office/officeart/2018/2/layout/IconVerticalSolidList"/>
    <dgm:cxn modelId="{BA874539-B4CF-4860-9F53-72F07553805B}" type="presParOf" srcId="{C6486330-1C43-4BF8-8AD3-E49A127F5FA8}" destId="{3776A7D2-FF43-4A20-8BE9-9B62126D0A33}" srcOrd="1" destOrd="0" presId="urn:microsoft.com/office/officeart/2018/2/layout/IconVerticalSolidList"/>
    <dgm:cxn modelId="{23FA704E-57F0-4709-B6A7-68C11F715460}" type="presParOf" srcId="{C6486330-1C43-4BF8-8AD3-E49A127F5FA8}" destId="{81E21F84-BCDC-4DCF-AD77-CDC2DA525F59}" srcOrd="2" destOrd="0" presId="urn:microsoft.com/office/officeart/2018/2/layout/IconVerticalSolidList"/>
    <dgm:cxn modelId="{8FFE6A79-1EFD-4FCE-9620-493B8149B0B4}" type="presParOf" srcId="{81E21F84-BCDC-4DCF-AD77-CDC2DA525F59}" destId="{939D4476-7A47-408A-926E-9573FE0B34CA}" srcOrd="0" destOrd="0" presId="urn:microsoft.com/office/officeart/2018/2/layout/IconVerticalSolidList"/>
    <dgm:cxn modelId="{09DF1BED-7F47-4627-850E-F200AAB09288}" type="presParOf" srcId="{81E21F84-BCDC-4DCF-AD77-CDC2DA525F59}" destId="{9BCE29BA-3E26-4824-AFEB-70C6C4C75838}" srcOrd="1" destOrd="0" presId="urn:microsoft.com/office/officeart/2018/2/layout/IconVerticalSolidList"/>
    <dgm:cxn modelId="{4E8ACB24-B586-413C-8B57-876D8441DB9E}" type="presParOf" srcId="{81E21F84-BCDC-4DCF-AD77-CDC2DA525F59}" destId="{EA69E5D5-66CF-42DA-9B5A-3FCBBCAAF7F0}" srcOrd="2" destOrd="0" presId="urn:microsoft.com/office/officeart/2018/2/layout/IconVerticalSolidList"/>
    <dgm:cxn modelId="{D188D442-98B5-4D9D-B18E-D3EE3F70EB21}" type="presParOf" srcId="{81E21F84-BCDC-4DCF-AD77-CDC2DA525F59}" destId="{14E0396C-41FA-43A9-8D98-B2E42714625B}" srcOrd="3" destOrd="0" presId="urn:microsoft.com/office/officeart/2018/2/layout/IconVerticalSolidList"/>
    <dgm:cxn modelId="{8C04D573-0CD1-4DBC-A190-C77F67E740F9}" type="presParOf" srcId="{C6486330-1C43-4BF8-8AD3-E49A127F5FA8}" destId="{35E5444A-EDCD-4A57-A07A-93AA1982C45B}" srcOrd="3" destOrd="0" presId="urn:microsoft.com/office/officeart/2018/2/layout/IconVerticalSolidList"/>
    <dgm:cxn modelId="{71677A0A-AF03-41CE-B839-7A08D229D72B}" type="presParOf" srcId="{C6486330-1C43-4BF8-8AD3-E49A127F5FA8}" destId="{DD75B80A-676D-43C0-8319-754C412D15D3}" srcOrd="4" destOrd="0" presId="urn:microsoft.com/office/officeart/2018/2/layout/IconVerticalSolidList"/>
    <dgm:cxn modelId="{645F80D3-9883-43C5-9E87-285FDC85F72A}" type="presParOf" srcId="{DD75B80A-676D-43C0-8319-754C412D15D3}" destId="{D6BD03BE-F131-4A84-B392-CE57E561EF9B}" srcOrd="0" destOrd="0" presId="urn:microsoft.com/office/officeart/2018/2/layout/IconVerticalSolidList"/>
    <dgm:cxn modelId="{30B69FD4-DABA-4B00-B214-0E34A4B01AC8}" type="presParOf" srcId="{DD75B80A-676D-43C0-8319-754C412D15D3}" destId="{93FDC3E9-9D26-4C56-8764-8B6540E8389A}" srcOrd="1" destOrd="0" presId="urn:microsoft.com/office/officeart/2018/2/layout/IconVerticalSolidList"/>
    <dgm:cxn modelId="{3DBF5E19-C147-4AD6-97BE-24CA892F2176}" type="presParOf" srcId="{DD75B80A-676D-43C0-8319-754C412D15D3}" destId="{9EF1FFC7-ED2B-4DE6-B364-488C6F57C307}" srcOrd="2" destOrd="0" presId="urn:microsoft.com/office/officeart/2018/2/layout/IconVerticalSolidList"/>
    <dgm:cxn modelId="{8246F487-134C-471D-952C-0698DBC08DD3}" type="presParOf" srcId="{DD75B80A-676D-43C0-8319-754C412D15D3}" destId="{26B0CD85-3783-4CCE-A37F-FBF29BE868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980831-5B43-419C-BFD7-351C807EA8EE}" type="doc">
      <dgm:prSet loTypeId="urn:microsoft.com/office/officeart/2009/3/layout/HorizontalOrganizationChart" loCatId="hierarchy" qsTypeId="urn:microsoft.com/office/officeart/2005/8/quickstyle/simple5" qsCatId="simple" csTypeId="urn:microsoft.com/office/officeart/2005/8/colors/accent1_2" csCatId="accent1"/>
      <dgm:spPr/>
      <dgm:t>
        <a:bodyPr/>
        <a:lstStyle/>
        <a:p>
          <a:endParaRPr lang="en-US"/>
        </a:p>
      </dgm:t>
    </dgm:pt>
    <dgm:pt modelId="{2FC52222-FD9B-48F8-84EB-1DE8352ECE71}">
      <dgm:prSet/>
      <dgm:spPr/>
      <dgm:t>
        <a:bodyPr/>
        <a:lstStyle/>
        <a:p>
          <a:r>
            <a:rPr lang="en-US" b="1"/>
            <a:t>Challenge:</a:t>
          </a:r>
          <a:r>
            <a:rPr lang="en-US"/>
            <a:t> RoBERTa fine-tuned on Twitter data may not generalize well to Reddit.</a:t>
          </a:r>
        </a:p>
      </dgm:t>
    </dgm:pt>
    <dgm:pt modelId="{B08DADCA-5351-48B5-8FB5-9C77EA75E245}" type="parTrans" cxnId="{D86AB3F3-BD42-496B-9BAF-93829CED9FB6}">
      <dgm:prSet/>
      <dgm:spPr/>
      <dgm:t>
        <a:bodyPr/>
        <a:lstStyle/>
        <a:p>
          <a:endParaRPr lang="en-US"/>
        </a:p>
      </dgm:t>
    </dgm:pt>
    <dgm:pt modelId="{7F24FC40-8C41-4B34-8D50-189F63361D23}" type="sibTrans" cxnId="{D86AB3F3-BD42-496B-9BAF-93829CED9FB6}">
      <dgm:prSet/>
      <dgm:spPr/>
      <dgm:t>
        <a:bodyPr/>
        <a:lstStyle/>
        <a:p>
          <a:endParaRPr lang="en-US"/>
        </a:p>
      </dgm:t>
    </dgm:pt>
    <dgm:pt modelId="{08EC5AC6-9214-4F43-B2EA-DF04E026388A}">
      <dgm:prSet/>
      <dgm:spPr/>
      <dgm:t>
        <a:bodyPr/>
        <a:lstStyle/>
        <a:p>
          <a:r>
            <a:rPr lang="en-US" b="1"/>
            <a:t>Explanation:</a:t>
          </a:r>
          <a:r>
            <a:rPr lang="en-US"/>
            <a:t> Reddit's language and community norms differ from Twitter’s.</a:t>
          </a:r>
        </a:p>
      </dgm:t>
    </dgm:pt>
    <dgm:pt modelId="{0DD4B082-51E6-4B14-A485-39572A6A802A}" type="parTrans" cxnId="{391ECF89-D54B-46F8-A21F-EA93FDC7FFDA}">
      <dgm:prSet/>
      <dgm:spPr/>
      <dgm:t>
        <a:bodyPr/>
        <a:lstStyle/>
        <a:p>
          <a:endParaRPr lang="en-US"/>
        </a:p>
      </dgm:t>
    </dgm:pt>
    <dgm:pt modelId="{ACE83CD1-83C9-440B-BEFC-823E4D53B452}" type="sibTrans" cxnId="{391ECF89-D54B-46F8-A21F-EA93FDC7FFDA}">
      <dgm:prSet/>
      <dgm:spPr/>
      <dgm:t>
        <a:bodyPr/>
        <a:lstStyle/>
        <a:p>
          <a:endParaRPr lang="en-US"/>
        </a:p>
      </dgm:t>
    </dgm:pt>
    <dgm:pt modelId="{ABF634B9-C171-4404-8B29-B3EE55A02B0C}">
      <dgm:prSet/>
      <dgm:spPr/>
      <dgm:t>
        <a:bodyPr/>
        <a:lstStyle/>
        <a:p>
          <a:r>
            <a:rPr lang="en-US" b="1"/>
            <a:t>Potential Solutions:</a:t>
          </a:r>
          <a:endParaRPr lang="en-US"/>
        </a:p>
      </dgm:t>
    </dgm:pt>
    <dgm:pt modelId="{AA28587E-00DC-44B5-97E1-999EF53B3C61}" type="parTrans" cxnId="{D104F9C0-7907-48F0-9005-46583509C0C8}">
      <dgm:prSet/>
      <dgm:spPr/>
      <dgm:t>
        <a:bodyPr/>
        <a:lstStyle/>
        <a:p>
          <a:endParaRPr lang="en-US"/>
        </a:p>
      </dgm:t>
    </dgm:pt>
    <dgm:pt modelId="{711B4730-7FE4-4326-9A17-8B44F3184889}" type="sibTrans" cxnId="{D104F9C0-7907-48F0-9005-46583509C0C8}">
      <dgm:prSet/>
      <dgm:spPr/>
      <dgm:t>
        <a:bodyPr/>
        <a:lstStyle/>
        <a:p>
          <a:endParaRPr lang="en-US"/>
        </a:p>
      </dgm:t>
    </dgm:pt>
    <dgm:pt modelId="{0959ACAD-3194-41E0-B855-E5897708623C}">
      <dgm:prSet/>
      <dgm:spPr/>
      <dgm:t>
        <a:bodyPr/>
        <a:lstStyle/>
        <a:p>
          <a:r>
            <a:rPr lang="en-US"/>
            <a:t>Fine-tune on Reddit-specific data.</a:t>
          </a:r>
        </a:p>
      </dgm:t>
    </dgm:pt>
    <dgm:pt modelId="{7BA6E1DA-213F-4DEF-BBB6-9FC14FAFB800}" type="parTrans" cxnId="{CE161720-9B49-4830-8D7B-9617B01D23B6}">
      <dgm:prSet/>
      <dgm:spPr/>
      <dgm:t>
        <a:bodyPr/>
        <a:lstStyle/>
        <a:p>
          <a:endParaRPr lang="en-US"/>
        </a:p>
      </dgm:t>
    </dgm:pt>
    <dgm:pt modelId="{499CE4CB-A489-4B2B-B334-578C6C858EDE}" type="sibTrans" cxnId="{CE161720-9B49-4830-8D7B-9617B01D23B6}">
      <dgm:prSet/>
      <dgm:spPr/>
      <dgm:t>
        <a:bodyPr/>
        <a:lstStyle/>
        <a:p>
          <a:endParaRPr lang="en-US"/>
        </a:p>
      </dgm:t>
    </dgm:pt>
    <dgm:pt modelId="{05C4CF2D-0261-4408-A0F8-9F359C35E839}">
      <dgm:prSet/>
      <dgm:spPr/>
      <dgm:t>
        <a:bodyPr/>
        <a:lstStyle/>
        <a:p>
          <a:r>
            <a:rPr lang="en-US"/>
            <a:t>Apply transfer learning to adapt models to Reddit’s context.</a:t>
          </a:r>
        </a:p>
      </dgm:t>
    </dgm:pt>
    <dgm:pt modelId="{09F9AE3A-C4EA-4C16-A6A0-629CD6AF708A}" type="parTrans" cxnId="{6A1BDF19-9BCA-49BE-9A36-70EA924C88DE}">
      <dgm:prSet/>
      <dgm:spPr/>
      <dgm:t>
        <a:bodyPr/>
        <a:lstStyle/>
        <a:p>
          <a:endParaRPr lang="en-US"/>
        </a:p>
      </dgm:t>
    </dgm:pt>
    <dgm:pt modelId="{92D89A3B-4082-4780-B4DB-E04B0BC204E1}" type="sibTrans" cxnId="{6A1BDF19-9BCA-49BE-9A36-70EA924C88DE}">
      <dgm:prSet/>
      <dgm:spPr/>
      <dgm:t>
        <a:bodyPr/>
        <a:lstStyle/>
        <a:p>
          <a:endParaRPr lang="en-US"/>
        </a:p>
      </dgm:t>
    </dgm:pt>
    <dgm:pt modelId="{56D547B0-BE0A-4C17-A5D5-5965E313F513}" type="pres">
      <dgm:prSet presAssocID="{5B980831-5B43-419C-BFD7-351C807EA8EE}" presName="hierChild1" presStyleCnt="0">
        <dgm:presLayoutVars>
          <dgm:orgChart val="1"/>
          <dgm:chPref val="1"/>
          <dgm:dir/>
          <dgm:animOne val="branch"/>
          <dgm:animLvl val="lvl"/>
          <dgm:resizeHandles/>
        </dgm:presLayoutVars>
      </dgm:prSet>
      <dgm:spPr/>
    </dgm:pt>
    <dgm:pt modelId="{B1B7F49B-FFAE-4D20-8B0B-C1AF8AD04DFE}" type="pres">
      <dgm:prSet presAssocID="{2FC52222-FD9B-48F8-84EB-1DE8352ECE71}" presName="hierRoot1" presStyleCnt="0">
        <dgm:presLayoutVars>
          <dgm:hierBranch val="init"/>
        </dgm:presLayoutVars>
      </dgm:prSet>
      <dgm:spPr/>
    </dgm:pt>
    <dgm:pt modelId="{D41BC2ED-E2C9-4F6C-9B70-E9C138A851A6}" type="pres">
      <dgm:prSet presAssocID="{2FC52222-FD9B-48F8-84EB-1DE8352ECE71}" presName="rootComposite1" presStyleCnt="0"/>
      <dgm:spPr/>
    </dgm:pt>
    <dgm:pt modelId="{64E4B1BA-131E-4631-BA93-2D61FFCB64D7}" type="pres">
      <dgm:prSet presAssocID="{2FC52222-FD9B-48F8-84EB-1DE8352ECE71}" presName="rootText1" presStyleLbl="node0" presStyleIdx="0" presStyleCnt="3">
        <dgm:presLayoutVars>
          <dgm:chPref val="3"/>
        </dgm:presLayoutVars>
      </dgm:prSet>
      <dgm:spPr/>
    </dgm:pt>
    <dgm:pt modelId="{35B5B341-D4EA-4E73-B927-04DF0D6E710B}" type="pres">
      <dgm:prSet presAssocID="{2FC52222-FD9B-48F8-84EB-1DE8352ECE71}" presName="rootConnector1" presStyleLbl="node1" presStyleIdx="0" presStyleCnt="0"/>
      <dgm:spPr/>
    </dgm:pt>
    <dgm:pt modelId="{85A7CFC3-6994-4CCC-96B9-90EBA3C551A8}" type="pres">
      <dgm:prSet presAssocID="{2FC52222-FD9B-48F8-84EB-1DE8352ECE71}" presName="hierChild2" presStyleCnt="0"/>
      <dgm:spPr/>
    </dgm:pt>
    <dgm:pt modelId="{41F02C5B-FDC3-4E63-A373-E302DECD0F38}" type="pres">
      <dgm:prSet presAssocID="{2FC52222-FD9B-48F8-84EB-1DE8352ECE71}" presName="hierChild3" presStyleCnt="0"/>
      <dgm:spPr/>
    </dgm:pt>
    <dgm:pt modelId="{E80C4E22-B142-4740-96B3-61F08C60B11A}" type="pres">
      <dgm:prSet presAssocID="{08EC5AC6-9214-4F43-B2EA-DF04E026388A}" presName="hierRoot1" presStyleCnt="0">
        <dgm:presLayoutVars>
          <dgm:hierBranch val="init"/>
        </dgm:presLayoutVars>
      </dgm:prSet>
      <dgm:spPr/>
    </dgm:pt>
    <dgm:pt modelId="{D5AFF981-1884-41CE-96F2-7D82F5B61EA1}" type="pres">
      <dgm:prSet presAssocID="{08EC5AC6-9214-4F43-B2EA-DF04E026388A}" presName="rootComposite1" presStyleCnt="0"/>
      <dgm:spPr/>
    </dgm:pt>
    <dgm:pt modelId="{1C30D15C-CF2A-47B1-B6AE-AEA814CB085C}" type="pres">
      <dgm:prSet presAssocID="{08EC5AC6-9214-4F43-B2EA-DF04E026388A}" presName="rootText1" presStyleLbl="node0" presStyleIdx="1" presStyleCnt="3">
        <dgm:presLayoutVars>
          <dgm:chPref val="3"/>
        </dgm:presLayoutVars>
      </dgm:prSet>
      <dgm:spPr/>
    </dgm:pt>
    <dgm:pt modelId="{40863E0B-39EF-45EE-B742-0412D9289042}" type="pres">
      <dgm:prSet presAssocID="{08EC5AC6-9214-4F43-B2EA-DF04E026388A}" presName="rootConnector1" presStyleLbl="node1" presStyleIdx="0" presStyleCnt="0"/>
      <dgm:spPr/>
    </dgm:pt>
    <dgm:pt modelId="{CF06B33F-B093-4C94-AA5F-37CF3E42DC4D}" type="pres">
      <dgm:prSet presAssocID="{08EC5AC6-9214-4F43-B2EA-DF04E026388A}" presName="hierChild2" presStyleCnt="0"/>
      <dgm:spPr/>
    </dgm:pt>
    <dgm:pt modelId="{1228524A-44D7-4A10-8E79-1872B5DDC9A2}" type="pres">
      <dgm:prSet presAssocID="{08EC5AC6-9214-4F43-B2EA-DF04E026388A}" presName="hierChild3" presStyleCnt="0"/>
      <dgm:spPr/>
    </dgm:pt>
    <dgm:pt modelId="{865BEE7F-1DB2-429B-8F57-18D663C64E3A}" type="pres">
      <dgm:prSet presAssocID="{ABF634B9-C171-4404-8B29-B3EE55A02B0C}" presName="hierRoot1" presStyleCnt="0">
        <dgm:presLayoutVars>
          <dgm:hierBranch val="init"/>
        </dgm:presLayoutVars>
      </dgm:prSet>
      <dgm:spPr/>
    </dgm:pt>
    <dgm:pt modelId="{4F42BC0E-327D-4591-A816-9153F8D60A38}" type="pres">
      <dgm:prSet presAssocID="{ABF634B9-C171-4404-8B29-B3EE55A02B0C}" presName="rootComposite1" presStyleCnt="0"/>
      <dgm:spPr/>
    </dgm:pt>
    <dgm:pt modelId="{21430882-828C-4C02-9464-037983C46803}" type="pres">
      <dgm:prSet presAssocID="{ABF634B9-C171-4404-8B29-B3EE55A02B0C}" presName="rootText1" presStyleLbl="node0" presStyleIdx="2" presStyleCnt="3">
        <dgm:presLayoutVars>
          <dgm:chPref val="3"/>
        </dgm:presLayoutVars>
      </dgm:prSet>
      <dgm:spPr/>
    </dgm:pt>
    <dgm:pt modelId="{7D97D90D-6062-435E-A8E8-2E50B8751A36}" type="pres">
      <dgm:prSet presAssocID="{ABF634B9-C171-4404-8B29-B3EE55A02B0C}" presName="rootConnector1" presStyleLbl="node1" presStyleIdx="0" presStyleCnt="0"/>
      <dgm:spPr/>
    </dgm:pt>
    <dgm:pt modelId="{2CDE9D17-2440-45AA-A2F5-AF19DFB77948}" type="pres">
      <dgm:prSet presAssocID="{ABF634B9-C171-4404-8B29-B3EE55A02B0C}" presName="hierChild2" presStyleCnt="0"/>
      <dgm:spPr/>
    </dgm:pt>
    <dgm:pt modelId="{F6B6A5F8-B5E5-4F63-8417-56E2119A3B35}" type="pres">
      <dgm:prSet presAssocID="{7BA6E1DA-213F-4DEF-BBB6-9FC14FAFB800}" presName="Name64" presStyleLbl="parChTrans1D2" presStyleIdx="0" presStyleCnt="2"/>
      <dgm:spPr/>
    </dgm:pt>
    <dgm:pt modelId="{228CEFEE-09D7-4C1A-A42D-43B30EEED09F}" type="pres">
      <dgm:prSet presAssocID="{0959ACAD-3194-41E0-B855-E5897708623C}" presName="hierRoot2" presStyleCnt="0">
        <dgm:presLayoutVars>
          <dgm:hierBranch val="init"/>
        </dgm:presLayoutVars>
      </dgm:prSet>
      <dgm:spPr/>
    </dgm:pt>
    <dgm:pt modelId="{2F075F25-8AAF-4B25-8490-2B528A34BF41}" type="pres">
      <dgm:prSet presAssocID="{0959ACAD-3194-41E0-B855-E5897708623C}" presName="rootComposite" presStyleCnt="0"/>
      <dgm:spPr/>
    </dgm:pt>
    <dgm:pt modelId="{36C2BE44-D84A-44CE-954E-B8432F393F31}" type="pres">
      <dgm:prSet presAssocID="{0959ACAD-3194-41E0-B855-E5897708623C}" presName="rootText" presStyleLbl="node2" presStyleIdx="0" presStyleCnt="2">
        <dgm:presLayoutVars>
          <dgm:chPref val="3"/>
        </dgm:presLayoutVars>
      </dgm:prSet>
      <dgm:spPr/>
    </dgm:pt>
    <dgm:pt modelId="{64B3C588-2EBC-4E26-AB72-E4061AA94486}" type="pres">
      <dgm:prSet presAssocID="{0959ACAD-3194-41E0-B855-E5897708623C}" presName="rootConnector" presStyleLbl="node2" presStyleIdx="0" presStyleCnt="2"/>
      <dgm:spPr/>
    </dgm:pt>
    <dgm:pt modelId="{CB2E0477-448C-4C37-87BF-BF026757A146}" type="pres">
      <dgm:prSet presAssocID="{0959ACAD-3194-41E0-B855-E5897708623C}" presName="hierChild4" presStyleCnt="0"/>
      <dgm:spPr/>
    </dgm:pt>
    <dgm:pt modelId="{A69E2759-B8FA-481A-85B3-52556AACFCA4}" type="pres">
      <dgm:prSet presAssocID="{0959ACAD-3194-41E0-B855-E5897708623C}" presName="hierChild5" presStyleCnt="0"/>
      <dgm:spPr/>
    </dgm:pt>
    <dgm:pt modelId="{8F29F5A1-BADC-4409-AFC7-E87DCA166258}" type="pres">
      <dgm:prSet presAssocID="{09F9AE3A-C4EA-4C16-A6A0-629CD6AF708A}" presName="Name64" presStyleLbl="parChTrans1D2" presStyleIdx="1" presStyleCnt="2"/>
      <dgm:spPr/>
    </dgm:pt>
    <dgm:pt modelId="{DC2A284B-FE6F-42E5-ABA2-62A149C2407A}" type="pres">
      <dgm:prSet presAssocID="{05C4CF2D-0261-4408-A0F8-9F359C35E839}" presName="hierRoot2" presStyleCnt="0">
        <dgm:presLayoutVars>
          <dgm:hierBranch val="init"/>
        </dgm:presLayoutVars>
      </dgm:prSet>
      <dgm:spPr/>
    </dgm:pt>
    <dgm:pt modelId="{72F2739E-0C51-4A9A-9064-721B458E762F}" type="pres">
      <dgm:prSet presAssocID="{05C4CF2D-0261-4408-A0F8-9F359C35E839}" presName="rootComposite" presStyleCnt="0"/>
      <dgm:spPr/>
    </dgm:pt>
    <dgm:pt modelId="{2D8D7BB2-EF12-44A9-A7B9-07EB5F1F0563}" type="pres">
      <dgm:prSet presAssocID="{05C4CF2D-0261-4408-A0F8-9F359C35E839}" presName="rootText" presStyleLbl="node2" presStyleIdx="1" presStyleCnt="2">
        <dgm:presLayoutVars>
          <dgm:chPref val="3"/>
        </dgm:presLayoutVars>
      </dgm:prSet>
      <dgm:spPr/>
    </dgm:pt>
    <dgm:pt modelId="{09B79F21-7A76-4DBD-9114-E306C1EC655E}" type="pres">
      <dgm:prSet presAssocID="{05C4CF2D-0261-4408-A0F8-9F359C35E839}" presName="rootConnector" presStyleLbl="node2" presStyleIdx="1" presStyleCnt="2"/>
      <dgm:spPr/>
    </dgm:pt>
    <dgm:pt modelId="{6C4B3106-2E21-4EF1-A814-9A5B8C25D68D}" type="pres">
      <dgm:prSet presAssocID="{05C4CF2D-0261-4408-A0F8-9F359C35E839}" presName="hierChild4" presStyleCnt="0"/>
      <dgm:spPr/>
    </dgm:pt>
    <dgm:pt modelId="{6EFCAC8B-1010-4AFA-A2E3-351B318F8268}" type="pres">
      <dgm:prSet presAssocID="{05C4CF2D-0261-4408-A0F8-9F359C35E839}" presName="hierChild5" presStyleCnt="0"/>
      <dgm:spPr/>
    </dgm:pt>
    <dgm:pt modelId="{9A8A973E-739D-4EB2-833D-D35AFC7D9589}" type="pres">
      <dgm:prSet presAssocID="{ABF634B9-C171-4404-8B29-B3EE55A02B0C}" presName="hierChild3" presStyleCnt="0"/>
      <dgm:spPr/>
    </dgm:pt>
  </dgm:ptLst>
  <dgm:cxnLst>
    <dgm:cxn modelId="{88FC560D-0886-44B3-92D1-1226C3FFCF8C}" type="presOf" srcId="{09F9AE3A-C4EA-4C16-A6A0-629CD6AF708A}" destId="{8F29F5A1-BADC-4409-AFC7-E87DCA166258}" srcOrd="0" destOrd="0" presId="urn:microsoft.com/office/officeart/2009/3/layout/HorizontalOrganizationChart"/>
    <dgm:cxn modelId="{6A1BDF19-9BCA-49BE-9A36-70EA924C88DE}" srcId="{ABF634B9-C171-4404-8B29-B3EE55A02B0C}" destId="{05C4CF2D-0261-4408-A0F8-9F359C35E839}" srcOrd="1" destOrd="0" parTransId="{09F9AE3A-C4EA-4C16-A6A0-629CD6AF708A}" sibTransId="{92D89A3B-4082-4780-B4DB-E04B0BC204E1}"/>
    <dgm:cxn modelId="{CE161720-9B49-4830-8D7B-9617B01D23B6}" srcId="{ABF634B9-C171-4404-8B29-B3EE55A02B0C}" destId="{0959ACAD-3194-41E0-B855-E5897708623C}" srcOrd="0" destOrd="0" parTransId="{7BA6E1DA-213F-4DEF-BBB6-9FC14FAFB800}" sibTransId="{499CE4CB-A489-4B2B-B334-578C6C858EDE}"/>
    <dgm:cxn modelId="{3A1E952A-DB99-4F9E-97F1-DACB62F1A798}" type="presOf" srcId="{5B980831-5B43-419C-BFD7-351C807EA8EE}" destId="{56D547B0-BE0A-4C17-A5D5-5965E313F513}" srcOrd="0" destOrd="0" presId="urn:microsoft.com/office/officeart/2009/3/layout/HorizontalOrganizationChart"/>
    <dgm:cxn modelId="{DA8DC82A-7DB0-4179-9873-FD3B995878D5}" type="presOf" srcId="{08EC5AC6-9214-4F43-B2EA-DF04E026388A}" destId="{1C30D15C-CF2A-47B1-B6AE-AEA814CB085C}" srcOrd="0" destOrd="0" presId="urn:microsoft.com/office/officeart/2009/3/layout/HorizontalOrganizationChart"/>
    <dgm:cxn modelId="{FE2E743E-0275-44A2-9F84-473DEDC1FF6B}" type="presOf" srcId="{2FC52222-FD9B-48F8-84EB-1DE8352ECE71}" destId="{64E4B1BA-131E-4631-BA93-2D61FFCB64D7}" srcOrd="0" destOrd="0" presId="urn:microsoft.com/office/officeart/2009/3/layout/HorizontalOrganizationChart"/>
    <dgm:cxn modelId="{391ECF89-D54B-46F8-A21F-EA93FDC7FFDA}" srcId="{5B980831-5B43-419C-BFD7-351C807EA8EE}" destId="{08EC5AC6-9214-4F43-B2EA-DF04E026388A}" srcOrd="1" destOrd="0" parTransId="{0DD4B082-51E6-4B14-A485-39572A6A802A}" sibTransId="{ACE83CD1-83C9-440B-BEFC-823E4D53B452}"/>
    <dgm:cxn modelId="{9B1CA19A-9B3C-4433-A7D9-13BAEBB5B6DC}" type="presOf" srcId="{0959ACAD-3194-41E0-B855-E5897708623C}" destId="{36C2BE44-D84A-44CE-954E-B8432F393F31}" srcOrd="0" destOrd="0" presId="urn:microsoft.com/office/officeart/2009/3/layout/HorizontalOrganizationChart"/>
    <dgm:cxn modelId="{6B66ABA3-655E-449A-A412-A7D743C3C619}" type="presOf" srcId="{ABF634B9-C171-4404-8B29-B3EE55A02B0C}" destId="{21430882-828C-4C02-9464-037983C46803}" srcOrd="0" destOrd="0" presId="urn:microsoft.com/office/officeart/2009/3/layout/HorizontalOrganizationChart"/>
    <dgm:cxn modelId="{FF0A07BA-AE1F-4C8E-B21C-AA4AC0DE123C}" type="presOf" srcId="{05C4CF2D-0261-4408-A0F8-9F359C35E839}" destId="{09B79F21-7A76-4DBD-9114-E306C1EC655E}" srcOrd="1" destOrd="0" presId="urn:microsoft.com/office/officeart/2009/3/layout/HorizontalOrganizationChart"/>
    <dgm:cxn modelId="{216360BF-E00F-4CAD-BC9A-2E0C99CBA440}" type="presOf" srcId="{ABF634B9-C171-4404-8B29-B3EE55A02B0C}" destId="{7D97D90D-6062-435E-A8E8-2E50B8751A36}" srcOrd="1" destOrd="0" presId="urn:microsoft.com/office/officeart/2009/3/layout/HorizontalOrganizationChart"/>
    <dgm:cxn modelId="{D104F9C0-7907-48F0-9005-46583509C0C8}" srcId="{5B980831-5B43-419C-BFD7-351C807EA8EE}" destId="{ABF634B9-C171-4404-8B29-B3EE55A02B0C}" srcOrd="2" destOrd="0" parTransId="{AA28587E-00DC-44B5-97E1-999EF53B3C61}" sibTransId="{711B4730-7FE4-4326-9A17-8B44F3184889}"/>
    <dgm:cxn modelId="{600D6FCC-3FA2-4EAB-9BF3-09A40DD1B1C3}" type="presOf" srcId="{05C4CF2D-0261-4408-A0F8-9F359C35E839}" destId="{2D8D7BB2-EF12-44A9-A7B9-07EB5F1F0563}" srcOrd="0" destOrd="0" presId="urn:microsoft.com/office/officeart/2009/3/layout/HorizontalOrganizationChart"/>
    <dgm:cxn modelId="{7AF47CCE-AFE4-495C-B5A7-98BA0579A093}" type="presOf" srcId="{7BA6E1DA-213F-4DEF-BBB6-9FC14FAFB800}" destId="{F6B6A5F8-B5E5-4F63-8417-56E2119A3B35}" srcOrd="0" destOrd="0" presId="urn:microsoft.com/office/officeart/2009/3/layout/HorizontalOrganizationChart"/>
    <dgm:cxn modelId="{108651EB-B750-4779-8731-31F42215EE56}" type="presOf" srcId="{0959ACAD-3194-41E0-B855-E5897708623C}" destId="{64B3C588-2EBC-4E26-AB72-E4061AA94486}" srcOrd="1" destOrd="0" presId="urn:microsoft.com/office/officeart/2009/3/layout/HorizontalOrganizationChart"/>
    <dgm:cxn modelId="{1C0B28F0-8DCA-4089-9A58-97ED283ABBE2}" type="presOf" srcId="{08EC5AC6-9214-4F43-B2EA-DF04E026388A}" destId="{40863E0B-39EF-45EE-B742-0412D9289042}" srcOrd="1" destOrd="0" presId="urn:microsoft.com/office/officeart/2009/3/layout/HorizontalOrganizationChart"/>
    <dgm:cxn modelId="{D86AB3F3-BD42-496B-9BAF-93829CED9FB6}" srcId="{5B980831-5B43-419C-BFD7-351C807EA8EE}" destId="{2FC52222-FD9B-48F8-84EB-1DE8352ECE71}" srcOrd="0" destOrd="0" parTransId="{B08DADCA-5351-48B5-8FB5-9C77EA75E245}" sibTransId="{7F24FC40-8C41-4B34-8D50-189F63361D23}"/>
    <dgm:cxn modelId="{ADA9F8F5-0AC9-4D5F-A742-F8CD2CAE229A}" type="presOf" srcId="{2FC52222-FD9B-48F8-84EB-1DE8352ECE71}" destId="{35B5B341-D4EA-4E73-B927-04DF0D6E710B}" srcOrd="1" destOrd="0" presId="urn:microsoft.com/office/officeart/2009/3/layout/HorizontalOrganizationChart"/>
    <dgm:cxn modelId="{BAF4CAF8-2FC8-440B-A9D4-7856E767C4E8}" type="presParOf" srcId="{56D547B0-BE0A-4C17-A5D5-5965E313F513}" destId="{B1B7F49B-FFAE-4D20-8B0B-C1AF8AD04DFE}" srcOrd="0" destOrd="0" presId="urn:microsoft.com/office/officeart/2009/3/layout/HorizontalOrganizationChart"/>
    <dgm:cxn modelId="{EB79E4BD-5E2F-4C26-B580-88698003C000}" type="presParOf" srcId="{B1B7F49B-FFAE-4D20-8B0B-C1AF8AD04DFE}" destId="{D41BC2ED-E2C9-4F6C-9B70-E9C138A851A6}" srcOrd="0" destOrd="0" presId="urn:microsoft.com/office/officeart/2009/3/layout/HorizontalOrganizationChart"/>
    <dgm:cxn modelId="{D59A7D40-05B5-4BC9-B876-DA2BED8C34A8}" type="presParOf" srcId="{D41BC2ED-E2C9-4F6C-9B70-E9C138A851A6}" destId="{64E4B1BA-131E-4631-BA93-2D61FFCB64D7}" srcOrd="0" destOrd="0" presId="urn:microsoft.com/office/officeart/2009/3/layout/HorizontalOrganizationChart"/>
    <dgm:cxn modelId="{F4673445-D73A-4F27-A476-E3716BCA342E}" type="presParOf" srcId="{D41BC2ED-E2C9-4F6C-9B70-E9C138A851A6}" destId="{35B5B341-D4EA-4E73-B927-04DF0D6E710B}" srcOrd="1" destOrd="0" presId="urn:microsoft.com/office/officeart/2009/3/layout/HorizontalOrganizationChart"/>
    <dgm:cxn modelId="{E52E3D6A-7D7E-4659-909A-9C66306333D2}" type="presParOf" srcId="{B1B7F49B-FFAE-4D20-8B0B-C1AF8AD04DFE}" destId="{85A7CFC3-6994-4CCC-96B9-90EBA3C551A8}" srcOrd="1" destOrd="0" presId="urn:microsoft.com/office/officeart/2009/3/layout/HorizontalOrganizationChart"/>
    <dgm:cxn modelId="{C58E534A-1D4A-433E-9761-CB684DE1C663}" type="presParOf" srcId="{B1B7F49B-FFAE-4D20-8B0B-C1AF8AD04DFE}" destId="{41F02C5B-FDC3-4E63-A373-E302DECD0F38}" srcOrd="2" destOrd="0" presId="urn:microsoft.com/office/officeart/2009/3/layout/HorizontalOrganizationChart"/>
    <dgm:cxn modelId="{E287020E-C4B0-45EC-BF46-6F67E46B31DC}" type="presParOf" srcId="{56D547B0-BE0A-4C17-A5D5-5965E313F513}" destId="{E80C4E22-B142-4740-96B3-61F08C60B11A}" srcOrd="1" destOrd="0" presId="urn:microsoft.com/office/officeart/2009/3/layout/HorizontalOrganizationChart"/>
    <dgm:cxn modelId="{64B26202-B1BE-418E-84A0-5CADF5C302D9}" type="presParOf" srcId="{E80C4E22-B142-4740-96B3-61F08C60B11A}" destId="{D5AFF981-1884-41CE-96F2-7D82F5B61EA1}" srcOrd="0" destOrd="0" presId="urn:microsoft.com/office/officeart/2009/3/layout/HorizontalOrganizationChart"/>
    <dgm:cxn modelId="{7965B3D9-9CBE-4EA0-A730-C5EF2193BE75}" type="presParOf" srcId="{D5AFF981-1884-41CE-96F2-7D82F5B61EA1}" destId="{1C30D15C-CF2A-47B1-B6AE-AEA814CB085C}" srcOrd="0" destOrd="0" presId="urn:microsoft.com/office/officeart/2009/3/layout/HorizontalOrganizationChart"/>
    <dgm:cxn modelId="{226675FB-DC8E-4953-AB7A-72C82E3D0628}" type="presParOf" srcId="{D5AFF981-1884-41CE-96F2-7D82F5B61EA1}" destId="{40863E0B-39EF-45EE-B742-0412D9289042}" srcOrd="1" destOrd="0" presId="urn:microsoft.com/office/officeart/2009/3/layout/HorizontalOrganizationChart"/>
    <dgm:cxn modelId="{B5D1D5FC-9476-41D5-A29C-92EEA4FDF255}" type="presParOf" srcId="{E80C4E22-B142-4740-96B3-61F08C60B11A}" destId="{CF06B33F-B093-4C94-AA5F-37CF3E42DC4D}" srcOrd="1" destOrd="0" presId="urn:microsoft.com/office/officeart/2009/3/layout/HorizontalOrganizationChart"/>
    <dgm:cxn modelId="{CB9290A2-D481-478F-A4DB-0D6E4FF4A972}" type="presParOf" srcId="{E80C4E22-B142-4740-96B3-61F08C60B11A}" destId="{1228524A-44D7-4A10-8E79-1872B5DDC9A2}" srcOrd="2" destOrd="0" presId="urn:microsoft.com/office/officeart/2009/3/layout/HorizontalOrganizationChart"/>
    <dgm:cxn modelId="{C765F0F6-C1C0-4616-A6AC-893A1BE4F351}" type="presParOf" srcId="{56D547B0-BE0A-4C17-A5D5-5965E313F513}" destId="{865BEE7F-1DB2-429B-8F57-18D663C64E3A}" srcOrd="2" destOrd="0" presId="urn:microsoft.com/office/officeart/2009/3/layout/HorizontalOrganizationChart"/>
    <dgm:cxn modelId="{33041525-7006-4B11-805D-A8609F18C80B}" type="presParOf" srcId="{865BEE7F-1DB2-429B-8F57-18D663C64E3A}" destId="{4F42BC0E-327D-4591-A816-9153F8D60A38}" srcOrd="0" destOrd="0" presId="urn:microsoft.com/office/officeart/2009/3/layout/HorizontalOrganizationChart"/>
    <dgm:cxn modelId="{71C46859-20A5-4AD7-ACB4-B217EF896847}" type="presParOf" srcId="{4F42BC0E-327D-4591-A816-9153F8D60A38}" destId="{21430882-828C-4C02-9464-037983C46803}" srcOrd="0" destOrd="0" presId="urn:microsoft.com/office/officeart/2009/3/layout/HorizontalOrganizationChart"/>
    <dgm:cxn modelId="{86C29A20-526B-4AC3-926A-8D283D1B40D5}" type="presParOf" srcId="{4F42BC0E-327D-4591-A816-9153F8D60A38}" destId="{7D97D90D-6062-435E-A8E8-2E50B8751A36}" srcOrd="1" destOrd="0" presId="urn:microsoft.com/office/officeart/2009/3/layout/HorizontalOrganizationChart"/>
    <dgm:cxn modelId="{678A4029-B2E2-4D28-99B9-709BE868BB70}" type="presParOf" srcId="{865BEE7F-1DB2-429B-8F57-18D663C64E3A}" destId="{2CDE9D17-2440-45AA-A2F5-AF19DFB77948}" srcOrd="1" destOrd="0" presId="urn:microsoft.com/office/officeart/2009/3/layout/HorizontalOrganizationChart"/>
    <dgm:cxn modelId="{202F326B-17F4-4502-8C17-85029C01B025}" type="presParOf" srcId="{2CDE9D17-2440-45AA-A2F5-AF19DFB77948}" destId="{F6B6A5F8-B5E5-4F63-8417-56E2119A3B35}" srcOrd="0" destOrd="0" presId="urn:microsoft.com/office/officeart/2009/3/layout/HorizontalOrganizationChart"/>
    <dgm:cxn modelId="{CE4F399B-4715-4E5A-BF63-0813BC2A46F4}" type="presParOf" srcId="{2CDE9D17-2440-45AA-A2F5-AF19DFB77948}" destId="{228CEFEE-09D7-4C1A-A42D-43B30EEED09F}" srcOrd="1" destOrd="0" presId="urn:microsoft.com/office/officeart/2009/3/layout/HorizontalOrganizationChart"/>
    <dgm:cxn modelId="{BCCB9674-45E7-4DD3-BEB6-C64B6B757D3A}" type="presParOf" srcId="{228CEFEE-09D7-4C1A-A42D-43B30EEED09F}" destId="{2F075F25-8AAF-4B25-8490-2B528A34BF41}" srcOrd="0" destOrd="0" presId="urn:microsoft.com/office/officeart/2009/3/layout/HorizontalOrganizationChart"/>
    <dgm:cxn modelId="{B618EB61-FB1D-41F2-9CF2-48DEC47190F0}" type="presParOf" srcId="{2F075F25-8AAF-4B25-8490-2B528A34BF41}" destId="{36C2BE44-D84A-44CE-954E-B8432F393F31}" srcOrd="0" destOrd="0" presId="urn:microsoft.com/office/officeart/2009/3/layout/HorizontalOrganizationChart"/>
    <dgm:cxn modelId="{72F59E44-F66E-4CC4-97CA-DA30F4032F47}" type="presParOf" srcId="{2F075F25-8AAF-4B25-8490-2B528A34BF41}" destId="{64B3C588-2EBC-4E26-AB72-E4061AA94486}" srcOrd="1" destOrd="0" presId="urn:microsoft.com/office/officeart/2009/3/layout/HorizontalOrganizationChart"/>
    <dgm:cxn modelId="{84C09B31-9E83-4144-81AE-A1C8840F8752}" type="presParOf" srcId="{228CEFEE-09D7-4C1A-A42D-43B30EEED09F}" destId="{CB2E0477-448C-4C37-87BF-BF026757A146}" srcOrd="1" destOrd="0" presId="urn:microsoft.com/office/officeart/2009/3/layout/HorizontalOrganizationChart"/>
    <dgm:cxn modelId="{78C7F959-AECE-4B81-9E62-9FCF09404B36}" type="presParOf" srcId="{228CEFEE-09D7-4C1A-A42D-43B30EEED09F}" destId="{A69E2759-B8FA-481A-85B3-52556AACFCA4}" srcOrd="2" destOrd="0" presId="urn:microsoft.com/office/officeart/2009/3/layout/HorizontalOrganizationChart"/>
    <dgm:cxn modelId="{CE1D1BDA-028D-4F99-8E7E-809522A76549}" type="presParOf" srcId="{2CDE9D17-2440-45AA-A2F5-AF19DFB77948}" destId="{8F29F5A1-BADC-4409-AFC7-E87DCA166258}" srcOrd="2" destOrd="0" presId="urn:microsoft.com/office/officeart/2009/3/layout/HorizontalOrganizationChart"/>
    <dgm:cxn modelId="{96B458CE-A6EA-4403-9C61-ACA55171A4A6}" type="presParOf" srcId="{2CDE9D17-2440-45AA-A2F5-AF19DFB77948}" destId="{DC2A284B-FE6F-42E5-ABA2-62A149C2407A}" srcOrd="3" destOrd="0" presId="urn:microsoft.com/office/officeart/2009/3/layout/HorizontalOrganizationChart"/>
    <dgm:cxn modelId="{BEF6A660-40E4-497F-B2D8-38FEC73329A5}" type="presParOf" srcId="{DC2A284B-FE6F-42E5-ABA2-62A149C2407A}" destId="{72F2739E-0C51-4A9A-9064-721B458E762F}" srcOrd="0" destOrd="0" presId="urn:microsoft.com/office/officeart/2009/3/layout/HorizontalOrganizationChart"/>
    <dgm:cxn modelId="{879FA2DD-1982-4323-9D05-51E5CFA2F494}" type="presParOf" srcId="{72F2739E-0C51-4A9A-9064-721B458E762F}" destId="{2D8D7BB2-EF12-44A9-A7B9-07EB5F1F0563}" srcOrd="0" destOrd="0" presId="urn:microsoft.com/office/officeart/2009/3/layout/HorizontalOrganizationChart"/>
    <dgm:cxn modelId="{F677C9C7-7C98-4FF9-B3E3-AA2FA68D860B}" type="presParOf" srcId="{72F2739E-0C51-4A9A-9064-721B458E762F}" destId="{09B79F21-7A76-4DBD-9114-E306C1EC655E}" srcOrd="1" destOrd="0" presId="urn:microsoft.com/office/officeart/2009/3/layout/HorizontalOrganizationChart"/>
    <dgm:cxn modelId="{5D112DA3-61D2-4A10-A533-C29BA478705C}" type="presParOf" srcId="{DC2A284B-FE6F-42E5-ABA2-62A149C2407A}" destId="{6C4B3106-2E21-4EF1-A814-9A5B8C25D68D}" srcOrd="1" destOrd="0" presId="urn:microsoft.com/office/officeart/2009/3/layout/HorizontalOrganizationChart"/>
    <dgm:cxn modelId="{92D298A4-9E20-4CC6-B2A1-1B8D64C356C1}" type="presParOf" srcId="{DC2A284B-FE6F-42E5-ABA2-62A149C2407A}" destId="{6EFCAC8B-1010-4AFA-A2E3-351B318F8268}" srcOrd="2" destOrd="0" presId="urn:microsoft.com/office/officeart/2009/3/layout/HorizontalOrganizationChart"/>
    <dgm:cxn modelId="{BD4CD4E9-A273-4B4B-BD89-E77082377A8D}" type="presParOf" srcId="{865BEE7F-1DB2-429B-8F57-18D663C64E3A}" destId="{9A8A973E-739D-4EB2-833D-D35AFC7D958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C142F-9EAD-44CA-B228-B5FA856E66D1}" type="doc">
      <dgm:prSet loTypeId="urn:microsoft.com/office/officeart/2005/8/layout/process4" loCatId="process" qsTypeId="urn:microsoft.com/office/officeart/2005/8/quickstyle/simple4" qsCatId="simple" csTypeId="urn:microsoft.com/office/officeart/2005/8/colors/accent3_2" csCatId="accent3"/>
      <dgm:spPr/>
      <dgm:t>
        <a:bodyPr/>
        <a:lstStyle/>
        <a:p>
          <a:endParaRPr lang="en-US"/>
        </a:p>
      </dgm:t>
    </dgm:pt>
    <dgm:pt modelId="{42EE8225-BD22-443C-B465-26E2C96328AE}">
      <dgm:prSet/>
      <dgm:spPr/>
      <dgm:t>
        <a:bodyPr/>
        <a:lstStyle/>
        <a:p>
          <a:r>
            <a:rPr lang="en-US" b="1"/>
            <a:t>Challenge:</a:t>
          </a:r>
          <a:r>
            <a:rPr lang="en-US"/>
            <a:t> RoBERTa's resource demands affect scalability and real-time processing.</a:t>
          </a:r>
        </a:p>
      </dgm:t>
    </dgm:pt>
    <dgm:pt modelId="{99DB3480-B1E5-4AA5-ACF9-4FD35B853276}" type="parTrans" cxnId="{07B28A9D-4FF5-4051-B5A8-3DC451BF8B96}">
      <dgm:prSet/>
      <dgm:spPr/>
      <dgm:t>
        <a:bodyPr/>
        <a:lstStyle/>
        <a:p>
          <a:endParaRPr lang="en-US"/>
        </a:p>
      </dgm:t>
    </dgm:pt>
    <dgm:pt modelId="{1A4001D1-5F67-4150-8A6A-985D2D5B16C6}" type="sibTrans" cxnId="{07B28A9D-4FF5-4051-B5A8-3DC451BF8B96}">
      <dgm:prSet/>
      <dgm:spPr/>
      <dgm:t>
        <a:bodyPr/>
        <a:lstStyle/>
        <a:p>
          <a:endParaRPr lang="en-US"/>
        </a:p>
      </dgm:t>
    </dgm:pt>
    <dgm:pt modelId="{4E3D01B3-AF72-4871-9002-50EF1AACA081}">
      <dgm:prSet/>
      <dgm:spPr/>
      <dgm:t>
        <a:bodyPr/>
        <a:lstStyle/>
        <a:p>
          <a:r>
            <a:rPr lang="en-US" b="1"/>
            <a:t>Explanation:</a:t>
          </a:r>
          <a:r>
            <a:rPr lang="en-US"/>
            <a:t> High computational power is required for large-scale sentiment analysis.</a:t>
          </a:r>
        </a:p>
      </dgm:t>
    </dgm:pt>
    <dgm:pt modelId="{2DE012F3-6FFE-4BCE-85B8-799FABE14BA3}" type="parTrans" cxnId="{25314F72-F8CC-47B1-8984-370B3139FBB7}">
      <dgm:prSet/>
      <dgm:spPr/>
      <dgm:t>
        <a:bodyPr/>
        <a:lstStyle/>
        <a:p>
          <a:endParaRPr lang="en-US"/>
        </a:p>
      </dgm:t>
    </dgm:pt>
    <dgm:pt modelId="{37A14769-E999-42B0-9A3E-B625756D3018}" type="sibTrans" cxnId="{25314F72-F8CC-47B1-8984-370B3139FBB7}">
      <dgm:prSet/>
      <dgm:spPr/>
      <dgm:t>
        <a:bodyPr/>
        <a:lstStyle/>
        <a:p>
          <a:endParaRPr lang="en-US"/>
        </a:p>
      </dgm:t>
    </dgm:pt>
    <dgm:pt modelId="{21662C47-9B28-4BC6-A846-E2C449F391B7}">
      <dgm:prSet/>
      <dgm:spPr/>
      <dgm:t>
        <a:bodyPr/>
        <a:lstStyle/>
        <a:p>
          <a:r>
            <a:rPr lang="en-US" b="1"/>
            <a:t>Potential Solutions:</a:t>
          </a:r>
          <a:endParaRPr lang="en-US"/>
        </a:p>
      </dgm:t>
    </dgm:pt>
    <dgm:pt modelId="{0837C601-DA07-4CA2-926D-6E8E4FCD8873}" type="parTrans" cxnId="{1D613F50-D581-453F-86B7-C11D16846059}">
      <dgm:prSet/>
      <dgm:spPr/>
      <dgm:t>
        <a:bodyPr/>
        <a:lstStyle/>
        <a:p>
          <a:endParaRPr lang="en-US"/>
        </a:p>
      </dgm:t>
    </dgm:pt>
    <dgm:pt modelId="{226BB845-9DD2-44B5-9654-54A207EC84D3}" type="sibTrans" cxnId="{1D613F50-D581-453F-86B7-C11D16846059}">
      <dgm:prSet/>
      <dgm:spPr/>
      <dgm:t>
        <a:bodyPr/>
        <a:lstStyle/>
        <a:p>
          <a:endParaRPr lang="en-US"/>
        </a:p>
      </dgm:t>
    </dgm:pt>
    <dgm:pt modelId="{29973972-B2AF-4BFC-B072-0FFFBC83F2DA}">
      <dgm:prSet/>
      <dgm:spPr/>
      <dgm:t>
        <a:bodyPr/>
        <a:lstStyle/>
        <a:p>
          <a:r>
            <a:rPr lang="en-US"/>
            <a:t>Explore model compression techniques (e.g., pruning, quantization).</a:t>
          </a:r>
        </a:p>
      </dgm:t>
    </dgm:pt>
    <dgm:pt modelId="{A50BBB50-7963-4841-BCB0-C35B3B25F2F2}" type="parTrans" cxnId="{B00C5AEA-A11C-447F-BC46-A7861D3A3C8E}">
      <dgm:prSet/>
      <dgm:spPr/>
      <dgm:t>
        <a:bodyPr/>
        <a:lstStyle/>
        <a:p>
          <a:endParaRPr lang="en-US"/>
        </a:p>
      </dgm:t>
    </dgm:pt>
    <dgm:pt modelId="{0C1E1786-8FE1-4BE3-B724-0C5F0685B9B8}" type="sibTrans" cxnId="{B00C5AEA-A11C-447F-BC46-A7861D3A3C8E}">
      <dgm:prSet/>
      <dgm:spPr/>
      <dgm:t>
        <a:bodyPr/>
        <a:lstStyle/>
        <a:p>
          <a:endParaRPr lang="en-US"/>
        </a:p>
      </dgm:t>
    </dgm:pt>
    <dgm:pt modelId="{C40ED49B-C69D-4DD5-82F8-13926AC0DAEA}">
      <dgm:prSet/>
      <dgm:spPr/>
      <dgm:t>
        <a:bodyPr/>
        <a:lstStyle/>
        <a:p>
          <a:r>
            <a:rPr lang="en-US"/>
            <a:t>Implement a two-tiered approach with lightweight models for initial filtering.</a:t>
          </a:r>
        </a:p>
      </dgm:t>
    </dgm:pt>
    <dgm:pt modelId="{1AC9361C-6382-4F75-9265-2967B9AC0C83}" type="parTrans" cxnId="{C1700B0A-EC29-4B3B-97E8-F290DB869848}">
      <dgm:prSet/>
      <dgm:spPr/>
      <dgm:t>
        <a:bodyPr/>
        <a:lstStyle/>
        <a:p>
          <a:endParaRPr lang="en-US"/>
        </a:p>
      </dgm:t>
    </dgm:pt>
    <dgm:pt modelId="{ABC39698-89E1-4201-ABFB-1CBE54F57E19}" type="sibTrans" cxnId="{C1700B0A-EC29-4B3B-97E8-F290DB869848}">
      <dgm:prSet/>
      <dgm:spPr/>
      <dgm:t>
        <a:bodyPr/>
        <a:lstStyle/>
        <a:p>
          <a:endParaRPr lang="en-US"/>
        </a:p>
      </dgm:t>
    </dgm:pt>
    <dgm:pt modelId="{42CE6D0B-ADFC-421A-BB2D-8A670853A926}">
      <dgm:prSet/>
      <dgm:spPr/>
      <dgm:t>
        <a:bodyPr/>
        <a:lstStyle/>
        <a:p>
          <a:r>
            <a:rPr lang="en-US"/>
            <a:t>Utilize parallel processing and distributed computing for efficiency.</a:t>
          </a:r>
        </a:p>
      </dgm:t>
    </dgm:pt>
    <dgm:pt modelId="{11574C0A-6F40-4AE7-8DC6-F45E11A4362C}" type="parTrans" cxnId="{6C2F4D5E-0B0E-4A8C-AD8E-1066C76A871D}">
      <dgm:prSet/>
      <dgm:spPr/>
      <dgm:t>
        <a:bodyPr/>
        <a:lstStyle/>
        <a:p>
          <a:endParaRPr lang="en-US"/>
        </a:p>
      </dgm:t>
    </dgm:pt>
    <dgm:pt modelId="{BFBFFFF0-9BEA-481F-BBBE-1098DF9BCA27}" type="sibTrans" cxnId="{6C2F4D5E-0B0E-4A8C-AD8E-1066C76A871D}">
      <dgm:prSet/>
      <dgm:spPr/>
      <dgm:t>
        <a:bodyPr/>
        <a:lstStyle/>
        <a:p>
          <a:endParaRPr lang="en-US"/>
        </a:p>
      </dgm:t>
    </dgm:pt>
    <dgm:pt modelId="{E56E1AD8-2056-406D-ADED-5D6CEF932121}" type="pres">
      <dgm:prSet presAssocID="{439C142F-9EAD-44CA-B228-B5FA856E66D1}" presName="Name0" presStyleCnt="0">
        <dgm:presLayoutVars>
          <dgm:dir/>
          <dgm:animLvl val="lvl"/>
          <dgm:resizeHandles val="exact"/>
        </dgm:presLayoutVars>
      </dgm:prSet>
      <dgm:spPr/>
    </dgm:pt>
    <dgm:pt modelId="{20A282E8-9B41-4BEC-A6F0-3E9852D28653}" type="pres">
      <dgm:prSet presAssocID="{21662C47-9B28-4BC6-A846-E2C449F391B7}" presName="boxAndChildren" presStyleCnt="0"/>
      <dgm:spPr/>
    </dgm:pt>
    <dgm:pt modelId="{20E5C297-E9CF-482D-8587-11AD94E24831}" type="pres">
      <dgm:prSet presAssocID="{21662C47-9B28-4BC6-A846-E2C449F391B7}" presName="parentTextBox" presStyleLbl="node1" presStyleIdx="0" presStyleCnt="3"/>
      <dgm:spPr/>
    </dgm:pt>
    <dgm:pt modelId="{4C71DEA6-FB23-44B9-B8B7-F76B38DAFA63}" type="pres">
      <dgm:prSet presAssocID="{21662C47-9B28-4BC6-A846-E2C449F391B7}" presName="entireBox" presStyleLbl="node1" presStyleIdx="0" presStyleCnt="3"/>
      <dgm:spPr/>
    </dgm:pt>
    <dgm:pt modelId="{73213DB1-CE2D-4FD5-99B6-70E701733BFA}" type="pres">
      <dgm:prSet presAssocID="{21662C47-9B28-4BC6-A846-E2C449F391B7}" presName="descendantBox" presStyleCnt="0"/>
      <dgm:spPr/>
    </dgm:pt>
    <dgm:pt modelId="{E9D1D76E-1281-4AE8-816D-73CF511A0B37}" type="pres">
      <dgm:prSet presAssocID="{29973972-B2AF-4BFC-B072-0FFFBC83F2DA}" presName="childTextBox" presStyleLbl="fgAccFollowNode1" presStyleIdx="0" presStyleCnt="3">
        <dgm:presLayoutVars>
          <dgm:bulletEnabled val="1"/>
        </dgm:presLayoutVars>
      </dgm:prSet>
      <dgm:spPr/>
    </dgm:pt>
    <dgm:pt modelId="{41B6958C-73FC-408E-A9D7-EFD5F1F3C92F}" type="pres">
      <dgm:prSet presAssocID="{C40ED49B-C69D-4DD5-82F8-13926AC0DAEA}" presName="childTextBox" presStyleLbl="fgAccFollowNode1" presStyleIdx="1" presStyleCnt="3">
        <dgm:presLayoutVars>
          <dgm:bulletEnabled val="1"/>
        </dgm:presLayoutVars>
      </dgm:prSet>
      <dgm:spPr/>
    </dgm:pt>
    <dgm:pt modelId="{12AFE592-0A1B-410B-B0BB-B0799BC8C369}" type="pres">
      <dgm:prSet presAssocID="{42CE6D0B-ADFC-421A-BB2D-8A670853A926}" presName="childTextBox" presStyleLbl="fgAccFollowNode1" presStyleIdx="2" presStyleCnt="3">
        <dgm:presLayoutVars>
          <dgm:bulletEnabled val="1"/>
        </dgm:presLayoutVars>
      </dgm:prSet>
      <dgm:spPr/>
    </dgm:pt>
    <dgm:pt modelId="{E1D3EAD8-809B-4CBC-9677-8781C6DD940F}" type="pres">
      <dgm:prSet presAssocID="{37A14769-E999-42B0-9A3E-B625756D3018}" presName="sp" presStyleCnt="0"/>
      <dgm:spPr/>
    </dgm:pt>
    <dgm:pt modelId="{C3C17BB9-D3C8-4B41-A591-D7B399BFC237}" type="pres">
      <dgm:prSet presAssocID="{4E3D01B3-AF72-4871-9002-50EF1AACA081}" presName="arrowAndChildren" presStyleCnt="0"/>
      <dgm:spPr/>
    </dgm:pt>
    <dgm:pt modelId="{8A043EEA-24AF-4DBD-BDCC-D1EDF1267DD6}" type="pres">
      <dgm:prSet presAssocID="{4E3D01B3-AF72-4871-9002-50EF1AACA081}" presName="parentTextArrow" presStyleLbl="node1" presStyleIdx="1" presStyleCnt="3"/>
      <dgm:spPr/>
    </dgm:pt>
    <dgm:pt modelId="{7FF343B7-0B09-4C76-B61E-FEF814DBF7F7}" type="pres">
      <dgm:prSet presAssocID="{1A4001D1-5F67-4150-8A6A-985D2D5B16C6}" presName="sp" presStyleCnt="0"/>
      <dgm:spPr/>
    </dgm:pt>
    <dgm:pt modelId="{3DC86F25-9C44-4770-A82A-2ADE3B81BD12}" type="pres">
      <dgm:prSet presAssocID="{42EE8225-BD22-443C-B465-26E2C96328AE}" presName="arrowAndChildren" presStyleCnt="0"/>
      <dgm:spPr/>
    </dgm:pt>
    <dgm:pt modelId="{26D4360C-45D3-43F2-AFF1-13B7F3388304}" type="pres">
      <dgm:prSet presAssocID="{42EE8225-BD22-443C-B465-26E2C96328AE}" presName="parentTextArrow" presStyleLbl="node1" presStyleIdx="2" presStyleCnt="3"/>
      <dgm:spPr/>
    </dgm:pt>
  </dgm:ptLst>
  <dgm:cxnLst>
    <dgm:cxn modelId="{C1700B0A-EC29-4B3B-97E8-F290DB869848}" srcId="{21662C47-9B28-4BC6-A846-E2C449F391B7}" destId="{C40ED49B-C69D-4DD5-82F8-13926AC0DAEA}" srcOrd="1" destOrd="0" parTransId="{1AC9361C-6382-4F75-9265-2967B9AC0C83}" sibTransId="{ABC39698-89E1-4201-ABFB-1CBE54F57E19}"/>
    <dgm:cxn modelId="{6A3F1031-EF80-4671-B9FA-F4753ACB7D97}" type="presOf" srcId="{439C142F-9EAD-44CA-B228-B5FA856E66D1}" destId="{E56E1AD8-2056-406D-ADED-5D6CEF932121}" srcOrd="0" destOrd="0" presId="urn:microsoft.com/office/officeart/2005/8/layout/process4"/>
    <dgm:cxn modelId="{6C2F4D5E-0B0E-4A8C-AD8E-1066C76A871D}" srcId="{21662C47-9B28-4BC6-A846-E2C449F391B7}" destId="{42CE6D0B-ADFC-421A-BB2D-8A670853A926}" srcOrd="2" destOrd="0" parTransId="{11574C0A-6F40-4AE7-8DC6-F45E11A4362C}" sibTransId="{BFBFFFF0-9BEA-481F-BBBE-1098DF9BCA27}"/>
    <dgm:cxn modelId="{6E2E3041-37A0-47A3-BF19-B24D28D05E4A}" type="presOf" srcId="{21662C47-9B28-4BC6-A846-E2C449F391B7}" destId="{4C71DEA6-FB23-44B9-B8B7-F76B38DAFA63}" srcOrd="1" destOrd="0" presId="urn:microsoft.com/office/officeart/2005/8/layout/process4"/>
    <dgm:cxn modelId="{A2EC7149-2B3E-4F28-9AA0-42F0FD8648B0}" type="presOf" srcId="{4E3D01B3-AF72-4871-9002-50EF1AACA081}" destId="{8A043EEA-24AF-4DBD-BDCC-D1EDF1267DD6}" srcOrd="0" destOrd="0" presId="urn:microsoft.com/office/officeart/2005/8/layout/process4"/>
    <dgm:cxn modelId="{1D613F50-D581-453F-86B7-C11D16846059}" srcId="{439C142F-9EAD-44CA-B228-B5FA856E66D1}" destId="{21662C47-9B28-4BC6-A846-E2C449F391B7}" srcOrd="2" destOrd="0" parTransId="{0837C601-DA07-4CA2-926D-6E8E4FCD8873}" sibTransId="{226BB845-9DD2-44B5-9654-54A207EC84D3}"/>
    <dgm:cxn modelId="{25314F72-F8CC-47B1-8984-370B3139FBB7}" srcId="{439C142F-9EAD-44CA-B228-B5FA856E66D1}" destId="{4E3D01B3-AF72-4871-9002-50EF1AACA081}" srcOrd="1" destOrd="0" parTransId="{2DE012F3-6FFE-4BCE-85B8-799FABE14BA3}" sibTransId="{37A14769-E999-42B0-9A3E-B625756D3018}"/>
    <dgm:cxn modelId="{4A4D7175-3FE4-493A-9A63-69CDA5780A81}" type="presOf" srcId="{42CE6D0B-ADFC-421A-BB2D-8A670853A926}" destId="{12AFE592-0A1B-410B-B0BB-B0799BC8C369}" srcOrd="0" destOrd="0" presId="urn:microsoft.com/office/officeart/2005/8/layout/process4"/>
    <dgm:cxn modelId="{0ACAD375-9960-4F2F-8F86-CD0EF28A8B4A}" type="presOf" srcId="{21662C47-9B28-4BC6-A846-E2C449F391B7}" destId="{20E5C297-E9CF-482D-8587-11AD94E24831}" srcOrd="0" destOrd="0" presId="urn:microsoft.com/office/officeart/2005/8/layout/process4"/>
    <dgm:cxn modelId="{07B28A9D-4FF5-4051-B5A8-3DC451BF8B96}" srcId="{439C142F-9EAD-44CA-B228-B5FA856E66D1}" destId="{42EE8225-BD22-443C-B465-26E2C96328AE}" srcOrd="0" destOrd="0" parTransId="{99DB3480-B1E5-4AA5-ACF9-4FD35B853276}" sibTransId="{1A4001D1-5F67-4150-8A6A-985D2D5B16C6}"/>
    <dgm:cxn modelId="{94B090C5-B37D-46C5-BB36-A0A560383ABB}" type="presOf" srcId="{C40ED49B-C69D-4DD5-82F8-13926AC0DAEA}" destId="{41B6958C-73FC-408E-A9D7-EFD5F1F3C92F}" srcOrd="0" destOrd="0" presId="urn:microsoft.com/office/officeart/2005/8/layout/process4"/>
    <dgm:cxn modelId="{43147FD6-0612-4F04-B760-551C347C5614}" type="presOf" srcId="{29973972-B2AF-4BFC-B072-0FFFBC83F2DA}" destId="{E9D1D76E-1281-4AE8-816D-73CF511A0B37}" srcOrd="0" destOrd="0" presId="urn:microsoft.com/office/officeart/2005/8/layout/process4"/>
    <dgm:cxn modelId="{21E8F2E7-C97C-4FF2-8155-839BDD3618FF}" type="presOf" srcId="{42EE8225-BD22-443C-B465-26E2C96328AE}" destId="{26D4360C-45D3-43F2-AFF1-13B7F3388304}" srcOrd="0" destOrd="0" presId="urn:microsoft.com/office/officeart/2005/8/layout/process4"/>
    <dgm:cxn modelId="{B00C5AEA-A11C-447F-BC46-A7861D3A3C8E}" srcId="{21662C47-9B28-4BC6-A846-E2C449F391B7}" destId="{29973972-B2AF-4BFC-B072-0FFFBC83F2DA}" srcOrd="0" destOrd="0" parTransId="{A50BBB50-7963-4841-BCB0-C35B3B25F2F2}" sibTransId="{0C1E1786-8FE1-4BE3-B724-0C5F0685B9B8}"/>
    <dgm:cxn modelId="{D7036EA8-6737-4544-9097-BEFD576ADECC}" type="presParOf" srcId="{E56E1AD8-2056-406D-ADED-5D6CEF932121}" destId="{20A282E8-9B41-4BEC-A6F0-3E9852D28653}" srcOrd="0" destOrd="0" presId="urn:microsoft.com/office/officeart/2005/8/layout/process4"/>
    <dgm:cxn modelId="{EBD445E7-0051-47EB-9CE4-4BF6CE8631DF}" type="presParOf" srcId="{20A282E8-9B41-4BEC-A6F0-3E9852D28653}" destId="{20E5C297-E9CF-482D-8587-11AD94E24831}" srcOrd="0" destOrd="0" presId="urn:microsoft.com/office/officeart/2005/8/layout/process4"/>
    <dgm:cxn modelId="{C1C3E18D-6E2D-402A-A86B-5681DEA92E69}" type="presParOf" srcId="{20A282E8-9B41-4BEC-A6F0-3E9852D28653}" destId="{4C71DEA6-FB23-44B9-B8B7-F76B38DAFA63}" srcOrd="1" destOrd="0" presId="urn:microsoft.com/office/officeart/2005/8/layout/process4"/>
    <dgm:cxn modelId="{B161EE1D-74A2-4FCD-BD06-81365D8096F5}" type="presParOf" srcId="{20A282E8-9B41-4BEC-A6F0-3E9852D28653}" destId="{73213DB1-CE2D-4FD5-99B6-70E701733BFA}" srcOrd="2" destOrd="0" presId="urn:microsoft.com/office/officeart/2005/8/layout/process4"/>
    <dgm:cxn modelId="{E6DF3EFF-2122-4EE3-A72F-843CDE0C0FD0}" type="presParOf" srcId="{73213DB1-CE2D-4FD5-99B6-70E701733BFA}" destId="{E9D1D76E-1281-4AE8-816D-73CF511A0B37}" srcOrd="0" destOrd="0" presId="urn:microsoft.com/office/officeart/2005/8/layout/process4"/>
    <dgm:cxn modelId="{EAF248C4-BECD-49C5-BA7C-0D5CB222557A}" type="presParOf" srcId="{73213DB1-CE2D-4FD5-99B6-70E701733BFA}" destId="{41B6958C-73FC-408E-A9D7-EFD5F1F3C92F}" srcOrd="1" destOrd="0" presId="urn:microsoft.com/office/officeart/2005/8/layout/process4"/>
    <dgm:cxn modelId="{0EAC4B62-7F82-4F29-980B-D4E56DAC0FFB}" type="presParOf" srcId="{73213DB1-CE2D-4FD5-99B6-70E701733BFA}" destId="{12AFE592-0A1B-410B-B0BB-B0799BC8C369}" srcOrd="2" destOrd="0" presId="urn:microsoft.com/office/officeart/2005/8/layout/process4"/>
    <dgm:cxn modelId="{53EA3E62-8DF4-42A2-9883-39D6C02F7544}" type="presParOf" srcId="{E56E1AD8-2056-406D-ADED-5D6CEF932121}" destId="{E1D3EAD8-809B-4CBC-9677-8781C6DD940F}" srcOrd="1" destOrd="0" presId="urn:microsoft.com/office/officeart/2005/8/layout/process4"/>
    <dgm:cxn modelId="{2F944D19-F4CA-4252-98B7-A43BA573F860}" type="presParOf" srcId="{E56E1AD8-2056-406D-ADED-5D6CEF932121}" destId="{C3C17BB9-D3C8-4B41-A591-D7B399BFC237}" srcOrd="2" destOrd="0" presId="urn:microsoft.com/office/officeart/2005/8/layout/process4"/>
    <dgm:cxn modelId="{6AC82200-8DA2-4529-9123-FB7F99A592C9}" type="presParOf" srcId="{C3C17BB9-D3C8-4B41-A591-D7B399BFC237}" destId="{8A043EEA-24AF-4DBD-BDCC-D1EDF1267DD6}" srcOrd="0" destOrd="0" presId="urn:microsoft.com/office/officeart/2005/8/layout/process4"/>
    <dgm:cxn modelId="{ABD73518-0566-4609-A14B-EB90AF9B4E89}" type="presParOf" srcId="{E56E1AD8-2056-406D-ADED-5D6CEF932121}" destId="{7FF343B7-0B09-4C76-B61E-FEF814DBF7F7}" srcOrd="3" destOrd="0" presId="urn:microsoft.com/office/officeart/2005/8/layout/process4"/>
    <dgm:cxn modelId="{94F90985-25BE-4876-AA49-021B2F444B19}" type="presParOf" srcId="{E56E1AD8-2056-406D-ADED-5D6CEF932121}" destId="{3DC86F25-9C44-4770-A82A-2ADE3B81BD12}" srcOrd="4" destOrd="0" presId="urn:microsoft.com/office/officeart/2005/8/layout/process4"/>
    <dgm:cxn modelId="{39A42C8F-F96E-4686-8D0A-D0484F93C916}" type="presParOf" srcId="{3DC86F25-9C44-4770-A82A-2ADE3B81BD12}" destId="{26D4360C-45D3-43F2-AFF1-13B7F33883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99D009-E32E-4138-9EB7-1FF5BC7FF47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B93D1EB1-8860-41E5-B670-5A99741140B3}">
      <dgm:prSet/>
      <dgm:spPr/>
      <dgm:t>
        <a:bodyPr/>
        <a:lstStyle/>
        <a:p>
          <a:pPr>
            <a:defRPr b="1"/>
          </a:pPr>
          <a:r>
            <a:rPr lang="en-US" b="1">
              <a:solidFill>
                <a:schemeClr val="bg1"/>
              </a:solidFill>
            </a:rPr>
            <a:t>Focus Areas:</a:t>
          </a:r>
          <a:endParaRPr lang="en-US">
            <a:solidFill>
              <a:schemeClr val="bg1"/>
            </a:solidFill>
          </a:endParaRPr>
        </a:p>
      </dgm:t>
    </dgm:pt>
    <dgm:pt modelId="{356A2AC8-1B46-4851-9EEE-1324E7C83AD9}" type="parTrans" cxnId="{625BAEBD-06C5-4F0E-BE99-67A239766AC8}">
      <dgm:prSet/>
      <dgm:spPr/>
      <dgm:t>
        <a:bodyPr/>
        <a:lstStyle/>
        <a:p>
          <a:endParaRPr lang="en-US">
            <a:solidFill>
              <a:schemeClr val="bg1"/>
            </a:solidFill>
          </a:endParaRPr>
        </a:p>
      </dgm:t>
    </dgm:pt>
    <dgm:pt modelId="{B710A7C9-BE79-47E3-B440-C7737C24F373}" type="sibTrans" cxnId="{625BAEBD-06C5-4F0E-BE99-67A239766AC8}">
      <dgm:prSet/>
      <dgm:spPr/>
      <dgm:t>
        <a:bodyPr/>
        <a:lstStyle/>
        <a:p>
          <a:endParaRPr lang="en-US">
            <a:solidFill>
              <a:schemeClr val="bg1"/>
            </a:solidFill>
          </a:endParaRPr>
        </a:p>
      </dgm:t>
    </dgm:pt>
    <dgm:pt modelId="{EE981E8F-CD6F-4D74-AC99-49CD49A8C15A}">
      <dgm:prSet/>
      <dgm:spPr/>
      <dgm:t>
        <a:bodyPr/>
        <a:lstStyle/>
        <a:p>
          <a:r>
            <a:rPr lang="en-US">
              <a:solidFill>
                <a:schemeClr val="bg1"/>
              </a:solidFill>
            </a:rPr>
            <a:t>Model refinement and domain-specific training.</a:t>
          </a:r>
        </a:p>
      </dgm:t>
    </dgm:pt>
    <dgm:pt modelId="{7D287827-4FAB-480B-997D-473E7702544C}" type="parTrans" cxnId="{F2C6B76B-B5DD-448B-A583-C07A0628F8FB}">
      <dgm:prSet/>
      <dgm:spPr/>
      <dgm:t>
        <a:bodyPr/>
        <a:lstStyle/>
        <a:p>
          <a:endParaRPr lang="en-US">
            <a:solidFill>
              <a:schemeClr val="bg1"/>
            </a:solidFill>
          </a:endParaRPr>
        </a:p>
      </dgm:t>
    </dgm:pt>
    <dgm:pt modelId="{C0191909-344B-49E3-B6C6-F299D26D7CF4}" type="sibTrans" cxnId="{F2C6B76B-B5DD-448B-A583-C07A0628F8FB}">
      <dgm:prSet/>
      <dgm:spPr/>
      <dgm:t>
        <a:bodyPr/>
        <a:lstStyle/>
        <a:p>
          <a:endParaRPr lang="en-US">
            <a:solidFill>
              <a:schemeClr val="bg1"/>
            </a:solidFill>
          </a:endParaRPr>
        </a:p>
      </dgm:t>
    </dgm:pt>
    <dgm:pt modelId="{C8A4EC5D-C657-4558-949C-C0AC924C009C}">
      <dgm:prSet/>
      <dgm:spPr/>
      <dgm:t>
        <a:bodyPr/>
        <a:lstStyle/>
        <a:p>
          <a:r>
            <a:rPr lang="en-US">
              <a:solidFill>
                <a:schemeClr val="bg1"/>
              </a:solidFill>
            </a:rPr>
            <a:t>Improving computational efficiency.</a:t>
          </a:r>
        </a:p>
      </dgm:t>
    </dgm:pt>
    <dgm:pt modelId="{82848D32-D40D-4BDB-9928-107099FB7612}" type="parTrans" cxnId="{5B036187-FEB0-4B7A-8157-5B8633AB45F5}">
      <dgm:prSet/>
      <dgm:spPr/>
      <dgm:t>
        <a:bodyPr/>
        <a:lstStyle/>
        <a:p>
          <a:endParaRPr lang="en-US">
            <a:solidFill>
              <a:schemeClr val="bg1"/>
            </a:solidFill>
          </a:endParaRPr>
        </a:p>
      </dgm:t>
    </dgm:pt>
    <dgm:pt modelId="{0F88548E-7B97-4865-BD29-2E4646493877}" type="sibTrans" cxnId="{5B036187-FEB0-4B7A-8157-5B8633AB45F5}">
      <dgm:prSet/>
      <dgm:spPr/>
      <dgm:t>
        <a:bodyPr/>
        <a:lstStyle/>
        <a:p>
          <a:endParaRPr lang="en-US">
            <a:solidFill>
              <a:schemeClr val="bg1"/>
            </a:solidFill>
          </a:endParaRPr>
        </a:p>
      </dgm:t>
    </dgm:pt>
    <dgm:pt modelId="{9CBFC5B5-4C5A-419A-9E12-57A1E87CC3B8}">
      <dgm:prSet/>
      <dgm:spPr/>
      <dgm:t>
        <a:bodyPr/>
        <a:lstStyle/>
        <a:p>
          <a:r>
            <a:rPr lang="en-US">
              <a:solidFill>
                <a:schemeClr val="bg1"/>
              </a:solidFill>
            </a:rPr>
            <a:t>Enhancing detection of sarcasm and complex language.</a:t>
          </a:r>
        </a:p>
      </dgm:t>
    </dgm:pt>
    <dgm:pt modelId="{DD45C10A-D0F5-439D-B330-904F18458C3F}" type="parTrans" cxnId="{EAF0C5D2-55E0-4072-B554-8D916A9287AF}">
      <dgm:prSet/>
      <dgm:spPr/>
      <dgm:t>
        <a:bodyPr/>
        <a:lstStyle/>
        <a:p>
          <a:endParaRPr lang="en-US">
            <a:solidFill>
              <a:schemeClr val="bg1"/>
            </a:solidFill>
          </a:endParaRPr>
        </a:p>
      </dgm:t>
    </dgm:pt>
    <dgm:pt modelId="{02A74D0A-6657-493F-B1D3-AA2A5FC70714}" type="sibTrans" cxnId="{EAF0C5D2-55E0-4072-B554-8D916A9287AF}">
      <dgm:prSet/>
      <dgm:spPr/>
      <dgm:t>
        <a:bodyPr/>
        <a:lstStyle/>
        <a:p>
          <a:endParaRPr lang="en-US">
            <a:solidFill>
              <a:schemeClr val="bg1"/>
            </a:solidFill>
          </a:endParaRPr>
        </a:p>
      </dgm:t>
    </dgm:pt>
    <dgm:pt modelId="{A802FC50-4E39-48A9-A791-A7B2D11A496C}">
      <dgm:prSet/>
      <dgm:spPr/>
      <dgm:t>
        <a:bodyPr/>
        <a:lstStyle/>
        <a:p>
          <a:pPr>
            <a:defRPr b="1"/>
          </a:pPr>
          <a:r>
            <a:rPr lang="en-US" b="1">
              <a:solidFill>
                <a:schemeClr val="bg1"/>
              </a:solidFill>
            </a:rPr>
            <a:t>Goal:</a:t>
          </a:r>
          <a:r>
            <a:rPr lang="en-US">
              <a:solidFill>
                <a:schemeClr val="bg1"/>
              </a:solidFill>
            </a:rPr>
            <a:t> Make the pipeline more adaptable to Reddit's unique characteristics for accurate sentiment insights.</a:t>
          </a:r>
        </a:p>
      </dgm:t>
    </dgm:pt>
    <dgm:pt modelId="{D4F65CE1-0898-484D-B0F5-74FF26D76F52}" type="parTrans" cxnId="{F9B1F7CA-55AD-4535-B6B6-55BC05B26C41}">
      <dgm:prSet/>
      <dgm:spPr/>
      <dgm:t>
        <a:bodyPr/>
        <a:lstStyle/>
        <a:p>
          <a:endParaRPr lang="en-US">
            <a:solidFill>
              <a:schemeClr val="bg1"/>
            </a:solidFill>
          </a:endParaRPr>
        </a:p>
      </dgm:t>
    </dgm:pt>
    <dgm:pt modelId="{6EAE81CC-D440-4F34-9096-9C13432A2E6C}" type="sibTrans" cxnId="{F9B1F7CA-55AD-4535-B6B6-55BC05B26C41}">
      <dgm:prSet/>
      <dgm:spPr/>
      <dgm:t>
        <a:bodyPr/>
        <a:lstStyle/>
        <a:p>
          <a:endParaRPr lang="en-US">
            <a:solidFill>
              <a:schemeClr val="bg1"/>
            </a:solidFill>
          </a:endParaRPr>
        </a:p>
      </dgm:t>
    </dgm:pt>
    <dgm:pt modelId="{FED4F903-B822-4FE0-AEBA-B5883847DE60}" type="pres">
      <dgm:prSet presAssocID="{2199D009-E32E-4138-9EB7-1FF5BC7FF478}" presName="root" presStyleCnt="0">
        <dgm:presLayoutVars>
          <dgm:dir/>
          <dgm:resizeHandles val="exact"/>
        </dgm:presLayoutVars>
      </dgm:prSet>
      <dgm:spPr/>
    </dgm:pt>
    <dgm:pt modelId="{0D315825-BBD8-4FAC-9EA5-F1EC1C03EF8E}" type="pres">
      <dgm:prSet presAssocID="{B93D1EB1-8860-41E5-B670-5A99741140B3}" presName="compNode" presStyleCnt="0"/>
      <dgm:spPr/>
    </dgm:pt>
    <dgm:pt modelId="{3C23DC4E-5695-4E2E-9D65-04AC02372452}" type="pres">
      <dgm:prSet presAssocID="{B93D1EB1-8860-41E5-B670-5A99741140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40F7C96-CA9E-407B-8767-FDAE9AB9C1B4}" type="pres">
      <dgm:prSet presAssocID="{B93D1EB1-8860-41E5-B670-5A99741140B3}" presName="iconSpace" presStyleCnt="0"/>
      <dgm:spPr/>
    </dgm:pt>
    <dgm:pt modelId="{924FAC11-BD05-4061-8376-00C3F0445AF3}" type="pres">
      <dgm:prSet presAssocID="{B93D1EB1-8860-41E5-B670-5A99741140B3}" presName="parTx" presStyleLbl="revTx" presStyleIdx="0" presStyleCnt="4">
        <dgm:presLayoutVars>
          <dgm:chMax val="0"/>
          <dgm:chPref val="0"/>
        </dgm:presLayoutVars>
      </dgm:prSet>
      <dgm:spPr/>
    </dgm:pt>
    <dgm:pt modelId="{46181D81-295E-47B2-9663-4522C30B53D3}" type="pres">
      <dgm:prSet presAssocID="{B93D1EB1-8860-41E5-B670-5A99741140B3}" presName="txSpace" presStyleCnt="0"/>
      <dgm:spPr/>
    </dgm:pt>
    <dgm:pt modelId="{A21DEDE7-D30E-46F7-B055-88FCEB0F83F8}" type="pres">
      <dgm:prSet presAssocID="{B93D1EB1-8860-41E5-B670-5A99741140B3}" presName="desTx" presStyleLbl="revTx" presStyleIdx="1" presStyleCnt="4">
        <dgm:presLayoutVars/>
      </dgm:prSet>
      <dgm:spPr/>
    </dgm:pt>
    <dgm:pt modelId="{698927E1-DBC4-42BD-86FD-2470CD4C1396}" type="pres">
      <dgm:prSet presAssocID="{B710A7C9-BE79-47E3-B440-C7737C24F373}" presName="sibTrans" presStyleCnt="0"/>
      <dgm:spPr/>
    </dgm:pt>
    <dgm:pt modelId="{EDF125B4-F5D1-45F4-9B34-5C9E223192B4}" type="pres">
      <dgm:prSet presAssocID="{A802FC50-4E39-48A9-A791-A7B2D11A496C}" presName="compNode" presStyleCnt="0"/>
      <dgm:spPr/>
    </dgm:pt>
    <dgm:pt modelId="{07F7DF10-E40E-4B18-B722-69587080BD31}" type="pres">
      <dgm:prSet presAssocID="{A802FC50-4E39-48A9-A791-A7B2D11A49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F7545E62-D392-4F4B-A5B3-CEC23F8EFD84}" type="pres">
      <dgm:prSet presAssocID="{A802FC50-4E39-48A9-A791-A7B2D11A496C}" presName="iconSpace" presStyleCnt="0"/>
      <dgm:spPr/>
    </dgm:pt>
    <dgm:pt modelId="{93C2BCC8-D8AC-422B-B207-737512FB0548}" type="pres">
      <dgm:prSet presAssocID="{A802FC50-4E39-48A9-A791-A7B2D11A496C}" presName="parTx" presStyleLbl="revTx" presStyleIdx="2" presStyleCnt="4">
        <dgm:presLayoutVars>
          <dgm:chMax val="0"/>
          <dgm:chPref val="0"/>
        </dgm:presLayoutVars>
      </dgm:prSet>
      <dgm:spPr/>
    </dgm:pt>
    <dgm:pt modelId="{8CA8BEDC-6CB9-4297-8BAD-329C89A09AAD}" type="pres">
      <dgm:prSet presAssocID="{A802FC50-4E39-48A9-A791-A7B2D11A496C}" presName="txSpace" presStyleCnt="0"/>
      <dgm:spPr/>
    </dgm:pt>
    <dgm:pt modelId="{597D2FC5-3FC3-46F6-9F16-E8F29A01697C}" type="pres">
      <dgm:prSet presAssocID="{A802FC50-4E39-48A9-A791-A7B2D11A496C}" presName="desTx" presStyleLbl="revTx" presStyleIdx="3" presStyleCnt="4">
        <dgm:presLayoutVars/>
      </dgm:prSet>
      <dgm:spPr/>
    </dgm:pt>
  </dgm:ptLst>
  <dgm:cxnLst>
    <dgm:cxn modelId="{F9A23C24-68EE-47AB-A888-5920E8511E72}" type="presOf" srcId="{9CBFC5B5-4C5A-419A-9E12-57A1E87CC3B8}" destId="{A21DEDE7-D30E-46F7-B055-88FCEB0F83F8}" srcOrd="0" destOrd="2" presId="urn:microsoft.com/office/officeart/2018/2/layout/IconLabelDescriptionList"/>
    <dgm:cxn modelId="{33EBD931-D719-4A42-B4CB-72C2C87239AF}" type="presOf" srcId="{B93D1EB1-8860-41E5-B670-5A99741140B3}" destId="{924FAC11-BD05-4061-8376-00C3F0445AF3}" srcOrd="0" destOrd="0" presId="urn:microsoft.com/office/officeart/2018/2/layout/IconLabelDescriptionList"/>
    <dgm:cxn modelId="{F2C6B76B-B5DD-448B-A583-C07A0628F8FB}" srcId="{B93D1EB1-8860-41E5-B670-5A99741140B3}" destId="{EE981E8F-CD6F-4D74-AC99-49CD49A8C15A}" srcOrd="0" destOrd="0" parTransId="{7D287827-4FAB-480B-997D-473E7702544C}" sibTransId="{C0191909-344B-49E3-B6C6-F299D26D7CF4}"/>
    <dgm:cxn modelId="{5B036187-FEB0-4B7A-8157-5B8633AB45F5}" srcId="{B93D1EB1-8860-41E5-B670-5A99741140B3}" destId="{C8A4EC5D-C657-4558-949C-C0AC924C009C}" srcOrd="1" destOrd="0" parTransId="{82848D32-D40D-4BDB-9928-107099FB7612}" sibTransId="{0F88548E-7B97-4865-BD29-2E4646493877}"/>
    <dgm:cxn modelId="{625BAEBD-06C5-4F0E-BE99-67A239766AC8}" srcId="{2199D009-E32E-4138-9EB7-1FF5BC7FF478}" destId="{B93D1EB1-8860-41E5-B670-5A99741140B3}" srcOrd="0" destOrd="0" parTransId="{356A2AC8-1B46-4851-9EEE-1324E7C83AD9}" sibTransId="{B710A7C9-BE79-47E3-B440-C7737C24F373}"/>
    <dgm:cxn modelId="{F9B1F7CA-55AD-4535-B6B6-55BC05B26C41}" srcId="{2199D009-E32E-4138-9EB7-1FF5BC7FF478}" destId="{A802FC50-4E39-48A9-A791-A7B2D11A496C}" srcOrd="1" destOrd="0" parTransId="{D4F65CE1-0898-484D-B0F5-74FF26D76F52}" sibTransId="{6EAE81CC-D440-4F34-9096-9C13432A2E6C}"/>
    <dgm:cxn modelId="{EAF0C5D2-55E0-4072-B554-8D916A9287AF}" srcId="{B93D1EB1-8860-41E5-B670-5A99741140B3}" destId="{9CBFC5B5-4C5A-419A-9E12-57A1E87CC3B8}" srcOrd="2" destOrd="0" parTransId="{DD45C10A-D0F5-439D-B330-904F18458C3F}" sibTransId="{02A74D0A-6657-493F-B1D3-AA2A5FC70714}"/>
    <dgm:cxn modelId="{50F183D3-A23B-49E3-A6B6-8182B462D9DA}" type="presOf" srcId="{EE981E8F-CD6F-4D74-AC99-49CD49A8C15A}" destId="{A21DEDE7-D30E-46F7-B055-88FCEB0F83F8}" srcOrd="0" destOrd="0" presId="urn:microsoft.com/office/officeart/2018/2/layout/IconLabelDescriptionList"/>
    <dgm:cxn modelId="{6C4A6EEB-1A15-4799-8C10-1BD01B85E8FE}" type="presOf" srcId="{C8A4EC5D-C657-4558-949C-C0AC924C009C}" destId="{A21DEDE7-D30E-46F7-B055-88FCEB0F83F8}" srcOrd="0" destOrd="1" presId="urn:microsoft.com/office/officeart/2018/2/layout/IconLabelDescriptionList"/>
    <dgm:cxn modelId="{38C84DEF-2AE9-4623-B686-04748D6680AA}" type="presOf" srcId="{2199D009-E32E-4138-9EB7-1FF5BC7FF478}" destId="{FED4F903-B822-4FE0-AEBA-B5883847DE60}" srcOrd="0" destOrd="0" presId="urn:microsoft.com/office/officeart/2018/2/layout/IconLabelDescriptionList"/>
    <dgm:cxn modelId="{BDC53EF2-3694-493E-BBB2-4D09AB3D18E1}" type="presOf" srcId="{A802FC50-4E39-48A9-A791-A7B2D11A496C}" destId="{93C2BCC8-D8AC-422B-B207-737512FB0548}" srcOrd="0" destOrd="0" presId="urn:microsoft.com/office/officeart/2018/2/layout/IconLabelDescriptionList"/>
    <dgm:cxn modelId="{74D8E675-3E8D-4677-859B-94750E6EFC70}" type="presParOf" srcId="{FED4F903-B822-4FE0-AEBA-B5883847DE60}" destId="{0D315825-BBD8-4FAC-9EA5-F1EC1C03EF8E}" srcOrd="0" destOrd="0" presId="urn:microsoft.com/office/officeart/2018/2/layout/IconLabelDescriptionList"/>
    <dgm:cxn modelId="{E62FEB2B-2B45-49AB-94A2-88B814E3550B}" type="presParOf" srcId="{0D315825-BBD8-4FAC-9EA5-F1EC1C03EF8E}" destId="{3C23DC4E-5695-4E2E-9D65-04AC02372452}" srcOrd="0" destOrd="0" presId="urn:microsoft.com/office/officeart/2018/2/layout/IconLabelDescriptionList"/>
    <dgm:cxn modelId="{35A2CA78-CBA1-4E4A-94FE-90BEEE1C6414}" type="presParOf" srcId="{0D315825-BBD8-4FAC-9EA5-F1EC1C03EF8E}" destId="{540F7C96-CA9E-407B-8767-FDAE9AB9C1B4}" srcOrd="1" destOrd="0" presId="urn:microsoft.com/office/officeart/2018/2/layout/IconLabelDescriptionList"/>
    <dgm:cxn modelId="{62585E13-0569-415C-9CAB-6A184DAD0584}" type="presParOf" srcId="{0D315825-BBD8-4FAC-9EA5-F1EC1C03EF8E}" destId="{924FAC11-BD05-4061-8376-00C3F0445AF3}" srcOrd="2" destOrd="0" presId="urn:microsoft.com/office/officeart/2018/2/layout/IconLabelDescriptionList"/>
    <dgm:cxn modelId="{93B4C0E1-4985-4C8B-8F0F-1114A42F22B1}" type="presParOf" srcId="{0D315825-BBD8-4FAC-9EA5-F1EC1C03EF8E}" destId="{46181D81-295E-47B2-9663-4522C30B53D3}" srcOrd="3" destOrd="0" presId="urn:microsoft.com/office/officeart/2018/2/layout/IconLabelDescriptionList"/>
    <dgm:cxn modelId="{EA057176-8990-425E-8733-1BC47FB729CF}" type="presParOf" srcId="{0D315825-BBD8-4FAC-9EA5-F1EC1C03EF8E}" destId="{A21DEDE7-D30E-46F7-B055-88FCEB0F83F8}" srcOrd="4" destOrd="0" presId="urn:microsoft.com/office/officeart/2018/2/layout/IconLabelDescriptionList"/>
    <dgm:cxn modelId="{8996FE7A-86C5-4421-896F-99B818BFEDE0}" type="presParOf" srcId="{FED4F903-B822-4FE0-AEBA-B5883847DE60}" destId="{698927E1-DBC4-42BD-86FD-2470CD4C1396}" srcOrd="1" destOrd="0" presId="urn:microsoft.com/office/officeart/2018/2/layout/IconLabelDescriptionList"/>
    <dgm:cxn modelId="{3EF45F7E-FF60-4DCC-BDD4-F52BD72D7A73}" type="presParOf" srcId="{FED4F903-B822-4FE0-AEBA-B5883847DE60}" destId="{EDF125B4-F5D1-45F4-9B34-5C9E223192B4}" srcOrd="2" destOrd="0" presId="urn:microsoft.com/office/officeart/2018/2/layout/IconLabelDescriptionList"/>
    <dgm:cxn modelId="{7BA0CC57-2B05-4C02-893D-F60CC9253217}" type="presParOf" srcId="{EDF125B4-F5D1-45F4-9B34-5C9E223192B4}" destId="{07F7DF10-E40E-4B18-B722-69587080BD31}" srcOrd="0" destOrd="0" presId="urn:microsoft.com/office/officeart/2018/2/layout/IconLabelDescriptionList"/>
    <dgm:cxn modelId="{DE7838F4-E594-4E99-8CCA-6F4194A27EF2}" type="presParOf" srcId="{EDF125B4-F5D1-45F4-9B34-5C9E223192B4}" destId="{F7545E62-D392-4F4B-A5B3-CEC23F8EFD84}" srcOrd="1" destOrd="0" presId="urn:microsoft.com/office/officeart/2018/2/layout/IconLabelDescriptionList"/>
    <dgm:cxn modelId="{3707B71B-8E88-44C4-8A6E-5A250A3B0FEC}" type="presParOf" srcId="{EDF125B4-F5D1-45F4-9B34-5C9E223192B4}" destId="{93C2BCC8-D8AC-422B-B207-737512FB0548}" srcOrd="2" destOrd="0" presId="urn:microsoft.com/office/officeart/2018/2/layout/IconLabelDescriptionList"/>
    <dgm:cxn modelId="{462A916E-0C98-45D5-B337-6380E0F3737E}" type="presParOf" srcId="{EDF125B4-F5D1-45F4-9B34-5C9E223192B4}" destId="{8CA8BEDC-6CB9-4297-8BAD-329C89A09AAD}" srcOrd="3" destOrd="0" presId="urn:microsoft.com/office/officeart/2018/2/layout/IconLabelDescriptionList"/>
    <dgm:cxn modelId="{79EFED44-4768-45BC-8F0A-0C364B4C2510}" type="presParOf" srcId="{EDF125B4-F5D1-45F4-9B34-5C9E223192B4}" destId="{597D2FC5-3FC3-46F6-9F16-E8F29A01697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F7C8F-9516-42BE-81EB-0E05070DF55E}">
      <dsp:nvSpPr>
        <dsp:cNvPr id="0" name=""/>
        <dsp:cNvSpPr/>
      </dsp:nvSpPr>
      <dsp:spPr>
        <a:xfrm rot="5400000">
          <a:off x="-287398" y="289989"/>
          <a:ext cx="1915989" cy="134119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defRPr b="1"/>
          </a:pPr>
          <a:r>
            <a:rPr lang="en-US" sz="2000" b="1" i="0" kern="1200" baseline="0"/>
            <a:t>Objectives:</a:t>
          </a:r>
          <a:endParaRPr lang="en-US" sz="2000" kern="1200"/>
        </a:p>
      </dsp:txBody>
      <dsp:txXfrm rot="-5400000">
        <a:off x="1" y="673186"/>
        <a:ext cx="1341192" cy="574797"/>
      </dsp:txXfrm>
    </dsp:sp>
    <dsp:sp modelId="{5E1F2F29-BB7E-43E0-8DCE-08148C9A2E79}">
      <dsp:nvSpPr>
        <dsp:cNvPr id="0" name=""/>
        <dsp:cNvSpPr/>
      </dsp:nvSpPr>
      <dsp:spPr>
        <a:xfrm rot="5400000">
          <a:off x="5214259" y="-3870476"/>
          <a:ext cx="1245393" cy="8991527"/>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baseline="0"/>
            <a:t>Determine general sentiment (positive, negative, neutral) across subreddits.</a:t>
          </a:r>
          <a:endParaRPr lang="en-US" sz="1900" kern="1200"/>
        </a:p>
        <a:p>
          <a:pPr marL="171450" lvl="1" indent="-171450" algn="l" defTabSz="844550">
            <a:lnSpc>
              <a:spcPct val="90000"/>
            </a:lnSpc>
            <a:spcBef>
              <a:spcPct val="0"/>
            </a:spcBef>
            <a:spcAft>
              <a:spcPct val="15000"/>
            </a:spcAft>
            <a:buChar char="•"/>
          </a:pPr>
          <a:r>
            <a:rPr lang="en-US" sz="1900" b="0" i="0" kern="1200" baseline="0"/>
            <a:t>Identify trends and emotional responses in specific communities over time.</a:t>
          </a:r>
          <a:endParaRPr lang="en-US" sz="1900" kern="1200"/>
        </a:p>
      </dsp:txBody>
      <dsp:txXfrm rot="-5400000">
        <a:off x="1341193" y="63385"/>
        <a:ext cx="8930732" cy="1123803"/>
      </dsp:txXfrm>
    </dsp:sp>
    <dsp:sp modelId="{0C9B0094-DCDA-43A9-BF55-E7CED295F0EA}">
      <dsp:nvSpPr>
        <dsp:cNvPr id="0" name=""/>
        <dsp:cNvSpPr/>
      </dsp:nvSpPr>
      <dsp:spPr>
        <a:xfrm rot="5400000">
          <a:off x="-287398" y="1916690"/>
          <a:ext cx="1915989" cy="134119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defRPr b="1"/>
          </a:pPr>
          <a:r>
            <a:rPr lang="en-US" sz="2000" b="1" i="0" kern="1200" baseline="0"/>
            <a:t>Significance:</a:t>
          </a:r>
          <a:endParaRPr lang="en-US" sz="2000" kern="1200"/>
        </a:p>
      </dsp:txBody>
      <dsp:txXfrm rot="-5400000">
        <a:off x="1" y="2299887"/>
        <a:ext cx="1341192" cy="574797"/>
      </dsp:txXfrm>
    </dsp:sp>
    <dsp:sp modelId="{1A362E59-FFC5-4A8B-9EC0-85EC8A9E701A}">
      <dsp:nvSpPr>
        <dsp:cNvPr id="0" name=""/>
        <dsp:cNvSpPr/>
      </dsp:nvSpPr>
      <dsp:spPr>
        <a:xfrm rot="5400000">
          <a:off x="5214259" y="-2243775"/>
          <a:ext cx="1245393" cy="8991527"/>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baseline="0" dirty="0"/>
            <a:t>Diverse Opinions</a:t>
          </a:r>
          <a:r>
            <a:rPr lang="en-US" sz="1900" b="1" i="0" kern="1200" baseline="0" dirty="0"/>
            <a:t>:</a:t>
          </a:r>
          <a:r>
            <a:rPr lang="en-US" sz="1900" b="0" i="0" kern="1200" baseline="0" dirty="0"/>
            <a:t> Reddit's vast range of topics offers varied public opinions.</a:t>
          </a:r>
          <a:endParaRPr lang="en-US" sz="1900" kern="1200" dirty="0"/>
        </a:p>
        <a:p>
          <a:pPr marL="171450" lvl="1" indent="-171450" algn="l" defTabSz="844550">
            <a:lnSpc>
              <a:spcPct val="90000"/>
            </a:lnSpc>
            <a:spcBef>
              <a:spcPct val="0"/>
            </a:spcBef>
            <a:spcAft>
              <a:spcPct val="15000"/>
            </a:spcAft>
            <a:buChar char="•"/>
          </a:pPr>
          <a:r>
            <a:rPr lang="en-US" sz="1900" b="0" i="0" kern="1200" baseline="0" dirty="0"/>
            <a:t>Complexity</a:t>
          </a:r>
          <a:r>
            <a:rPr lang="en-US" sz="1900" b="1" i="0" kern="1200" baseline="0" dirty="0"/>
            <a:t>:</a:t>
          </a:r>
          <a:r>
            <a:rPr lang="en-US" sz="1900" b="0" i="0" kern="1200" baseline="0" dirty="0"/>
            <a:t> Informal language and cultural references on Reddit present challenges.</a:t>
          </a:r>
          <a:endParaRPr lang="en-US" sz="1900" kern="1200" dirty="0"/>
        </a:p>
        <a:p>
          <a:pPr marL="171450" lvl="1" indent="-171450" algn="l" defTabSz="844550">
            <a:lnSpc>
              <a:spcPct val="90000"/>
            </a:lnSpc>
            <a:spcBef>
              <a:spcPct val="0"/>
            </a:spcBef>
            <a:spcAft>
              <a:spcPct val="15000"/>
            </a:spcAft>
            <a:buChar char="•"/>
          </a:pPr>
          <a:r>
            <a:rPr lang="en-US" sz="1900" b="0" i="0" kern="1200" baseline="0" dirty="0"/>
            <a:t>Impact</a:t>
          </a:r>
          <a:r>
            <a:rPr lang="en-US" sz="1900" b="1" i="0" kern="1200" baseline="0" dirty="0"/>
            <a:t>:</a:t>
          </a:r>
          <a:r>
            <a:rPr lang="en-US" sz="1900" b="0" i="0" kern="1200" baseline="0" dirty="0"/>
            <a:t> Helps improve community health and informs business strategies.</a:t>
          </a:r>
          <a:endParaRPr lang="en-US" sz="1900" kern="1200" dirty="0"/>
        </a:p>
      </dsp:txBody>
      <dsp:txXfrm rot="-5400000">
        <a:off x="1341193" y="1690086"/>
        <a:ext cx="8930732" cy="1123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90D43-3DB5-48A0-8ADA-32EDCD94BE69}">
      <dsp:nvSpPr>
        <dsp:cNvPr id="0" name=""/>
        <dsp:cNvSpPr/>
      </dsp:nvSpPr>
      <dsp:spPr>
        <a:xfrm>
          <a:off x="500899" y="482782"/>
          <a:ext cx="524630" cy="524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B2153A-CC80-4577-A167-37615C0F3676}">
      <dsp:nvSpPr>
        <dsp:cNvPr id="0" name=""/>
        <dsp:cNvSpPr/>
      </dsp:nvSpPr>
      <dsp:spPr>
        <a:xfrm>
          <a:off x="13743" y="1118451"/>
          <a:ext cx="1498943" cy="64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solidFill>
                <a:schemeClr val="bg1"/>
              </a:solidFill>
            </a:rPr>
            <a:t>Positive-Dominant:</a:t>
          </a:r>
          <a:endParaRPr lang="en-US" sz="1400" kern="1200" dirty="0">
            <a:solidFill>
              <a:schemeClr val="bg1"/>
            </a:solidFill>
          </a:endParaRPr>
        </a:p>
      </dsp:txBody>
      <dsp:txXfrm>
        <a:off x="13743" y="1118451"/>
        <a:ext cx="1498943" cy="644163"/>
      </dsp:txXfrm>
    </dsp:sp>
    <dsp:sp modelId="{F77730EF-BBA4-4B88-8B75-B34D746E5711}">
      <dsp:nvSpPr>
        <dsp:cNvPr id="0" name=""/>
        <dsp:cNvSpPr/>
      </dsp:nvSpPr>
      <dsp:spPr>
        <a:xfrm>
          <a:off x="13743" y="1814261"/>
          <a:ext cx="1498943" cy="12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r/cats, r/formula1:** High positive sentiment; communities are supportive and enthusiastic.</a:t>
          </a:r>
        </a:p>
      </dsp:txBody>
      <dsp:txXfrm>
        <a:off x="13743" y="1814261"/>
        <a:ext cx="1498943" cy="1250828"/>
      </dsp:txXfrm>
    </dsp:sp>
    <dsp:sp modelId="{92561A60-A5A7-4380-8834-2FE6970E347A}">
      <dsp:nvSpPr>
        <dsp:cNvPr id="0" name=""/>
        <dsp:cNvSpPr/>
      </dsp:nvSpPr>
      <dsp:spPr>
        <a:xfrm>
          <a:off x="2262157" y="482782"/>
          <a:ext cx="524630" cy="524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4B238A-9EFB-4B56-9A74-253CAAF3B4D6}">
      <dsp:nvSpPr>
        <dsp:cNvPr id="0" name=""/>
        <dsp:cNvSpPr/>
      </dsp:nvSpPr>
      <dsp:spPr>
        <a:xfrm>
          <a:off x="1775001" y="1118451"/>
          <a:ext cx="1498943" cy="64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solidFill>
                <a:schemeClr val="bg1"/>
              </a:solidFill>
            </a:rPr>
            <a:t>Neutral-Predominant:</a:t>
          </a:r>
          <a:endParaRPr lang="en-US" sz="1400" kern="1200">
            <a:solidFill>
              <a:schemeClr val="bg1"/>
            </a:solidFill>
          </a:endParaRPr>
        </a:p>
      </dsp:txBody>
      <dsp:txXfrm>
        <a:off x="1775001" y="1118451"/>
        <a:ext cx="1498943" cy="644163"/>
      </dsp:txXfrm>
    </dsp:sp>
    <dsp:sp modelId="{84B1B4D6-1086-4D4A-AA45-0A1A60953EE4}">
      <dsp:nvSpPr>
        <dsp:cNvPr id="0" name=""/>
        <dsp:cNvSpPr/>
      </dsp:nvSpPr>
      <dsp:spPr>
        <a:xfrm>
          <a:off x="1775001" y="1814261"/>
          <a:ext cx="1498943" cy="12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r/funny, r/</a:t>
          </a:r>
          <a:r>
            <a:rPr lang="en-US" sz="1100" kern="1200" dirty="0" err="1">
              <a:solidFill>
                <a:schemeClr val="bg1"/>
              </a:solidFill>
            </a:rPr>
            <a:t>mildlyinfuriating:Neutral</a:t>
          </a:r>
          <a:r>
            <a:rPr lang="en-US" sz="1100" kern="1200" dirty="0">
              <a:solidFill>
                <a:schemeClr val="bg1"/>
              </a:solidFill>
            </a:rPr>
            <a:t> sentiment dominates; some negative responses reflect mild disapproval or irritation.</a:t>
          </a:r>
        </a:p>
      </dsp:txBody>
      <dsp:txXfrm>
        <a:off x="1775001" y="1814261"/>
        <a:ext cx="1498943" cy="1250828"/>
      </dsp:txXfrm>
    </dsp:sp>
    <dsp:sp modelId="{788CDED0-6FEA-448E-A0AC-F55832853E46}">
      <dsp:nvSpPr>
        <dsp:cNvPr id="0" name=""/>
        <dsp:cNvSpPr/>
      </dsp:nvSpPr>
      <dsp:spPr>
        <a:xfrm>
          <a:off x="4023415" y="482782"/>
          <a:ext cx="524630" cy="524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3BBB6-2F01-42E2-8637-35331A1A40D7}">
      <dsp:nvSpPr>
        <dsp:cNvPr id="0" name=""/>
        <dsp:cNvSpPr/>
      </dsp:nvSpPr>
      <dsp:spPr>
        <a:xfrm>
          <a:off x="3536259" y="1118451"/>
          <a:ext cx="1498943" cy="64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solidFill>
                <a:schemeClr val="bg1"/>
              </a:solidFill>
            </a:rPr>
            <a:t>Balanced Sentiment:</a:t>
          </a:r>
        </a:p>
      </dsp:txBody>
      <dsp:txXfrm>
        <a:off x="3536259" y="1118451"/>
        <a:ext cx="1498943" cy="644163"/>
      </dsp:txXfrm>
    </dsp:sp>
    <dsp:sp modelId="{FB066864-6CCF-478C-BFDA-67C60DF3C9C4}">
      <dsp:nvSpPr>
        <dsp:cNvPr id="0" name=""/>
        <dsp:cNvSpPr/>
      </dsp:nvSpPr>
      <dsp:spPr>
        <a:xfrm>
          <a:off x="3536259" y="1814261"/>
          <a:ext cx="1498943" cy="12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solidFill>
                <a:schemeClr val="bg1"/>
              </a:solidFill>
            </a:rPr>
            <a:t>r/gaming, r/nosleep: Equal mix of positive, negative, and neutral sentiments; factual or informative discussions.</a:t>
          </a:r>
        </a:p>
      </dsp:txBody>
      <dsp:txXfrm>
        <a:off x="3536259" y="1814261"/>
        <a:ext cx="1498943" cy="1250828"/>
      </dsp:txXfrm>
    </dsp:sp>
    <dsp:sp modelId="{9AA1E2F9-2E03-4BF6-B544-12E2D297C5BA}">
      <dsp:nvSpPr>
        <dsp:cNvPr id="0" name=""/>
        <dsp:cNvSpPr/>
      </dsp:nvSpPr>
      <dsp:spPr>
        <a:xfrm>
          <a:off x="5784674" y="482782"/>
          <a:ext cx="524630" cy="524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40CF28-47CF-48D4-9882-F9BA099506C5}">
      <dsp:nvSpPr>
        <dsp:cNvPr id="0" name=""/>
        <dsp:cNvSpPr/>
      </dsp:nvSpPr>
      <dsp:spPr>
        <a:xfrm>
          <a:off x="5297517" y="1118451"/>
          <a:ext cx="1498943" cy="64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solidFill>
                <a:schemeClr val="bg1"/>
              </a:solidFill>
            </a:rPr>
            <a:t>Neutral/Negative Dominance:</a:t>
          </a:r>
        </a:p>
      </dsp:txBody>
      <dsp:txXfrm>
        <a:off x="5297517" y="1118451"/>
        <a:ext cx="1498943" cy="644163"/>
      </dsp:txXfrm>
    </dsp:sp>
    <dsp:sp modelId="{A0A0616B-8461-4F09-AEBC-5864BEAC3A59}">
      <dsp:nvSpPr>
        <dsp:cNvPr id="0" name=""/>
        <dsp:cNvSpPr/>
      </dsp:nvSpPr>
      <dsp:spPr>
        <a:xfrm>
          <a:off x="5297517" y="1814261"/>
          <a:ext cx="1498943" cy="12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a:t>
          </a:r>
          <a:r>
            <a:rPr lang="en-US" sz="1100" kern="1200" dirty="0" err="1">
              <a:solidFill>
                <a:schemeClr val="bg1"/>
              </a:solidFill>
            </a:rPr>
            <a:t>nostupidquestions</a:t>
          </a:r>
          <a:r>
            <a:rPr lang="en-US" sz="1100" kern="1200" dirty="0">
              <a:solidFill>
                <a:schemeClr val="bg1"/>
              </a:solidFill>
            </a:rPr>
            <a:t>, r/</a:t>
          </a:r>
          <a:r>
            <a:rPr lang="en-US" sz="1100" kern="1200" dirty="0" err="1">
              <a:solidFill>
                <a:schemeClr val="bg1"/>
              </a:solidFill>
            </a:rPr>
            <a:t>oldpeoplefacebook:Predominantly</a:t>
          </a:r>
          <a:r>
            <a:rPr lang="en-US" sz="1100" kern="1200" dirty="0">
              <a:solidFill>
                <a:schemeClr val="bg1"/>
              </a:solidFill>
            </a:rPr>
            <a:t> neutral with secondary negative sentiment; minimal positive engagement.</a:t>
          </a:r>
        </a:p>
      </dsp:txBody>
      <dsp:txXfrm>
        <a:off x="5297517" y="1814261"/>
        <a:ext cx="1498943" cy="1250828"/>
      </dsp:txXfrm>
    </dsp:sp>
    <dsp:sp modelId="{1E7A420A-AB8E-4D62-A27F-21EF82C8DA4F}">
      <dsp:nvSpPr>
        <dsp:cNvPr id="0" name=""/>
        <dsp:cNvSpPr/>
      </dsp:nvSpPr>
      <dsp:spPr>
        <a:xfrm>
          <a:off x="7545932" y="482782"/>
          <a:ext cx="524630" cy="524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BAE32-1927-4232-B4C0-339518C38B30}">
      <dsp:nvSpPr>
        <dsp:cNvPr id="0" name=""/>
        <dsp:cNvSpPr/>
      </dsp:nvSpPr>
      <dsp:spPr>
        <a:xfrm>
          <a:off x="7058775" y="1118451"/>
          <a:ext cx="1498943" cy="64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solidFill>
                <a:schemeClr val="bg1"/>
              </a:solidFill>
            </a:rPr>
            <a:t>High Negative Sentiment:</a:t>
          </a:r>
        </a:p>
      </dsp:txBody>
      <dsp:txXfrm>
        <a:off x="7058775" y="1118451"/>
        <a:ext cx="1498943" cy="644163"/>
      </dsp:txXfrm>
    </dsp:sp>
    <dsp:sp modelId="{810C5B7A-D572-4588-84F0-E09CB38B1347}">
      <dsp:nvSpPr>
        <dsp:cNvPr id="0" name=""/>
        <dsp:cNvSpPr/>
      </dsp:nvSpPr>
      <dsp:spPr>
        <a:xfrm>
          <a:off x="7058775" y="1814261"/>
          <a:ext cx="1498943" cy="12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solidFill>
                <a:schemeClr val="bg1"/>
              </a:solidFill>
            </a:rPr>
            <a:t>r/relationships, r/taylorswift: High neutral and negative sentiment; reflects emotionally charged or controversial topics.</a:t>
          </a:r>
        </a:p>
      </dsp:txBody>
      <dsp:txXfrm>
        <a:off x="7058775" y="1814261"/>
        <a:ext cx="1498943" cy="1250828"/>
      </dsp:txXfrm>
    </dsp:sp>
    <dsp:sp modelId="{1064DB88-56AC-4A54-B7A6-02839D711043}">
      <dsp:nvSpPr>
        <dsp:cNvPr id="0" name=""/>
        <dsp:cNvSpPr/>
      </dsp:nvSpPr>
      <dsp:spPr>
        <a:xfrm>
          <a:off x="9307190" y="482782"/>
          <a:ext cx="524630" cy="5246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0343D-D0B7-4586-B2E4-77976E482A9E}">
      <dsp:nvSpPr>
        <dsp:cNvPr id="0" name=""/>
        <dsp:cNvSpPr/>
      </dsp:nvSpPr>
      <dsp:spPr>
        <a:xfrm>
          <a:off x="8820033" y="1118451"/>
          <a:ext cx="1498943" cy="644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solidFill>
                <a:schemeClr val="bg1"/>
              </a:solidFill>
            </a:rPr>
            <a:t>High Neutral Sentiment Across Subreddits:</a:t>
          </a:r>
        </a:p>
      </dsp:txBody>
      <dsp:txXfrm>
        <a:off x="8820033" y="1118451"/>
        <a:ext cx="1498943" cy="644163"/>
      </dsp:txXfrm>
    </dsp:sp>
    <dsp:sp modelId="{65AC5285-865E-4560-A39A-61F5EE29638F}">
      <dsp:nvSpPr>
        <dsp:cNvPr id="0" name=""/>
        <dsp:cNvSpPr/>
      </dsp:nvSpPr>
      <dsp:spPr>
        <a:xfrm>
          <a:off x="8820033" y="1814261"/>
          <a:ext cx="1498943" cy="12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Suggests many discussions are factual or non-emotional.</a:t>
          </a:r>
        </a:p>
        <a:p>
          <a:pPr marL="0" lvl="0" indent="0" algn="ctr" defTabSz="488950">
            <a:lnSpc>
              <a:spcPct val="90000"/>
            </a:lnSpc>
            <a:spcBef>
              <a:spcPct val="0"/>
            </a:spcBef>
            <a:spcAft>
              <a:spcPct val="35000"/>
            </a:spcAft>
            <a:buNone/>
          </a:pPr>
          <a:r>
            <a:rPr lang="en-US" sz="1100" kern="1200" dirty="0">
              <a:solidFill>
                <a:schemeClr val="bg1"/>
              </a:solidFill>
            </a:rPr>
            <a:t>Reflects possible limitations in detecting subtle emotional cues like sarcasm.</a:t>
          </a:r>
        </a:p>
      </dsp:txBody>
      <dsp:txXfrm>
        <a:off x="8820033" y="1814261"/>
        <a:ext cx="1498943" cy="1250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804CB-A2B8-4BEC-B485-6E786F55ACE2}">
      <dsp:nvSpPr>
        <dsp:cNvPr id="0" name=""/>
        <dsp:cNvSpPr/>
      </dsp:nvSpPr>
      <dsp:spPr>
        <a:xfrm>
          <a:off x="0" y="0"/>
          <a:ext cx="8782812" cy="10643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Challenge</a:t>
          </a:r>
          <a:r>
            <a:rPr lang="en-US" sz="1800" kern="1200" dirty="0"/>
            <a:t>: High volume of neutral comments reduces nuanced insights.</a:t>
          </a:r>
        </a:p>
      </dsp:txBody>
      <dsp:txXfrm>
        <a:off x="31174" y="31174"/>
        <a:ext cx="7634282" cy="1002013"/>
      </dsp:txXfrm>
    </dsp:sp>
    <dsp:sp modelId="{9ADF9794-3FBD-466D-9D44-C83ADA082A3B}">
      <dsp:nvSpPr>
        <dsp:cNvPr id="0" name=""/>
        <dsp:cNvSpPr/>
      </dsp:nvSpPr>
      <dsp:spPr>
        <a:xfrm>
          <a:off x="774953" y="1241755"/>
          <a:ext cx="8782812" cy="10643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Explanation: </a:t>
          </a:r>
          <a:r>
            <a:rPr lang="en-US" sz="1800" kern="1200" dirty="0"/>
            <a:t>May represent factual statements or limitations in capturing subtle emotional tones (e.g., sarcasm).</a:t>
          </a:r>
        </a:p>
      </dsp:txBody>
      <dsp:txXfrm>
        <a:off x="806127" y="1272929"/>
        <a:ext cx="7253674" cy="1002013"/>
      </dsp:txXfrm>
    </dsp:sp>
    <dsp:sp modelId="{01B646C9-F943-4F35-8845-17CE568A3BA6}">
      <dsp:nvSpPr>
        <dsp:cNvPr id="0" name=""/>
        <dsp:cNvSpPr/>
      </dsp:nvSpPr>
      <dsp:spPr>
        <a:xfrm>
          <a:off x="1549907" y="2483510"/>
          <a:ext cx="8782812" cy="10643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Potential </a:t>
          </a:r>
          <a:r>
            <a:rPr lang="en-US" sz="1800" b="1" kern="1200" dirty="0" err="1"/>
            <a:t>Solutions</a:t>
          </a:r>
          <a:r>
            <a:rPr lang="en-US" sz="1800" kern="1200" dirty="0" err="1"/>
            <a:t>:Fine-tune</a:t>
          </a:r>
          <a:r>
            <a:rPr lang="en-US" sz="1800" kern="1200" dirty="0"/>
            <a:t> models on Reddit-specific </a:t>
          </a:r>
          <a:r>
            <a:rPr lang="en-US" sz="1800" kern="1200" dirty="0" err="1"/>
            <a:t>data.Incorporate</a:t>
          </a:r>
          <a:r>
            <a:rPr lang="en-US" sz="1800" kern="1200" dirty="0"/>
            <a:t> models for sarcasm and subtle </a:t>
          </a:r>
          <a:r>
            <a:rPr lang="en-US" sz="1800" kern="1200" dirty="0" err="1"/>
            <a:t>expressions.Use</a:t>
          </a:r>
          <a:r>
            <a:rPr lang="en-US" sz="1800" kern="1200" dirty="0"/>
            <a:t> weighted adjustments to reduce neutral bias. </a:t>
          </a:r>
        </a:p>
      </dsp:txBody>
      <dsp:txXfrm>
        <a:off x="1581081" y="2514684"/>
        <a:ext cx="7253674" cy="1002013"/>
      </dsp:txXfrm>
    </dsp:sp>
    <dsp:sp modelId="{15C93C41-F756-49A4-826F-BD9EFCB0624D}">
      <dsp:nvSpPr>
        <dsp:cNvPr id="0" name=""/>
        <dsp:cNvSpPr/>
      </dsp:nvSpPr>
      <dsp:spPr>
        <a:xfrm>
          <a:off x="8090976" y="807140"/>
          <a:ext cx="691835" cy="691835"/>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246639" y="807140"/>
        <a:ext cx="380509" cy="520606"/>
      </dsp:txXfrm>
    </dsp:sp>
    <dsp:sp modelId="{3BD0DDBB-CFD2-4802-AFAD-6FFE952816CA}">
      <dsp:nvSpPr>
        <dsp:cNvPr id="0" name=""/>
        <dsp:cNvSpPr/>
      </dsp:nvSpPr>
      <dsp:spPr>
        <a:xfrm>
          <a:off x="8865930" y="2041800"/>
          <a:ext cx="691835" cy="691835"/>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021593" y="2041800"/>
        <a:ext cx="380509" cy="520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4B05E-99A7-4D04-8B36-B849705CDD23}">
      <dsp:nvSpPr>
        <dsp:cNvPr id="0" name=""/>
        <dsp:cNvSpPr/>
      </dsp:nvSpPr>
      <dsp:spPr>
        <a:xfrm>
          <a:off x="0" y="0"/>
          <a:ext cx="8782812" cy="10643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Challenge</a:t>
          </a:r>
          <a:r>
            <a:rPr lang="en-US" sz="2000" kern="1200" dirty="0"/>
            <a:t>: </a:t>
          </a:r>
          <a:r>
            <a:rPr lang="en-US" sz="2000" kern="1200" dirty="0" err="1"/>
            <a:t>RoBERTa</a:t>
          </a:r>
          <a:r>
            <a:rPr lang="en-US" sz="2000" kern="1200" dirty="0"/>
            <a:t> and VADER sometimes disagree on sentiment classification.</a:t>
          </a:r>
        </a:p>
      </dsp:txBody>
      <dsp:txXfrm>
        <a:off x="31174" y="31174"/>
        <a:ext cx="7634282" cy="1002013"/>
      </dsp:txXfrm>
    </dsp:sp>
    <dsp:sp modelId="{4DB0D29A-B030-4AF7-9D4C-4DFE71E3445A}">
      <dsp:nvSpPr>
        <dsp:cNvPr id="0" name=""/>
        <dsp:cNvSpPr/>
      </dsp:nvSpPr>
      <dsp:spPr>
        <a:xfrm>
          <a:off x="774953" y="1241755"/>
          <a:ext cx="8782812" cy="10643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Explanation</a:t>
          </a:r>
          <a:r>
            <a:rPr lang="en-US" sz="2000" kern="1200" dirty="0"/>
            <a:t>: </a:t>
          </a:r>
          <a:r>
            <a:rPr lang="en-US" sz="2000" kern="1200" dirty="0" err="1"/>
            <a:t>RoBERTa</a:t>
          </a:r>
          <a:r>
            <a:rPr lang="en-US" sz="2000" kern="1200" dirty="0"/>
            <a:t> may overfit to Twitter data; VADER lacks contextual understanding.</a:t>
          </a:r>
        </a:p>
      </dsp:txBody>
      <dsp:txXfrm>
        <a:off x="806127" y="1272929"/>
        <a:ext cx="7253674" cy="1002013"/>
      </dsp:txXfrm>
    </dsp:sp>
    <dsp:sp modelId="{43523307-1B79-407C-BC07-6176679A1A94}">
      <dsp:nvSpPr>
        <dsp:cNvPr id="0" name=""/>
        <dsp:cNvSpPr/>
      </dsp:nvSpPr>
      <dsp:spPr>
        <a:xfrm>
          <a:off x="1549907" y="2483510"/>
          <a:ext cx="8782812" cy="10643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Potential Solutions</a:t>
          </a:r>
          <a:r>
            <a:rPr lang="en-US" sz="2000" kern="1200" dirty="0"/>
            <a:t>: Refine the ensemble method to balance model </a:t>
          </a:r>
          <a:r>
            <a:rPr lang="en-US" sz="2000" kern="1200" dirty="0" err="1"/>
            <a:t>strengths.Implement</a:t>
          </a:r>
          <a:r>
            <a:rPr lang="en-US" sz="2000" kern="1200" dirty="0"/>
            <a:t> feedback loops for continuous learning.</a:t>
          </a:r>
        </a:p>
      </dsp:txBody>
      <dsp:txXfrm>
        <a:off x="1581081" y="2514684"/>
        <a:ext cx="7253674" cy="1002013"/>
      </dsp:txXfrm>
    </dsp:sp>
    <dsp:sp modelId="{C9E2F745-33F5-420E-8FAB-2FB18ADF950E}">
      <dsp:nvSpPr>
        <dsp:cNvPr id="0" name=""/>
        <dsp:cNvSpPr/>
      </dsp:nvSpPr>
      <dsp:spPr>
        <a:xfrm>
          <a:off x="8090976" y="807140"/>
          <a:ext cx="691835" cy="691835"/>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246639" y="807140"/>
        <a:ext cx="380509" cy="520606"/>
      </dsp:txXfrm>
    </dsp:sp>
    <dsp:sp modelId="{B916180A-1C85-4F15-9CD2-1F0EC91BF4E1}">
      <dsp:nvSpPr>
        <dsp:cNvPr id="0" name=""/>
        <dsp:cNvSpPr/>
      </dsp:nvSpPr>
      <dsp:spPr>
        <a:xfrm>
          <a:off x="8865930" y="2041800"/>
          <a:ext cx="691835" cy="691835"/>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021593" y="2041800"/>
        <a:ext cx="380509" cy="520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64F0E-7E0D-481C-9CC1-3F8793EAFDA3}">
      <dsp:nvSpPr>
        <dsp:cNvPr id="0" name=""/>
        <dsp:cNvSpPr/>
      </dsp:nvSpPr>
      <dsp:spPr>
        <a:xfrm>
          <a:off x="0" y="594"/>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70B27-EB86-4468-8CF9-B68B14C1D8B7}">
      <dsp:nvSpPr>
        <dsp:cNvPr id="0" name=""/>
        <dsp:cNvSpPr/>
      </dsp:nvSpPr>
      <dsp:spPr>
        <a:xfrm>
          <a:off x="421117" y="313822"/>
          <a:ext cx="765668" cy="765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67E841-C1D2-4015-BB8A-49B582FD93C4}">
      <dsp:nvSpPr>
        <dsp:cNvPr id="0" name=""/>
        <dsp:cNvSpPr/>
      </dsp:nvSpPr>
      <dsp:spPr>
        <a:xfrm>
          <a:off x="1607903" y="594"/>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800100">
            <a:lnSpc>
              <a:spcPct val="90000"/>
            </a:lnSpc>
            <a:spcBef>
              <a:spcPct val="0"/>
            </a:spcBef>
            <a:spcAft>
              <a:spcPct val="35000"/>
            </a:spcAft>
            <a:buNone/>
          </a:pPr>
          <a:r>
            <a:rPr lang="en-US" sz="1800" kern="1200"/>
            <a:t>Challenge: Pipeline struggles with sarcasm, irony, and indirect sentiment.</a:t>
          </a:r>
        </a:p>
      </dsp:txBody>
      <dsp:txXfrm>
        <a:off x="1607903" y="594"/>
        <a:ext cx="4564296" cy="1392124"/>
      </dsp:txXfrm>
    </dsp:sp>
    <dsp:sp modelId="{939D4476-7A47-408A-926E-9573FE0B34CA}">
      <dsp:nvSpPr>
        <dsp:cNvPr id="0" name=""/>
        <dsp:cNvSpPr/>
      </dsp:nvSpPr>
      <dsp:spPr>
        <a:xfrm>
          <a:off x="0" y="1740750"/>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E29BA-3E26-4824-AFEB-70C6C4C75838}">
      <dsp:nvSpPr>
        <dsp:cNvPr id="0" name=""/>
        <dsp:cNvSpPr/>
      </dsp:nvSpPr>
      <dsp:spPr>
        <a:xfrm>
          <a:off x="421117" y="2053978"/>
          <a:ext cx="765668" cy="765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E0396C-41FA-43A9-8D98-B2E42714625B}">
      <dsp:nvSpPr>
        <dsp:cNvPr id="0" name=""/>
        <dsp:cNvSpPr/>
      </dsp:nvSpPr>
      <dsp:spPr>
        <a:xfrm>
          <a:off x="1607903" y="1740750"/>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800100">
            <a:lnSpc>
              <a:spcPct val="90000"/>
            </a:lnSpc>
            <a:spcBef>
              <a:spcPct val="0"/>
            </a:spcBef>
            <a:spcAft>
              <a:spcPct val="35000"/>
            </a:spcAft>
            <a:buNone/>
          </a:pPr>
          <a:r>
            <a:rPr lang="en-US" sz="1800" kern="1200"/>
            <a:t>Explanation: Both models have limitations in recognizing complex expressions.</a:t>
          </a:r>
        </a:p>
      </dsp:txBody>
      <dsp:txXfrm>
        <a:off x="1607903" y="1740750"/>
        <a:ext cx="4564296" cy="1392124"/>
      </dsp:txXfrm>
    </dsp:sp>
    <dsp:sp modelId="{D6BD03BE-F131-4A84-B392-CE57E561EF9B}">
      <dsp:nvSpPr>
        <dsp:cNvPr id="0" name=""/>
        <dsp:cNvSpPr/>
      </dsp:nvSpPr>
      <dsp:spPr>
        <a:xfrm>
          <a:off x="0" y="3480905"/>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DC3E9-9D26-4C56-8764-8B6540E8389A}">
      <dsp:nvSpPr>
        <dsp:cNvPr id="0" name=""/>
        <dsp:cNvSpPr/>
      </dsp:nvSpPr>
      <dsp:spPr>
        <a:xfrm>
          <a:off x="421117" y="3794133"/>
          <a:ext cx="765668" cy="765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0CD85-3783-4CCE-A37F-FBF29BE8688E}">
      <dsp:nvSpPr>
        <dsp:cNvPr id="0" name=""/>
        <dsp:cNvSpPr/>
      </dsp:nvSpPr>
      <dsp:spPr>
        <a:xfrm>
          <a:off x="1607903" y="3480905"/>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800100">
            <a:lnSpc>
              <a:spcPct val="90000"/>
            </a:lnSpc>
            <a:spcBef>
              <a:spcPct val="0"/>
            </a:spcBef>
            <a:spcAft>
              <a:spcPct val="35000"/>
            </a:spcAft>
            <a:buNone/>
          </a:pPr>
          <a:r>
            <a:rPr lang="en-US" sz="1800" kern="1200"/>
            <a:t>Potential Solutions:Develop a specialized sarcasm/irony detector.Enhance contextual understanding with additional data (e.g., comment history).</a:t>
          </a:r>
        </a:p>
      </dsp:txBody>
      <dsp:txXfrm>
        <a:off x="1607903" y="3480905"/>
        <a:ext cx="4564296" cy="13921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9F5A1-BADC-4409-AFC7-E87DCA166258}">
      <dsp:nvSpPr>
        <dsp:cNvPr id="0" name=""/>
        <dsp:cNvSpPr/>
      </dsp:nvSpPr>
      <dsp:spPr>
        <a:xfrm>
          <a:off x="4909366" y="2602740"/>
          <a:ext cx="513987" cy="552536"/>
        </a:xfrm>
        <a:custGeom>
          <a:avLst/>
          <a:gdLst/>
          <a:ahLst/>
          <a:cxnLst/>
          <a:rect l="0" t="0" r="0" b="0"/>
          <a:pathLst>
            <a:path>
              <a:moveTo>
                <a:pt x="0" y="0"/>
              </a:moveTo>
              <a:lnTo>
                <a:pt x="256993" y="0"/>
              </a:lnTo>
              <a:lnTo>
                <a:pt x="256993" y="552536"/>
              </a:lnTo>
              <a:lnTo>
                <a:pt x="513987" y="552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B6A5F8-B5E5-4F63-8417-56E2119A3B35}">
      <dsp:nvSpPr>
        <dsp:cNvPr id="0" name=""/>
        <dsp:cNvSpPr/>
      </dsp:nvSpPr>
      <dsp:spPr>
        <a:xfrm>
          <a:off x="4909366" y="2050204"/>
          <a:ext cx="513987" cy="552536"/>
        </a:xfrm>
        <a:custGeom>
          <a:avLst/>
          <a:gdLst/>
          <a:ahLst/>
          <a:cxnLst/>
          <a:rect l="0" t="0" r="0" b="0"/>
          <a:pathLst>
            <a:path>
              <a:moveTo>
                <a:pt x="0" y="552536"/>
              </a:moveTo>
              <a:lnTo>
                <a:pt x="256993" y="552536"/>
              </a:lnTo>
              <a:lnTo>
                <a:pt x="256993" y="0"/>
              </a:lnTo>
              <a:lnTo>
                <a:pt x="51398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E4B1BA-131E-4631-BA93-2D61FFCB64D7}">
      <dsp:nvSpPr>
        <dsp:cNvPr id="0" name=""/>
        <dsp:cNvSpPr/>
      </dsp:nvSpPr>
      <dsp:spPr>
        <a:xfrm>
          <a:off x="2339430" y="680"/>
          <a:ext cx="2569936" cy="78383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Challenge:</a:t>
          </a:r>
          <a:r>
            <a:rPr lang="en-US" sz="1600" kern="1200"/>
            <a:t> RoBERTa fine-tuned on Twitter data may not generalize well to Reddit.</a:t>
          </a:r>
        </a:p>
      </dsp:txBody>
      <dsp:txXfrm>
        <a:off x="2339430" y="680"/>
        <a:ext cx="2569936" cy="783830"/>
      </dsp:txXfrm>
    </dsp:sp>
    <dsp:sp modelId="{1C30D15C-CF2A-47B1-B6AE-AEA814CB085C}">
      <dsp:nvSpPr>
        <dsp:cNvPr id="0" name=""/>
        <dsp:cNvSpPr/>
      </dsp:nvSpPr>
      <dsp:spPr>
        <a:xfrm>
          <a:off x="2339430" y="1105752"/>
          <a:ext cx="2569936" cy="78383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Explanation:</a:t>
          </a:r>
          <a:r>
            <a:rPr lang="en-US" sz="1600" kern="1200"/>
            <a:t> Reddit's language and community norms differ from Twitter’s.</a:t>
          </a:r>
        </a:p>
      </dsp:txBody>
      <dsp:txXfrm>
        <a:off x="2339430" y="1105752"/>
        <a:ext cx="2569936" cy="783830"/>
      </dsp:txXfrm>
    </dsp:sp>
    <dsp:sp modelId="{21430882-828C-4C02-9464-037983C46803}">
      <dsp:nvSpPr>
        <dsp:cNvPr id="0" name=""/>
        <dsp:cNvSpPr/>
      </dsp:nvSpPr>
      <dsp:spPr>
        <a:xfrm>
          <a:off x="2339430" y="2210825"/>
          <a:ext cx="2569936" cy="78383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Potential Solutions:</a:t>
          </a:r>
          <a:endParaRPr lang="en-US" sz="1600" kern="1200"/>
        </a:p>
      </dsp:txBody>
      <dsp:txXfrm>
        <a:off x="2339430" y="2210825"/>
        <a:ext cx="2569936" cy="783830"/>
      </dsp:txXfrm>
    </dsp:sp>
    <dsp:sp modelId="{36C2BE44-D84A-44CE-954E-B8432F393F31}">
      <dsp:nvSpPr>
        <dsp:cNvPr id="0" name=""/>
        <dsp:cNvSpPr/>
      </dsp:nvSpPr>
      <dsp:spPr>
        <a:xfrm>
          <a:off x="5423353" y="1658288"/>
          <a:ext cx="2569936" cy="78383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Fine-tune on Reddit-specific data.</a:t>
          </a:r>
        </a:p>
      </dsp:txBody>
      <dsp:txXfrm>
        <a:off x="5423353" y="1658288"/>
        <a:ext cx="2569936" cy="783830"/>
      </dsp:txXfrm>
    </dsp:sp>
    <dsp:sp modelId="{2D8D7BB2-EF12-44A9-A7B9-07EB5F1F0563}">
      <dsp:nvSpPr>
        <dsp:cNvPr id="0" name=""/>
        <dsp:cNvSpPr/>
      </dsp:nvSpPr>
      <dsp:spPr>
        <a:xfrm>
          <a:off x="5423353" y="2763361"/>
          <a:ext cx="2569936" cy="78383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Apply transfer learning to adapt models to Reddit’s context.</a:t>
          </a:r>
        </a:p>
      </dsp:txBody>
      <dsp:txXfrm>
        <a:off x="5423353" y="2763361"/>
        <a:ext cx="2569936" cy="783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1DEA6-FB23-44B9-B8B7-F76B38DAFA63}">
      <dsp:nvSpPr>
        <dsp:cNvPr id="0" name=""/>
        <dsp:cNvSpPr/>
      </dsp:nvSpPr>
      <dsp:spPr>
        <a:xfrm>
          <a:off x="0" y="2670671"/>
          <a:ext cx="10332720" cy="87657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Potential Solutions:</a:t>
          </a:r>
          <a:endParaRPr lang="en-US" sz="1600" kern="1200"/>
        </a:p>
      </dsp:txBody>
      <dsp:txXfrm>
        <a:off x="0" y="2670671"/>
        <a:ext cx="10332720" cy="473349"/>
      </dsp:txXfrm>
    </dsp:sp>
    <dsp:sp modelId="{E9D1D76E-1281-4AE8-816D-73CF511A0B37}">
      <dsp:nvSpPr>
        <dsp:cNvPr id="0" name=""/>
        <dsp:cNvSpPr/>
      </dsp:nvSpPr>
      <dsp:spPr>
        <a:xfrm>
          <a:off x="5045" y="3126489"/>
          <a:ext cx="3440876" cy="403223"/>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Explore model compression techniques (e.g., pruning, quantization).</a:t>
          </a:r>
        </a:p>
      </dsp:txBody>
      <dsp:txXfrm>
        <a:off x="5045" y="3126489"/>
        <a:ext cx="3440876" cy="403223"/>
      </dsp:txXfrm>
    </dsp:sp>
    <dsp:sp modelId="{41B6958C-73FC-408E-A9D7-EFD5F1F3C92F}">
      <dsp:nvSpPr>
        <dsp:cNvPr id="0" name=""/>
        <dsp:cNvSpPr/>
      </dsp:nvSpPr>
      <dsp:spPr>
        <a:xfrm>
          <a:off x="3445921" y="3126489"/>
          <a:ext cx="3440876" cy="403223"/>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Implement a two-tiered approach with lightweight models for initial filtering.</a:t>
          </a:r>
        </a:p>
      </dsp:txBody>
      <dsp:txXfrm>
        <a:off x="3445921" y="3126489"/>
        <a:ext cx="3440876" cy="403223"/>
      </dsp:txXfrm>
    </dsp:sp>
    <dsp:sp modelId="{12AFE592-0A1B-410B-B0BB-B0799BC8C369}">
      <dsp:nvSpPr>
        <dsp:cNvPr id="0" name=""/>
        <dsp:cNvSpPr/>
      </dsp:nvSpPr>
      <dsp:spPr>
        <a:xfrm>
          <a:off x="6886798" y="3126489"/>
          <a:ext cx="3440876" cy="403223"/>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Utilize parallel processing and distributed computing for efficiency.</a:t>
          </a:r>
        </a:p>
      </dsp:txBody>
      <dsp:txXfrm>
        <a:off x="6886798" y="3126489"/>
        <a:ext cx="3440876" cy="403223"/>
      </dsp:txXfrm>
    </dsp:sp>
    <dsp:sp modelId="{8A043EEA-24AF-4DBD-BDCC-D1EDF1267DD6}">
      <dsp:nvSpPr>
        <dsp:cNvPr id="0" name=""/>
        <dsp:cNvSpPr/>
      </dsp:nvSpPr>
      <dsp:spPr>
        <a:xfrm rot="10800000">
          <a:off x="0" y="1335649"/>
          <a:ext cx="10332720" cy="1348170"/>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Explanation:</a:t>
          </a:r>
          <a:r>
            <a:rPr lang="en-US" sz="1600" kern="1200"/>
            <a:t> High computational power is required for large-scale sentiment analysis.</a:t>
          </a:r>
        </a:p>
      </dsp:txBody>
      <dsp:txXfrm rot="10800000">
        <a:off x="0" y="1335649"/>
        <a:ext cx="10332720" cy="876000"/>
      </dsp:txXfrm>
    </dsp:sp>
    <dsp:sp modelId="{26D4360C-45D3-43F2-AFF1-13B7F3388304}">
      <dsp:nvSpPr>
        <dsp:cNvPr id="0" name=""/>
        <dsp:cNvSpPr/>
      </dsp:nvSpPr>
      <dsp:spPr>
        <a:xfrm rot="10800000">
          <a:off x="0" y="627"/>
          <a:ext cx="10332720" cy="1348170"/>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Challenge:</a:t>
          </a:r>
          <a:r>
            <a:rPr lang="en-US" sz="1600" kern="1200"/>
            <a:t> RoBERTa's resource demands affect scalability and real-time processing.</a:t>
          </a:r>
        </a:p>
      </dsp:txBody>
      <dsp:txXfrm rot="10800000">
        <a:off x="0" y="627"/>
        <a:ext cx="10332720" cy="876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3DC4E-5695-4E2E-9D65-04AC02372452}">
      <dsp:nvSpPr>
        <dsp:cNvPr id="0" name=""/>
        <dsp:cNvSpPr/>
      </dsp:nvSpPr>
      <dsp:spPr>
        <a:xfrm>
          <a:off x="472947" y="246774"/>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4FAC11-BD05-4061-8376-00C3F0445AF3}">
      <dsp:nvSpPr>
        <dsp:cNvPr id="0" name=""/>
        <dsp:cNvSpPr/>
      </dsp:nvSpPr>
      <dsp:spPr>
        <a:xfrm>
          <a:off x="472947" y="1888633"/>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b="1" kern="1200">
              <a:solidFill>
                <a:schemeClr val="bg1"/>
              </a:solidFill>
            </a:rPr>
            <a:t>Focus Areas:</a:t>
          </a:r>
          <a:endParaRPr lang="en-US" sz="1500" kern="1200">
            <a:solidFill>
              <a:schemeClr val="bg1"/>
            </a:solidFill>
          </a:endParaRPr>
        </a:p>
      </dsp:txBody>
      <dsp:txXfrm>
        <a:off x="472947" y="1888633"/>
        <a:ext cx="4315781" cy="647367"/>
      </dsp:txXfrm>
    </dsp:sp>
    <dsp:sp modelId="{A21DEDE7-D30E-46F7-B055-88FCEB0F83F8}">
      <dsp:nvSpPr>
        <dsp:cNvPr id="0" name=""/>
        <dsp:cNvSpPr/>
      </dsp:nvSpPr>
      <dsp:spPr>
        <a:xfrm>
          <a:off x="472947" y="2597087"/>
          <a:ext cx="4315781" cy="70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solidFill>
                <a:schemeClr val="bg1"/>
              </a:solidFill>
            </a:rPr>
            <a:t>Model refinement and domain-specific training.</a:t>
          </a:r>
        </a:p>
        <a:p>
          <a:pPr marL="0" lvl="0" indent="0" algn="l" defTabSz="533400">
            <a:lnSpc>
              <a:spcPct val="90000"/>
            </a:lnSpc>
            <a:spcBef>
              <a:spcPct val="0"/>
            </a:spcBef>
            <a:spcAft>
              <a:spcPct val="35000"/>
            </a:spcAft>
            <a:buNone/>
          </a:pPr>
          <a:r>
            <a:rPr lang="en-US" sz="1200" kern="1200">
              <a:solidFill>
                <a:schemeClr val="bg1"/>
              </a:solidFill>
            </a:rPr>
            <a:t>Improving computational efficiency.</a:t>
          </a:r>
        </a:p>
        <a:p>
          <a:pPr marL="0" lvl="0" indent="0" algn="l" defTabSz="533400">
            <a:lnSpc>
              <a:spcPct val="90000"/>
            </a:lnSpc>
            <a:spcBef>
              <a:spcPct val="0"/>
            </a:spcBef>
            <a:spcAft>
              <a:spcPct val="35000"/>
            </a:spcAft>
            <a:buNone/>
          </a:pPr>
          <a:r>
            <a:rPr lang="en-US" sz="1200" kern="1200">
              <a:solidFill>
                <a:schemeClr val="bg1"/>
              </a:solidFill>
            </a:rPr>
            <a:t>Enhancing detection of sarcasm and complex language.</a:t>
          </a:r>
        </a:p>
      </dsp:txBody>
      <dsp:txXfrm>
        <a:off x="472947" y="2597087"/>
        <a:ext cx="4315781" cy="704009"/>
      </dsp:txXfrm>
    </dsp:sp>
    <dsp:sp modelId="{07F7DF10-E40E-4B18-B722-69587080BD31}">
      <dsp:nvSpPr>
        <dsp:cNvPr id="0" name=""/>
        <dsp:cNvSpPr/>
      </dsp:nvSpPr>
      <dsp:spPr>
        <a:xfrm>
          <a:off x="5543990" y="246774"/>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2BCC8-D8AC-422B-B207-737512FB0548}">
      <dsp:nvSpPr>
        <dsp:cNvPr id="0" name=""/>
        <dsp:cNvSpPr/>
      </dsp:nvSpPr>
      <dsp:spPr>
        <a:xfrm>
          <a:off x="5543990" y="1888633"/>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b="1" kern="1200">
              <a:solidFill>
                <a:schemeClr val="bg1"/>
              </a:solidFill>
            </a:rPr>
            <a:t>Goal:</a:t>
          </a:r>
          <a:r>
            <a:rPr lang="en-US" sz="1500" kern="1200">
              <a:solidFill>
                <a:schemeClr val="bg1"/>
              </a:solidFill>
            </a:rPr>
            <a:t> Make the pipeline more adaptable to Reddit's unique characteristics for accurate sentiment insights.</a:t>
          </a:r>
        </a:p>
      </dsp:txBody>
      <dsp:txXfrm>
        <a:off x="5543990" y="1888633"/>
        <a:ext cx="4315781" cy="647367"/>
      </dsp:txXfrm>
    </dsp:sp>
    <dsp:sp modelId="{597D2FC5-3FC3-46F6-9F16-E8F29A01697C}">
      <dsp:nvSpPr>
        <dsp:cNvPr id="0" name=""/>
        <dsp:cNvSpPr/>
      </dsp:nvSpPr>
      <dsp:spPr>
        <a:xfrm>
          <a:off x="5543990" y="2597087"/>
          <a:ext cx="4315781" cy="70400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414514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22</a:t>
            </a:fld>
            <a:endParaRPr lang="en-US" dirty="0"/>
          </a:p>
        </p:txBody>
      </p:sp>
    </p:spTree>
    <p:extLst>
      <p:ext uri="{BB962C8B-B14F-4D97-AF65-F5344CB8AC3E}">
        <p14:creationId xmlns:p14="http://schemas.microsoft.com/office/powerpoint/2010/main" val="21287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Sentiment analysis across Reddit posts</a:t>
            </a:r>
            <a:br>
              <a:rPr lang="en-US" dirty="0"/>
            </a:b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355095"/>
            <a:ext cx="7068312" cy="1369299"/>
          </a:xfrm>
        </p:spPr>
        <p:txBody>
          <a:bodyPr/>
          <a:lstStyle/>
          <a:p>
            <a:r>
              <a:rPr lang="en-US" dirty="0"/>
              <a:t>ANTON ANDREI ALEXANDRU</a:t>
            </a:r>
          </a:p>
          <a:p>
            <a:r>
              <a:rPr lang="en-US" dirty="0"/>
              <a:t>DOLGANIUC ANA</a:t>
            </a:r>
          </a:p>
          <a:p>
            <a:r>
              <a:rPr lang="en-US" dirty="0"/>
              <a:t>407 AI</a:t>
            </a:r>
          </a:p>
        </p:txBody>
      </p:sp>
      <p:sp>
        <p:nvSpPr>
          <p:cNvPr id="4" name="Title 1">
            <a:extLst>
              <a:ext uri="{FF2B5EF4-FFF2-40B4-BE49-F238E27FC236}">
                <a16:creationId xmlns:a16="http://schemas.microsoft.com/office/drawing/2014/main" id="{F34DA99B-9A3E-C2A6-93C4-6192D09D83F5}"/>
              </a:ext>
            </a:extLst>
          </p:cNvPr>
          <p:cNvSpPr txBox="1">
            <a:spLocks/>
          </p:cNvSpPr>
          <p:nvPr/>
        </p:nvSpPr>
        <p:spPr>
          <a:xfrm>
            <a:off x="2211501" y="2873768"/>
            <a:ext cx="7765950" cy="7228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r>
              <a:rPr lang="en-US" sz="1800" dirty="0"/>
              <a:t>Insights into community reactions</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Workflow summary</a:t>
            </a:r>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373479" y="4632021"/>
            <a:ext cx="1362456" cy="1274418"/>
          </a:xfrm>
        </p:spPr>
        <p:txBody>
          <a:bodyPr/>
          <a:lstStyle/>
          <a:p>
            <a:r>
              <a:rPr lang="en-US" b="1" dirty="0"/>
              <a:t>Data collection</a:t>
            </a:r>
          </a:p>
          <a:p>
            <a:endParaRPr lang="en-US" b="1" dirty="0"/>
          </a:p>
          <a:p>
            <a:r>
              <a:rPr lang="en-US" dirty="0"/>
              <a:t>Scrape and preprocess comments.</a:t>
            </a:r>
            <a:endParaRPr lang="en-US" b="1" dirty="0"/>
          </a:p>
          <a:p>
            <a:endParaRPr lang="en-US" b="1" dirty="0"/>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538728" y="4599432"/>
            <a:ext cx="1362456" cy="1426464"/>
          </a:xfrm>
        </p:spPr>
        <p:txBody>
          <a:bodyPr/>
          <a:lstStyle/>
          <a:p>
            <a:r>
              <a:rPr lang="en-US" b="1" dirty="0"/>
              <a:t>Sentiment Analysis</a:t>
            </a:r>
          </a:p>
          <a:p>
            <a:endParaRPr lang="en-US" b="1" dirty="0"/>
          </a:p>
          <a:p>
            <a:r>
              <a:rPr lang="en-US" dirty="0"/>
              <a:t>Multi-model (</a:t>
            </a:r>
            <a:r>
              <a:rPr lang="en-US" dirty="0" err="1"/>
              <a:t>RoBERTa</a:t>
            </a:r>
            <a:r>
              <a:rPr lang="en-US" dirty="0"/>
              <a:t> and VADER).</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724144" y="4599431"/>
            <a:ext cx="1362456" cy="1426463"/>
          </a:xfrm>
        </p:spPr>
        <p:txBody>
          <a:bodyPr/>
          <a:lstStyle/>
          <a:p>
            <a:r>
              <a:rPr lang="en-US" b="1" dirty="0"/>
              <a:t>Aggregation</a:t>
            </a:r>
          </a:p>
          <a:p>
            <a:endParaRPr lang="en-US" b="1" dirty="0"/>
          </a:p>
          <a:p>
            <a:r>
              <a:rPr lang="en-US" dirty="0"/>
              <a:t>From sentence to subreddit-level.</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b="1" dirty="0"/>
              <a:t>Validation</a:t>
            </a:r>
          </a:p>
          <a:p>
            <a:endParaRPr lang="en-US" b="1" dirty="0"/>
          </a:p>
          <a:p>
            <a:r>
              <a:rPr lang="en-US" b="1" dirty="0"/>
              <a:t>Test and refine the pipeline.</a:t>
            </a:r>
          </a:p>
        </p:txBody>
      </p:sp>
      <p:sp>
        <p:nvSpPr>
          <p:cNvPr id="16" name="Text Placeholder 71">
            <a:extLst>
              <a:ext uri="{FF2B5EF4-FFF2-40B4-BE49-F238E27FC236}">
                <a16:creationId xmlns:a16="http://schemas.microsoft.com/office/drawing/2014/main" id="{BFEF950D-6E85-6D68-764C-2ABAC0683375}"/>
              </a:ext>
            </a:extLst>
          </p:cNvPr>
          <p:cNvSpPr txBox="1">
            <a:spLocks/>
          </p:cNvSpPr>
          <p:nvPr/>
        </p:nvSpPr>
        <p:spPr>
          <a:xfrm>
            <a:off x="9977499" y="4600539"/>
            <a:ext cx="1362456" cy="74066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Evaluation</a:t>
            </a:r>
          </a:p>
          <a:p>
            <a:endParaRPr lang="en-US" b="1" dirty="0"/>
          </a:p>
          <a:p>
            <a:r>
              <a:rPr lang="en-US" b="1" dirty="0"/>
              <a:t>Test and refine the pipeline.</a:t>
            </a:r>
          </a:p>
        </p:txBody>
      </p:sp>
      <p:sp>
        <p:nvSpPr>
          <p:cNvPr id="17" name="Text Placeholder 8">
            <a:extLst>
              <a:ext uri="{FF2B5EF4-FFF2-40B4-BE49-F238E27FC236}">
                <a16:creationId xmlns:a16="http://schemas.microsoft.com/office/drawing/2014/main" id="{BCF77684-68A6-958C-A33C-001637D05113}"/>
              </a:ext>
            </a:extLst>
          </p:cNvPr>
          <p:cNvSpPr txBox="1">
            <a:spLocks/>
          </p:cNvSpPr>
          <p:nvPr/>
        </p:nvSpPr>
        <p:spPr>
          <a:xfrm>
            <a:off x="10021824" y="4114800"/>
            <a:ext cx="1362456" cy="46634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 5</a:t>
            </a:r>
          </a:p>
        </p:txBody>
      </p:sp>
    </p:spTree>
    <p:extLst>
      <p:ext uri="{BB962C8B-B14F-4D97-AF65-F5344CB8AC3E}">
        <p14:creationId xmlns:p14="http://schemas.microsoft.com/office/powerpoint/2010/main" val="351013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Key findings</a:t>
            </a:r>
            <a:br>
              <a:rPr lang="en-US" dirty="0"/>
            </a:br>
            <a:br>
              <a:rPr lang="en-US" dirty="0"/>
            </a:br>
            <a:endParaRPr lang="en-US" dirty="0"/>
          </a:p>
        </p:txBody>
      </p:sp>
      <p:sp>
        <p:nvSpPr>
          <p:cNvPr id="5" name="Subtitle 4">
            <a:extLst>
              <a:ext uri="{FF2B5EF4-FFF2-40B4-BE49-F238E27FC236}">
                <a16:creationId xmlns:a16="http://schemas.microsoft.com/office/drawing/2014/main" id="{C6DE9CBF-03D2-6173-8334-B5BA63E7A2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48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10193008" cy="1481328"/>
          </a:xfrm>
        </p:spPr>
        <p:txBody>
          <a:bodyPr/>
          <a:lstStyle/>
          <a:p>
            <a:r>
              <a:rPr lang="en-US" dirty="0"/>
              <a:t>Overview of results</a:t>
            </a:r>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640910" y="2185415"/>
            <a:ext cx="2848794" cy="374403"/>
          </a:xfrm>
        </p:spPr>
        <p:txBody>
          <a:bodyPr/>
          <a:lstStyle/>
          <a:p>
            <a:r>
              <a:rPr lang="en-US" dirty="0"/>
              <a:t>Subreddits Analyzed</a:t>
            </a:r>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36192" y="2679192"/>
            <a:ext cx="2953512" cy="3571296"/>
          </a:xfrm>
        </p:spPr>
        <p:txBody>
          <a:bodyPr/>
          <a:lstStyle/>
          <a:p>
            <a:r>
              <a:rPr lang="en-US" dirty="0"/>
              <a:t>Positive: r/cats, r/formula1, </a:t>
            </a:r>
          </a:p>
          <a:p>
            <a:r>
              <a:rPr lang="en-US" dirty="0"/>
              <a:t>Mixed (Leaning Negative): r/gaming, r/</a:t>
            </a:r>
            <a:r>
              <a:rPr lang="en-US" dirty="0" err="1"/>
              <a:t>relationshipsNegative</a:t>
            </a:r>
            <a:r>
              <a:rPr lang="en-US" dirty="0"/>
              <a:t>: r/</a:t>
            </a:r>
            <a:r>
              <a:rPr lang="en-US" dirty="0" err="1"/>
              <a:t>mildlyinfuriating</a:t>
            </a:r>
            <a:endParaRPr lang="en-US" dirty="0"/>
          </a:p>
          <a:p>
            <a:r>
              <a:rPr lang="en-US" dirty="0"/>
              <a:t>r/</a:t>
            </a:r>
            <a:r>
              <a:rPr lang="en-US" dirty="0" err="1"/>
              <a:t>taylorswiftMixed</a:t>
            </a:r>
            <a:endParaRPr lang="en-US" dirty="0"/>
          </a:p>
          <a:p>
            <a:r>
              <a:rPr lang="en-US" dirty="0"/>
              <a:t>Neutral to Negative: r/</a:t>
            </a:r>
            <a:r>
              <a:rPr lang="en-US" dirty="0" err="1"/>
              <a:t>NosleepNeutral</a:t>
            </a:r>
            <a:r>
              <a:rPr lang="en-US" dirty="0"/>
              <a:t>: r/</a:t>
            </a:r>
            <a:r>
              <a:rPr lang="en-US" dirty="0" err="1"/>
              <a:t>nostupidquestionsMixed</a:t>
            </a:r>
            <a:r>
              <a:rPr lang="en-US" dirty="0"/>
              <a:t>: r/</a:t>
            </a:r>
            <a:r>
              <a:rPr lang="en-US" dirty="0" err="1"/>
              <a:t>oldpeoplefacebook</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Overview</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4748786" y="2679192"/>
            <a:ext cx="2953512" cy="2578608"/>
          </a:xfrm>
        </p:spPr>
        <p:txBody>
          <a:bodyPr/>
          <a:lstStyle/>
          <a:p>
            <a:r>
              <a:rPr lang="en-US" dirty="0"/>
              <a:t>Analysis covered 10 subreddits with varying sentiment profiles.</a:t>
            </a:r>
          </a:p>
          <a:p>
            <a:r>
              <a:rPr lang="en-US" dirty="0"/>
              <a:t>Sentiment distribution helped understand the tone of discussions:</a:t>
            </a:r>
          </a:p>
          <a:p>
            <a:pPr lvl="1"/>
            <a:r>
              <a:rPr lang="en-US" dirty="0"/>
              <a:t>Positive: Emotions like joy, amusement, support.</a:t>
            </a:r>
          </a:p>
          <a:p>
            <a:pPr lvl="1"/>
            <a:r>
              <a:rPr lang="en-US" dirty="0"/>
              <a:t>Negative: Frustration, irritation, negative feedback.</a:t>
            </a:r>
          </a:p>
          <a:p>
            <a:pPr lvl="1"/>
            <a:r>
              <a:rPr lang="en-US" dirty="0"/>
              <a:t>Neutral: Factual, non-emotional content, critiques.</a:t>
            </a:r>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Insights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944870"/>
            <a:ext cx="3068680" cy="2578608"/>
          </a:xfrm>
        </p:spPr>
        <p:txBody>
          <a:bodyPr/>
          <a:lstStyle/>
          <a:p>
            <a:r>
              <a:rPr lang="en-US" dirty="0"/>
              <a:t>Subreddits with focused content (e.g., r/cats, r/formula1) generally had more positive sentiment.</a:t>
            </a:r>
          </a:p>
          <a:p>
            <a:r>
              <a:rPr lang="en-US" dirty="0"/>
              <a:t>Communities with diverse or contentious topics (e.g., r/gaming, r/relationships) showed mixed or negative sentiment.</a:t>
            </a:r>
          </a:p>
          <a:p>
            <a:endParaRPr lang="en-US" dirty="0"/>
          </a:p>
        </p:txBody>
      </p:sp>
    </p:spTree>
    <p:extLst>
      <p:ext uri="{BB962C8B-B14F-4D97-AF65-F5344CB8AC3E}">
        <p14:creationId xmlns:p14="http://schemas.microsoft.com/office/powerpoint/2010/main" val="113683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BA9C03-CCA7-C180-3DFE-8979B1AAF386}"/>
              </a:ext>
            </a:extLst>
          </p:cNvPr>
          <p:cNvSpPr>
            <a:spLocks noGrp="1"/>
          </p:cNvSpPr>
          <p:nvPr>
            <p:ph type="body" idx="1"/>
          </p:nvPr>
        </p:nvSpPr>
        <p:spPr>
          <a:xfrm>
            <a:off x="663879" y="84551"/>
            <a:ext cx="3562070" cy="493776"/>
          </a:xfrm>
        </p:spPr>
        <p:txBody>
          <a:bodyPr/>
          <a:lstStyle/>
          <a:p>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r/Cats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F1D476E-4D49-E90A-372C-2BBF7FCD02C8}"/>
              </a:ext>
            </a:extLst>
          </p:cNvPr>
          <p:cNvSpPr>
            <a:spLocks noGrp="1"/>
          </p:cNvSpPr>
          <p:nvPr>
            <p:ph sz="half" idx="2"/>
          </p:nvPr>
        </p:nvSpPr>
        <p:spPr>
          <a:xfrm>
            <a:off x="2064435" y="801296"/>
            <a:ext cx="2953512" cy="2578608"/>
          </a:xfrm>
        </p:spPr>
        <p:txBody>
          <a:bodyPr/>
          <a:lstStyle/>
          <a:p>
            <a:endParaRPr lang="en-US"/>
          </a:p>
        </p:txBody>
      </p:sp>
      <p:sp>
        <p:nvSpPr>
          <p:cNvPr id="6" name="Content Placeholder 5">
            <a:extLst>
              <a:ext uri="{FF2B5EF4-FFF2-40B4-BE49-F238E27FC236}">
                <a16:creationId xmlns:a16="http://schemas.microsoft.com/office/drawing/2014/main" id="{AE4EE418-97BD-FB2B-6B7A-E3ADC4D28CE2}"/>
              </a:ext>
            </a:extLst>
          </p:cNvPr>
          <p:cNvSpPr>
            <a:spLocks noGrp="1"/>
          </p:cNvSpPr>
          <p:nvPr>
            <p:ph sz="quarter" idx="4"/>
          </p:nvPr>
        </p:nvSpPr>
        <p:spPr>
          <a:xfrm>
            <a:off x="5283123" y="801296"/>
            <a:ext cx="2953512" cy="2578608"/>
          </a:xfrm>
        </p:spPr>
        <p:txBody>
          <a:bodyPr/>
          <a:lstStyle/>
          <a:p>
            <a:endParaRPr lang="en-US"/>
          </a:p>
        </p:txBody>
      </p:sp>
      <p:sp>
        <p:nvSpPr>
          <p:cNvPr id="9" name="Text Placeholder 8">
            <a:extLst>
              <a:ext uri="{FF2B5EF4-FFF2-40B4-BE49-F238E27FC236}">
                <a16:creationId xmlns:a16="http://schemas.microsoft.com/office/drawing/2014/main" id="{377AE354-4260-31EA-1E5E-DF97D8116308}"/>
              </a:ext>
            </a:extLst>
          </p:cNvPr>
          <p:cNvSpPr>
            <a:spLocks noGrp="1"/>
          </p:cNvSpPr>
          <p:nvPr>
            <p:ph type="body" sz="quarter" idx="13"/>
          </p:nvPr>
        </p:nvSpPr>
        <p:spPr>
          <a:xfrm>
            <a:off x="8501811" y="243512"/>
            <a:ext cx="2953512" cy="493776"/>
          </a:xfrm>
        </p:spPr>
        <p:txBody>
          <a:bodyPr/>
          <a:lstStyle/>
          <a:p>
            <a:endParaRPr lang="en-US"/>
          </a:p>
        </p:txBody>
      </p:sp>
      <p:sp>
        <p:nvSpPr>
          <p:cNvPr id="10" name="Content Placeholder 9">
            <a:extLst>
              <a:ext uri="{FF2B5EF4-FFF2-40B4-BE49-F238E27FC236}">
                <a16:creationId xmlns:a16="http://schemas.microsoft.com/office/drawing/2014/main" id="{2923DC41-28A5-BEC5-EDDB-13BF87A297CF}"/>
              </a:ext>
            </a:extLst>
          </p:cNvPr>
          <p:cNvSpPr>
            <a:spLocks noGrp="1"/>
          </p:cNvSpPr>
          <p:nvPr>
            <p:ph sz="quarter" idx="14"/>
          </p:nvPr>
        </p:nvSpPr>
        <p:spPr>
          <a:xfrm>
            <a:off x="8501811" y="801296"/>
            <a:ext cx="2953512" cy="2578608"/>
          </a:xfrm>
        </p:spPr>
        <p:txBody>
          <a:bodyPr/>
          <a:lstStyle/>
          <a:p>
            <a:endParaRPr lang="en-US"/>
          </a:p>
        </p:txBody>
      </p:sp>
      <p:pic>
        <p:nvPicPr>
          <p:cNvPr id="11" name="Picture 10">
            <a:extLst>
              <a:ext uri="{FF2B5EF4-FFF2-40B4-BE49-F238E27FC236}">
                <a16:creationId xmlns:a16="http://schemas.microsoft.com/office/drawing/2014/main" id="{6F2E9936-077E-DED6-86BF-FED2105C49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879" y="490400"/>
            <a:ext cx="3562070" cy="2801577"/>
          </a:xfrm>
          <a:prstGeom prst="rect">
            <a:avLst/>
          </a:prstGeom>
          <a:noFill/>
          <a:ln>
            <a:noFill/>
          </a:ln>
        </p:spPr>
      </p:pic>
      <p:pic>
        <p:nvPicPr>
          <p:cNvPr id="12" name="Picture 11">
            <a:extLst>
              <a:ext uri="{FF2B5EF4-FFF2-40B4-BE49-F238E27FC236}">
                <a16:creationId xmlns:a16="http://schemas.microsoft.com/office/drawing/2014/main" id="{1D79E7AE-4F86-B52C-F625-97F523E74D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6578" y="490401"/>
            <a:ext cx="3562070" cy="2839424"/>
          </a:xfrm>
          <a:prstGeom prst="rect">
            <a:avLst/>
          </a:prstGeom>
          <a:noFill/>
          <a:ln>
            <a:noFill/>
          </a:ln>
        </p:spPr>
      </p:pic>
      <p:sp>
        <p:nvSpPr>
          <p:cNvPr id="13" name="Text Placeholder 2">
            <a:extLst>
              <a:ext uri="{FF2B5EF4-FFF2-40B4-BE49-F238E27FC236}">
                <a16:creationId xmlns:a16="http://schemas.microsoft.com/office/drawing/2014/main" id="{59241E9D-C1A4-156E-6C18-2B87F354CABC}"/>
              </a:ext>
            </a:extLst>
          </p:cNvPr>
          <p:cNvSpPr txBox="1">
            <a:spLocks/>
          </p:cNvSpPr>
          <p:nvPr/>
        </p:nvSpPr>
        <p:spPr>
          <a:xfrm>
            <a:off x="4225949" y="152072"/>
            <a:ext cx="3562070"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i="1" kern="100" dirty="0">
                <a:latin typeface="Times New Roman" panose="02020603050405020304" pitchFamily="18" charset="0"/>
                <a:ea typeface="Calibri" panose="020F0502020204030204" pitchFamily="34" charset="0"/>
                <a:cs typeface="Times New Roman" panose="02020603050405020304" pitchFamily="18" charset="0"/>
              </a:rPr>
              <a:t>r/Formula1</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526FB158-C2F4-53DC-D05E-B537B0EAA1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49277" y="490400"/>
            <a:ext cx="3562130" cy="2839424"/>
          </a:xfrm>
          <a:prstGeom prst="rect">
            <a:avLst/>
          </a:prstGeom>
          <a:noFill/>
          <a:ln>
            <a:noFill/>
          </a:ln>
        </p:spPr>
      </p:pic>
      <p:sp>
        <p:nvSpPr>
          <p:cNvPr id="15" name="Text Placeholder 2">
            <a:extLst>
              <a:ext uri="{FF2B5EF4-FFF2-40B4-BE49-F238E27FC236}">
                <a16:creationId xmlns:a16="http://schemas.microsoft.com/office/drawing/2014/main" id="{F1902235-CEE0-820A-3044-FFD3B834D4FA}"/>
              </a:ext>
            </a:extLst>
          </p:cNvPr>
          <p:cNvSpPr txBox="1">
            <a:spLocks/>
          </p:cNvSpPr>
          <p:nvPr/>
        </p:nvSpPr>
        <p:spPr>
          <a:xfrm>
            <a:off x="7893253" y="179504"/>
            <a:ext cx="3562070"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i="1" kern="100" dirty="0">
                <a:latin typeface="Times New Roman" panose="02020603050405020304" pitchFamily="18" charset="0"/>
                <a:ea typeface="Calibri" panose="020F0502020204030204" pitchFamily="34" charset="0"/>
                <a:cs typeface="Times New Roman" panose="02020603050405020304" pitchFamily="18" charset="0"/>
              </a:rPr>
              <a:t>r/Funny</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A73DC642-2147-48A6-1B06-AA17878D333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879" y="3908236"/>
            <a:ext cx="3642699" cy="2902213"/>
          </a:xfrm>
          <a:prstGeom prst="rect">
            <a:avLst/>
          </a:prstGeom>
          <a:noFill/>
          <a:ln>
            <a:noFill/>
          </a:ln>
        </p:spPr>
      </p:pic>
      <p:sp>
        <p:nvSpPr>
          <p:cNvPr id="18" name="TextBox 17">
            <a:extLst>
              <a:ext uri="{FF2B5EF4-FFF2-40B4-BE49-F238E27FC236}">
                <a16:creationId xmlns:a16="http://schemas.microsoft.com/office/drawing/2014/main" id="{25648F0A-5D43-736B-F9D1-A04FC53A24F6}"/>
              </a:ext>
            </a:extLst>
          </p:cNvPr>
          <p:cNvSpPr txBox="1"/>
          <p:nvPr/>
        </p:nvSpPr>
        <p:spPr>
          <a:xfrm>
            <a:off x="665967" y="3499379"/>
            <a:ext cx="6093912" cy="369332"/>
          </a:xfrm>
          <a:prstGeom prst="rect">
            <a:avLst/>
          </a:prstGeom>
          <a:noFill/>
        </p:spPr>
        <p:txBody>
          <a:bodyPr wrap="square">
            <a:spAutoFit/>
          </a:bodyPr>
          <a:lstStyle/>
          <a:p>
            <a:r>
              <a:rPr lang="en-US" sz="1800" i="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i="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Gaming</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260AE0DA-260E-59F1-FB93-B5DF09AA0EEE}"/>
              </a:ext>
            </a:extLst>
          </p:cNvPr>
          <p:cNvSpPr txBox="1"/>
          <p:nvPr/>
        </p:nvSpPr>
        <p:spPr>
          <a:xfrm>
            <a:off x="4306578" y="3519142"/>
            <a:ext cx="6093912" cy="369332"/>
          </a:xfrm>
          <a:prstGeom prst="rect">
            <a:avLst/>
          </a:prstGeom>
          <a:noFill/>
        </p:spPr>
        <p:txBody>
          <a:bodyPr wrap="square">
            <a:spAutoFit/>
          </a:bodyPr>
          <a:lstStyle/>
          <a:p>
            <a:r>
              <a:rPr lang="en-US" sz="1800" i="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i="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Nostupidquestions</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8881BB97-43BA-1166-0ACB-6C9BF51CDDB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33472" y="3908237"/>
            <a:ext cx="3690189" cy="2902213"/>
          </a:xfrm>
          <a:prstGeom prst="rect">
            <a:avLst/>
          </a:prstGeom>
          <a:noFill/>
          <a:ln>
            <a:noFill/>
          </a:ln>
        </p:spPr>
      </p:pic>
      <p:sp>
        <p:nvSpPr>
          <p:cNvPr id="22" name="TextBox 21">
            <a:extLst>
              <a:ext uri="{FF2B5EF4-FFF2-40B4-BE49-F238E27FC236}">
                <a16:creationId xmlns:a16="http://schemas.microsoft.com/office/drawing/2014/main" id="{6AA14ECF-FBB8-5AA4-C02F-4635FB222A43}"/>
              </a:ext>
            </a:extLst>
          </p:cNvPr>
          <p:cNvSpPr txBox="1"/>
          <p:nvPr/>
        </p:nvSpPr>
        <p:spPr>
          <a:xfrm>
            <a:off x="8020258" y="3507920"/>
            <a:ext cx="6093912" cy="369332"/>
          </a:xfrm>
          <a:prstGeom prst="rect">
            <a:avLst/>
          </a:prstGeom>
          <a:noFill/>
        </p:spPr>
        <p:txBody>
          <a:bodyPr wrap="square">
            <a:spAutoFit/>
          </a:bodyPr>
          <a:lstStyle/>
          <a:p>
            <a:r>
              <a:rPr lang="en-US" sz="1800" i="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r/Relationships</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75DE1D0D-76D2-F2A2-6ADB-A26D1CAC7D2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75245" y="3897015"/>
            <a:ext cx="3689560" cy="2902213"/>
          </a:xfrm>
          <a:prstGeom prst="rect">
            <a:avLst/>
          </a:prstGeom>
          <a:noFill/>
          <a:ln>
            <a:noFill/>
          </a:ln>
        </p:spPr>
      </p:pic>
    </p:spTree>
    <p:extLst>
      <p:ext uri="{BB962C8B-B14F-4D97-AF65-F5344CB8AC3E}">
        <p14:creationId xmlns:p14="http://schemas.microsoft.com/office/powerpoint/2010/main" val="320351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C5CC-433C-EF3E-7241-FC35396695C7}"/>
              </a:ext>
            </a:extLst>
          </p:cNvPr>
          <p:cNvSpPr>
            <a:spLocks noGrp="1"/>
          </p:cNvSpPr>
          <p:nvPr>
            <p:ph type="title"/>
          </p:nvPr>
        </p:nvSpPr>
        <p:spPr>
          <a:xfrm>
            <a:off x="850392" y="832104"/>
            <a:ext cx="10881360" cy="1069848"/>
          </a:xfrm>
        </p:spPr>
        <p:txBody>
          <a:bodyPr anchor="b">
            <a:normAutofit/>
          </a:bodyPr>
          <a:lstStyle/>
          <a:p>
            <a:r>
              <a:rPr lang="en-US" dirty="0"/>
              <a:t>Observations</a:t>
            </a:r>
          </a:p>
        </p:txBody>
      </p:sp>
      <p:graphicFrame>
        <p:nvGraphicFramePr>
          <p:cNvPr id="6" name="Content Placeholder 3">
            <a:extLst>
              <a:ext uri="{FF2B5EF4-FFF2-40B4-BE49-F238E27FC236}">
                <a16:creationId xmlns:a16="http://schemas.microsoft.com/office/drawing/2014/main" id="{8DCEDB97-1DB8-4009-DA8E-F0893DFF0CF4}"/>
              </a:ext>
            </a:extLst>
          </p:cNvPr>
          <p:cNvGraphicFramePr>
            <a:graphicFrameLocks noGrp="1"/>
          </p:cNvGraphicFramePr>
          <p:nvPr>
            <p:ph idx="1"/>
            <p:extLst>
              <p:ext uri="{D42A27DB-BD31-4B8C-83A1-F6EECF244321}">
                <p14:modId xmlns:p14="http://schemas.microsoft.com/office/powerpoint/2010/main" val="1683672262"/>
              </p:ext>
            </p:extLst>
          </p:nvPr>
        </p:nvGraphicFramePr>
        <p:xfrm>
          <a:off x="1014984" y="2212848"/>
          <a:ext cx="10332720"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77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10193008" cy="1481328"/>
          </a:xfrm>
        </p:spPr>
        <p:txBody>
          <a:bodyPr/>
          <a:lstStyle/>
          <a:p>
            <a:r>
              <a:rPr lang="en-US" dirty="0"/>
              <a:t>Challenges, Limitations &amp; Summary of Findings</a:t>
            </a:r>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640909" y="2020446"/>
            <a:ext cx="4321479" cy="493776"/>
          </a:xfrm>
        </p:spPr>
        <p:txBody>
          <a:bodyPr/>
          <a:lstStyle/>
          <a:p>
            <a:r>
              <a:rPr lang="en-US" dirty="0"/>
              <a:t>Challenges and Limitations</a:t>
            </a:r>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36192" y="2633596"/>
            <a:ext cx="4426196" cy="3947076"/>
          </a:xfrm>
        </p:spPr>
        <p:txBody>
          <a:bodyPr/>
          <a:lstStyle/>
          <a:p>
            <a:pPr>
              <a:buFont typeface="Arial" panose="020B0604020202020204" pitchFamily="34" charset="0"/>
              <a:buChar char="•"/>
            </a:pPr>
            <a:r>
              <a:rPr lang="en-US" b="1" dirty="0"/>
              <a:t>Neutral Sentiment Classification:</a:t>
            </a:r>
            <a:endParaRPr lang="en-US" dirty="0"/>
          </a:p>
          <a:p>
            <a:pPr marL="742950" lvl="1" indent="-285750">
              <a:buFont typeface="Arial" panose="020B0604020202020204" pitchFamily="34" charset="0"/>
              <a:buChar char="•"/>
            </a:pPr>
            <a:r>
              <a:rPr lang="en-US" dirty="0"/>
              <a:t>High volume of neutral sentiment; may reflect limitations in capturing subtle emotional tones.</a:t>
            </a:r>
          </a:p>
          <a:p>
            <a:pPr>
              <a:buFont typeface="Arial" panose="020B0604020202020204" pitchFamily="34" charset="0"/>
              <a:buChar char="•"/>
            </a:pPr>
            <a:r>
              <a:rPr lang="en-US" b="1" dirty="0"/>
              <a:t>Model Disagreements:</a:t>
            </a:r>
            <a:endParaRPr lang="en-US" dirty="0"/>
          </a:p>
          <a:p>
            <a:pPr marL="742950" lvl="1" indent="-285750">
              <a:buFont typeface="Arial" panose="020B0604020202020204" pitchFamily="34" charset="0"/>
              <a:buChar char="•"/>
            </a:pPr>
            <a:r>
              <a:rPr lang="en-US" dirty="0" err="1"/>
              <a:t>RoBERTa</a:t>
            </a:r>
            <a:r>
              <a:rPr lang="en-US" dirty="0"/>
              <a:t> and VADER models sometimes disagree; requires further refinement for better accuracy.</a:t>
            </a:r>
          </a:p>
          <a:p>
            <a:pPr>
              <a:buFont typeface="Arial" panose="020B0604020202020204" pitchFamily="34" charset="0"/>
              <a:buChar char="•"/>
            </a:pPr>
            <a:r>
              <a:rPr lang="en-US" b="1" dirty="0"/>
              <a:t>Complex Language Constructs:</a:t>
            </a:r>
            <a:endParaRPr lang="en-US" dirty="0"/>
          </a:p>
          <a:p>
            <a:pPr marL="742950" lvl="1" indent="-285750">
              <a:buFont typeface="Arial" panose="020B0604020202020204" pitchFamily="34" charset="0"/>
              <a:buChar char="•"/>
            </a:pPr>
            <a:r>
              <a:rPr lang="en-US" dirty="0"/>
              <a:t>Struggles with detecting sarcasm, irony, and indirect sentiment common on Reddit.</a:t>
            </a:r>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7427934" y="2020446"/>
            <a:ext cx="4597051" cy="493776"/>
          </a:xfrm>
        </p:spPr>
        <p:txBody>
          <a:bodyPr/>
          <a:lstStyle/>
          <a:p>
            <a:r>
              <a:rPr lang="en-US" dirty="0"/>
              <a:t>Summary of Findings:</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7171697" y="2559818"/>
            <a:ext cx="4426196" cy="3947076"/>
          </a:xfrm>
        </p:spPr>
        <p:txBody>
          <a:bodyPr/>
          <a:lstStyle/>
          <a:p>
            <a:r>
              <a:rPr lang="en-US" dirty="0"/>
              <a:t>Broad Insights:</a:t>
            </a:r>
          </a:p>
          <a:p>
            <a:pPr lvl="1"/>
            <a:r>
              <a:rPr lang="en-US" dirty="0"/>
              <a:t>Pipeline effectively captures sentiment trends, distinguishing positive from negative communities.</a:t>
            </a:r>
          </a:p>
          <a:p>
            <a:r>
              <a:rPr lang="en-US" dirty="0"/>
              <a:t>Areas for Improvement:</a:t>
            </a:r>
          </a:p>
          <a:p>
            <a:pPr lvl="1"/>
            <a:r>
              <a:rPr lang="en-US" dirty="0"/>
              <a:t>High neutral classifications and model discrepancies suggest need for refinement.</a:t>
            </a:r>
          </a:p>
          <a:p>
            <a:r>
              <a:rPr lang="en-US" dirty="0"/>
              <a:t>Potential:</a:t>
            </a:r>
          </a:p>
          <a:p>
            <a:pPr lvl="1"/>
            <a:r>
              <a:rPr lang="en-US" dirty="0"/>
              <a:t>Valuable tool for understanding community sentiment, identifying toxic communities, and aiding content moderation.</a:t>
            </a:r>
          </a:p>
        </p:txBody>
      </p:sp>
    </p:spTree>
    <p:extLst>
      <p:ext uri="{BB962C8B-B14F-4D97-AF65-F5344CB8AC3E}">
        <p14:creationId xmlns:p14="http://schemas.microsoft.com/office/powerpoint/2010/main" val="229802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Challenges and limitations</a:t>
            </a:r>
            <a:br>
              <a:rPr lang="en-US" dirty="0"/>
            </a:br>
            <a:br>
              <a:rPr lang="en-US" dirty="0"/>
            </a:br>
            <a:endParaRPr lang="en-US" dirty="0"/>
          </a:p>
        </p:txBody>
      </p:sp>
      <p:sp>
        <p:nvSpPr>
          <p:cNvPr id="5" name="Subtitle 4">
            <a:extLst>
              <a:ext uri="{FF2B5EF4-FFF2-40B4-BE49-F238E27FC236}">
                <a16:creationId xmlns:a16="http://schemas.microsoft.com/office/drawing/2014/main" id="{C6DE9CBF-03D2-6173-8334-B5BA63E7A2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387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D85D91-5C49-4975-B58A-F070290A187C}"/>
              </a:ext>
            </a:extLst>
          </p:cNvPr>
          <p:cNvSpPr>
            <a:spLocks noGrp="1"/>
          </p:cNvSpPr>
          <p:nvPr>
            <p:ph type="title"/>
          </p:nvPr>
        </p:nvSpPr>
        <p:spPr>
          <a:xfrm>
            <a:off x="850392" y="832104"/>
            <a:ext cx="10881360" cy="1069848"/>
          </a:xfrm>
        </p:spPr>
        <p:txBody>
          <a:bodyPr anchor="b">
            <a:normAutofit/>
          </a:bodyPr>
          <a:lstStyle/>
          <a:p>
            <a:r>
              <a:rPr lang="en-US" dirty="0"/>
              <a:t>High Neutral Sentiment</a:t>
            </a:r>
          </a:p>
        </p:txBody>
      </p:sp>
      <p:graphicFrame>
        <p:nvGraphicFramePr>
          <p:cNvPr id="7" name="Content Placeholder 4">
            <a:extLst>
              <a:ext uri="{FF2B5EF4-FFF2-40B4-BE49-F238E27FC236}">
                <a16:creationId xmlns:a16="http://schemas.microsoft.com/office/drawing/2014/main" id="{2B685BB9-C878-4AC3-82CD-40C5FC3CDB79}"/>
              </a:ext>
            </a:extLst>
          </p:cNvPr>
          <p:cNvGraphicFramePr>
            <a:graphicFrameLocks noGrp="1"/>
          </p:cNvGraphicFramePr>
          <p:nvPr>
            <p:ph idx="1"/>
            <p:extLst>
              <p:ext uri="{D42A27DB-BD31-4B8C-83A1-F6EECF244321}">
                <p14:modId xmlns:p14="http://schemas.microsoft.com/office/powerpoint/2010/main" val="3508124458"/>
              </p:ext>
            </p:extLst>
          </p:nvPr>
        </p:nvGraphicFramePr>
        <p:xfrm>
          <a:off x="1014984" y="2212848"/>
          <a:ext cx="10332720"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87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D85D91-5C49-4975-B58A-F070290A187C}"/>
              </a:ext>
            </a:extLst>
          </p:cNvPr>
          <p:cNvSpPr>
            <a:spLocks noGrp="1"/>
          </p:cNvSpPr>
          <p:nvPr>
            <p:ph type="title"/>
          </p:nvPr>
        </p:nvSpPr>
        <p:spPr>
          <a:xfrm>
            <a:off x="850392" y="832104"/>
            <a:ext cx="10881360" cy="1069848"/>
          </a:xfrm>
        </p:spPr>
        <p:txBody>
          <a:bodyPr anchor="b">
            <a:normAutofit/>
          </a:bodyPr>
          <a:lstStyle/>
          <a:p>
            <a:r>
              <a:rPr lang="en-US" dirty="0"/>
              <a:t>Model Disagreement</a:t>
            </a:r>
          </a:p>
        </p:txBody>
      </p:sp>
      <p:graphicFrame>
        <p:nvGraphicFramePr>
          <p:cNvPr id="7" name="Content Placeholder 4">
            <a:extLst>
              <a:ext uri="{FF2B5EF4-FFF2-40B4-BE49-F238E27FC236}">
                <a16:creationId xmlns:a16="http://schemas.microsoft.com/office/drawing/2014/main" id="{4B77A49C-A709-685C-C339-081C0AAC34A0}"/>
              </a:ext>
            </a:extLst>
          </p:cNvPr>
          <p:cNvGraphicFramePr>
            <a:graphicFrameLocks noGrp="1"/>
          </p:cNvGraphicFramePr>
          <p:nvPr>
            <p:ph idx="1"/>
            <p:extLst>
              <p:ext uri="{D42A27DB-BD31-4B8C-83A1-F6EECF244321}">
                <p14:modId xmlns:p14="http://schemas.microsoft.com/office/powerpoint/2010/main" val="1616206288"/>
              </p:ext>
            </p:extLst>
          </p:nvPr>
        </p:nvGraphicFramePr>
        <p:xfrm>
          <a:off x="1014984" y="2212848"/>
          <a:ext cx="10332720"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010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001D-F529-0F0C-0BAB-A047A888B025}"/>
              </a:ext>
            </a:extLst>
          </p:cNvPr>
          <p:cNvSpPr>
            <a:spLocks noGrp="1"/>
          </p:cNvSpPr>
          <p:nvPr>
            <p:ph type="title"/>
          </p:nvPr>
        </p:nvSpPr>
        <p:spPr>
          <a:xfrm>
            <a:off x="839788" y="457200"/>
            <a:ext cx="3932237" cy="1600200"/>
          </a:xfrm>
        </p:spPr>
        <p:txBody>
          <a:bodyPr anchor="b">
            <a:normAutofit/>
          </a:bodyPr>
          <a:lstStyle/>
          <a:p>
            <a:r>
              <a:rPr lang="en-US" sz="2700"/>
              <a:t>Handling Sarcasm &amp; Complex Language</a:t>
            </a:r>
          </a:p>
        </p:txBody>
      </p:sp>
      <p:sp>
        <p:nvSpPr>
          <p:cNvPr id="11" name="Text Placeholder 3">
            <a:extLst>
              <a:ext uri="{FF2B5EF4-FFF2-40B4-BE49-F238E27FC236}">
                <a16:creationId xmlns:a16="http://schemas.microsoft.com/office/drawing/2014/main" id="{00F45885-584E-6E1B-1D34-960BEF08BA5C}"/>
              </a:ext>
            </a:extLst>
          </p:cNvPr>
          <p:cNvSpPr>
            <a:spLocks noGrp="1"/>
          </p:cNvSpPr>
          <p:nvPr>
            <p:ph type="body" sz="half" idx="2"/>
          </p:nvPr>
        </p:nvSpPr>
        <p:spPr>
          <a:xfrm>
            <a:off x="839788" y="2057400"/>
            <a:ext cx="3932237" cy="3811588"/>
          </a:xfrm>
        </p:spPr>
        <p:txBody>
          <a:bodyPr/>
          <a:lstStyle/>
          <a:p>
            <a:endParaRPr lang="en-US"/>
          </a:p>
        </p:txBody>
      </p:sp>
      <p:sp>
        <p:nvSpPr>
          <p:cNvPr id="5" name="Footer Placeholder 4">
            <a:extLst>
              <a:ext uri="{FF2B5EF4-FFF2-40B4-BE49-F238E27FC236}">
                <a16:creationId xmlns:a16="http://schemas.microsoft.com/office/drawing/2014/main" id="{CFED2CD5-795F-F67E-A8EC-915FC02C3031}"/>
              </a:ext>
            </a:extLst>
          </p:cNvPr>
          <p:cNvSpPr>
            <a:spLocks noGrp="1"/>
          </p:cNvSpPr>
          <p:nvPr>
            <p:ph type="ftr" sz="quarter" idx="11"/>
          </p:nvPr>
        </p:nvSpPr>
        <p:spPr>
          <a:xfrm>
            <a:off x="466344" y="6190488"/>
            <a:ext cx="2331720" cy="274320"/>
          </a:xfrm>
        </p:spPr>
        <p:txBody>
          <a:bodyPr anchor="ctr">
            <a:normAutofit/>
          </a:bodyPr>
          <a:lstStyle/>
          <a:p>
            <a:pPr>
              <a:spcAft>
                <a:spcPts val="600"/>
              </a:spcAft>
            </a:pPr>
            <a:r>
              <a:rPr lang="en-US"/>
              <a:t>Crypto: investing &amp; trading</a:t>
            </a:r>
          </a:p>
        </p:txBody>
      </p:sp>
      <p:sp>
        <p:nvSpPr>
          <p:cNvPr id="4" name="Slide Number Placeholder 3">
            <a:extLst>
              <a:ext uri="{FF2B5EF4-FFF2-40B4-BE49-F238E27FC236}">
                <a16:creationId xmlns:a16="http://schemas.microsoft.com/office/drawing/2014/main" id="{6DCD2E34-56D5-74C4-AD06-FBFC532F5137}"/>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graphicFrame>
        <p:nvGraphicFramePr>
          <p:cNvPr id="7" name="Content Placeholder 2">
            <a:extLst>
              <a:ext uri="{FF2B5EF4-FFF2-40B4-BE49-F238E27FC236}">
                <a16:creationId xmlns:a16="http://schemas.microsoft.com/office/drawing/2014/main" id="{2680834A-840B-4481-6C72-75C82966E655}"/>
              </a:ext>
            </a:extLst>
          </p:cNvPr>
          <p:cNvGraphicFramePr>
            <a:graphicFrameLocks noGrp="1"/>
          </p:cNvGraphicFramePr>
          <p:nvPr>
            <p:ph idx="1"/>
            <p:extLst>
              <p:ext uri="{D42A27DB-BD31-4B8C-83A1-F6EECF244321}">
                <p14:modId xmlns:p14="http://schemas.microsoft.com/office/powerpoint/2010/main" val="1896271062"/>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79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157984"/>
            <a:ext cx="7735824" cy="1069848"/>
          </a:xfrm>
        </p:spPr>
        <p:txBody>
          <a:bodyPr anchor="b">
            <a:normAutofit/>
          </a:bodyPr>
          <a:lstStyle/>
          <a:p>
            <a:r>
              <a:rPr lang="en-US" dirty="0"/>
              <a:t>INTRODUCTION</a:t>
            </a:r>
          </a:p>
        </p:txBody>
      </p:sp>
      <p:sp>
        <p:nvSpPr>
          <p:cNvPr id="5" name="Rectangle 2">
            <a:extLst>
              <a:ext uri="{FF2B5EF4-FFF2-40B4-BE49-F238E27FC236}">
                <a16:creationId xmlns:a16="http://schemas.microsoft.com/office/drawing/2014/main" id="{FDF33BA3-1F6C-0407-0538-CDF319201CE1}"/>
              </a:ext>
            </a:extLst>
          </p:cNvPr>
          <p:cNvSpPr>
            <a:spLocks noGrp="1" noChangeArrowheads="1"/>
          </p:cNvSpPr>
          <p:nvPr>
            <p:ph type="subTitle" idx="1"/>
          </p:nvPr>
        </p:nvSpPr>
        <p:spPr bwMode="auto">
          <a:xfrm>
            <a:off x="2228088" y="3429000"/>
            <a:ext cx="7735824" cy="195022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tabLst/>
            </a:pPr>
            <a:r>
              <a:rPr kumimoji="0" lang="en-US" altLang="en-US" sz="1700" b="0" i="0" u="none" strike="noStrike" cap="none" normalizeH="0" baseline="0" dirty="0">
                <a:ln>
                  <a:noFill/>
                </a:ln>
                <a:effectLst/>
              </a:rPr>
              <a:t>Reddit is a rich source of diverse user-generated content with unique subreddits, each having its own norms and language. Analyzing sentiment on Reddit helps in understanding community reactions, emotions, and the tone of discussions.  The purpose of the project is to d</a:t>
            </a:r>
            <a:r>
              <a:rPr lang="en-US" altLang="en-US" sz="1700" dirty="0"/>
              <a:t>evelop a sentiment analysis pipeline to analyze sentiment across various subreddits. Useful for community managers, marketers, and researchers to gain insights into online discourse. </a:t>
            </a:r>
          </a:p>
          <a:p>
            <a:pPr marL="0" marR="0" lvl="0" indent="0" defTabSz="914400" rtl="0" eaLnBrk="0" fontAlgn="base" latinLnBrk="0" hangingPunct="0">
              <a:lnSpc>
                <a:spcPct val="90000"/>
              </a:lnSpc>
              <a:spcBef>
                <a:spcPct val="0"/>
              </a:spcBef>
              <a:spcAft>
                <a:spcPts val="600"/>
              </a:spcAft>
              <a:buClrTx/>
              <a:buSzTx/>
              <a:tabLst/>
            </a:pPr>
            <a:endParaRPr kumimoji="0" lang="en-US" altLang="en-US" sz="17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tabLst/>
            </a:pPr>
            <a:endParaRPr lang="en-US" altLang="en-US" sz="1700" dirty="0"/>
          </a:p>
          <a:p>
            <a:pPr marL="0" marR="0" lvl="0" indent="0" defTabSz="914400" rtl="0" eaLnBrk="0" fontAlgn="base" latinLnBrk="0" hangingPunct="0">
              <a:lnSpc>
                <a:spcPct val="90000"/>
              </a:lnSpc>
              <a:spcBef>
                <a:spcPct val="0"/>
              </a:spcBef>
              <a:spcAft>
                <a:spcPts val="600"/>
              </a:spcAft>
              <a:buClrTx/>
              <a:buSzTx/>
              <a:tabLst/>
            </a:pPr>
            <a:endParaRPr kumimoji="0" lang="en-US" altLang="en-US" sz="17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tabLst/>
            </a:pPr>
            <a:endParaRPr kumimoji="0" lang="en-US" altLang="en-US" sz="1700" b="0" i="0" u="none" strike="noStrike" cap="none" normalizeH="0" baseline="0" dirty="0">
              <a:ln>
                <a:noFill/>
              </a:ln>
              <a:effectLst/>
            </a:endParaRPr>
          </a:p>
        </p:txBody>
      </p:sp>
    </p:spTree>
    <p:extLst>
      <p:ext uri="{BB962C8B-B14F-4D97-AF65-F5344CB8AC3E}">
        <p14:creationId xmlns:p14="http://schemas.microsoft.com/office/powerpoint/2010/main" val="338075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945301-A477-E43A-BDC1-EA3259667D3B}"/>
              </a:ext>
            </a:extLst>
          </p:cNvPr>
          <p:cNvSpPr>
            <a:spLocks noGrp="1"/>
          </p:cNvSpPr>
          <p:nvPr>
            <p:ph type="title"/>
          </p:nvPr>
        </p:nvSpPr>
        <p:spPr>
          <a:xfrm>
            <a:off x="850392" y="832104"/>
            <a:ext cx="10881360" cy="1069848"/>
          </a:xfrm>
        </p:spPr>
        <p:txBody>
          <a:bodyPr anchor="b">
            <a:normAutofit/>
          </a:bodyPr>
          <a:lstStyle/>
          <a:p>
            <a:r>
              <a:rPr lang="en-US" sz="2500" b="1"/>
              <a:t>Generalization Issues Due to Training Data</a:t>
            </a:r>
            <a:br>
              <a:rPr lang="en-US" sz="2500"/>
            </a:br>
            <a:endParaRPr lang="en-US" sz="2500"/>
          </a:p>
        </p:txBody>
      </p:sp>
      <p:graphicFrame>
        <p:nvGraphicFramePr>
          <p:cNvPr id="7" name="Content Placeholder 4">
            <a:extLst>
              <a:ext uri="{FF2B5EF4-FFF2-40B4-BE49-F238E27FC236}">
                <a16:creationId xmlns:a16="http://schemas.microsoft.com/office/drawing/2014/main" id="{D8039496-F6A6-5194-C091-DE2C9C15D360}"/>
              </a:ext>
            </a:extLst>
          </p:cNvPr>
          <p:cNvGraphicFramePr>
            <a:graphicFrameLocks noGrp="1"/>
          </p:cNvGraphicFramePr>
          <p:nvPr>
            <p:ph idx="1"/>
            <p:extLst>
              <p:ext uri="{D42A27DB-BD31-4B8C-83A1-F6EECF244321}">
                <p14:modId xmlns:p14="http://schemas.microsoft.com/office/powerpoint/2010/main" val="2000839402"/>
              </p:ext>
            </p:extLst>
          </p:nvPr>
        </p:nvGraphicFramePr>
        <p:xfrm>
          <a:off x="1014984" y="2212848"/>
          <a:ext cx="10332720"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324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A992-530B-2ECC-660C-2CED810AA5EB}"/>
              </a:ext>
            </a:extLst>
          </p:cNvPr>
          <p:cNvSpPr>
            <a:spLocks noGrp="1"/>
          </p:cNvSpPr>
          <p:nvPr>
            <p:ph type="title"/>
          </p:nvPr>
        </p:nvSpPr>
        <p:spPr>
          <a:xfrm>
            <a:off x="850392" y="832104"/>
            <a:ext cx="10881360" cy="1069848"/>
          </a:xfrm>
        </p:spPr>
        <p:txBody>
          <a:bodyPr anchor="b">
            <a:normAutofit/>
          </a:bodyPr>
          <a:lstStyle/>
          <a:p>
            <a:r>
              <a:rPr lang="en-US" dirty="0"/>
              <a:t>Computational Complexity</a:t>
            </a:r>
          </a:p>
        </p:txBody>
      </p:sp>
      <p:graphicFrame>
        <p:nvGraphicFramePr>
          <p:cNvPr id="7" name="Content Placeholder 2">
            <a:extLst>
              <a:ext uri="{FF2B5EF4-FFF2-40B4-BE49-F238E27FC236}">
                <a16:creationId xmlns:a16="http://schemas.microsoft.com/office/drawing/2014/main" id="{BB5CD31E-8104-A91F-462F-9FD5E2D64217}"/>
              </a:ext>
            </a:extLst>
          </p:cNvPr>
          <p:cNvGraphicFramePr>
            <a:graphicFrameLocks noGrp="1"/>
          </p:cNvGraphicFramePr>
          <p:nvPr>
            <p:ph idx="1"/>
            <p:extLst>
              <p:ext uri="{D42A27DB-BD31-4B8C-83A1-F6EECF244321}">
                <p14:modId xmlns:p14="http://schemas.microsoft.com/office/powerpoint/2010/main" val="3632165269"/>
              </p:ext>
            </p:extLst>
          </p:nvPr>
        </p:nvGraphicFramePr>
        <p:xfrm>
          <a:off x="1014984" y="2212848"/>
          <a:ext cx="10332720"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336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1B25-CCAA-DB1B-E16F-ADF0449F1DE9}"/>
              </a:ext>
            </a:extLst>
          </p:cNvPr>
          <p:cNvSpPr>
            <a:spLocks noGrp="1"/>
          </p:cNvSpPr>
          <p:nvPr>
            <p:ph type="title"/>
          </p:nvPr>
        </p:nvSpPr>
        <p:spPr>
          <a:xfrm>
            <a:off x="850392" y="832104"/>
            <a:ext cx="10881360" cy="1069848"/>
          </a:xfrm>
        </p:spPr>
        <p:txBody>
          <a:bodyPr anchor="b">
            <a:normAutofit/>
          </a:bodyPr>
          <a:lstStyle/>
          <a:p>
            <a:r>
              <a:rPr lang="en-US" sz="2200" b="1"/>
              <a:t>Summary of Challenges &amp; Potential Improvements</a:t>
            </a:r>
            <a:br>
              <a:rPr lang="en-US" sz="2200"/>
            </a:br>
            <a:endParaRPr lang="en-US" sz="2200"/>
          </a:p>
        </p:txBody>
      </p:sp>
      <p:graphicFrame>
        <p:nvGraphicFramePr>
          <p:cNvPr id="7" name="Content Placeholder 2">
            <a:extLst>
              <a:ext uri="{FF2B5EF4-FFF2-40B4-BE49-F238E27FC236}">
                <a16:creationId xmlns:a16="http://schemas.microsoft.com/office/drawing/2014/main" id="{FC93C9A1-C626-529C-88DA-0241EC98191C}"/>
              </a:ext>
            </a:extLst>
          </p:cNvPr>
          <p:cNvGraphicFramePr>
            <a:graphicFrameLocks noGrp="1"/>
          </p:cNvGraphicFramePr>
          <p:nvPr>
            <p:ph idx="1"/>
            <p:extLst>
              <p:ext uri="{D42A27DB-BD31-4B8C-83A1-F6EECF244321}">
                <p14:modId xmlns:p14="http://schemas.microsoft.com/office/powerpoint/2010/main" val="2247031434"/>
              </p:ext>
            </p:extLst>
          </p:nvPr>
        </p:nvGraphicFramePr>
        <p:xfrm>
          <a:off x="1014984" y="2212848"/>
          <a:ext cx="10332720"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586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115398" y="1143085"/>
            <a:ext cx="8110060" cy="3790507"/>
          </a:xfrm>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Promising Results: The sentiment analysis pipeline effectively captures broad sentiment trends across Reddit communities, distinguishing positive, neutral, and negative tones.</a:t>
            </a:r>
          </a:p>
          <a:p>
            <a:r>
              <a:rPr lang="en-US" sz="1800" dirty="0">
                <a:solidFill>
                  <a:schemeClr val="bg1"/>
                </a:solidFill>
                <a:latin typeface="Segoe UI Light" panose="020B0502040204020203" pitchFamily="34" charset="0"/>
                <a:ea typeface="+mn-lt"/>
                <a:cs typeface="Segoe UI Light" panose="020B0502040204020203" pitchFamily="34" charset="0"/>
              </a:rPr>
              <a:t>Challenges Identified: High Neutral Sentiment which reduces nuanced insights; fine-tuning needed for Reddit-specific data.</a:t>
            </a:r>
          </a:p>
          <a:p>
            <a:r>
              <a:rPr lang="en-US" sz="1800" dirty="0">
                <a:solidFill>
                  <a:schemeClr val="bg1"/>
                </a:solidFill>
                <a:latin typeface="Segoe UI Light" panose="020B0502040204020203" pitchFamily="34" charset="0"/>
                <a:ea typeface="+mn-lt"/>
                <a:cs typeface="Segoe UI Light" panose="020B0502040204020203" pitchFamily="34" charset="0"/>
              </a:rPr>
              <a:t>Model Disagreements: </a:t>
            </a:r>
            <a:r>
              <a:rPr lang="en-US" sz="1800" dirty="0" err="1">
                <a:solidFill>
                  <a:schemeClr val="bg1"/>
                </a:solidFill>
                <a:latin typeface="Segoe UI Light" panose="020B0502040204020203" pitchFamily="34" charset="0"/>
                <a:ea typeface="+mn-lt"/>
                <a:cs typeface="Segoe UI Light" panose="020B0502040204020203" pitchFamily="34" charset="0"/>
              </a:rPr>
              <a:t>RoBERTa</a:t>
            </a:r>
            <a:r>
              <a:rPr lang="en-US" sz="1800" dirty="0">
                <a:solidFill>
                  <a:schemeClr val="bg1"/>
                </a:solidFill>
                <a:latin typeface="Segoe UI Light" panose="020B0502040204020203" pitchFamily="34" charset="0"/>
                <a:ea typeface="+mn-lt"/>
                <a:cs typeface="Segoe UI Light" panose="020B0502040204020203" pitchFamily="34" charset="0"/>
              </a:rPr>
              <a:t> and VADER show discrepancies; refining ensemble methods can improve accuracy. </a:t>
            </a:r>
          </a:p>
          <a:p>
            <a:r>
              <a:rPr lang="en-US" sz="1800" dirty="0">
                <a:solidFill>
                  <a:schemeClr val="bg1"/>
                </a:solidFill>
                <a:latin typeface="Segoe UI Light" panose="020B0502040204020203" pitchFamily="34" charset="0"/>
                <a:ea typeface="+mn-lt"/>
                <a:cs typeface="Segoe UI Light" panose="020B0502040204020203" pitchFamily="34" charset="0"/>
              </a:rPr>
              <a:t>Sarcasm &amp; Complex Language:  Difficulty detecting irony and sarcasm; requires specialized models and better context understanding.</a:t>
            </a:r>
          </a:p>
          <a:p>
            <a:r>
              <a:rPr lang="en-US" sz="1800" dirty="0">
                <a:solidFill>
                  <a:schemeClr val="bg1"/>
                </a:solidFill>
                <a:latin typeface="Segoe UI Light" panose="020B0502040204020203" pitchFamily="34" charset="0"/>
                <a:ea typeface="+mn-lt"/>
                <a:cs typeface="Segoe UI Light" panose="020B0502040204020203" pitchFamily="34" charset="0"/>
              </a:rPr>
              <a:t>Computational Complexity: </a:t>
            </a:r>
            <a:r>
              <a:rPr lang="en-US" sz="1800" dirty="0" err="1">
                <a:solidFill>
                  <a:schemeClr val="bg1"/>
                </a:solidFill>
                <a:latin typeface="Segoe UI Light" panose="020B0502040204020203" pitchFamily="34" charset="0"/>
                <a:ea typeface="+mn-lt"/>
                <a:cs typeface="Segoe UI Light" panose="020B0502040204020203" pitchFamily="34" charset="0"/>
              </a:rPr>
              <a:t>RoBERTa's</a:t>
            </a:r>
            <a:r>
              <a:rPr lang="en-US" sz="1800" dirty="0">
                <a:solidFill>
                  <a:schemeClr val="bg1"/>
                </a:solidFill>
                <a:latin typeface="Segoe UI Light" panose="020B0502040204020203" pitchFamily="34" charset="0"/>
                <a:ea typeface="+mn-lt"/>
                <a:cs typeface="Segoe UI Light" panose="020B0502040204020203" pitchFamily="34" charset="0"/>
              </a:rPr>
              <a:t> resource demands hinder scalability; model optimization and lightweight filtering strategies are key.</a:t>
            </a:r>
          </a:p>
          <a:p>
            <a:r>
              <a:rPr lang="en-US" sz="1800" dirty="0">
                <a:solidFill>
                  <a:schemeClr val="bg1"/>
                </a:solidFill>
                <a:latin typeface="Segoe UI Light" panose="020B0502040204020203" pitchFamily="34" charset="0"/>
                <a:ea typeface="+mn-lt"/>
                <a:cs typeface="Segoe UI Light" panose="020B0502040204020203" pitchFamily="34" charset="0"/>
              </a:rPr>
              <a:t>Future Improvements: Incorporating sarcasm detection models, refining sentiment analysis methods, and improving computational efficiency will enhance the pipeline’s reliability and adaptability to Reddit’s unique linguistic and cultural environment.</a:t>
            </a:r>
            <a:endParaRPr lang="en-US" dirty="0"/>
          </a:p>
        </p:txBody>
      </p:sp>
      <p:sp>
        <p:nvSpPr>
          <p:cNvPr id="11" name="Title 1">
            <a:extLst>
              <a:ext uri="{FF2B5EF4-FFF2-40B4-BE49-F238E27FC236}">
                <a16:creationId xmlns:a16="http://schemas.microsoft.com/office/drawing/2014/main" id="{48C5BC92-868A-26B2-CBC0-C9D94E65F1A4}"/>
              </a:ext>
            </a:extLst>
          </p:cNvPr>
          <p:cNvSpPr>
            <a:spLocks noGrp="1"/>
          </p:cNvSpPr>
          <p:nvPr>
            <p:ph type="ctrTitle"/>
          </p:nvPr>
        </p:nvSpPr>
        <p:spPr>
          <a:xfrm>
            <a:off x="2489634" y="-109227"/>
            <a:ext cx="7735824" cy="1069848"/>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850392" y="832104"/>
            <a:ext cx="10881360" cy="1069848"/>
          </a:xfrm>
        </p:spPr>
        <p:txBody>
          <a:bodyPr anchor="b">
            <a:normAutofit/>
          </a:bodyPr>
          <a:lstStyle/>
          <a:p>
            <a:r>
              <a:rPr lang="en-US" dirty="0"/>
              <a:t>Objectives &amp; Significance</a:t>
            </a:r>
          </a:p>
        </p:txBody>
      </p:sp>
      <p:graphicFrame>
        <p:nvGraphicFramePr>
          <p:cNvPr id="14" name="Subtitle 2">
            <a:extLst>
              <a:ext uri="{FF2B5EF4-FFF2-40B4-BE49-F238E27FC236}">
                <a16:creationId xmlns:a16="http://schemas.microsoft.com/office/drawing/2014/main" id="{F1563086-F89A-ACF3-A931-17CF0CD36DF6}"/>
              </a:ext>
            </a:extLst>
          </p:cNvPr>
          <p:cNvGraphicFramePr>
            <a:graphicFrameLocks noGrp="1"/>
          </p:cNvGraphicFramePr>
          <p:nvPr>
            <p:ph idx="1"/>
            <p:extLst>
              <p:ext uri="{D42A27DB-BD31-4B8C-83A1-F6EECF244321}">
                <p14:modId xmlns:p14="http://schemas.microsoft.com/office/powerpoint/2010/main" val="298613553"/>
              </p:ext>
            </p:extLst>
          </p:nvPr>
        </p:nvGraphicFramePr>
        <p:xfrm>
          <a:off x="1014984" y="2212848"/>
          <a:ext cx="10332720"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What will be covered</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725424" y="3236976"/>
            <a:ext cx="2100072" cy="3376766"/>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multi-model approach using both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RoBERTa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VADER models for sentiment classification.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2</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2891790" y="3236976"/>
            <a:ext cx="2087881" cy="3376766"/>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data collection and preprocessing methods employed to handle Reddit’s unstructured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3</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5052060" y="3236976"/>
            <a:ext cx="2087881" cy="3376766"/>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sentiment aggregation techniques used to derive meaningful insights from individual comments.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4</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a:xfrm>
            <a:off x="7212330" y="3236976"/>
            <a:ext cx="2087880" cy="3376766"/>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evaluation of the pipeline's performance on different subreddits and discussion of key findings.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a:xfrm>
            <a:off x="9372600" y="2478025"/>
            <a:ext cx="2239026" cy="702769"/>
          </a:xfrm>
        </p:spPr>
        <p:txBody>
          <a:bodyPr/>
          <a:lstStyle/>
          <a:p>
            <a:r>
              <a:rPr lang="en-US" dirty="0"/>
              <a:t>5</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9372599" y="3236975"/>
            <a:ext cx="2239027" cy="3376765"/>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challenges faced, limitations of the current approach, and potential avenues for future improvements.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Challenges &amp; Applications</a:t>
            </a:r>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Challenges</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2743200"/>
            <a:ext cx="3621024" cy="3291840"/>
          </a:xfrm>
        </p:spPr>
        <p:txBody>
          <a:bodyPr/>
          <a:lstStyle/>
          <a:p>
            <a:r>
              <a:rPr lang="en-US" b="1" dirty="0"/>
              <a:t>Subreddit Diversity:</a:t>
            </a:r>
            <a:r>
              <a:rPr lang="en-US" dirty="0"/>
              <a:t> Each subreddit’s language and tone vary widely.</a:t>
            </a:r>
          </a:p>
          <a:p>
            <a:r>
              <a:rPr lang="en-US" b="1" dirty="0"/>
              <a:t>Complex Language:</a:t>
            </a:r>
            <a:r>
              <a:rPr lang="en-US" dirty="0"/>
              <a:t> Informal language, memes, and sarcasm require advanced sentiment models.</a:t>
            </a:r>
          </a:p>
          <a:p>
            <a:r>
              <a:rPr lang="en-US" b="1" dirty="0"/>
              <a:t>Comment Variability:</a:t>
            </a:r>
            <a:r>
              <a:rPr lang="en-US" dirty="0"/>
              <a:t> Comments range from short to long, often containing mixed sentiments.</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Applications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743199"/>
            <a:ext cx="3621024" cy="3402419"/>
          </a:xfrm>
        </p:spPr>
        <p:txBody>
          <a:bodyPr/>
          <a:lstStyle/>
          <a:p>
            <a:r>
              <a:rPr lang="en-US" b="1" dirty="0"/>
              <a:t>Politics:</a:t>
            </a:r>
            <a:r>
              <a:rPr lang="en-US" dirty="0"/>
              <a:t> Gauge public opinion around elections and political events.</a:t>
            </a:r>
          </a:p>
          <a:p>
            <a:r>
              <a:rPr lang="en-US" b="1" dirty="0"/>
              <a:t>Brand Management:</a:t>
            </a:r>
            <a:r>
              <a:rPr lang="en-US" dirty="0"/>
              <a:t> Monitor and manage online reputation.</a:t>
            </a:r>
          </a:p>
          <a:p>
            <a:r>
              <a:rPr lang="en-US" b="1" dirty="0"/>
              <a:t>Public Health:</a:t>
            </a:r>
            <a:r>
              <a:rPr lang="en-US" dirty="0"/>
              <a:t> Detect mental health issues through sentiment trends.</a:t>
            </a:r>
          </a:p>
          <a:p>
            <a:r>
              <a:rPr lang="en-US" b="1" dirty="0"/>
              <a:t>Content Moderation:</a:t>
            </a:r>
            <a:r>
              <a:rPr lang="en-US" dirty="0"/>
              <a:t> Flag toxic or harmful content to ensure community safety.</a:t>
            </a:r>
          </a:p>
        </p:txBody>
      </p:sp>
    </p:spTree>
    <p:extLst>
      <p:ext uri="{BB962C8B-B14F-4D97-AF65-F5344CB8AC3E}">
        <p14:creationId xmlns:p14="http://schemas.microsoft.com/office/powerpoint/2010/main" val="76521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Sentiment analysis pipeline overview</a:t>
            </a:r>
            <a:br>
              <a:rPr lang="en-US" dirty="0"/>
            </a:b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2212848" y="4233672"/>
            <a:ext cx="7763256" cy="2004290"/>
          </a:xfrm>
        </p:spPr>
        <p:txBody>
          <a:bodyPr/>
          <a:lstStyle/>
          <a:p>
            <a:pPr algn="l"/>
            <a:r>
              <a:rPr lang="en-US" dirty="0"/>
              <a:t>Purpose: </a:t>
            </a:r>
          </a:p>
          <a:p>
            <a:pPr marL="342900" marR="0" lvl="0" indent="-342900" algn="l" fontAlgn="base">
              <a:spcAft>
                <a:spcPct val="0"/>
              </a:spcAft>
              <a:buSzTx/>
              <a:buFont typeface="Arial" panose="020B0604020202020204" pitchFamily="34" charset="0"/>
              <a:buChar char="•"/>
              <a:tabLst/>
            </a:pPr>
            <a:r>
              <a:rPr lang="en-US" altLang="en-US" dirty="0"/>
              <a:t>Capture sentiment from Reddit comments across diverse subreddits.</a:t>
            </a:r>
          </a:p>
          <a:p>
            <a:pPr marL="342900" marR="0" lvl="0" indent="-342900" algn="l" fontAlgn="base">
              <a:spcAft>
                <a:spcPct val="0"/>
              </a:spcAft>
              <a:buSzTx/>
              <a:buFont typeface="Arial" panose="020B0604020202020204" pitchFamily="34" charset="0"/>
              <a:buChar char="•"/>
              <a:tabLst/>
            </a:pPr>
            <a:r>
              <a:rPr lang="en-US" altLang="en-US" dirty="0"/>
              <a:t>Provide insights into the overall tone of discussions. </a:t>
            </a:r>
          </a:p>
          <a:p>
            <a:pPr algn="l"/>
            <a:endParaRPr lang="en-US" dirty="0"/>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10193008" cy="1481328"/>
          </a:xfrm>
        </p:spPr>
        <p:txBody>
          <a:bodyPr/>
          <a:lstStyle/>
          <a:p>
            <a:r>
              <a:rPr lang="en-US" dirty="0"/>
              <a:t>Data collection</a:t>
            </a:r>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640910" y="2185415"/>
            <a:ext cx="2848794" cy="374403"/>
          </a:xfrm>
        </p:spPr>
        <p:txBody>
          <a:bodyPr/>
          <a:lstStyle/>
          <a:p>
            <a:r>
              <a:rPr lang="en-US" dirty="0"/>
              <a:t>Reddit Scraping Strategy</a:t>
            </a:r>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36192" y="2944870"/>
            <a:ext cx="2953512" cy="2578608"/>
          </a:xfrm>
        </p:spPr>
        <p:txBody>
          <a:bodyPr/>
          <a:lstStyle/>
          <a:p>
            <a:r>
              <a:rPr lang="en-US" dirty="0"/>
              <a:t>Scrape top 10 hottest posts with at least 10 comments.​</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Tools and Techniques Used</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4754880" y="2944870"/>
            <a:ext cx="2953512" cy="2578608"/>
          </a:xfrm>
        </p:spPr>
        <p:txBody>
          <a:bodyPr/>
          <a:lstStyle/>
          <a:p>
            <a:r>
              <a:rPr lang="en-US" dirty="0"/>
              <a:t>Use Reddit API (PRAW) for efficient data retrieval.</a:t>
            </a:r>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Preprocessing of Data</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944870"/>
            <a:ext cx="3068680" cy="2578608"/>
          </a:xfrm>
        </p:spPr>
        <p:txBody>
          <a:bodyPr/>
          <a:lstStyle/>
          <a:p>
            <a:r>
              <a:rPr lang="en-US" dirty="0"/>
              <a:t>Clean text: Remove HTML tags, URLs, special characters.</a:t>
            </a:r>
          </a:p>
          <a:p>
            <a:r>
              <a:rPr lang="en-US" dirty="0"/>
              <a:t>Sentence splitting for granular analysis. </a:t>
            </a:r>
          </a:p>
          <a:p>
            <a:pPr marL="0" indent="0">
              <a:buNone/>
            </a:pPr>
            <a:endParaRPr lang="en-US" dirty="0"/>
          </a:p>
          <a:p>
            <a:endParaRPr lang="en-US" dirty="0"/>
          </a:p>
        </p:txBody>
      </p:sp>
    </p:spTree>
    <p:extLst>
      <p:ext uri="{BB962C8B-B14F-4D97-AF65-F5344CB8AC3E}">
        <p14:creationId xmlns:p14="http://schemas.microsoft.com/office/powerpoint/2010/main" val="187708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10193008" cy="1481328"/>
          </a:xfrm>
        </p:spPr>
        <p:txBody>
          <a:bodyPr/>
          <a:lstStyle/>
          <a:p>
            <a:r>
              <a:rPr lang="en-US" dirty="0"/>
              <a:t>Sentiment Analysis Approach</a:t>
            </a:r>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640910" y="2185415"/>
            <a:ext cx="2848794" cy="374403"/>
          </a:xfrm>
        </p:spPr>
        <p:txBody>
          <a:bodyPr/>
          <a:lstStyle/>
          <a:p>
            <a:r>
              <a:rPr lang="en-US" dirty="0"/>
              <a:t>Multi-Model Approach:</a:t>
            </a:r>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06255" y="2944869"/>
            <a:ext cx="5966898" cy="3769081"/>
          </a:xfrm>
        </p:spPr>
        <p:txBody>
          <a:bodyPr/>
          <a:lstStyle/>
          <a:p>
            <a:r>
              <a:rPr lang="en-US" b="1" dirty="0" err="1"/>
              <a:t>RoBERTa</a:t>
            </a:r>
            <a:r>
              <a:rPr lang="en-US" b="1" dirty="0"/>
              <a:t> Model:</a:t>
            </a:r>
          </a:p>
          <a:p>
            <a:pPr lvl="1"/>
            <a:r>
              <a:rPr lang="en-US" dirty="0"/>
              <a:t>Transformer-based, fine-tuned on Twitter data.</a:t>
            </a:r>
          </a:p>
          <a:p>
            <a:pPr lvl="1"/>
            <a:r>
              <a:rPr lang="en-US" dirty="0"/>
              <a:t>Captures nuanced sentiments and social media context.</a:t>
            </a:r>
          </a:p>
          <a:p>
            <a:r>
              <a:rPr lang="en-US" b="1" dirty="0"/>
              <a:t>VADER Model:</a:t>
            </a:r>
          </a:p>
          <a:p>
            <a:pPr lvl="1"/>
            <a:r>
              <a:rPr lang="en-US" dirty="0"/>
              <a:t>Rule-based, tailored for social media.</a:t>
            </a:r>
          </a:p>
          <a:p>
            <a:pPr lvl="1"/>
            <a:r>
              <a:rPr lang="en-US" dirty="0"/>
              <a:t>Effective for explicit sentiment in short text.</a:t>
            </a:r>
          </a:p>
          <a:p>
            <a:r>
              <a:rPr lang="en-US" b="1" dirty="0"/>
              <a:t>Combining Outputs:</a:t>
            </a:r>
          </a:p>
          <a:p>
            <a:pPr lvl="1"/>
            <a:r>
              <a:rPr lang="en-US" dirty="0"/>
              <a:t>Use highest confidence score from either model.</a:t>
            </a:r>
          </a:p>
          <a:p>
            <a:pPr lvl="1"/>
            <a:r>
              <a:rPr lang="en-US" dirty="0" err="1"/>
              <a:t>RoBERTa</a:t>
            </a:r>
            <a:r>
              <a:rPr lang="en-US" dirty="0"/>
              <a:t> for nuanced sentiment, VADER for straightforward cases</a:t>
            </a:r>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8562793" y="2125728"/>
            <a:ext cx="2953512" cy="493776"/>
          </a:xfrm>
        </p:spPr>
        <p:txBody>
          <a:bodyPr/>
          <a:lstStyle/>
          <a:p>
            <a:r>
              <a:rPr lang="en-US" dirty="0"/>
              <a:t>Sentiment Aggregation:</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8387428" y="2559818"/>
            <a:ext cx="3524824" cy="4053924"/>
          </a:xfrm>
        </p:spPr>
        <p:txBody>
          <a:bodyPr/>
          <a:lstStyle/>
          <a:p>
            <a:pPr marL="0" indent="0">
              <a:buNone/>
            </a:pPr>
            <a:endParaRPr lang="en-US" dirty="0"/>
          </a:p>
          <a:p>
            <a:r>
              <a:rPr lang="en-US" dirty="0"/>
              <a:t>Aggregate sentence-level to comment-level.</a:t>
            </a:r>
          </a:p>
          <a:p>
            <a:r>
              <a:rPr lang="en-US" dirty="0"/>
              <a:t>Comment-level to subreddit-level:</a:t>
            </a:r>
          </a:p>
          <a:p>
            <a:pPr lvl="1"/>
            <a:r>
              <a:rPr lang="en-US" dirty="0"/>
              <a:t>Mean sentiment score.</a:t>
            </a:r>
          </a:p>
          <a:p>
            <a:pPr lvl="1"/>
            <a:r>
              <a:rPr lang="en-US" dirty="0"/>
              <a:t>Sentiment distribution analysis.</a:t>
            </a:r>
          </a:p>
          <a:p>
            <a:pPr lvl="1"/>
            <a:r>
              <a:rPr lang="en-US" dirty="0"/>
              <a:t>Temporal sentiment trends.</a:t>
            </a:r>
          </a:p>
          <a:p>
            <a:endParaRPr lang="en-US" dirty="0"/>
          </a:p>
          <a:p>
            <a:endParaRPr lang="en-US" dirty="0"/>
          </a:p>
        </p:txBody>
      </p:sp>
    </p:spTree>
    <p:extLst>
      <p:ext uri="{BB962C8B-B14F-4D97-AF65-F5344CB8AC3E}">
        <p14:creationId xmlns:p14="http://schemas.microsoft.com/office/powerpoint/2010/main" val="89891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AF35A-E1A8-4A09-90EB-4C2875C8935F}"/>
              </a:ext>
            </a:extLst>
          </p:cNvPr>
          <p:cNvSpPr>
            <a:spLocks noGrp="1"/>
          </p:cNvSpPr>
          <p:nvPr>
            <p:ph type="title"/>
          </p:nvPr>
        </p:nvSpPr>
        <p:spPr>
          <a:xfrm>
            <a:off x="1536192" y="832104"/>
            <a:ext cx="10275852" cy="1069848"/>
          </a:xfrm>
        </p:spPr>
        <p:txBody>
          <a:bodyPr/>
          <a:lstStyle/>
          <a:p>
            <a:r>
              <a:rPr lang="en-US" dirty="0"/>
              <a:t>Validation &amp; Results</a:t>
            </a:r>
          </a:p>
        </p:txBody>
      </p:sp>
      <p:sp>
        <p:nvSpPr>
          <p:cNvPr id="5" name="Content Placeholder 4">
            <a:extLst>
              <a:ext uri="{FF2B5EF4-FFF2-40B4-BE49-F238E27FC236}">
                <a16:creationId xmlns:a16="http://schemas.microsoft.com/office/drawing/2014/main" id="{383841C8-3B65-7378-B0E0-AD750D524D95}"/>
              </a:ext>
            </a:extLst>
          </p:cNvPr>
          <p:cNvSpPr>
            <a:spLocks noGrp="1"/>
          </p:cNvSpPr>
          <p:nvPr>
            <p:ph idx="1"/>
          </p:nvPr>
        </p:nvSpPr>
        <p:spPr>
          <a:xfrm>
            <a:off x="1439116" y="2039738"/>
            <a:ext cx="4175676" cy="3448916"/>
          </a:xfrm>
        </p:spPr>
        <p:txBody>
          <a:bodyPr/>
          <a:lstStyle/>
          <a:p>
            <a:pPr marL="0" indent="0">
              <a:buNone/>
            </a:pPr>
            <a:r>
              <a:rPr lang="en-US" sz="1400" b="1" dirty="0"/>
              <a:t>Validation:</a:t>
            </a:r>
          </a:p>
          <a:p>
            <a:r>
              <a:rPr lang="en-US" sz="1400" dirty="0"/>
              <a:t>Tested across 10 subreddits with diverse sentiment profiles. </a:t>
            </a:r>
          </a:p>
          <a:p>
            <a:r>
              <a:rPr lang="en-US" sz="1400" dirty="0"/>
              <a:t>Evaluation Metrics: Precision, Recall, F1-Score, Accuracy. Compare against human-labeled data for reliability. Perform error analysis to refine models.</a:t>
            </a:r>
          </a:p>
        </p:txBody>
      </p:sp>
      <p:sp>
        <p:nvSpPr>
          <p:cNvPr id="6" name="Content Placeholder 4">
            <a:extLst>
              <a:ext uri="{FF2B5EF4-FFF2-40B4-BE49-F238E27FC236}">
                <a16:creationId xmlns:a16="http://schemas.microsoft.com/office/drawing/2014/main" id="{0EF8D390-AF72-9ED6-FF4B-C9E035FF9B6C}"/>
              </a:ext>
            </a:extLst>
          </p:cNvPr>
          <p:cNvSpPr txBox="1">
            <a:spLocks/>
          </p:cNvSpPr>
          <p:nvPr/>
        </p:nvSpPr>
        <p:spPr>
          <a:xfrm>
            <a:off x="7115828" y="2039738"/>
            <a:ext cx="4175676" cy="344891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Key Results:</a:t>
            </a:r>
            <a:endParaRPr lang="en-US" sz="1400" dirty="0"/>
          </a:p>
          <a:p>
            <a:pPr>
              <a:buFont typeface="Arial" panose="020B0604020202020204" pitchFamily="34" charset="0"/>
              <a:buChar char="•"/>
            </a:pPr>
            <a:r>
              <a:rPr lang="en-US" sz="1400" dirty="0"/>
              <a:t>Positive sentiment in subreddits like "r/cats" and "r/formula1."</a:t>
            </a:r>
          </a:p>
          <a:p>
            <a:pPr>
              <a:buFont typeface="Arial" panose="020B0604020202020204" pitchFamily="34" charset="0"/>
              <a:buChar char="•"/>
            </a:pPr>
            <a:r>
              <a:rPr lang="en-US" sz="1400" dirty="0"/>
              <a:t>Neutral sentiment presents a challenge for refinement.</a:t>
            </a:r>
          </a:p>
          <a:p>
            <a:pPr>
              <a:buFont typeface="Arial" panose="020B0604020202020204" pitchFamily="34" charset="0"/>
              <a:buChar char="•"/>
            </a:pPr>
            <a:r>
              <a:rPr lang="en-US" sz="1400" dirty="0"/>
              <a:t>Model disagreements highlight areas for improvement.</a:t>
            </a:r>
          </a:p>
        </p:txBody>
      </p:sp>
    </p:spTree>
    <p:extLst>
      <p:ext uri="{BB962C8B-B14F-4D97-AF65-F5344CB8AC3E}">
        <p14:creationId xmlns:p14="http://schemas.microsoft.com/office/powerpoint/2010/main" val="381479156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1011</TotalTime>
  <Words>1497</Words>
  <Application>Microsoft Office PowerPoint</Application>
  <PresentationFormat>Widescreen</PresentationFormat>
  <Paragraphs>193</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Segoe UI Light</vt:lpstr>
      <vt:lpstr>Symbol</vt:lpstr>
      <vt:lpstr>Times New Roman</vt:lpstr>
      <vt:lpstr>Tw Cen MT</vt:lpstr>
      <vt:lpstr>Office Theme</vt:lpstr>
      <vt:lpstr>Sentiment analysis across Reddit posts </vt:lpstr>
      <vt:lpstr>INTRODUCTION</vt:lpstr>
      <vt:lpstr>Objectives &amp; Significance</vt:lpstr>
      <vt:lpstr>What will be covered</vt:lpstr>
      <vt:lpstr>Challenges &amp; Applications</vt:lpstr>
      <vt:lpstr>Sentiment analysis pipeline overview  </vt:lpstr>
      <vt:lpstr>Data collection</vt:lpstr>
      <vt:lpstr>Sentiment Analysis Approach</vt:lpstr>
      <vt:lpstr>Validation &amp; Results</vt:lpstr>
      <vt:lpstr>Workflow summary</vt:lpstr>
      <vt:lpstr>Key findings  </vt:lpstr>
      <vt:lpstr>Overview of results</vt:lpstr>
      <vt:lpstr>PowerPoint Presentation</vt:lpstr>
      <vt:lpstr>Observations</vt:lpstr>
      <vt:lpstr>Challenges, Limitations &amp; Summary of Findings</vt:lpstr>
      <vt:lpstr>Challenges and limitations  </vt:lpstr>
      <vt:lpstr>High Neutral Sentiment</vt:lpstr>
      <vt:lpstr>Model Disagreement</vt:lpstr>
      <vt:lpstr>Handling Sarcasm &amp; Complex Language</vt:lpstr>
      <vt:lpstr>Generalization Issues Due to Training Data </vt:lpstr>
      <vt:lpstr>Computational Complexity</vt:lpstr>
      <vt:lpstr>Summary of Challenges &amp; Potential Improvements </vt:lpstr>
      <vt:lpstr>SUMMARY</vt:lpstr>
    </vt:vector>
  </TitlesOfParts>
  <Company>Ubisoft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 Dolganiuc</dc:creator>
  <cp:lastModifiedBy>Andrei Anton</cp:lastModifiedBy>
  <cp:revision>19</cp:revision>
  <dcterms:created xsi:type="dcterms:W3CDTF">2024-09-04T21:23:21Z</dcterms:created>
  <dcterms:modified xsi:type="dcterms:W3CDTF">2024-09-05T20:27:20Z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