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C13AC43-BB1E-4BB2-9D64-86E8AF7225F2}" type="datetimeFigureOut">
              <a:rPr lang="es-CO" smtClean="0"/>
              <a:t>5/11/2022</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392243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13AC43-BB1E-4BB2-9D64-86E8AF7225F2}" type="datetimeFigureOut">
              <a:rPr lang="es-CO" smtClean="0"/>
              <a:t>5/11/2022</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79059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13AC43-BB1E-4BB2-9D64-86E8AF7225F2}" type="datetimeFigureOut">
              <a:rPr lang="es-CO" smtClean="0"/>
              <a:t>5/11/2022</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AA1737-10D0-4608-AC88-F7CE59A2A067}"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477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C13AC43-BB1E-4BB2-9D64-86E8AF7225F2}" type="datetimeFigureOut">
              <a:rPr lang="es-CO" smtClean="0"/>
              <a:t>5/11/2022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3491782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C13AC43-BB1E-4BB2-9D64-86E8AF7225F2}" type="datetimeFigureOut">
              <a:rPr lang="es-CO" smtClean="0"/>
              <a:t>5/11/2022</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AA1737-10D0-4608-AC88-F7CE59A2A067}"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202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C13AC43-BB1E-4BB2-9D64-86E8AF7225F2}" type="datetimeFigureOut">
              <a:rPr lang="es-CO" smtClean="0"/>
              <a:t>5/11/2022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3956662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13AC43-BB1E-4BB2-9D64-86E8AF7225F2}" type="datetimeFigureOut">
              <a:rPr lang="es-CO" smtClean="0"/>
              <a:t>5/11/2022</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2085057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13AC43-BB1E-4BB2-9D64-86E8AF7225F2}" type="datetimeFigureOut">
              <a:rPr lang="es-CO" smtClean="0"/>
              <a:t>5/11/2022</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2572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13AC43-BB1E-4BB2-9D64-86E8AF7225F2}" type="datetimeFigureOut">
              <a:rPr lang="es-CO" smtClean="0"/>
              <a:t>5/11/2022</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163606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13AC43-BB1E-4BB2-9D64-86E8AF7225F2}" type="datetimeFigureOut">
              <a:rPr lang="es-CO" smtClean="0"/>
              <a:t>5/11/2022</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175049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C13AC43-BB1E-4BB2-9D64-86E8AF7225F2}" type="datetimeFigureOut">
              <a:rPr lang="es-CO" smtClean="0"/>
              <a:t>5/11/2022</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177085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C13AC43-BB1E-4BB2-9D64-86E8AF7225F2}" type="datetimeFigureOut">
              <a:rPr lang="es-CO" smtClean="0"/>
              <a:t>5/11/2022</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70083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C13AC43-BB1E-4BB2-9D64-86E8AF7225F2}" type="datetimeFigureOut">
              <a:rPr lang="es-CO" smtClean="0"/>
              <a:t>5/11/2022</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51190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3AC43-BB1E-4BB2-9D64-86E8AF7225F2}" type="datetimeFigureOut">
              <a:rPr lang="es-CO" smtClean="0"/>
              <a:t>5/11/2022</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262257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13AC43-BB1E-4BB2-9D64-86E8AF7225F2}" type="datetimeFigureOut">
              <a:rPr lang="es-CO" smtClean="0"/>
              <a:t>5/11/2022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382057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13AC43-BB1E-4BB2-9D64-86E8AF7225F2}" type="datetimeFigureOut">
              <a:rPr lang="es-CO" smtClean="0"/>
              <a:t>5/11/2022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AA1737-10D0-4608-AC88-F7CE59A2A067}" type="slidenum">
              <a:rPr lang="es-CO" smtClean="0"/>
              <a:t>‹Nº›</a:t>
            </a:fld>
            <a:endParaRPr lang="es-CO"/>
          </a:p>
        </p:txBody>
      </p:sp>
    </p:spTree>
    <p:extLst>
      <p:ext uri="{BB962C8B-B14F-4D97-AF65-F5344CB8AC3E}">
        <p14:creationId xmlns:p14="http://schemas.microsoft.com/office/powerpoint/2010/main" val="149254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13AC43-BB1E-4BB2-9D64-86E8AF7225F2}" type="datetimeFigureOut">
              <a:rPr lang="es-CO" smtClean="0"/>
              <a:t>5/11/2022</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AA1737-10D0-4608-AC88-F7CE59A2A067}" type="slidenum">
              <a:rPr lang="es-CO" smtClean="0"/>
              <a:t>‹Nº›</a:t>
            </a:fld>
            <a:endParaRPr lang="es-CO"/>
          </a:p>
        </p:txBody>
      </p:sp>
    </p:spTree>
    <p:extLst>
      <p:ext uri="{BB962C8B-B14F-4D97-AF65-F5344CB8AC3E}">
        <p14:creationId xmlns:p14="http://schemas.microsoft.com/office/powerpoint/2010/main" val="363548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54BF11A-B9F9-740F-A709-49E18E11469D}"/>
              </a:ext>
            </a:extLst>
          </p:cNvPr>
          <p:cNvSpPr>
            <a:spLocks noGrp="1"/>
          </p:cNvSpPr>
          <p:nvPr>
            <p:ph type="subTitle" idx="1"/>
          </p:nvPr>
        </p:nvSpPr>
        <p:spPr>
          <a:xfrm>
            <a:off x="1752600" y="4182484"/>
            <a:ext cx="10344150" cy="1580142"/>
          </a:xfrm>
        </p:spPr>
        <p:txBody>
          <a:bodyPr>
            <a:normAutofit fontScale="85000" lnSpcReduction="20000"/>
          </a:bodyPr>
          <a:lstStyle/>
          <a:p>
            <a:r>
              <a:rPr lang="es-ES" sz="1800" b="1" i="0" u="none" strike="noStrike" baseline="0" dirty="0">
                <a:latin typeface="Arial" panose="020B0604020202020204" pitchFamily="34" charset="0"/>
              </a:rPr>
              <a:t>LO PÚBLICO/PRIVADO EN LA PERSPECTIVA DE </a:t>
            </a:r>
            <a:r>
              <a:rPr lang="es-CO" sz="1800" b="1" i="0" u="none" strike="noStrike" baseline="0" dirty="0">
                <a:latin typeface="Arial" panose="020B0604020202020204" pitchFamily="34" charset="0"/>
              </a:rPr>
              <a:t>HANNAH ARENDT </a:t>
            </a:r>
            <a:r>
              <a:rPr lang="es-CO" b="1" dirty="0">
                <a:latin typeface="Arial" panose="020B0604020202020204" pitchFamily="34" charset="0"/>
              </a:rPr>
              <a:t>Y </a:t>
            </a:r>
            <a:r>
              <a:rPr lang="es-CO" sz="1800" b="1" i="0" u="none" strike="noStrike" baseline="0" dirty="0">
                <a:latin typeface="Arial" panose="020B0604020202020204" pitchFamily="34" charset="0"/>
              </a:rPr>
              <a:t>JÜRGEN HABERMAS.</a:t>
            </a:r>
          </a:p>
          <a:p>
            <a:endParaRPr lang="es-CO" sz="1800" b="1" i="0" u="none" strike="noStrike" baseline="0" dirty="0">
              <a:latin typeface="Arial" panose="020B0604020202020204" pitchFamily="34" charset="0"/>
            </a:endParaRPr>
          </a:p>
          <a:p>
            <a:pPr algn="l"/>
            <a:r>
              <a:rPr lang="es-CO" b="1" dirty="0"/>
              <a:t>SANTIAGO CAÑAS GÓMEZ - JAMES ARANGO - CRISTINA ORTEGA FRANCO</a:t>
            </a:r>
          </a:p>
          <a:p>
            <a:pPr algn="l"/>
            <a:endParaRPr lang="es-CO" b="1" dirty="0"/>
          </a:p>
          <a:p>
            <a:pPr algn="l"/>
            <a:r>
              <a:rPr lang="es-CO" b="1" dirty="0"/>
              <a:t>CASOS DE PROBLEMÁTICA PUBLICA </a:t>
            </a:r>
          </a:p>
          <a:p>
            <a:pPr algn="l"/>
            <a:endParaRPr lang="es-CO" b="1" dirty="0"/>
          </a:p>
        </p:txBody>
      </p:sp>
    </p:spTree>
    <p:extLst>
      <p:ext uri="{BB962C8B-B14F-4D97-AF65-F5344CB8AC3E}">
        <p14:creationId xmlns:p14="http://schemas.microsoft.com/office/powerpoint/2010/main" val="2326116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54BF11A-B9F9-740F-A709-49E18E11469D}"/>
              </a:ext>
            </a:extLst>
          </p:cNvPr>
          <p:cNvSpPr>
            <a:spLocks noGrp="1"/>
          </p:cNvSpPr>
          <p:nvPr>
            <p:ph type="subTitle" idx="1"/>
          </p:nvPr>
        </p:nvSpPr>
        <p:spPr>
          <a:xfrm>
            <a:off x="1524000" y="866775"/>
            <a:ext cx="8934450" cy="3733800"/>
          </a:xfrm>
        </p:spPr>
        <p:txBody>
          <a:bodyPr>
            <a:noAutofit/>
          </a:bodyPr>
          <a:lstStyle/>
          <a:p>
            <a:pPr algn="just"/>
            <a:r>
              <a:rPr lang="es-ES" sz="1800" b="1" dirty="0">
                <a:effectLst/>
                <a:ea typeface="Arial MT"/>
                <a:cs typeface="Arial MT"/>
              </a:rPr>
              <a:t>INTRODUCCIÓN</a:t>
            </a:r>
            <a:br>
              <a:rPr lang="es-CO" sz="1800" dirty="0">
                <a:effectLst/>
                <a:ea typeface="Arial MT"/>
                <a:cs typeface="Arial MT"/>
              </a:rPr>
            </a:br>
            <a:r>
              <a:rPr lang="es-ES" sz="1800" dirty="0">
                <a:effectLst/>
                <a:ea typeface="Arial MT"/>
                <a:cs typeface="Arial MT"/>
              </a:rPr>
              <a:t> </a:t>
            </a:r>
            <a:br>
              <a:rPr lang="es-CO" sz="1800" dirty="0">
                <a:effectLst/>
                <a:ea typeface="Arial MT"/>
                <a:cs typeface="Arial MT"/>
              </a:rPr>
            </a:br>
            <a:r>
              <a:rPr lang="es-ES" sz="1800" dirty="0">
                <a:effectLst/>
                <a:ea typeface="Arial MT"/>
                <a:cs typeface="Arial MT"/>
              </a:rPr>
              <a:t>En este contexto tan complejo y decisivo, merece la pena revisitar las ideas de pensadores que removieron las conciencias y sembraron algunas de las claves del tiempo que hemos heredado hasta nuestros días. De entre todos ellos sobresale </a:t>
            </a:r>
            <a:r>
              <a:rPr lang="es-ES" sz="1800" b="1" dirty="0">
                <a:effectLst/>
                <a:ea typeface="Arial MT"/>
                <a:cs typeface="Arial MT"/>
              </a:rPr>
              <a:t>Hannah Arendt</a:t>
            </a:r>
            <a:r>
              <a:rPr lang="es-ES" sz="1800" dirty="0">
                <a:effectLst/>
                <a:ea typeface="Arial MT"/>
                <a:cs typeface="Arial MT"/>
              </a:rPr>
              <a:t>, filósofa y teórica política alemana de origen judío, quien reflexionó en sus libros sobre los totalitarismos y algunos de los conceptos que han estado en el centro del debate filosófico desde siempre. </a:t>
            </a:r>
            <a:br>
              <a:rPr lang="es-CO" sz="1800" dirty="0">
                <a:effectLst/>
                <a:ea typeface="Arial MT"/>
                <a:cs typeface="Arial MT"/>
              </a:rPr>
            </a:br>
            <a:r>
              <a:rPr lang="es-ES" sz="1800" dirty="0">
                <a:effectLst/>
                <a:ea typeface="Arial MT"/>
                <a:cs typeface="Arial MT"/>
              </a:rPr>
              <a:t> </a:t>
            </a:r>
            <a:br>
              <a:rPr lang="es-CO" sz="1800" dirty="0">
                <a:effectLst/>
                <a:ea typeface="Arial MT"/>
                <a:cs typeface="Arial MT"/>
              </a:rPr>
            </a:br>
            <a:r>
              <a:rPr lang="es-ES" sz="1800" dirty="0">
                <a:effectLst/>
                <a:ea typeface="Arial MT"/>
                <a:cs typeface="Arial MT"/>
              </a:rPr>
              <a:t>También </a:t>
            </a:r>
            <a:r>
              <a:rPr lang="es-ES" sz="1800" b="1" dirty="0">
                <a:effectLst/>
                <a:ea typeface="Arial MT"/>
                <a:cs typeface="Arial MT"/>
              </a:rPr>
              <a:t>Jürgen Habermas</a:t>
            </a:r>
            <a:r>
              <a:rPr lang="es-ES" sz="1800" dirty="0">
                <a:effectLst/>
                <a:ea typeface="Arial MT"/>
                <a:cs typeface="Arial MT"/>
              </a:rPr>
              <a:t> pretende que la noción de la racionalidad comunicativa está contenida implícitamente en la estructura del habla humana como tal y que significa el estándar básico de la racionalidad que comparten los hablantes competentes al menos en las sociedades modernas.</a:t>
            </a:r>
            <a:br>
              <a:rPr lang="es-CO" sz="1800" dirty="0">
                <a:effectLst/>
                <a:ea typeface="Arial MT"/>
                <a:cs typeface="Arial MT"/>
              </a:rPr>
            </a:br>
            <a:endParaRPr lang="es-CO" sz="1800" dirty="0"/>
          </a:p>
        </p:txBody>
      </p:sp>
    </p:spTree>
    <p:extLst>
      <p:ext uri="{BB962C8B-B14F-4D97-AF65-F5344CB8AC3E}">
        <p14:creationId xmlns:p14="http://schemas.microsoft.com/office/powerpoint/2010/main" val="21119315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09550F-1E68-DA5D-6634-2F4445C5312D}"/>
              </a:ext>
            </a:extLst>
          </p:cNvPr>
          <p:cNvSpPr>
            <a:spLocks noGrp="1"/>
          </p:cNvSpPr>
          <p:nvPr>
            <p:ph type="ctrTitle"/>
          </p:nvPr>
        </p:nvSpPr>
        <p:spPr>
          <a:xfrm>
            <a:off x="1523999" y="400050"/>
            <a:ext cx="9782175" cy="3724275"/>
          </a:xfrm>
        </p:spPr>
        <p:txBody>
          <a:bodyPr>
            <a:noAutofit/>
          </a:bodyPr>
          <a:lstStyle/>
          <a:p>
            <a:pPr algn="just">
              <a:lnSpc>
                <a:spcPts val="2065"/>
              </a:lnSpc>
            </a:pPr>
            <a:r>
              <a:rPr lang="es-ES" sz="1800" b="1" dirty="0">
                <a:effectLst/>
                <a:latin typeface="Calibri" panose="020F0502020204030204" pitchFamily="34" charset="0"/>
                <a:ea typeface="Arial MT"/>
                <a:cs typeface="Calibri" panose="020F0502020204030204" pitchFamily="34" charset="0"/>
              </a:rPr>
              <a:t>OBJETIVOS</a:t>
            </a:r>
            <a:br>
              <a:rPr lang="es-ES" sz="1800" b="1" dirty="0">
                <a:effectLst/>
                <a:latin typeface="Calibri" panose="020F0502020204030204" pitchFamily="34" charset="0"/>
                <a:ea typeface="Arial MT"/>
                <a:cs typeface="Calibri" panose="020F0502020204030204" pitchFamily="34" charset="0"/>
              </a:rPr>
            </a:br>
            <a:br>
              <a:rPr lang="es-CO" sz="1800" b="1" dirty="0">
                <a:latin typeface="Calibri" panose="020F0502020204030204" pitchFamily="34" charset="0"/>
                <a:ea typeface="Arial MT"/>
                <a:cs typeface="Calibri" panose="020F0502020204030204" pitchFamily="34" charset="0"/>
              </a:rPr>
            </a:br>
            <a:r>
              <a:rPr lang="es-ES" sz="1800" dirty="0">
                <a:effectLst/>
                <a:latin typeface="+mn-lt"/>
                <a:ea typeface="Arial MT"/>
                <a:cs typeface="Calibri" panose="020F0502020204030204" pitchFamily="34" charset="0"/>
              </a:rPr>
              <a:t>Identificar labor, trabajo y acción como elementos para el análisis de público/Privado, y establecer las diferencias entre Oikos y </a:t>
            </a:r>
            <a:r>
              <a:rPr lang="es-ES" sz="1800" dirty="0" err="1">
                <a:effectLst/>
                <a:latin typeface="+mn-lt"/>
                <a:ea typeface="Arial MT"/>
                <a:cs typeface="Calibri" panose="020F0502020204030204" pitchFamily="34" charset="0"/>
              </a:rPr>
              <a:t>Bios</a:t>
            </a:r>
            <a:r>
              <a:rPr lang="es-ES" sz="1800" dirty="0">
                <a:effectLst/>
                <a:latin typeface="+mn-lt"/>
                <a:ea typeface="Arial MT"/>
                <a:cs typeface="Calibri" panose="020F0502020204030204" pitchFamily="34" charset="0"/>
              </a:rPr>
              <a:t> político en los griegos en el pensamiento de Hannah Arendt.</a:t>
            </a:r>
            <a:br>
              <a:rPr lang="es-CO" sz="1800" dirty="0">
                <a:effectLst/>
                <a:latin typeface="+mn-lt"/>
                <a:ea typeface="Arial MT"/>
                <a:cs typeface="Calibri" panose="020F0502020204030204" pitchFamily="34" charset="0"/>
              </a:rPr>
            </a:br>
            <a:r>
              <a:rPr lang="es-ES" sz="1800" dirty="0">
                <a:effectLst/>
                <a:latin typeface="+mn-lt"/>
                <a:ea typeface="Arial MT"/>
                <a:cs typeface="Calibri" panose="020F0502020204030204" pitchFamily="34" charset="0"/>
              </a:rPr>
              <a:t>Caracterizar el operador femenino en Grecia como aspecto estructurante de la política, desde la perspectiva de Nicole </a:t>
            </a:r>
            <a:r>
              <a:rPr lang="es-ES" sz="1800" dirty="0" err="1">
                <a:effectLst/>
                <a:latin typeface="+mn-lt"/>
                <a:ea typeface="Arial MT"/>
                <a:cs typeface="Calibri" panose="020F0502020204030204" pitchFamily="34" charset="0"/>
              </a:rPr>
              <a:t>Loraux</a:t>
            </a:r>
            <a:r>
              <a:rPr lang="es-ES" sz="1800" dirty="0">
                <a:effectLst/>
                <a:latin typeface="+mn-lt"/>
                <a:ea typeface="Arial MT"/>
                <a:cs typeface="Calibri" panose="020F0502020204030204" pitchFamily="34" charset="0"/>
              </a:rPr>
              <a:t>.</a:t>
            </a:r>
            <a:br>
              <a:rPr lang="es-CO" sz="1800" dirty="0">
                <a:effectLst/>
                <a:latin typeface="+mn-lt"/>
                <a:ea typeface="Arial MT"/>
                <a:cs typeface="Calibri" panose="020F0502020204030204" pitchFamily="34" charset="0"/>
              </a:rPr>
            </a:br>
            <a:r>
              <a:rPr lang="es-ES" sz="1800" dirty="0">
                <a:effectLst/>
                <a:latin typeface="+mn-lt"/>
                <a:ea typeface="Arial MT"/>
                <a:cs typeface="Calibri" panose="020F0502020204030204" pitchFamily="34" charset="0"/>
              </a:rPr>
              <a:t>Identificar la existencia de esferas públicas múltiples y formas de lo público en el pensamiento de Habermas.</a:t>
            </a:r>
            <a:br>
              <a:rPr lang="es-CO" sz="1800" dirty="0">
                <a:effectLst/>
                <a:latin typeface="+mn-lt"/>
                <a:ea typeface="Arial MT"/>
                <a:cs typeface="Calibri" panose="020F0502020204030204" pitchFamily="34" charset="0"/>
              </a:rPr>
            </a:br>
            <a:r>
              <a:rPr lang="es-ES" sz="1800" dirty="0">
                <a:effectLst/>
                <a:latin typeface="+mn-lt"/>
                <a:ea typeface="Arial MT"/>
                <a:cs typeface="Calibri" panose="020F0502020204030204" pitchFamily="34" charset="0"/>
              </a:rPr>
              <a:t>Señalar aspectos sobre los cambios operados en la publicación y principio de publicidad en la reflexión. de Habermas.</a:t>
            </a:r>
            <a:br>
              <a:rPr lang="es-CO" sz="1800" dirty="0">
                <a:effectLst/>
                <a:latin typeface="+mn-lt"/>
                <a:ea typeface="Arial MT"/>
                <a:cs typeface="Calibri" panose="020F0502020204030204" pitchFamily="34" charset="0"/>
              </a:rPr>
            </a:br>
            <a:endParaRPr lang="es-CO" sz="1800" dirty="0">
              <a:latin typeface="+mn-lt"/>
              <a:cs typeface="Calibri" panose="020F0502020204030204" pitchFamily="34" charset="0"/>
            </a:endParaRPr>
          </a:p>
        </p:txBody>
      </p:sp>
    </p:spTree>
    <p:extLst>
      <p:ext uri="{BB962C8B-B14F-4D97-AF65-F5344CB8AC3E}">
        <p14:creationId xmlns:p14="http://schemas.microsoft.com/office/powerpoint/2010/main" val="421794341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DAD747-5224-50B1-A6EB-BBEAC929CA86}"/>
              </a:ext>
            </a:extLst>
          </p:cNvPr>
          <p:cNvSpPr>
            <a:spLocks noGrp="1"/>
          </p:cNvSpPr>
          <p:nvPr>
            <p:ph idx="1"/>
          </p:nvPr>
        </p:nvSpPr>
        <p:spPr/>
        <p:txBody>
          <a:bodyPr>
            <a:normAutofit/>
          </a:bodyPr>
          <a:lstStyle/>
          <a:p>
            <a:pPr algn="just"/>
            <a:r>
              <a:rPr lang="es-ES" sz="1800" dirty="0"/>
              <a:t>La transformación de esclavos y el patriarcado en la sociedad a partir de los siglos V y XX donde el patriarcado era la figura poderosa ante la familia y la sociedad, cuando el hombre se tenia que ganar el respeto de la sociedad para poder pasar de lo privado a lo publico, mientras se restringían los derechos de las mujeres por que solo podía asumir roles importantes dentro de la familia y no dentro del círculos social.</a:t>
            </a:r>
          </a:p>
          <a:p>
            <a:pPr algn="just"/>
            <a:r>
              <a:rPr lang="es-ES" sz="1800" dirty="0"/>
              <a:t>Es entre los siglos  XVII Y XVIII cuando la revolución francesa reconoce mínimamente los derechos de la mujer empieza a tomar parte activa de la sociedad en el ámbito político y publico creando así pensamiento y movimientos feministas , donde se les daba mayor aceptación en la toma de decisiones.</a:t>
            </a:r>
            <a:endParaRPr lang="es-E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51853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5A62DF-0762-1CE9-E000-AE12B3BADE7D}"/>
              </a:ext>
            </a:extLst>
          </p:cNvPr>
          <p:cNvSpPr>
            <a:spLocks noGrp="1"/>
          </p:cNvSpPr>
          <p:nvPr>
            <p:ph idx="1"/>
          </p:nvPr>
        </p:nvSpPr>
        <p:spPr>
          <a:xfrm>
            <a:off x="838200" y="1849479"/>
            <a:ext cx="10515600" cy="4351338"/>
          </a:xfrm>
        </p:spPr>
        <p:txBody>
          <a:bodyPr>
            <a:normAutofit/>
          </a:bodyPr>
          <a:lstStyle/>
          <a:p>
            <a:pPr algn="just"/>
            <a:r>
              <a:rPr lang="es-ES" sz="1800" dirty="0"/>
              <a:t>La transformación en este ámbito para Colombia se da desde el gobierno de Gustavo Rojas Pinilla teniendo en cuenta que fue bajo su gobierno que se le dio el voto a las mujeres y se dan otras libertades y reconocimientos a la población de esa época y que hoy en día pueden disfrutar</a:t>
            </a:r>
            <a:r>
              <a:rPr lang="es-ES" dirty="0"/>
              <a:t>, de igual manera al día de hoy se sigue luchando por los derechos de la mujer.</a:t>
            </a:r>
            <a:endParaRPr lang="es-ES" sz="1800" dirty="0"/>
          </a:p>
        </p:txBody>
      </p:sp>
    </p:spTree>
    <p:extLst>
      <p:ext uri="{BB962C8B-B14F-4D97-AF65-F5344CB8AC3E}">
        <p14:creationId xmlns:p14="http://schemas.microsoft.com/office/powerpoint/2010/main" val="1906240619"/>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246</TotalTime>
  <Words>458</Words>
  <Application>Microsoft Office PowerPoint</Application>
  <PresentationFormat>Panorámica</PresentationFormat>
  <Paragraphs>10</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Century Gothic</vt:lpstr>
      <vt:lpstr>Wingdings 3</vt:lpstr>
      <vt:lpstr>Espiral</vt:lpstr>
      <vt:lpstr>Presentación de PowerPoint</vt:lpstr>
      <vt:lpstr>Presentación de PowerPoint</vt:lpstr>
      <vt:lpstr>OBJETIVOS  Identificar labor, trabajo y acción como elementos para el análisis de público/Privado, y establecer las diferencias entre Oikos y Bios político en los griegos en el pensamiento de Hannah Arendt. Caracterizar el operador femenino en Grecia como aspecto estructurante de la política, desde la perspectiva de Nicole Loraux. Identificar la existencia de esferas públicas múltiples y formas de lo público en el pensamiento de Habermas. Señalar aspectos sobre los cambios operados en la publicación y principio de publicidad en la reflexión. de Habermas.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Cristina Andrea Ortega Franco</dc:creator>
  <cp:lastModifiedBy>Cristina Andrea Ortega Franco</cp:lastModifiedBy>
  <cp:revision>10</cp:revision>
  <dcterms:created xsi:type="dcterms:W3CDTF">2022-11-05T00:36:08Z</dcterms:created>
  <dcterms:modified xsi:type="dcterms:W3CDTF">2022-11-05T15:59:17Z</dcterms:modified>
</cp:coreProperties>
</file>