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58" r:id="rId5"/>
    <p:sldId id="263" r:id="rId6"/>
    <p:sldId id="259" r:id="rId7"/>
    <p:sldId id="269" r:id="rId8"/>
    <p:sldId id="260" r:id="rId9"/>
    <p:sldId id="265" r:id="rId10"/>
    <p:sldId id="271" r:id="rId11"/>
    <p:sldId id="262" r:id="rId12"/>
    <p:sldId id="272" r:id="rId13"/>
    <p:sldId id="273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EECCE-369A-DB41-9348-FCCEF5452DE9}">
          <p14:sldIdLst>
            <p14:sldId id="256"/>
            <p14:sldId id="257"/>
            <p14:sldId id="268"/>
            <p14:sldId id="258"/>
            <p14:sldId id="263"/>
            <p14:sldId id="259"/>
            <p14:sldId id="269"/>
            <p14:sldId id="260"/>
            <p14:sldId id="265"/>
            <p14:sldId id="271"/>
            <p14:sldId id="262"/>
            <p14:sldId id="272"/>
            <p14:sldId id="273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Prabhakara Arkalgud" initials="NPA" lastIdx="2" clrIdx="0">
    <p:extLst>
      <p:ext uri="{19B8F6BF-5375-455C-9EA6-DF929625EA0E}">
        <p15:presenceInfo xmlns:p15="http://schemas.microsoft.com/office/powerpoint/2012/main" userId="S::narkalgu@syr.edu::f3f152b5-9f9b-49b7-a60f-a4f6f4662e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135A-D027-0D46-912B-8531273D4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Recognizing Hand Gestures </a:t>
            </a:r>
            <a:endParaRPr lang="en-US" sz="4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FD55-C30A-9F4B-9B93-3C6D93571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Anagha Fatale</a:t>
            </a:r>
          </a:p>
          <a:p>
            <a:r>
              <a:rPr lang="en-US" b="1" dirty="0"/>
              <a:t>Namrata Arkalgud</a:t>
            </a:r>
          </a:p>
        </p:txBody>
      </p:sp>
    </p:spTree>
    <p:extLst>
      <p:ext uri="{BB962C8B-B14F-4D97-AF65-F5344CB8AC3E}">
        <p14:creationId xmlns:p14="http://schemas.microsoft.com/office/powerpoint/2010/main" val="109735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72C-678D-4A40-82F9-D69C12E8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658447" cy="4601183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458C9A-5913-B949-9397-FC69E386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3" y="252413"/>
            <a:ext cx="4188730" cy="2869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8C8E8-352B-2940-89ED-AE7F5674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753" y="3595687"/>
            <a:ext cx="4358216" cy="2869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8190F-2CC7-D24C-942A-DDA858856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893" y="1932178"/>
            <a:ext cx="4053450" cy="2869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6C276-4788-FD49-8F9A-97403E849E5A}"/>
              </a:ext>
            </a:extLst>
          </p:cNvPr>
          <p:cNvSpPr txBox="1"/>
          <p:nvPr/>
        </p:nvSpPr>
        <p:spPr>
          <a:xfrm>
            <a:off x="7622299" y="90763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CNN-LSTM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14EA4-3351-A14F-B895-11F32EFF6CAC}"/>
              </a:ext>
            </a:extLst>
          </p:cNvPr>
          <p:cNvSpPr txBox="1"/>
          <p:nvPr/>
        </p:nvSpPr>
        <p:spPr>
          <a:xfrm>
            <a:off x="7774893" y="564495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BA68-0914-B145-86DE-4D56A9BB637E}"/>
              </a:ext>
            </a:extLst>
          </p:cNvPr>
          <p:cNvSpPr txBox="1"/>
          <p:nvPr/>
        </p:nvSpPr>
        <p:spPr>
          <a:xfrm>
            <a:off x="10572750" y="5030266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CNN</a:t>
            </a:r>
          </a:p>
        </p:txBody>
      </p:sp>
    </p:spTree>
    <p:extLst>
      <p:ext uri="{BB962C8B-B14F-4D97-AF65-F5344CB8AC3E}">
        <p14:creationId xmlns:p14="http://schemas.microsoft.com/office/powerpoint/2010/main" val="301208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0FF-6D51-5A46-9FC2-F2F6EF2A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CNN-LSTM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5EBACD-39EB-4A4F-BE35-22053539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671513"/>
            <a:ext cx="7315200" cy="54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70A-07CE-1540-A58D-BE8D942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br>
              <a:rPr lang="en-US" dirty="0"/>
            </a:br>
            <a:r>
              <a:rPr lang="en-US" dirty="0"/>
              <a:t>LSTM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028B6-A44A-B24B-AF46-BFB6A214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FEC67-EB61-E346-BD10-6ABFC989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18" y="731836"/>
            <a:ext cx="7632700" cy="52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36D-EA6A-8041-90C4-FC406F86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br>
              <a:rPr lang="en-US" dirty="0"/>
            </a:br>
            <a:r>
              <a:rPr lang="en-US" dirty="0"/>
              <a:t>3D 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9FBD6-8D0B-A94A-A4A6-AD4A8965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00113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313C-31EE-7F44-ADD0-DC714058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6B0B-8290-6F43-89D3-84B1E12B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Would like to work on unsupervised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Predict with live hand gestures in real time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Work with a streaming data set</a:t>
            </a:r>
          </a:p>
        </p:txBody>
      </p:sp>
    </p:spTree>
    <p:extLst>
      <p:ext uri="{BB962C8B-B14F-4D97-AF65-F5344CB8AC3E}">
        <p14:creationId xmlns:p14="http://schemas.microsoft.com/office/powerpoint/2010/main" val="179224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8959-752B-A948-9327-55DE9DC9A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3F51-C943-3E4A-B096-A2A26536D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EE0-6C7B-EA4C-ACE7-94757811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9394-7809-D64C-B3CC-305D2E33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Along with speech, hand gestures are also considered as a natural form of human communication</a:t>
            </a:r>
          </a:p>
          <a:p>
            <a:endParaRPr lang="en-US" sz="2800" dirty="0"/>
          </a:p>
          <a:p>
            <a:r>
              <a:rPr lang="en-US" sz="2800" dirty="0"/>
              <a:t>Many times, human gestures form a way of communication where language is a barrier</a:t>
            </a:r>
          </a:p>
          <a:p>
            <a:endParaRPr lang="en-US" sz="2800" dirty="0"/>
          </a:p>
          <a:p>
            <a:r>
              <a:rPr lang="en-US" sz="2800" dirty="0"/>
              <a:t>Gestures can be used to communicate easily with people having disabilities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D96-7AB5-F44E-9A24-63990BBF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0"/>
            <a:ext cx="7315200" cy="811530"/>
          </a:xfrm>
        </p:spPr>
        <p:txBody>
          <a:bodyPr>
            <a:normAutofit/>
          </a:bodyPr>
          <a:lstStyle/>
          <a:p>
            <a:r>
              <a:rPr lang="en-US" sz="4000" dirty="0"/>
              <a:t>Flow of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0F35-2A2F-6044-A193-F95E000C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811530"/>
            <a:ext cx="7315200" cy="5257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1.Data segregation into test, train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2.Extraction of images from Videos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3.Data Cleaning (encode one hot, rescaling)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4.Extraction of features from images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5.Training the model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6.Predicting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C62BE-040A-B64B-B04A-E8E22732CA20}"/>
              </a:ext>
            </a:extLst>
          </p:cNvPr>
          <p:cNvSpPr txBox="1"/>
          <p:nvPr/>
        </p:nvSpPr>
        <p:spPr>
          <a:xfrm>
            <a:off x="228732" y="2751570"/>
            <a:ext cx="297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Flow Structure</a:t>
            </a:r>
          </a:p>
        </p:txBody>
      </p:sp>
    </p:spTree>
    <p:extLst>
      <p:ext uri="{BB962C8B-B14F-4D97-AF65-F5344CB8AC3E}">
        <p14:creationId xmlns:p14="http://schemas.microsoft.com/office/powerpoint/2010/main" val="12438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84C1-5679-2B4F-BD49-0C7C2468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2E22-93CC-1443-AE04-1EE259ED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have implemented neural network for hand gestures recognition for data from UCF data set</a:t>
            </a:r>
          </a:p>
          <a:p>
            <a:r>
              <a:rPr lang="en-US" sz="2800"/>
              <a:t>Videos like </a:t>
            </a:r>
            <a:r>
              <a:rPr lang="en-US" sz="2800" dirty="0"/>
              <a:t>writing, typing</a:t>
            </a:r>
          </a:p>
          <a:p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13,320</a:t>
            </a:r>
            <a:r>
              <a:rPr lang="en-US" sz="2800" dirty="0"/>
              <a:t> videos from </a:t>
            </a:r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101</a:t>
            </a:r>
            <a:r>
              <a:rPr lang="en-US" sz="2800" dirty="0"/>
              <a:t> action categories </a:t>
            </a:r>
          </a:p>
          <a:p>
            <a:r>
              <a:rPr lang="en-US" sz="2800" dirty="0"/>
              <a:t>Diverse in terms of actions.</a:t>
            </a:r>
          </a:p>
          <a:p>
            <a:r>
              <a:rPr lang="en-US" sz="2800" dirty="0"/>
              <a:t>Variations in camera motion</a:t>
            </a:r>
          </a:p>
          <a:p>
            <a:r>
              <a:rPr lang="en-US" sz="2800" dirty="0"/>
              <a:t>Object appearance and pose</a:t>
            </a:r>
          </a:p>
          <a:p>
            <a:r>
              <a:rPr lang="en-US" sz="2800" dirty="0"/>
              <a:t>Cluttered background</a:t>
            </a:r>
          </a:p>
        </p:txBody>
      </p:sp>
    </p:spTree>
    <p:extLst>
      <p:ext uri="{BB962C8B-B14F-4D97-AF65-F5344CB8AC3E}">
        <p14:creationId xmlns:p14="http://schemas.microsoft.com/office/powerpoint/2010/main" val="113770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1C4-1D0F-DB48-ADEE-EFD00F70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C0BE-1310-2E4A-8820-A17CCD58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Split all the videos into train/test folders</a:t>
            </a:r>
          </a:p>
          <a:p>
            <a:endParaRPr lang="en-US" sz="2800" dirty="0"/>
          </a:p>
          <a:p>
            <a:r>
              <a:rPr lang="en-US" sz="2800" dirty="0"/>
              <a:t>Extract jpegs of each frame for each video using </a:t>
            </a:r>
            <a:r>
              <a:rPr lang="en-US" sz="2800" b="1" dirty="0"/>
              <a:t>“ </a:t>
            </a:r>
            <a:r>
              <a:rPr lang="en-US" sz="2800" b="1" dirty="0" err="1"/>
              <a:t>ffmpeg</a:t>
            </a:r>
            <a:r>
              <a:rPr lang="en-US" sz="2800" b="1" dirty="0"/>
              <a:t>” </a:t>
            </a:r>
            <a:r>
              <a:rPr lang="en-US" sz="2800" dirty="0"/>
              <a:t>with a frame rate of 40 frames per second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dirty="0"/>
              <a:t>Summarize the videos, their class, train/test status and frame count in a CSV we will reference throughout our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1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897-4F2D-5B49-A7FF-2D0AA13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99481-18C3-4046-A0AD-C34516C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71A2B6-A41B-DA42-8771-0D917756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60794"/>
            <a:ext cx="7315200" cy="37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517-627B-4144-B9D3-47ADD09C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0"/>
            <a:ext cx="7315200" cy="800100"/>
          </a:xfrm>
        </p:spPr>
        <p:txBody>
          <a:bodyPr>
            <a:normAutofit/>
          </a:bodyPr>
          <a:lstStyle/>
          <a:p>
            <a:r>
              <a:rPr lang="en-US" sz="4000" dirty="0"/>
              <a:t>Important Libraries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79C9-27F5-A44E-86FC-345F24A9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800100"/>
            <a:ext cx="7315200" cy="5269230"/>
          </a:xfrm>
        </p:spPr>
        <p:txBody>
          <a:bodyPr>
            <a:normAutofit/>
          </a:bodyPr>
          <a:lstStyle/>
          <a:p>
            <a:r>
              <a:rPr lang="en-US" sz="2800" dirty="0" err="1"/>
              <a:t>keras.preprocessing</a:t>
            </a:r>
            <a:r>
              <a:rPr lang="en-US" sz="2800" dirty="0"/>
              <a:t> (Image Generator)</a:t>
            </a:r>
          </a:p>
          <a:p>
            <a:r>
              <a:rPr lang="en-US" sz="2800" dirty="0"/>
              <a:t>keras.applications.inception_v3</a:t>
            </a:r>
          </a:p>
          <a:p>
            <a:r>
              <a:rPr lang="en-US" sz="2800" dirty="0" err="1"/>
              <a:t>keras.models</a:t>
            </a:r>
            <a:endParaRPr lang="en-US" sz="2800" dirty="0"/>
          </a:p>
          <a:p>
            <a:r>
              <a:rPr lang="en-US" sz="2800" dirty="0" err="1"/>
              <a:t>keras.layers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keras.optimizers</a:t>
            </a:r>
            <a:endParaRPr lang="en-US" sz="2800" dirty="0"/>
          </a:p>
          <a:p>
            <a:r>
              <a:rPr lang="en-US" sz="2800" dirty="0" err="1"/>
              <a:t>keras.layers.wrappers</a:t>
            </a:r>
            <a:endParaRPr lang="en-US" sz="2800" dirty="0"/>
          </a:p>
          <a:p>
            <a:r>
              <a:rPr lang="en-US" sz="2800" dirty="0" err="1"/>
              <a:t>keras.layers.convolutional</a:t>
            </a:r>
            <a:r>
              <a:rPr lang="en-US" sz="2800" dirty="0"/>
              <a:t> (</a:t>
            </a:r>
            <a:r>
              <a:rPr lang="en-US" sz="2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MaxPooling3D, Conv3D</a:t>
            </a:r>
            <a:r>
              <a:rPr lang="en-US" sz="28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3F8CD-D7BB-B54C-AA83-87CD6E0A23EA}"/>
              </a:ext>
            </a:extLst>
          </p:cNvPr>
          <p:cNvSpPr txBox="1"/>
          <p:nvPr/>
        </p:nvSpPr>
        <p:spPr>
          <a:xfrm>
            <a:off x="725214" y="2690648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53960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E29-64E3-8741-A063-B483FFD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0"/>
            <a:ext cx="7315200" cy="728663"/>
          </a:xfrm>
        </p:spPr>
        <p:txBody>
          <a:bodyPr>
            <a:normAutofit/>
          </a:bodyPr>
          <a:lstStyle/>
          <a:p>
            <a:r>
              <a:rPr lang="en-US" sz="4000" dirty="0"/>
              <a:t>Image Extraction from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9843-8147-5E4B-B3D7-C49469879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Extracting frames from videos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2CD71-E3E0-9348-B0EE-8866B6F1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20" y="728663"/>
            <a:ext cx="8146710" cy="5334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0BB4-3B83-7348-8A4F-66B0DBE8A237}"/>
              </a:ext>
            </a:extLst>
          </p:cNvPr>
          <p:cNvSpPr txBox="1"/>
          <p:nvPr/>
        </p:nvSpPr>
        <p:spPr>
          <a:xfrm>
            <a:off x="266889" y="3094170"/>
            <a:ext cx="351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21459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E29-64E3-8741-A063-B483FFD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"/>
            <a:ext cx="7315200" cy="808154"/>
          </a:xfrm>
        </p:spPr>
        <p:txBody>
          <a:bodyPr>
            <a:normAutofit/>
          </a:bodyPr>
          <a:lstStyle/>
          <a:p>
            <a:r>
              <a:rPr lang="en-US" sz="4000" dirty="0"/>
              <a:t>Extracting features for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9843-8147-5E4B-B3D7-C49469879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D0BB4-3B83-7348-8A4F-66B0DBE8A237}"/>
              </a:ext>
            </a:extLst>
          </p:cNvPr>
          <p:cNvSpPr txBox="1"/>
          <p:nvPr/>
        </p:nvSpPr>
        <p:spPr>
          <a:xfrm>
            <a:off x="368448" y="3167743"/>
            <a:ext cx="351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Pseudo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694BB-A26A-DA4D-87C7-4F694900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808155"/>
            <a:ext cx="7858125" cy="55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59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1348</TotalTime>
  <Words>290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Apple Symbols</vt:lpstr>
      <vt:lpstr>Corbel</vt:lpstr>
      <vt:lpstr>Wingdings 2</vt:lpstr>
      <vt:lpstr>Frame</vt:lpstr>
      <vt:lpstr>Recognizing Hand Gestures </vt:lpstr>
      <vt:lpstr>Introduction </vt:lpstr>
      <vt:lpstr>Flow of Code</vt:lpstr>
      <vt:lpstr>Data Set</vt:lpstr>
      <vt:lpstr>Data Preparation</vt:lpstr>
      <vt:lpstr>Architecture</vt:lpstr>
      <vt:lpstr>Important Libraries Used</vt:lpstr>
      <vt:lpstr>Image Extraction from Videos</vt:lpstr>
      <vt:lpstr>Extracting features for videos</vt:lpstr>
      <vt:lpstr>Model Comparison</vt:lpstr>
      <vt:lpstr>Prediction CNN-LSTM</vt:lpstr>
      <vt:lpstr>Prediction LSTM</vt:lpstr>
      <vt:lpstr>Prediction 3D CNN</vt:lpstr>
      <vt:lpstr>Future Work</vt:lpstr>
      <vt:lpstr>Thank you!!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Gesture Recognisation</dc:title>
  <dc:creator>Anagha Dinesh Fatale</dc:creator>
  <cp:lastModifiedBy>Anagha Dinesh Fatale</cp:lastModifiedBy>
  <cp:revision>109</cp:revision>
  <dcterms:created xsi:type="dcterms:W3CDTF">2018-11-30T20:12:46Z</dcterms:created>
  <dcterms:modified xsi:type="dcterms:W3CDTF">2018-12-06T17:16:32Z</dcterms:modified>
</cp:coreProperties>
</file>