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6ED-2D06-4848-86A5-1180EB0A6C8A}" type="datetimeFigureOut">
              <a:rPr lang="es-ES" smtClean="0"/>
              <a:t>03/03/2020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5E0D-94B8-4CD2-9E95-E66AF1954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96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6ED-2D06-4848-86A5-1180EB0A6C8A}" type="datetimeFigureOut">
              <a:rPr lang="es-ES" smtClean="0"/>
              <a:t>03/03/2020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5E0D-94B8-4CD2-9E95-E66AF1954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85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6ED-2D06-4848-86A5-1180EB0A6C8A}" type="datetimeFigureOut">
              <a:rPr lang="es-ES" smtClean="0"/>
              <a:t>03/03/2020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5E0D-94B8-4CD2-9E95-E66AF1954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133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6ED-2D06-4848-86A5-1180EB0A6C8A}" type="datetimeFigureOut">
              <a:rPr lang="es-ES" smtClean="0"/>
              <a:t>03/03/2020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5E0D-94B8-4CD2-9E95-E66AF1954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18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6ED-2D06-4848-86A5-1180EB0A6C8A}" type="datetimeFigureOut">
              <a:rPr lang="es-ES" smtClean="0"/>
              <a:t>03/03/2020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5E0D-94B8-4CD2-9E95-E66AF1954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39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6ED-2D06-4848-86A5-1180EB0A6C8A}" type="datetimeFigureOut">
              <a:rPr lang="es-ES" smtClean="0"/>
              <a:t>03/03/2020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5E0D-94B8-4CD2-9E95-E66AF1954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57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6ED-2D06-4848-86A5-1180EB0A6C8A}" type="datetimeFigureOut">
              <a:rPr lang="es-ES" smtClean="0"/>
              <a:t>03/03/2020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5E0D-94B8-4CD2-9E95-E66AF1954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97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6ED-2D06-4848-86A5-1180EB0A6C8A}" type="datetimeFigureOut">
              <a:rPr lang="es-ES" smtClean="0"/>
              <a:t>03/03/2020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5E0D-94B8-4CD2-9E95-E66AF1954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6ED-2D06-4848-86A5-1180EB0A6C8A}" type="datetimeFigureOut">
              <a:rPr lang="es-ES" smtClean="0"/>
              <a:t>03/03/2020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5E0D-94B8-4CD2-9E95-E66AF1954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6ED-2D06-4848-86A5-1180EB0A6C8A}" type="datetimeFigureOut">
              <a:rPr lang="es-ES" smtClean="0"/>
              <a:t>03/03/2020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5E0D-94B8-4CD2-9E95-E66AF1954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62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46ED-2D06-4848-86A5-1180EB0A6C8A}" type="datetimeFigureOut">
              <a:rPr lang="es-ES" smtClean="0"/>
              <a:t>03/03/2020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5E0D-94B8-4CD2-9E95-E66AF1954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6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46ED-2D06-4848-86A5-1180EB0A6C8A}" type="datetimeFigureOut">
              <a:rPr lang="es-ES" smtClean="0"/>
              <a:t>03/03/2020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5E0D-94B8-4CD2-9E95-E66AF1954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1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5" y="404664"/>
            <a:ext cx="2528399" cy="208823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07101" y="404664"/>
            <a:ext cx="7772400" cy="1470025"/>
          </a:xfrm>
        </p:spPr>
        <p:txBody>
          <a:bodyPr>
            <a:normAutofit/>
          </a:bodyPr>
          <a:lstStyle/>
          <a:p>
            <a:r>
              <a:rPr lang="es-ES" sz="8000" dirty="0" smtClean="0">
                <a:latin typeface="Algerian" pitchFamily="82" charset="0"/>
              </a:rPr>
              <a:t>Postres</a:t>
            </a:r>
            <a:endParaRPr lang="es-ES" sz="8000" dirty="0">
              <a:latin typeface="Algerian" pitchFamily="82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11560" y="479715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Blackoak Std" pitchFamily="82" charset="0"/>
              </a:rPr>
              <a:t>Postres salados</a:t>
            </a:r>
            <a:endParaRPr lang="es-ES" dirty="0">
              <a:latin typeface="Blackoak Std" pitchFamily="8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722611" y="42273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Blackoak Std" pitchFamily="82" charset="0"/>
              </a:rPr>
              <a:t>Pie’s </a:t>
            </a:r>
            <a:endParaRPr lang="es-ES" dirty="0">
              <a:latin typeface="Blackoak Std" pitchFamily="8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11" y="2492896"/>
            <a:ext cx="144016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012083" y="5589240"/>
            <a:ext cx="31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Blackoak Std" pitchFamily="82" charset="0"/>
              </a:rPr>
              <a:t>malteadas</a:t>
            </a:r>
            <a:endParaRPr lang="es-ES" dirty="0">
              <a:latin typeface="Blackoak Std" pitchFamily="82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60" y="3212976"/>
            <a:ext cx="2831976" cy="188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39" y="3212976"/>
            <a:ext cx="2007904" cy="13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411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Postres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Postres</dc:title>
  <dc:creator>EQUIPO-104</dc:creator>
  <cp:lastModifiedBy>EQUIPO-104</cp:lastModifiedBy>
  <cp:revision>3</cp:revision>
  <dcterms:created xsi:type="dcterms:W3CDTF">2020-03-03T23:45:00Z</dcterms:created>
  <dcterms:modified xsi:type="dcterms:W3CDTF">2020-03-04T00:02:44Z</dcterms:modified>
</cp:coreProperties>
</file>