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3"/>
  </p:notesMasterIdLst>
  <p:sldIdLst>
    <p:sldId id="256" r:id="rId5"/>
    <p:sldId id="258" r:id="rId6"/>
    <p:sldId id="259" r:id="rId7"/>
    <p:sldId id="275" r:id="rId8"/>
    <p:sldId id="265" r:id="rId9"/>
    <p:sldId id="260" r:id="rId10"/>
    <p:sldId id="257" r:id="rId11"/>
    <p:sldId id="266" r:id="rId12"/>
  </p:sldIdLst>
  <p:sldSz cx="9144000" cy="5143500" type="screen16x9"/>
  <p:notesSz cx="6858000" cy="9144000"/>
  <p:embeddedFontLst>
    <p:embeddedFont>
      <p:font typeface="Allerta" panose="020B0604020202020204" charset="0"/>
      <p:regular r:id="rId14"/>
    </p:embeddedFont>
    <p:embeddedFont>
      <p:font typeface="Big Shoulders Text ExtraBold" panose="020B0604020202020204" charset="0"/>
      <p:bold r:id="rId15"/>
    </p:embeddedFont>
    <p:embeddedFont>
      <p:font typeface="Jumble" panose="02000503000000020004" pitchFamily="2" charset="0"/>
      <p:regular r:id="rId16"/>
    </p:embeddedFont>
    <p:embeddedFont>
      <p:font typeface="Nunito Light" pitchFamily="2" charset="0"/>
      <p:regular r:id="rId17"/>
      <p: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5061C6-0125-460C-9EA2-BDCF8F407AB7}">
  <a:tblStyle styleId="{AB5061C6-0125-460C-9EA2-BDCF8F407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E8E611-43F9-4783-95D4-942E5194E8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37b75145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37b751451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37c32e470e_0_2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37c32e470e_0_2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37c32e470e_0_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37c32e470e_0_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1617" y="1413350"/>
            <a:ext cx="4547400" cy="1834200"/>
          </a:xfrm>
          <a:prstGeom prst="rect">
            <a:avLst/>
          </a:prstGeom>
          <a:noFill/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1450" y="3389350"/>
            <a:ext cx="4547400" cy="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-50" y="4608500"/>
            <a:ext cx="9144090" cy="538177"/>
            <a:chOff x="-828687" y="840847"/>
            <a:chExt cx="9144090" cy="538177"/>
          </a:xfrm>
        </p:grpSpPr>
        <p:sp>
          <p:nvSpPr>
            <p:cNvPr id="12" name="Google Shape;12;p2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16" name="Google Shape;16;p2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ig Shoulders Text ExtraBold"/>
              <a:buNone/>
              <a:defRPr b="0"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endParaRPr/>
          </a:p>
        </p:txBody>
      </p:sp>
      <p:grpSp>
        <p:nvGrpSpPr>
          <p:cNvPr id="252" name="Google Shape;252;p15"/>
          <p:cNvGrpSpPr/>
          <p:nvPr/>
        </p:nvGrpSpPr>
        <p:grpSpPr>
          <a:xfrm>
            <a:off x="25" y="4608500"/>
            <a:ext cx="9144000" cy="535003"/>
            <a:chOff x="25" y="4608500"/>
            <a:chExt cx="9144000" cy="535003"/>
          </a:xfrm>
        </p:grpSpPr>
        <p:sp>
          <p:nvSpPr>
            <p:cNvPr id="253" name="Google Shape;253;p15"/>
            <p:cNvSpPr/>
            <p:nvPr/>
          </p:nvSpPr>
          <p:spPr>
            <a:xfrm>
              <a:off x="25" y="4608500"/>
              <a:ext cx="9144000" cy="272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5" y="4871395"/>
              <a:ext cx="9144000" cy="11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25" y="4981503"/>
              <a:ext cx="9144000" cy="16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5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257" name="Google Shape;257;p15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15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260" name="Google Shape;260;p15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>
            <a:spLocks noGrp="1"/>
          </p:cNvSpPr>
          <p:nvPr>
            <p:ph type="title" hasCustomPrompt="1"/>
          </p:nvPr>
        </p:nvSpPr>
        <p:spPr>
          <a:xfrm>
            <a:off x="4572000" y="1154053"/>
            <a:ext cx="34164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8" name="Google Shape;398;p21"/>
          <p:cNvSpPr txBox="1">
            <a:spLocks noGrp="1"/>
          </p:cNvSpPr>
          <p:nvPr>
            <p:ph type="subTitle" idx="1"/>
          </p:nvPr>
        </p:nvSpPr>
        <p:spPr>
          <a:xfrm>
            <a:off x="4572000" y="1781018"/>
            <a:ext cx="3416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title" idx="2" hasCustomPrompt="1"/>
          </p:nvPr>
        </p:nvSpPr>
        <p:spPr>
          <a:xfrm>
            <a:off x="1155600" y="1154052"/>
            <a:ext cx="34164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0" name="Google Shape;400;p21"/>
          <p:cNvSpPr txBox="1">
            <a:spLocks noGrp="1"/>
          </p:cNvSpPr>
          <p:nvPr>
            <p:ph type="subTitle" idx="3"/>
          </p:nvPr>
        </p:nvSpPr>
        <p:spPr>
          <a:xfrm>
            <a:off x="1155600" y="1781018"/>
            <a:ext cx="3416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title" idx="4" hasCustomPrompt="1"/>
          </p:nvPr>
        </p:nvSpPr>
        <p:spPr>
          <a:xfrm>
            <a:off x="1155600" y="2548923"/>
            <a:ext cx="6832800" cy="10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02" name="Google Shape;402;p21"/>
          <p:cNvSpPr txBox="1">
            <a:spLocks noGrp="1"/>
          </p:cNvSpPr>
          <p:nvPr>
            <p:ph type="subTitle" idx="5"/>
          </p:nvPr>
        </p:nvSpPr>
        <p:spPr>
          <a:xfrm>
            <a:off x="1155600" y="3544248"/>
            <a:ext cx="68328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21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404" name="Google Shape;404;p21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21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407" name="Google Shape;407;p21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7" name="Google Shape;417;p21"/>
          <p:cNvGrpSpPr/>
          <p:nvPr/>
        </p:nvGrpSpPr>
        <p:grpSpPr>
          <a:xfrm rot="10800000" flipH="1">
            <a:off x="-50" y="4608500"/>
            <a:ext cx="9144090" cy="538177"/>
            <a:chOff x="-828687" y="840847"/>
            <a:chExt cx="9144090" cy="538177"/>
          </a:xfrm>
        </p:grpSpPr>
        <p:sp>
          <p:nvSpPr>
            <p:cNvPr id="418" name="Google Shape;418;p21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>
            <a:spLocks noGrp="1"/>
          </p:cNvSpPr>
          <p:nvPr>
            <p:ph type="ctrTitle"/>
          </p:nvPr>
        </p:nvSpPr>
        <p:spPr>
          <a:xfrm>
            <a:off x="1019918" y="568113"/>
            <a:ext cx="32130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1"/>
          </p:nvPr>
        </p:nvSpPr>
        <p:spPr>
          <a:xfrm>
            <a:off x="1019991" y="1733513"/>
            <a:ext cx="32130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52" name="Google Shape;452;p23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453" name="Google Shape;453;p23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23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456" name="Google Shape;456;p23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6" name="Google Shape;466;p23"/>
          <p:cNvGrpSpPr/>
          <p:nvPr/>
        </p:nvGrpSpPr>
        <p:grpSpPr>
          <a:xfrm rot="10800000" flipH="1">
            <a:off x="-50" y="4694250"/>
            <a:ext cx="9144090" cy="452420"/>
            <a:chOff x="-828687" y="926604"/>
            <a:chExt cx="9144090" cy="452420"/>
          </a:xfrm>
        </p:grpSpPr>
        <p:sp>
          <p:nvSpPr>
            <p:cNvPr id="467" name="Google Shape;467;p23"/>
            <p:cNvSpPr/>
            <p:nvPr/>
          </p:nvSpPr>
          <p:spPr>
            <a:xfrm>
              <a:off x="-828687" y="926604"/>
              <a:ext cx="9144078" cy="430131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4"/>
          <p:cNvGrpSpPr/>
          <p:nvPr/>
        </p:nvGrpSpPr>
        <p:grpSpPr>
          <a:xfrm rot="10800000" flipH="1">
            <a:off x="-37" y="4598975"/>
            <a:ext cx="9144090" cy="538177"/>
            <a:chOff x="-828687" y="840847"/>
            <a:chExt cx="9144090" cy="538177"/>
          </a:xfrm>
        </p:grpSpPr>
        <p:sp>
          <p:nvSpPr>
            <p:cNvPr id="471" name="Google Shape;471;p24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475" name="Google Shape;475;p24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24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478" name="Google Shape;478;p24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25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490" name="Google Shape;490;p25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25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493" name="Google Shape;493;p25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5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5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3" name="Google Shape;503;p25"/>
          <p:cNvGrpSpPr/>
          <p:nvPr/>
        </p:nvGrpSpPr>
        <p:grpSpPr>
          <a:xfrm rot="10800000" flipH="1">
            <a:off x="-50" y="4718052"/>
            <a:ext cx="9144078" cy="428624"/>
            <a:chOff x="-828687" y="840848"/>
            <a:chExt cx="9144078" cy="428624"/>
          </a:xfrm>
        </p:grpSpPr>
        <p:sp>
          <p:nvSpPr>
            <p:cNvPr id="504" name="Google Shape;504;p25"/>
            <p:cNvSpPr/>
            <p:nvPr/>
          </p:nvSpPr>
          <p:spPr>
            <a:xfrm>
              <a:off x="-828687" y="964675"/>
              <a:ext cx="9144078" cy="304797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-828687" y="840848"/>
              <a:ext cx="9144078" cy="161926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019900" y="2657927"/>
            <a:ext cx="35745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2262200" y="1457773"/>
            <a:ext cx="1089900" cy="102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2" name="Google Shape;32;p3"/>
          <p:cNvGrpSpPr/>
          <p:nvPr/>
        </p:nvGrpSpPr>
        <p:grpSpPr>
          <a:xfrm rot="10800000" flipH="1">
            <a:off x="-37" y="4598975"/>
            <a:ext cx="9144090" cy="538177"/>
            <a:chOff x="-828687" y="840847"/>
            <a:chExt cx="9144090" cy="538177"/>
          </a:xfrm>
        </p:grpSpPr>
        <p:sp>
          <p:nvSpPr>
            <p:cNvPr id="33" name="Google Shape;33;p3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37" name="Google Shape;37;p3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3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4653825" y="1587725"/>
            <a:ext cx="330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body" idx="1"/>
          </p:nvPr>
        </p:nvSpPr>
        <p:spPr>
          <a:xfrm>
            <a:off x="4653825" y="2156875"/>
            <a:ext cx="33012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>
            <a:spLocks noGrp="1"/>
          </p:cNvSpPr>
          <p:nvPr>
            <p:ph type="pic" idx="2"/>
          </p:nvPr>
        </p:nvSpPr>
        <p:spPr>
          <a:xfrm flipH="1">
            <a:off x="1230450" y="822300"/>
            <a:ext cx="2809800" cy="34989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7" name="Google Shape;117;p7"/>
          <p:cNvGrpSpPr/>
          <p:nvPr/>
        </p:nvGrpSpPr>
        <p:grpSpPr>
          <a:xfrm>
            <a:off x="25" y="4608500"/>
            <a:ext cx="9144000" cy="535003"/>
            <a:chOff x="25" y="4608500"/>
            <a:chExt cx="9144000" cy="535003"/>
          </a:xfrm>
        </p:grpSpPr>
        <p:sp>
          <p:nvSpPr>
            <p:cNvPr id="118" name="Google Shape;118;p7"/>
            <p:cNvSpPr/>
            <p:nvPr/>
          </p:nvSpPr>
          <p:spPr>
            <a:xfrm>
              <a:off x="25" y="4608500"/>
              <a:ext cx="9144000" cy="272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5" y="4871395"/>
              <a:ext cx="9144000" cy="11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5" y="4981503"/>
              <a:ext cx="9144000" cy="16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122" name="Google Shape;122;p7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7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125" name="Google Shape;125;p7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37" name="Google Shape;137;p8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138" name="Google Shape;138;p8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" name="Google Shape;151;p8"/>
          <p:cNvGrpSpPr/>
          <p:nvPr/>
        </p:nvGrpSpPr>
        <p:grpSpPr>
          <a:xfrm>
            <a:off x="25" y="4608500"/>
            <a:ext cx="9144000" cy="535003"/>
            <a:chOff x="25" y="4608500"/>
            <a:chExt cx="9144000" cy="535003"/>
          </a:xfrm>
        </p:grpSpPr>
        <p:sp>
          <p:nvSpPr>
            <p:cNvPr id="152" name="Google Shape;152;p8"/>
            <p:cNvSpPr/>
            <p:nvPr/>
          </p:nvSpPr>
          <p:spPr>
            <a:xfrm>
              <a:off x="25" y="4608500"/>
              <a:ext cx="9144000" cy="27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5" y="4871395"/>
              <a:ext cx="9144000" cy="11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5" y="4981503"/>
              <a:ext cx="9144000" cy="16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159" name="Google Shape;159;p9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9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162" name="Google Shape;162;p9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9"/>
          <p:cNvGrpSpPr/>
          <p:nvPr/>
        </p:nvGrpSpPr>
        <p:grpSpPr>
          <a:xfrm rot="10800000" flipH="1">
            <a:off x="-50" y="4718052"/>
            <a:ext cx="9144078" cy="428624"/>
            <a:chOff x="-828687" y="840848"/>
            <a:chExt cx="9144078" cy="428624"/>
          </a:xfrm>
        </p:grpSpPr>
        <p:sp>
          <p:nvSpPr>
            <p:cNvPr id="173" name="Google Shape;173;p9"/>
            <p:cNvSpPr/>
            <p:nvPr/>
          </p:nvSpPr>
          <p:spPr>
            <a:xfrm>
              <a:off x="-828687" y="964675"/>
              <a:ext cx="9144078" cy="304797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-828687" y="840848"/>
              <a:ext cx="9144078" cy="161926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 hasCustomPrompt="1"/>
          </p:nvPr>
        </p:nvSpPr>
        <p:spPr>
          <a:xfrm>
            <a:off x="2821050" y="1710250"/>
            <a:ext cx="3501900" cy="1121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9" name="Google Shape;179;p11"/>
          <p:cNvSpPr txBox="1">
            <a:spLocks noGrp="1"/>
          </p:cNvSpPr>
          <p:nvPr>
            <p:ph type="subTitle" idx="1"/>
          </p:nvPr>
        </p:nvSpPr>
        <p:spPr>
          <a:xfrm>
            <a:off x="2821050" y="2998250"/>
            <a:ext cx="35019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80" name="Google Shape;180;p11"/>
          <p:cNvGrpSpPr/>
          <p:nvPr/>
        </p:nvGrpSpPr>
        <p:grpSpPr>
          <a:xfrm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181" name="Google Shape;181;p11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83;p11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184" name="Google Shape;184;p11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" name="Google Shape;194;p11"/>
          <p:cNvGrpSpPr/>
          <p:nvPr/>
        </p:nvGrpSpPr>
        <p:grpSpPr>
          <a:xfrm>
            <a:off x="25" y="4608500"/>
            <a:ext cx="9144000" cy="535003"/>
            <a:chOff x="25" y="4608500"/>
            <a:chExt cx="9144000" cy="535003"/>
          </a:xfrm>
        </p:grpSpPr>
        <p:sp>
          <p:nvSpPr>
            <p:cNvPr id="195" name="Google Shape;195;p11"/>
            <p:cNvSpPr/>
            <p:nvPr/>
          </p:nvSpPr>
          <p:spPr>
            <a:xfrm>
              <a:off x="25" y="4608500"/>
              <a:ext cx="9144000" cy="27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5" y="4871395"/>
              <a:ext cx="9144000" cy="11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5" y="4981503"/>
              <a:ext cx="9144000" cy="16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2" hasCustomPrompt="1"/>
          </p:nvPr>
        </p:nvSpPr>
        <p:spPr>
          <a:xfrm>
            <a:off x="1091500" y="1408644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"/>
          </p:nvPr>
        </p:nvSpPr>
        <p:spPr>
          <a:xfrm>
            <a:off x="1935700" y="1408644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3" hasCustomPrompt="1"/>
          </p:nvPr>
        </p:nvSpPr>
        <p:spPr>
          <a:xfrm>
            <a:off x="1091500" y="2473619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4"/>
          </p:nvPr>
        </p:nvSpPr>
        <p:spPr>
          <a:xfrm>
            <a:off x="1935700" y="2473619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5" hasCustomPrompt="1"/>
          </p:nvPr>
        </p:nvSpPr>
        <p:spPr>
          <a:xfrm>
            <a:off x="1091500" y="3538594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6"/>
          </p:nvPr>
        </p:nvSpPr>
        <p:spPr>
          <a:xfrm>
            <a:off x="1935700" y="3538594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7" hasCustomPrompt="1"/>
          </p:nvPr>
        </p:nvSpPr>
        <p:spPr>
          <a:xfrm>
            <a:off x="4923200" y="1408644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8"/>
          </p:nvPr>
        </p:nvSpPr>
        <p:spPr>
          <a:xfrm>
            <a:off x="5767400" y="1408644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9" hasCustomPrompt="1"/>
          </p:nvPr>
        </p:nvSpPr>
        <p:spPr>
          <a:xfrm>
            <a:off x="4923200" y="2473619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3"/>
          </p:nvPr>
        </p:nvSpPr>
        <p:spPr>
          <a:xfrm>
            <a:off x="5767400" y="2473619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3200" y="3538594"/>
            <a:ext cx="691800" cy="655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5"/>
          </p:nvPr>
        </p:nvSpPr>
        <p:spPr>
          <a:xfrm>
            <a:off x="5767400" y="3538594"/>
            <a:ext cx="2285100" cy="655500"/>
          </a:xfrm>
          <a:prstGeom prst="rect">
            <a:avLst/>
          </a:prstGeom>
          <a:ln>
            <a:noFill/>
          </a:ln>
          <a:effectLst>
            <a:outerShdw dist="47625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3" name="Google Shape;213;p13"/>
          <p:cNvGrpSpPr/>
          <p:nvPr/>
        </p:nvGrpSpPr>
        <p:grpSpPr>
          <a:xfrm rot="10800000" flipH="1">
            <a:off x="-50" y="4608500"/>
            <a:ext cx="9144090" cy="538177"/>
            <a:chOff x="-828687" y="840847"/>
            <a:chExt cx="9144090" cy="538177"/>
          </a:xfrm>
        </p:grpSpPr>
        <p:sp>
          <p:nvSpPr>
            <p:cNvPr id="214" name="Google Shape;214;p13"/>
            <p:cNvSpPr/>
            <p:nvPr/>
          </p:nvSpPr>
          <p:spPr>
            <a:xfrm>
              <a:off x="-828676" y="1127828"/>
              <a:ext cx="9144078" cy="228890"/>
            </a:xfrm>
            <a:custGeom>
              <a:avLst/>
              <a:gdLst/>
              <a:ahLst/>
              <a:cxnLst/>
              <a:rect l="l" t="t" r="r" b="b"/>
              <a:pathLst>
                <a:path w="203507" h="5563" extrusionOk="0">
                  <a:moveTo>
                    <a:pt x="0" y="0"/>
                  </a:moveTo>
                  <a:lnTo>
                    <a:pt x="0" y="5562"/>
                  </a:lnTo>
                  <a:lnTo>
                    <a:pt x="203506" y="5562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-828687" y="840847"/>
              <a:ext cx="9144078" cy="286922"/>
            </a:xfrm>
            <a:custGeom>
              <a:avLst/>
              <a:gdLst/>
              <a:ahLst/>
              <a:cxnLst/>
              <a:rect l="l" t="t" r="r" b="b"/>
              <a:pathLst>
                <a:path w="203507" h="5564" extrusionOk="0">
                  <a:moveTo>
                    <a:pt x="0" y="1"/>
                  </a:moveTo>
                  <a:lnTo>
                    <a:pt x="0" y="5563"/>
                  </a:lnTo>
                  <a:lnTo>
                    <a:pt x="203506" y="5563"/>
                  </a:lnTo>
                  <a:lnTo>
                    <a:pt x="203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-828676" y="1334423"/>
              <a:ext cx="9144078" cy="44601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3"/>
                  </a:lnTo>
                  <a:lnTo>
                    <a:pt x="203506" y="1083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3"/>
          <p:cNvGrpSpPr/>
          <p:nvPr/>
        </p:nvGrpSpPr>
        <p:grpSpPr>
          <a:xfrm flipH="1">
            <a:off x="-25" y="105167"/>
            <a:ext cx="9144078" cy="439358"/>
            <a:chOff x="-25" y="105167"/>
            <a:chExt cx="9144078" cy="439358"/>
          </a:xfrm>
        </p:grpSpPr>
        <p:sp>
          <p:nvSpPr>
            <p:cNvPr id="218" name="Google Shape;218;p13"/>
            <p:cNvSpPr/>
            <p:nvPr/>
          </p:nvSpPr>
          <p:spPr>
            <a:xfrm>
              <a:off x="3729825" y="201000"/>
              <a:ext cx="5414135" cy="55625"/>
            </a:xfrm>
            <a:custGeom>
              <a:avLst/>
              <a:gdLst/>
              <a:ahLst/>
              <a:cxnLst/>
              <a:rect l="l" t="t" r="r" b="b"/>
              <a:pathLst>
                <a:path w="132286" h="1084" extrusionOk="0">
                  <a:moveTo>
                    <a:pt x="0" y="1"/>
                  </a:moveTo>
                  <a:lnTo>
                    <a:pt x="0" y="1084"/>
                  </a:lnTo>
                  <a:lnTo>
                    <a:pt x="132285" y="1084"/>
                  </a:lnTo>
                  <a:lnTo>
                    <a:pt x="13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-25" y="488903"/>
              <a:ext cx="9144078" cy="55623"/>
            </a:xfrm>
            <a:custGeom>
              <a:avLst/>
              <a:gdLst/>
              <a:ahLst/>
              <a:cxnLst/>
              <a:rect l="l" t="t" r="r" b="b"/>
              <a:pathLst>
                <a:path w="203507" h="1084" extrusionOk="0">
                  <a:moveTo>
                    <a:pt x="0" y="0"/>
                  </a:moveTo>
                  <a:lnTo>
                    <a:pt x="0" y="1084"/>
                  </a:lnTo>
                  <a:lnTo>
                    <a:pt x="203506" y="1084"/>
                  </a:lnTo>
                  <a:lnTo>
                    <a:pt x="20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13"/>
            <p:cNvGrpSpPr/>
            <p:nvPr/>
          </p:nvGrpSpPr>
          <p:grpSpPr>
            <a:xfrm>
              <a:off x="113324" y="105167"/>
              <a:ext cx="3456779" cy="226028"/>
              <a:chOff x="113324" y="105167"/>
              <a:chExt cx="3456779" cy="226028"/>
            </a:xfrm>
          </p:grpSpPr>
          <p:sp>
            <p:nvSpPr>
              <p:cNvPr id="221" name="Google Shape;221;p13"/>
              <p:cNvSpPr/>
              <p:nvPr/>
            </p:nvSpPr>
            <p:spPr>
              <a:xfrm>
                <a:off x="828700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471012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113324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1186388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15440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901763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4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4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2259451" y="105167"/>
                <a:ext cx="237591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3332475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3" y="3842"/>
                    </a:lnTo>
                    <a:lnTo>
                      <a:pt x="1209" y="6020"/>
                    </a:lnTo>
                    <a:lnTo>
                      <a:pt x="3165" y="4992"/>
                    </a:lnTo>
                    <a:lnTo>
                      <a:pt x="5120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3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2974787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5" y="1"/>
                    </a:moveTo>
                    <a:lnTo>
                      <a:pt x="2187" y="1982"/>
                    </a:lnTo>
                    <a:lnTo>
                      <a:pt x="1" y="2300"/>
                    </a:lnTo>
                    <a:lnTo>
                      <a:pt x="1583" y="3842"/>
                    </a:lnTo>
                    <a:lnTo>
                      <a:pt x="1210" y="6020"/>
                    </a:lnTo>
                    <a:lnTo>
                      <a:pt x="3165" y="4992"/>
                    </a:lnTo>
                    <a:lnTo>
                      <a:pt x="5121" y="6020"/>
                    </a:lnTo>
                    <a:lnTo>
                      <a:pt x="5121" y="6020"/>
                    </a:lnTo>
                    <a:lnTo>
                      <a:pt x="4747" y="3842"/>
                    </a:lnTo>
                    <a:lnTo>
                      <a:pt x="6329" y="2300"/>
                    </a:lnTo>
                    <a:lnTo>
                      <a:pt x="4142" y="1982"/>
                    </a:lnTo>
                    <a:lnTo>
                      <a:pt x="3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617099" y="105167"/>
                <a:ext cx="237628" cy="226028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6021" extrusionOk="0">
                    <a:moveTo>
                      <a:pt x="3166" y="1"/>
                    </a:moveTo>
                    <a:lnTo>
                      <a:pt x="2187" y="1982"/>
                    </a:lnTo>
                    <a:lnTo>
                      <a:pt x="0" y="2300"/>
                    </a:lnTo>
                    <a:lnTo>
                      <a:pt x="1582" y="3842"/>
                    </a:lnTo>
                    <a:lnTo>
                      <a:pt x="1209" y="6020"/>
                    </a:lnTo>
                    <a:lnTo>
                      <a:pt x="3166" y="4992"/>
                    </a:lnTo>
                    <a:lnTo>
                      <a:pt x="5121" y="6020"/>
                    </a:lnTo>
                    <a:lnTo>
                      <a:pt x="4748" y="3842"/>
                    </a:lnTo>
                    <a:lnTo>
                      <a:pt x="6330" y="2300"/>
                    </a:lnTo>
                    <a:lnTo>
                      <a:pt x="4143" y="198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  <a:effectLst>
            <a:outerShdw dist="38100" dir="39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 ExtraBold"/>
              <a:buNone/>
              <a:defRPr sz="30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●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○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■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●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○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■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●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○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lerta"/>
              <a:buChar char="■"/>
              <a:defRPr sz="12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7" r:id="rId11"/>
    <p:sldLayoutId id="2147483669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3881617" y="1413350"/>
            <a:ext cx="4547400" cy="18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BETE-OMBRO</a:t>
            </a:r>
            <a:endParaRPr/>
          </a:p>
        </p:txBody>
      </p:sp>
      <p:sp>
        <p:nvSpPr>
          <p:cNvPr id="517" name="Google Shape;517;p29"/>
          <p:cNvSpPr txBox="1">
            <a:spLocks noGrp="1"/>
          </p:cNvSpPr>
          <p:nvPr>
            <p:ph type="subTitle" idx="1"/>
          </p:nvPr>
        </p:nvSpPr>
        <p:spPr>
          <a:xfrm>
            <a:off x="3732783" y="2678071"/>
            <a:ext cx="4547400" cy="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EQUIPE 7</a:t>
            </a:r>
            <a:endParaRPr/>
          </a:p>
        </p:txBody>
      </p:sp>
      <p:grpSp>
        <p:nvGrpSpPr>
          <p:cNvPr id="518" name="Google Shape;518;p29"/>
          <p:cNvGrpSpPr/>
          <p:nvPr/>
        </p:nvGrpSpPr>
        <p:grpSpPr>
          <a:xfrm>
            <a:off x="-1567076" y="916937"/>
            <a:ext cx="5633241" cy="3096984"/>
            <a:chOff x="-1760906" y="1186221"/>
            <a:chExt cx="4975482" cy="2735368"/>
          </a:xfrm>
        </p:grpSpPr>
        <p:grpSp>
          <p:nvGrpSpPr>
            <p:cNvPr id="519" name="Google Shape;519;p29"/>
            <p:cNvGrpSpPr/>
            <p:nvPr/>
          </p:nvGrpSpPr>
          <p:grpSpPr>
            <a:xfrm flipH="1">
              <a:off x="-1760906" y="1186221"/>
              <a:ext cx="3679420" cy="2735368"/>
              <a:chOff x="6319338" y="1108813"/>
              <a:chExt cx="3234655" cy="2404720"/>
            </a:xfrm>
          </p:grpSpPr>
          <p:sp>
            <p:nvSpPr>
              <p:cNvPr id="520" name="Google Shape;520;p29"/>
              <p:cNvSpPr/>
              <p:nvPr/>
            </p:nvSpPr>
            <p:spPr>
              <a:xfrm>
                <a:off x="6471904" y="1463031"/>
                <a:ext cx="3082090" cy="1445959"/>
              </a:xfrm>
              <a:custGeom>
                <a:avLst/>
                <a:gdLst/>
                <a:ahLst/>
                <a:cxnLst/>
                <a:rect l="l" t="t" r="r" b="b"/>
                <a:pathLst>
                  <a:path w="74908" h="35143" extrusionOk="0">
                    <a:moveTo>
                      <a:pt x="70894" y="0"/>
                    </a:moveTo>
                    <a:cubicBezTo>
                      <a:pt x="70590" y="553"/>
                      <a:pt x="69903" y="1594"/>
                      <a:pt x="69556" y="2141"/>
                    </a:cubicBezTo>
                    <a:cubicBezTo>
                      <a:pt x="58077" y="19487"/>
                      <a:pt x="39475" y="34043"/>
                      <a:pt x="18313" y="34043"/>
                    </a:cubicBezTo>
                    <a:cubicBezTo>
                      <a:pt x="15681" y="34043"/>
                      <a:pt x="13008" y="33818"/>
                      <a:pt x="10305" y="33345"/>
                    </a:cubicBezTo>
                    <a:cubicBezTo>
                      <a:pt x="6806" y="32766"/>
                      <a:pt x="3357" y="31839"/>
                      <a:pt x="0" y="30636"/>
                    </a:cubicBezTo>
                    <a:lnTo>
                      <a:pt x="0" y="30636"/>
                    </a:lnTo>
                    <a:cubicBezTo>
                      <a:pt x="3285" y="32020"/>
                      <a:pt x="6693" y="33144"/>
                      <a:pt x="10194" y="33921"/>
                    </a:cubicBezTo>
                    <a:cubicBezTo>
                      <a:pt x="13789" y="34752"/>
                      <a:pt x="17361" y="35142"/>
                      <a:pt x="20883" y="35142"/>
                    </a:cubicBezTo>
                    <a:cubicBezTo>
                      <a:pt x="42721" y="35142"/>
                      <a:pt x="62688" y="20149"/>
                      <a:pt x="74907" y="2436"/>
                    </a:cubicBezTo>
                    <a:cubicBezTo>
                      <a:pt x="74907" y="2436"/>
                      <a:pt x="70894" y="0"/>
                      <a:pt x="70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6679727" y="1108813"/>
                <a:ext cx="2464092" cy="1613583"/>
              </a:xfrm>
              <a:custGeom>
                <a:avLst/>
                <a:gdLst/>
                <a:ahLst/>
                <a:cxnLst/>
                <a:rect l="l" t="t" r="r" b="b"/>
                <a:pathLst>
                  <a:path w="59888" h="39217" extrusionOk="0">
                    <a:moveTo>
                      <a:pt x="55876" y="0"/>
                    </a:moveTo>
                    <a:cubicBezTo>
                      <a:pt x="54415" y="2517"/>
                      <a:pt x="52747" y="4997"/>
                      <a:pt x="51045" y="7375"/>
                    </a:cubicBezTo>
                    <a:cubicBezTo>
                      <a:pt x="42356" y="19297"/>
                      <a:pt x="31522" y="30445"/>
                      <a:pt x="17627" y="36072"/>
                    </a:cubicBezTo>
                    <a:cubicBezTo>
                      <a:pt x="12887" y="37938"/>
                      <a:pt x="7829" y="38962"/>
                      <a:pt x="2729" y="38962"/>
                    </a:cubicBezTo>
                    <a:cubicBezTo>
                      <a:pt x="1820" y="38962"/>
                      <a:pt x="910" y="38929"/>
                      <a:pt x="1" y="38863"/>
                    </a:cubicBezTo>
                    <a:lnTo>
                      <a:pt x="1" y="38863"/>
                    </a:lnTo>
                    <a:cubicBezTo>
                      <a:pt x="1809" y="39097"/>
                      <a:pt x="3634" y="39216"/>
                      <a:pt x="5465" y="39216"/>
                    </a:cubicBezTo>
                    <a:cubicBezTo>
                      <a:pt x="6668" y="39216"/>
                      <a:pt x="7873" y="39165"/>
                      <a:pt x="9077" y="39060"/>
                    </a:cubicBezTo>
                    <a:cubicBezTo>
                      <a:pt x="29852" y="36886"/>
                      <a:pt x="48436" y="18904"/>
                      <a:pt x="59887" y="2440"/>
                    </a:cubicBezTo>
                    <a:cubicBezTo>
                      <a:pt x="59887" y="2440"/>
                      <a:pt x="55876" y="0"/>
                      <a:pt x="55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>
                <a:off x="6523829" y="2616901"/>
                <a:ext cx="2684218" cy="531223"/>
              </a:xfrm>
              <a:custGeom>
                <a:avLst/>
                <a:gdLst/>
                <a:ahLst/>
                <a:cxnLst/>
                <a:rect l="l" t="t" r="r" b="b"/>
                <a:pathLst>
                  <a:path w="65238" h="12911" extrusionOk="0">
                    <a:moveTo>
                      <a:pt x="62926" y="1"/>
                    </a:moveTo>
                    <a:cubicBezTo>
                      <a:pt x="62689" y="145"/>
                      <a:pt x="62384" y="321"/>
                      <a:pt x="62104" y="479"/>
                    </a:cubicBezTo>
                    <a:cubicBezTo>
                      <a:pt x="60050" y="1629"/>
                      <a:pt x="57929" y="2671"/>
                      <a:pt x="55775" y="3630"/>
                    </a:cubicBezTo>
                    <a:cubicBezTo>
                      <a:pt x="48314" y="6926"/>
                      <a:pt x="40428" y="9324"/>
                      <a:pt x="32320" y="10418"/>
                    </a:cubicBezTo>
                    <a:cubicBezTo>
                      <a:pt x="29255" y="10847"/>
                      <a:pt x="26161" y="11070"/>
                      <a:pt x="23069" y="11070"/>
                    </a:cubicBezTo>
                    <a:cubicBezTo>
                      <a:pt x="15176" y="11070"/>
                      <a:pt x="7304" y="9619"/>
                      <a:pt x="1" y="6461"/>
                    </a:cubicBezTo>
                    <a:lnTo>
                      <a:pt x="1" y="6461"/>
                    </a:lnTo>
                    <a:cubicBezTo>
                      <a:pt x="8693" y="10966"/>
                      <a:pt x="18274" y="12910"/>
                      <a:pt x="27961" y="12910"/>
                    </a:cubicBezTo>
                    <a:cubicBezTo>
                      <a:pt x="40809" y="12910"/>
                      <a:pt x="53843" y="9490"/>
                      <a:pt x="65237" y="4085"/>
                    </a:cubicBezTo>
                    <a:cubicBezTo>
                      <a:pt x="65237" y="4085"/>
                      <a:pt x="62926" y="1"/>
                      <a:pt x="62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>
                <a:off x="6319338" y="2932936"/>
                <a:ext cx="2812796" cy="580597"/>
              </a:xfrm>
              <a:custGeom>
                <a:avLst/>
                <a:gdLst/>
                <a:ahLst/>
                <a:cxnLst/>
                <a:rect l="l" t="t" r="r" b="b"/>
                <a:pathLst>
                  <a:path w="68363" h="141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14" y="2783"/>
                      <a:pt x="10416" y="5245"/>
                      <a:pt x="15887" y="7316"/>
                    </a:cubicBezTo>
                    <a:cubicBezTo>
                      <a:pt x="26993" y="11521"/>
                      <a:pt x="38859" y="14111"/>
                      <a:pt x="50762" y="14111"/>
                    </a:cubicBezTo>
                    <a:cubicBezTo>
                      <a:pt x="53620" y="14111"/>
                      <a:pt x="56479" y="13962"/>
                      <a:pt x="59331" y="13650"/>
                    </a:cubicBezTo>
                    <a:cubicBezTo>
                      <a:pt x="62366" y="13296"/>
                      <a:pt x="65434" y="12790"/>
                      <a:pt x="68363" y="11864"/>
                    </a:cubicBezTo>
                    <a:lnTo>
                      <a:pt x="66691" y="7479"/>
                    </a:lnTo>
                    <a:cubicBezTo>
                      <a:pt x="66660" y="7493"/>
                      <a:pt x="66572" y="7526"/>
                      <a:pt x="66506" y="7553"/>
                    </a:cubicBezTo>
                    <a:cubicBezTo>
                      <a:pt x="65312" y="8004"/>
                      <a:pt x="64089" y="8367"/>
                      <a:pt x="62846" y="8688"/>
                    </a:cubicBezTo>
                    <a:cubicBezTo>
                      <a:pt x="57100" y="10159"/>
                      <a:pt x="51149" y="10744"/>
                      <a:pt x="45206" y="10744"/>
                    </a:cubicBezTo>
                    <a:cubicBezTo>
                      <a:pt x="44048" y="10744"/>
                      <a:pt x="42889" y="10722"/>
                      <a:pt x="41733" y="10680"/>
                    </a:cubicBezTo>
                    <a:cubicBezTo>
                      <a:pt x="27269" y="10066"/>
                      <a:pt x="13129" y="60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9"/>
            <p:cNvGrpSpPr/>
            <p:nvPr/>
          </p:nvGrpSpPr>
          <p:grpSpPr>
            <a:xfrm flipH="1">
              <a:off x="909127" y="1379060"/>
              <a:ext cx="2305449" cy="2199326"/>
              <a:chOff x="4988915" y="812981"/>
              <a:chExt cx="2443766" cy="2331029"/>
            </a:xfrm>
          </p:grpSpPr>
          <p:sp>
            <p:nvSpPr>
              <p:cNvPr id="525" name="Google Shape;525;p29"/>
              <p:cNvSpPr/>
              <p:nvPr/>
            </p:nvSpPr>
            <p:spPr>
              <a:xfrm>
                <a:off x="4988915" y="831496"/>
                <a:ext cx="2443766" cy="2304737"/>
              </a:xfrm>
              <a:custGeom>
                <a:avLst/>
                <a:gdLst/>
                <a:ahLst/>
                <a:cxnLst/>
                <a:rect l="l" t="t" r="r" b="b"/>
                <a:pathLst>
                  <a:path w="59394" h="56015" extrusionOk="0">
                    <a:moveTo>
                      <a:pt x="30511" y="1"/>
                    </a:moveTo>
                    <a:cubicBezTo>
                      <a:pt x="23120" y="1"/>
                      <a:pt x="15743" y="2908"/>
                      <a:pt x="10239" y="8678"/>
                    </a:cubicBezTo>
                    <a:cubicBezTo>
                      <a:pt x="10239" y="8678"/>
                      <a:pt x="7304" y="11341"/>
                      <a:pt x="7764" y="12885"/>
                    </a:cubicBezTo>
                    <a:cubicBezTo>
                      <a:pt x="7764" y="12885"/>
                      <a:pt x="6568" y="13126"/>
                      <a:pt x="5833" y="14740"/>
                    </a:cubicBezTo>
                    <a:cubicBezTo>
                      <a:pt x="1" y="25570"/>
                      <a:pt x="1843" y="39373"/>
                      <a:pt x="11175" y="48274"/>
                    </a:cubicBezTo>
                    <a:cubicBezTo>
                      <a:pt x="11175" y="48274"/>
                      <a:pt x="12739" y="49985"/>
                      <a:pt x="13177" y="50587"/>
                    </a:cubicBezTo>
                    <a:cubicBezTo>
                      <a:pt x="13492" y="51019"/>
                      <a:pt x="14191" y="51392"/>
                      <a:pt x="14731" y="51392"/>
                    </a:cubicBezTo>
                    <a:cubicBezTo>
                      <a:pt x="14945" y="51392"/>
                      <a:pt x="15134" y="51334"/>
                      <a:pt x="15265" y="51197"/>
                    </a:cubicBezTo>
                    <a:cubicBezTo>
                      <a:pt x="15265" y="51197"/>
                      <a:pt x="16169" y="52187"/>
                      <a:pt x="17655" y="52901"/>
                    </a:cubicBezTo>
                    <a:cubicBezTo>
                      <a:pt x="21678" y="54980"/>
                      <a:pt x="26092" y="56014"/>
                      <a:pt x="30501" y="56014"/>
                    </a:cubicBezTo>
                    <a:cubicBezTo>
                      <a:pt x="37891" y="56014"/>
                      <a:pt x="45268" y="53108"/>
                      <a:pt x="50772" y="47338"/>
                    </a:cubicBezTo>
                    <a:cubicBezTo>
                      <a:pt x="53640" y="44331"/>
                      <a:pt x="55707" y="40852"/>
                      <a:pt x="56980" y="37165"/>
                    </a:cubicBezTo>
                    <a:cubicBezTo>
                      <a:pt x="56980" y="37165"/>
                      <a:pt x="57522" y="35700"/>
                      <a:pt x="57001" y="34582"/>
                    </a:cubicBezTo>
                    <a:cubicBezTo>
                      <a:pt x="57001" y="34582"/>
                      <a:pt x="58107" y="33347"/>
                      <a:pt x="58275" y="31667"/>
                    </a:cubicBezTo>
                    <a:cubicBezTo>
                      <a:pt x="59394" y="23110"/>
                      <a:pt x="56558" y="14154"/>
                      <a:pt x="49836" y="7741"/>
                    </a:cubicBezTo>
                    <a:cubicBezTo>
                      <a:pt x="48242" y="6222"/>
                      <a:pt x="46516" y="4926"/>
                      <a:pt x="44696" y="3855"/>
                    </a:cubicBezTo>
                    <a:cubicBezTo>
                      <a:pt x="44227" y="3571"/>
                      <a:pt x="43106" y="3287"/>
                      <a:pt x="43106" y="3287"/>
                    </a:cubicBezTo>
                    <a:cubicBezTo>
                      <a:pt x="43099" y="3005"/>
                      <a:pt x="41791" y="1481"/>
                      <a:pt x="40613" y="1462"/>
                    </a:cubicBezTo>
                    <a:cubicBezTo>
                      <a:pt x="39434" y="1443"/>
                      <a:pt x="38466" y="1150"/>
                      <a:pt x="38466" y="1150"/>
                    </a:cubicBezTo>
                    <a:cubicBezTo>
                      <a:pt x="35872" y="383"/>
                      <a:pt x="33190" y="1"/>
                      <a:pt x="30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5032240" y="812981"/>
                <a:ext cx="2392870" cy="2331029"/>
              </a:xfrm>
              <a:custGeom>
                <a:avLst/>
                <a:gdLst/>
                <a:ahLst/>
                <a:cxnLst/>
                <a:rect l="l" t="t" r="r" b="b"/>
                <a:pathLst>
                  <a:path w="58157" h="56654" extrusionOk="0">
                    <a:moveTo>
                      <a:pt x="14163" y="51692"/>
                    </a:move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close/>
                    <a:moveTo>
                      <a:pt x="29698" y="904"/>
                    </a:moveTo>
                    <a:cubicBezTo>
                      <a:pt x="31071" y="904"/>
                      <a:pt x="32443" y="1005"/>
                      <a:pt x="33801" y="1210"/>
                    </a:cubicBezTo>
                    <a:cubicBezTo>
                      <a:pt x="35774" y="1428"/>
                      <a:pt x="37641" y="2258"/>
                      <a:pt x="39640" y="2260"/>
                    </a:cubicBezTo>
                    <a:cubicBezTo>
                      <a:pt x="40495" y="2388"/>
                      <a:pt x="41251" y="3049"/>
                      <a:pt x="41734" y="3746"/>
                    </a:cubicBezTo>
                    <a:cubicBezTo>
                      <a:pt x="41744" y="3758"/>
                      <a:pt x="41750" y="3782"/>
                      <a:pt x="41751" y="3782"/>
                    </a:cubicBezTo>
                    <a:cubicBezTo>
                      <a:pt x="41752" y="3782"/>
                      <a:pt x="41751" y="3773"/>
                      <a:pt x="41747" y="3744"/>
                    </a:cubicBezTo>
                    <a:lnTo>
                      <a:pt x="41747" y="3744"/>
                    </a:lnTo>
                    <a:lnTo>
                      <a:pt x="41978" y="4033"/>
                    </a:lnTo>
                    <a:cubicBezTo>
                      <a:pt x="42714" y="4195"/>
                      <a:pt x="43436" y="4471"/>
                      <a:pt x="44064" y="4886"/>
                    </a:cubicBezTo>
                    <a:cubicBezTo>
                      <a:pt x="52845" y="10080"/>
                      <a:pt x="58157" y="20452"/>
                      <a:pt x="57111" y="30616"/>
                    </a:cubicBezTo>
                    <a:cubicBezTo>
                      <a:pt x="57001" y="32195"/>
                      <a:pt x="56688" y="33818"/>
                      <a:pt x="55518" y="34952"/>
                    </a:cubicBezTo>
                    <a:cubicBezTo>
                      <a:pt x="55985" y="35889"/>
                      <a:pt x="55748" y="37013"/>
                      <a:pt x="55340" y="37957"/>
                    </a:cubicBezTo>
                    <a:cubicBezTo>
                      <a:pt x="54224" y="40865"/>
                      <a:pt x="52639" y="43586"/>
                      <a:pt x="50660" y="45989"/>
                    </a:cubicBezTo>
                    <a:cubicBezTo>
                      <a:pt x="45375" y="52587"/>
                      <a:pt x="37150" y="56253"/>
                      <a:pt x="28891" y="56253"/>
                    </a:cubicBezTo>
                    <a:cubicBezTo>
                      <a:pt x="24683" y="56253"/>
                      <a:pt x="20467" y="55301"/>
                      <a:pt x="16627" y="53302"/>
                    </a:cubicBezTo>
                    <a:cubicBezTo>
                      <a:pt x="15956" y="52992"/>
                      <a:pt x="15515" y="52365"/>
                      <a:pt x="14940" y="51926"/>
                    </a:cubicBezTo>
                    <a:cubicBezTo>
                      <a:pt x="14735" y="51778"/>
                      <a:pt x="14493" y="51640"/>
                      <a:pt x="14198" y="51588"/>
                    </a:cubicBezTo>
                    <a:cubicBezTo>
                      <a:pt x="14066" y="51636"/>
                      <a:pt x="13930" y="51657"/>
                      <a:pt x="13792" y="51657"/>
                    </a:cubicBezTo>
                    <a:cubicBezTo>
                      <a:pt x="13313" y="51657"/>
                      <a:pt x="12823" y="51395"/>
                      <a:pt x="12477" y="51085"/>
                    </a:cubicBezTo>
                    <a:cubicBezTo>
                      <a:pt x="10650" y="48706"/>
                      <a:pt x="8330" y="46702"/>
                      <a:pt x="6700" y="44178"/>
                    </a:cubicBezTo>
                    <a:cubicBezTo>
                      <a:pt x="5667" y="42656"/>
                      <a:pt x="4810" y="41022"/>
                      <a:pt x="4106" y="39330"/>
                    </a:cubicBezTo>
                    <a:cubicBezTo>
                      <a:pt x="784" y="31497"/>
                      <a:pt x="1279" y="21632"/>
                      <a:pt x="5935" y="14451"/>
                    </a:cubicBezTo>
                    <a:cubicBezTo>
                      <a:pt x="6164" y="14203"/>
                      <a:pt x="6520" y="13980"/>
                      <a:pt x="6821" y="13881"/>
                    </a:cubicBezTo>
                    <a:lnTo>
                      <a:pt x="7427" y="13733"/>
                    </a:lnTo>
                    <a:lnTo>
                      <a:pt x="7245" y="13175"/>
                    </a:lnTo>
                    <a:cubicBezTo>
                      <a:pt x="7182" y="12982"/>
                      <a:pt x="7241" y="12650"/>
                      <a:pt x="7386" y="12322"/>
                    </a:cubicBezTo>
                    <a:cubicBezTo>
                      <a:pt x="7864" y="11273"/>
                      <a:pt x="8732" y="10341"/>
                      <a:pt x="9566" y="9545"/>
                    </a:cubicBezTo>
                    <a:cubicBezTo>
                      <a:pt x="11610" y="7400"/>
                      <a:pt x="13981" y="5560"/>
                      <a:pt x="16600" y="4163"/>
                    </a:cubicBezTo>
                    <a:cubicBezTo>
                      <a:pt x="20609" y="2016"/>
                      <a:pt x="25152" y="904"/>
                      <a:pt x="29698" y="904"/>
                    </a:cubicBezTo>
                    <a:close/>
                    <a:moveTo>
                      <a:pt x="29264" y="1"/>
                    </a:moveTo>
                    <a:cubicBezTo>
                      <a:pt x="24705" y="1"/>
                      <a:pt x="20147" y="1102"/>
                      <a:pt x="16107" y="3232"/>
                    </a:cubicBezTo>
                    <a:cubicBezTo>
                      <a:pt x="13389" y="4654"/>
                      <a:pt x="10907" y="6527"/>
                      <a:pt x="8778" y="8739"/>
                    </a:cubicBezTo>
                    <a:cubicBezTo>
                      <a:pt x="7850" y="9688"/>
                      <a:pt x="6138" y="11302"/>
                      <a:pt x="6121" y="12961"/>
                    </a:cubicBezTo>
                    <a:lnTo>
                      <a:pt x="6121" y="12961"/>
                    </a:lnTo>
                    <a:cubicBezTo>
                      <a:pt x="5275" y="13356"/>
                      <a:pt x="4635" y="14166"/>
                      <a:pt x="4270" y="14971"/>
                    </a:cubicBezTo>
                    <a:cubicBezTo>
                      <a:pt x="2948" y="17468"/>
                      <a:pt x="1960" y="20194"/>
                      <a:pt x="1436" y="22978"/>
                    </a:cubicBezTo>
                    <a:cubicBezTo>
                      <a:pt x="0" y="30416"/>
                      <a:pt x="1687" y="38425"/>
                      <a:pt x="6118" y="44580"/>
                    </a:cubicBezTo>
                    <a:cubicBezTo>
                      <a:pt x="7861" y="47117"/>
                      <a:pt x="10230" y="49060"/>
                      <a:pt x="12161" y="51423"/>
                    </a:cubicBezTo>
                    <a:cubicBezTo>
                      <a:pt x="12496" y="51711"/>
                      <a:pt x="13070" y="52046"/>
                      <a:pt x="13568" y="52046"/>
                    </a:cubicBezTo>
                    <a:cubicBezTo>
                      <a:pt x="13803" y="52046"/>
                      <a:pt x="14022" y="51972"/>
                      <a:pt x="14190" y="51782"/>
                    </a:cubicBezTo>
                    <a:lnTo>
                      <a:pt x="14190" y="51782"/>
                    </a:lnTo>
                    <a:cubicBezTo>
                      <a:pt x="14524" y="52788"/>
                      <a:pt x="15754" y="52971"/>
                      <a:pt x="16579" y="53399"/>
                    </a:cubicBezTo>
                    <a:cubicBezTo>
                      <a:pt x="20692" y="55591"/>
                      <a:pt x="25237" y="56654"/>
                      <a:pt x="29760" y="56654"/>
                    </a:cubicBezTo>
                    <a:cubicBezTo>
                      <a:pt x="37939" y="56654"/>
                      <a:pt x="46049" y="53179"/>
                      <a:pt x="51414" y="46616"/>
                    </a:cubicBezTo>
                    <a:cubicBezTo>
                      <a:pt x="53476" y="44144"/>
                      <a:pt x="55105" y="41302"/>
                      <a:pt x="56158" y="38260"/>
                    </a:cubicBezTo>
                    <a:cubicBezTo>
                      <a:pt x="56527" y="37262"/>
                      <a:pt x="56767" y="36129"/>
                      <a:pt x="56369" y="35085"/>
                    </a:cubicBezTo>
                    <a:lnTo>
                      <a:pt x="56369" y="35085"/>
                    </a:lnTo>
                    <a:cubicBezTo>
                      <a:pt x="56577" y="34802"/>
                      <a:pt x="56742" y="34518"/>
                      <a:pt x="56898" y="34214"/>
                    </a:cubicBezTo>
                    <a:cubicBezTo>
                      <a:pt x="57498" y="33123"/>
                      <a:pt x="57562" y="31865"/>
                      <a:pt x="57637" y="30657"/>
                    </a:cubicBezTo>
                    <a:cubicBezTo>
                      <a:pt x="57731" y="29075"/>
                      <a:pt x="57712" y="27486"/>
                      <a:pt x="57548" y="25911"/>
                    </a:cubicBezTo>
                    <a:cubicBezTo>
                      <a:pt x="56687" y="16853"/>
                      <a:pt x="51291" y="8221"/>
                      <a:pt x="43282" y="3817"/>
                    </a:cubicBezTo>
                    <a:cubicBezTo>
                      <a:pt x="42950" y="3688"/>
                      <a:pt x="42624" y="3583"/>
                      <a:pt x="42289" y="3487"/>
                    </a:cubicBezTo>
                    <a:lnTo>
                      <a:pt x="42289" y="3487"/>
                    </a:lnTo>
                    <a:cubicBezTo>
                      <a:pt x="42286" y="3480"/>
                      <a:pt x="42282" y="3472"/>
                      <a:pt x="42279" y="3464"/>
                    </a:cubicBezTo>
                    <a:cubicBezTo>
                      <a:pt x="41764" y="2636"/>
                      <a:pt x="40981" y="1941"/>
                      <a:pt x="40036" y="1641"/>
                    </a:cubicBezTo>
                    <a:cubicBezTo>
                      <a:pt x="39865" y="1578"/>
                      <a:pt x="39581" y="1573"/>
                      <a:pt x="39403" y="1560"/>
                    </a:cubicBezTo>
                    <a:cubicBezTo>
                      <a:pt x="37535" y="1440"/>
                      <a:pt x="35790" y="624"/>
                      <a:pt x="33931" y="392"/>
                    </a:cubicBezTo>
                    <a:cubicBezTo>
                      <a:pt x="32389" y="130"/>
                      <a:pt x="30826" y="1"/>
                      <a:pt x="29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7" name="Google Shape;527;p29"/>
              <p:cNvGrpSpPr/>
              <p:nvPr/>
            </p:nvGrpSpPr>
            <p:grpSpPr>
              <a:xfrm>
                <a:off x="5107207" y="834911"/>
                <a:ext cx="2294122" cy="2300170"/>
                <a:chOff x="5107207" y="834911"/>
                <a:chExt cx="2294122" cy="2300170"/>
              </a:xfrm>
            </p:grpSpPr>
            <p:sp>
              <p:nvSpPr>
                <p:cNvPr id="528" name="Google Shape;528;p29"/>
                <p:cNvSpPr/>
                <p:nvPr/>
              </p:nvSpPr>
              <p:spPr>
                <a:xfrm>
                  <a:off x="5800911" y="916296"/>
                  <a:ext cx="51884" cy="9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416" extrusionOk="0">
                      <a:moveTo>
                        <a:pt x="1017" y="1"/>
                      </a:moveTo>
                      <a:cubicBezTo>
                        <a:pt x="477" y="548"/>
                        <a:pt x="0" y="1560"/>
                        <a:pt x="71" y="2277"/>
                      </a:cubicBezTo>
                      <a:lnTo>
                        <a:pt x="71" y="2277"/>
                      </a:lnTo>
                      <a:lnTo>
                        <a:pt x="49" y="2130"/>
                      </a:lnTo>
                      <a:lnTo>
                        <a:pt x="57" y="2416"/>
                      </a:lnTo>
                      <a:lnTo>
                        <a:pt x="92" y="2415"/>
                      </a:lnTo>
                      <a:cubicBezTo>
                        <a:pt x="185" y="1562"/>
                        <a:pt x="626" y="776"/>
                        <a:pt x="1261" y="267"/>
                      </a:cubicBezTo>
                      <a:cubicBezTo>
                        <a:pt x="1261" y="267"/>
                        <a:pt x="1018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9"/>
                <p:cNvSpPr/>
                <p:nvPr/>
              </p:nvSpPr>
              <p:spPr>
                <a:xfrm>
                  <a:off x="5868924" y="882228"/>
                  <a:ext cx="73115" cy="10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2435" extrusionOk="0">
                      <a:moveTo>
                        <a:pt x="1546" y="0"/>
                      </a:moveTo>
                      <a:cubicBezTo>
                        <a:pt x="1546" y="0"/>
                        <a:pt x="1546" y="0"/>
                        <a:pt x="1546" y="0"/>
                      </a:cubicBezTo>
                      <a:lnTo>
                        <a:pt x="1546" y="0"/>
                      </a:lnTo>
                      <a:cubicBezTo>
                        <a:pt x="1546" y="0"/>
                        <a:pt x="1546" y="0"/>
                        <a:pt x="1546" y="0"/>
                      </a:cubicBezTo>
                      <a:close/>
                      <a:moveTo>
                        <a:pt x="1546" y="0"/>
                      </a:moveTo>
                      <a:lnTo>
                        <a:pt x="1546" y="0"/>
                      </a:lnTo>
                      <a:cubicBezTo>
                        <a:pt x="882" y="624"/>
                        <a:pt x="358" y="1378"/>
                        <a:pt x="30" y="2224"/>
                      </a:cubicBezTo>
                      <a:cubicBezTo>
                        <a:pt x="12" y="2284"/>
                        <a:pt x="1" y="2369"/>
                        <a:pt x="61" y="2418"/>
                      </a:cubicBezTo>
                      <a:cubicBezTo>
                        <a:pt x="76" y="2429"/>
                        <a:pt x="96" y="2434"/>
                        <a:pt x="116" y="2434"/>
                      </a:cubicBezTo>
                      <a:cubicBezTo>
                        <a:pt x="168" y="2434"/>
                        <a:pt x="221" y="2400"/>
                        <a:pt x="202" y="2349"/>
                      </a:cubicBezTo>
                      <a:lnTo>
                        <a:pt x="202" y="2349"/>
                      </a:lnTo>
                      <a:cubicBezTo>
                        <a:pt x="214" y="2396"/>
                        <a:pt x="170" y="2418"/>
                        <a:pt x="129" y="2418"/>
                      </a:cubicBezTo>
                      <a:cubicBezTo>
                        <a:pt x="108" y="2418"/>
                        <a:pt x="87" y="2412"/>
                        <a:pt x="75" y="2400"/>
                      </a:cubicBezTo>
                      <a:cubicBezTo>
                        <a:pt x="36" y="2359"/>
                        <a:pt x="49" y="2292"/>
                        <a:pt x="72" y="2239"/>
                      </a:cubicBezTo>
                      <a:cubicBezTo>
                        <a:pt x="480" y="1470"/>
                        <a:pt x="1080" y="791"/>
                        <a:pt x="1776" y="278"/>
                      </a:cubicBezTo>
                      <a:cubicBezTo>
                        <a:pt x="1776" y="278"/>
                        <a:pt x="1546" y="1"/>
                        <a:pt x="15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9"/>
                <p:cNvSpPr/>
                <p:nvPr/>
              </p:nvSpPr>
              <p:spPr>
                <a:xfrm>
                  <a:off x="5947963" y="868856"/>
                  <a:ext cx="69206" cy="9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2406" extrusionOk="0">
                      <a:moveTo>
                        <a:pt x="1467" y="1"/>
                      </a:moveTo>
                      <a:cubicBezTo>
                        <a:pt x="719" y="630"/>
                        <a:pt x="203" y="1491"/>
                        <a:pt x="0" y="2405"/>
                      </a:cubicBezTo>
                      <a:cubicBezTo>
                        <a:pt x="319" y="1525"/>
                        <a:pt x="927" y="774"/>
                        <a:pt x="1682" y="291"/>
                      </a:cubicBezTo>
                      <a:lnTo>
                        <a:pt x="14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9"/>
                <p:cNvSpPr/>
                <p:nvPr/>
              </p:nvSpPr>
              <p:spPr>
                <a:xfrm>
                  <a:off x="6023465" y="852727"/>
                  <a:ext cx="71839" cy="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2331" extrusionOk="0">
                      <a:moveTo>
                        <a:pt x="1541" y="1"/>
                      </a:moveTo>
                      <a:cubicBezTo>
                        <a:pt x="780" y="599"/>
                        <a:pt x="239" y="1433"/>
                        <a:pt x="1" y="2330"/>
                      </a:cubicBezTo>
                      <a:cubicBezTo>
                        <a:pt x="353" y="1472"/>
                        <a:pt x="983" y="751"/>
                        <a:pt x="1746" y="298"/>
                      </a:cubicBezTo>
                      <a:lnTo>
                        <a:pt x="15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9"/>
                <p:cNvSpPr/>
                <p:nvPr/>
              </p:nvSpPr>
              <p:spPr>
                <a:xfrm>
                  <a:off x="6094810" y="842400"/>
                  <a:ext cx="90766" cy="13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3167" extrusionOk="0">
                      <a:moveTo>
                        <a:pt x="1999" y="0"/>
                      </a:moveTo>
                      <a:cubicBezTo>
                        <a:pt x="970" y="792"/>
                        <a:pt x="258" y="1940"/>
                        <a:pt x="0" y="3167"/>
                      </a:cubicBezTo>
                      <a:cubicBezTo>
                        <a:pt x="374" y="1970"/>
                        <a:pt x="1180" y="938"/>
                        <a:pt x="2206" y="296"/>
                      </a:cubicBezTo>
                      <a:lnTo>
                        <a:pt x="19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9"/>
                <p:cNvSpPr/>
                <p:nvPr/>
              </p:nvSpPr>
              <p:spPr>
                <a:xfrm>
                  <a:off x="6173808" y="835899"/>
                  <a:ext cx="107471" cy="1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3067" extrusionOk="0">
                      <a:moveTo>
                        <a:pt x="2451" y="1"/>
                      </a:moveTo>
                      <a:cubicBezTo>
                        <a:pt x="1253" y="662"/>
                        <a:pt x="362" y="1797"/>
                        <a:pt x="0" y="3067"/>
                      </a:cubicBezTo>
                      <a:cubicBezTo>
                        <a:pt x="476" y="1835"/>
                        <a:pt x="1448" y="832"/>
                        <a:pt x="2612" y="324"/>
                      </a:cubicBez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9"/>
                <p:cNvSpPr/>
                <p:nvPr/>
              </p:nvSpPr>
              <p:spPr>
                <a:xfrm>
                  <a:off x="6258567" y="834911"/>
                  <a:ext cx="103809" cy="1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2824" extrusionOk="0">
                      <a:moveTo>
                        <a:pt x="2322" y="0"/>
                      </a:moveTo>
                      <a:cubicBezTo>
                        <a:pt x="1322" y="744"/>
                        <a:pt x="522" y="1725"/>
                        <a:pt x="0" y="2823"/>
                      </a:cubicBezTo>
                      <a:cubicBezTo>
                        <a:pt x="628" y="1782"/>
                        <a:pt x="1506" y="910"/>
                        <a:pt x="2523" y="300"/>
                      </a:cubicBezTo>
                      <a:lnTo>
                        <a:pt x="23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9"/>
                <p:cNvSpPr/>
                <p:nvPr/>
              </p:nvSpPr>
              <p:spPr>
                <a:xfrm>
                  <a:off x="6339993" y="845444"/>
                  <a:ext cx="86816" cy="12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961" extrusionOk="0">
                      <a:moveTo>
                        <a:pt x="1912" y="0"/>
                      </a:moveTo>
                      <a:cubicBezTo>
                        <a:pt x="916" y="717"/>
                        <a:pt x="229" y="1802"/>
                        <a:pt x="1" y="2960"/>
                      </a:cubicBezTo>
                      <a:cubicBezTo>
                        <a:pt x="345" y="1831"/>
                        <a:pt x="1125" y="867"/>
                        <a:pt x="2109" y="304"/>
                      </a:cubicBezTo>
                      <a:lnTo>
                        <a:pt x="19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9"/>
                <p:cNvSpPr/>
                <p:nvPr/>
              </p:nvSpPr>
              <p:spPr>
                <a:xfrm>
                  <a:off x="6407677" y="860915"/>
                  <a:ext cx="78134" cy="9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2339" extrusionOk="0">
                      <a:moveTo>
                        <a:pt x="1735" y="0"/>
                      </a:moveTo>
                      <a:cubicBezTo>
                        <a:pt x="848" y="514"/>
                        <a:pt x="217" y="1388"/>
                        <a:pt x="0" y="2338"/>
                      </a:cubicBezTo>
                      <a:cubicBezTo>
                        <a:pt x="332" y="1422"/>
                        <a:pt x="1048" y="682"/>
                        <a:pt x="1898" y="323"/>
                      </a:cubicBezTo>
                      <a:lnTo>
                        <a:pt x="17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9"/>
                <p:cNvSpPr/>
                <p:nvPr/>
              </p:nvSpPr>
              <p:spPr>
                <a:xfrm>
                  <a:off x="6461947" y="863260"/>
                  <a:ext cx="79492" cy="8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165" extrusionOk="0">
                      <a:moveTo>
                        <a:pt x="1769" y="1"/>
                      </a:moveTo>
                      <a:cubicBezTo>
                        <a:pt x="927" y="492"/>
                        <a:pt x="295" y="1281"/>
                        <a:pt x="0" y="2165"/>
                      </a:cubicBezTo>
                      <a:cubicBezTo>
                        <a:pt x="406" y="1327"/>
                        <a:pt x="1115" y="666"/>
                        <a:pt x="1932" y="323"/>
                      </a:cubicBez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9"/>
                <p:cNvSpPr/>
                <p:nvPr/>
              </p:nvSpPr>
              <p:spPr>
                <a:xfrm>
                  <a:off x="5454841" y="2315226"/>
                  <a:ext cx="213337" cy="52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12791" extrusionOk="0">
                      <a:moveTo>
                        <a:pt x="5185" y="0"/>
                      </a:moveTo>
                      <a:cubicBezTo>
                        <a:pt x="2651" y="3837"/>
                        <a:pt x="806" y="8169"/>
                        <a:pt x="1" y="12733"/>
                      </a:cubicBezTo>
                      <a:lnTo>
                        <a:pt x="358" y="12790"/>
                      </a:lnTo>
                      <a:cubicBezTo>
                        <a:pt x="1033" y="8263"/>
                        <a:pt x="2752" y="3901"/>
                        <a:pt x="5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9"/>
                <p:cNvSpPr/>
                <p:nvPr/>
              </p:nvSpPr>
              <p:spPr>
                <a:xfrm>
                  <a:off x="5415341" y="2388505"/>
                  <a:ext cx="151249" cy="39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9695" extrusionOk="0">
                      <a:moveTo>
                        <a:pt x="3676" y="0"/>
                      </a:moveTo>
                      <a:lnTo>
                        <a:pt x="3676" y="0"/>
                      </a:lnTo>
                      <a:cubicBezTo>
                        <a:pt x="2044" y="3020"/>
                        <a:pt x="780" y="6254"/>
                        <a:pt x="0" y="9618"/>
                      </a:cubicBezTo>
                      <a:lnTo>
                        <a:pt x="353" y="9694"/>
                      </a:lnTo>
                      <a:cubicBezTo>
                        <a:pt x="1008" y="6339"/>
                        <a:pt x="2151" y="3075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9"/>
                <p:cNvSpPr/>
                <p:nvPr/>
              </p:nvSpPr>
              <p:spPr>
                <a:xfrm>
                  <a:off x="5372880" y="2397187"/>
                  <a:ext cx="135490" cy="36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8801" extrusionOk="0">
                      <a:moveTo>
                        <a:pt x="3293" y="0"/>
                      </a:moveTo>
                      <a:cubicBezTo>
                        <a:pt x="1813" y="2304"/>
                        <a:pt x="877" y="6100"/>
                        <a:pt x="1" y="8698"/>
                      </a:cubicBezTo>
                      <a:cubicBezTo>
                        <a:pt x="1" y="8698"/>
                        <a:pt x="347" y="8801"/>
                        <a:pt x="347" y="8801"/>
                      </a:cubicBezTo>
                      <a:cubicBezTo>
                        <a:pt x="796" y="7251"/>
                        <a:pt x="1723" y="3559"/>
                        <a:pt x="2308" y="2105"/>
                      </a:cubicBezTo>
                      <a:cubicBezTo>
                        <a:pt x="2585" y="1382"/>
                        <a:pt x="2916" y="679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9"/>
                <p:cNvSpPr/>
                <p:nvPr/>
              </p:nvSpPr>
              <p:spPr>
                <a:xfrm>
                  <a:off x="5332846" y="2396076"/>
                  <a:ext cx="133269" cy="32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866" extrusionOk="0">
                      <a:moveTo>
                        <a:pt x="3238" y="1"/>
                      </a:moveTo>
                      <a:lnTo>
                        <a:pt x="3238" y="1"/>
                      </a:lnTo>
                      <a:cubicBezTo>
                        <a:pt x="1924" y="2477"/>
                        <a:pt x="829" y="5077"/>
                        <a:pt x="0" y="7768"/>
                      </a:cubicBezTo>
                      <a:lnTo>
                        <a:pt x="347" y="7866"/>
                      </a:lnTo>
                      <a:cubicBezTo>
                        <a:pt x="1054" y="5166"/>
                        <a:pt x="2032" y="2531"/>
                        <a:pt x="3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>
                  <a:off x="5305279" y="2385666"/>
                  <a:ext cx="123888" cy="267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6490" extrusionOk="0">
                      <a:moveTo>
                        <a:pt x="3010" y="0"/>
                      </a:moveTo>
                      <a:lnTo>
                        <a:pt x="3010" y="0"/>
                      </a:lnTo>
                      <a:cubicBezTo>
                        <a:pt x="1802" y="2014"/>
                        <a:pt x="783" y="4150"/>
                        <a:pt x="0" y="6378"/>
                      </a:cubicBezTo>
                      <a:lnTo>
                        <a:pt x="344" y="6489"/>
                      </a:lnTo>
                      <a:cubicBezTo>
                        <a:pt x="1004" y="4249"/>
                        <a:pt x="1907" y="2073"/>
                        <a:pt x="30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>
                  <a:off x="5268207" y="2379824"/>
                  <a:ext cx="113149" cy="2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463" extrusionOk="0">
                      <a:moveTo>
                        <a:pt x="2750" y="1"/>
                      </a:moveTo>
                      <a:cubicBezTo>
                        <a:pt x="1711" y="1705"/>
                        <a:pt x="788" y="3486"/>
                        <a:pt x="1" y="5331"/>
                      </a:cubicBezTo>
                      <a:lnTo>
                        <a:pt x="337" y="5462"/>
                      </a:lnTo>
                      <a:cubicBezTo>
                        <a:pt x="1006" y="3591"/>
                        <a:pt x="1815" y="1766"/>
                        <a:pt x="2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>
                  <a:off x="5246853" y="2345262"/>
                  <a:ext cx="111956" cy="20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4980" extrusionOk="0">
                      <a:moveTo>
                        <a:pt x="2720" y="1"/>
                      </a:moveTo>
                      <a:lnTo>
                        <a:pt x="2720" y="1"/>
                      </a:lnTo>
                      <a:cubicBezTo>
                        <a:pt x="1737" y="1561"/>
                        <a:pt x="827" y="3172"/>
                        <a:pt x="1" y="4828"/>
                      </a:cubicBezTo>
                      <a:lnTo>
                        <a:pt x="329" y="4979"/>
                      </a:lnTo>
                      <a:cubicBezTo>
                        <a:pt x="1041" y="3284"/>
                        <a:pt x="1841" y="1622"/>
                        <a:pt x="2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>
                  <a:off x="5215500" y="2321974"/>
                  <a:ext cx="93317" cy="18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4382" extrusionOk="0">
                      <a:moveTo>
                        <a:pt x="2268" y="0"/>
                      </a:moveTo>
                      <a:lnTo>
                        <a:pt x="2268" y="0"/>
                      </a:lnTo>
                      <a:cubicBezTo>
                        <a:pt x="1441" y="1371"/>
                        <a:pt x="683" y="2786"/>
                        <a:pt x="1" y="4241"/>
                      </a:cubicBezTo>
                      <a:lnTo>
                        <a:pt x="333" y="4382"/>
                      </a:lnTo>
                      <a:cubicBezTo>
                        <a:pt x="899" y="2892"/>
                        <a:pt x="1546" y="1429"/>
                        <a:pt x="22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>
                  <a:off x="5199824" y="2284244"/>
                  <a:ext cx="82372" cy="1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759" extrusionOk="0">
                      <a:moveTo>
                        <a:pt x="2001" y="1"/>
                      </a:moveTo>
                      <a:cubicBezTo>
                        <a:pt x="1209" y="1131"/>
                        <a:pt x="532" y="2348"/>
                        <a:pt x="0" y="3636"/>
                      </a:cubicBezTo>
                      <a:lnTo>
                        <a:pt x="340" y="3759"/>
                      </a:lnTo>
                      <a:cubicBezTo>
                        <a:pt x="749" y="2457"/>
                        <a:pt x="1311" y="1195"/>
                        <a:pt x="20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>
                  <a:off x="5175836" y="2271201"/>
                  <a:ext cx="67478" cy="120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2924" extrusionOk="0">
                      <a:moveTo>
                        <a:pt x="1639" y="1"/>
                      </a:moveTo>
                      <a:lnTo>
                        <a:pt x="1639" y="1"/>
                      </a:lnTo>
                      <a:cubicBezTo>
                        <a:pt x="1009" y="872"/>
                        <a:pt x="457" y="1805"/>
                        <a:pt x="0" y="2792"/>
                      </a:cubicBezTo>
                      <a:lnTo>
                        <a:pt x="336" y="2924"/>
                      </a:lnTo>
                      <a:cubicBezTo>
                        <a:pt x="671" y="1917"/>
                        <a:pt x="1111" y="936"/>
                        <a:pt x="1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>
                  <a:off x="5158391" y="2214462"/>
                  <a:ext cx="68177" cy="11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2880" extrusionOk="0">
                      <a:moveTo>
                        <a:pt x="1656" y="1"/>
                      </a:moveTo>
                      <a:cubicBezTo>
                        <a:pt x="1035" y="862"/>
                        <a:pt x="478" y="1776"/>
                        <a:pt x="0" y="2737"/>
                      </a:cubicBezTo>
                      <a:lnTo>
                        <a:pt x="332" y="2879"/>
                      </a:lnTo>
                      <a:cubicBezTo>
                        <a:pt x="691" y="1890"/>
                        <a:pt x="1136" y="926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>
                  <a:off x="5133745" y="2201337"/>
                  <a:ext cx="52830" cy="8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987" extrusionOk="0">
                      <a:moveTo>
                        <a:pt x="1283" y="0"/>
                      </a:moveTo>
                      <a:lnTo>
                        <a:pt x="1283" y="0"/>
                      </a:lnTo>
                      <a:cubicBezTo>
                        <a:pt x="811" y="570"/>
                        <a:pt x="379" y="1182"/>
                        <a:pt x="0" y="1830"/>
                      </a:cubicBezTo>
                      <a:lnTo>
                        <a:pt x="326" y="1986"/>
                      </a:lnTo>
                      <a:cubicBezTo>
                        <a:pt x="588" y="1305"/>
                        <a:pt x="909" y="639"/>
                        <a:pt x="128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>
                  <a:off x="5125927" y="2144104"/>
                  <a:ext cx="51802" cy="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685" extrusionOk="0">
                      <a:moveTo>
                        <a:pt x="1259" y="1"/>
                      </a:moveTo>
                      <a:lnTo>
                        <a:pt x="1" y="1477"/>
                      </a:lnTo>
                      <a:lnTo>
                        <a:pt x="296" y="1684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>
                  <a:off x="5119715" y="2104317"/>
                  <a:ext cx="47358" cy="59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1151" y="1"/>
                      </a:moveTo>
                      <a:lnTo>
                        <a:pt x="1" y="1221"/>
                      </a:lnTo>
                      <a:lnTo>
                        <a:pt x="289" y="1439"/>
                      </a:lnTo>
                      <a:lnTo>
                        <a:pt x="11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>
                  <a:off x="5110951" y="2065311"/>
                  <a:ext cx="43984" cy="4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177" extrusionOk="0">
                      <a:moveTo>
                        <a:pt x="1069" y="1"/>
                      </a:moveTo>
                      <a:lnTo>
                        <a:pt x="0" y="937"/>
                      </a:lnTo>
                      <a:lnTo>
                        <a:pt x="271" y="1177"/>
                      </a:lnTo>
                      <a:lnTo>
                        <a:pt x="10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>
                  <a:off x="5109552" y="2017460"/>
                  <a:ext cx="39211" cy="4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1126" extrusionOk="0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667" y="331"/>
                        <a:pt x="345" y="620"/>
                        <a:pt x="0" y="862"/>
                      </a:cubicBezTo>
                      <a:lnTo>
                        <a:pt x="248" y="1126"/>
                      </a:lnTo>
                      <a:cubicBezTo>
                        <a:pt x="532" y="775"/>
                        <a:pt x="768" y="396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>
                  <a:off x="5107207" y="1971953"/>
                  <a:ext cx="40487" cy="44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081" extrusionOk="0">
                      <a:moveTo>
                        <a:pt x="983" y="1"/>
                      </a:moveTo>
                      <a:lnTo>
                        <a:pt x="0" y="842"/>
                      </a:lnTo>
                      <a:lnTo>
                        <a:pt x="271" y="108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>
                  <a:off x="5320914" y="2241823"/>
                  <a:ext cx="42626" cy="5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444" extrusionOk="0">
                      <a:moveTo>
                        <a:pt x="1035" y="0"/>
                      </a:moveTo>
                      <a:lnTo>
                        <a:pt x="1035" y="0"/>
                      </a:lnTo>
                      <a:cubicBezTo>
                        <a:pt x="648" y="382"/>
                        <a:pt x="299" y="813"/>
                        <a:pt x="1" y="1284"/>
                      </a:cubicBezTo>
                      <a:lnTo>
                        <a:pt x="325" y="1444"/>
                      </a:lnTo>
                      <a:cubicBezTo>
                        <a:pt x="503" y="944"/>
                        <a:pt x="741" y="458"/>
                        <a:pt x="1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>
                  <a:off x="5393946" y="2236186"/>
                  <a:ext cx="82989" cy="12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3023" extrusionOk="0">
                      <a:moveTo>
                        <a:pt x="2017" y="1"/>
                      </a:moveTo>
                      <a:cubicBezTo>
                        <a:pt x="1266" y="888"/>
                        <a:pt x="590" y="1844"/>
                        <a:pt x="0" y="2857"/>
                      </a:cubicBezTo>
                      <a:lnTo>
                        <a:pt x="320" y="3022"/>
                      </a:lnTo>
                      <a:cubicBezTo>
                        <a:pt x="794" y="1973"/>
                        <a:pt x="1362" y="96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>
                  <a:off x="5446488" y="2239396"/>
                  <a:ext cx="81591" cy="12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3034" extrusionOk="0">
                      <a:moveTo>
                        <a:pt x="1982" y="0"/>
                      </a:moveTo>
                      <a:cubicBezTo>
                        <a:pt x="1239" y="890"/>
                        <a:pt x="575" y="1853"/>
                        <a:pt x="1" y="2873"/>
                      </a:cubicBezTo>
                      <a:lnTo>
                        <a:pt x="324" y="3033"/>
                      </a:lnTo>
                      <a:cubicBezTo>
                        <a:pt x="781" y="1980"/>
                        <a:pt x="1336" y="963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>
                  <a:off x="7184124" y="1997052"/>
                  <a:ext cx="196426" cy="15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380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18" y="842"/>
                        <a:pt x="3311" y="2206"/>
                        <a:pt x="4492" y="3803"/>
                      </a:cubicBezTo>
                      <a:lnTo>
                        <a:pt x="4774" y="3576"/>
                      </a:lnTo>
                      <a:cubicBezTo>
                        <a:pt x="3487" y="2038"/>
                        <a:pt x="1876" y="733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>
                  <a:off x="7183260" y="1904805"/>
                  <a:ext cx="208893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467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928" y="1182"/>
                        <a:pt x="3572" y="2796"/>
                        <a:pt x="4778" y="4675"/>
                      </a:cubicBezTo>
                      <a:lnTo>
                        <a:pt x="5077" y="4472"/>
                      </a:lnTo>
                      <a:cubicBezTo>
                        <a:pt x="3740" y="2615"/>
                        <a:pt x="1989" y="10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>
                  <a:off x="7167337" y="1857282"/>
                  <a:ext cx="233992" cy="18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4389" extrusionOk="0">
                      <a:moveTo>
                        <a:pt x="1" y="1"/>
                      </a:moveTo>
                      <a:cubicBezTo>
                        <a:pt x="2102" y="1060"/>
                        <a:pt x="3959" y="2571"/>
                        <a:pt x="5411" y="4389"/>
                      </a:cubicBezTo>
                      <a:lnTo>
                        <a:pt x="5687" y="4156"/>
                      </a:lnTo>
                      <a:cubicBezTo>
                        <a:pt x="4109" y="2376"/>
                        <a:pt x="2154" y="952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>
                  <a:off x="7132775" y="1794947"/>
                  <a:ext cx="265756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4217" extrusionOk="0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" y="30"/>
                        <a:pt x="28" y="62"/>
                        <a:pt x="56" y="62"/>
                      </a:cubicBezTo>
                      <a:cubicBezTo>
                        <a:pt x="61" y="62"/>
                        <a:pt x="66" y="61"/>
                        <a:pt x="71" y="58"/>
                      </a:cubicBezTo>
                      <a:lnTo>
                        <a:pt x="71" y="58"/>
                      </a:lnTo>
                      <a:cubicBezTo>
                        <a:pt x="66" y="60"/>
                        <a:pt x="62" y="61"/>
                        <a:pt x="58" y="61"/>
                      </a:cubicBezTo>
                      <a:cubicBezTo>
                        <a:pt x="29" y="61"/>
                        <a:pt x="4" y="27"/>
                        <a:pt x="17" y="1"/>
                      </a:cubicBezTo>
                      <a:lnTo>
                        <a:pt x="17" y="1"/>
                      </a:lnTo>
                      <a:cubicBezTo>
                        <a:pt x="2403" y="707"/>
                        <a:pt x="4623" y="2281"/>
                        <a:pt x="6182" y="4217"/>
                      </a:cubicBezTo>
                      <a:cubicBezTo>
                        <a:pt x="6182" y="4217"/>
                        <a:pt x="6458" y="3984"/>
                        <a:pt x="6458" y="3984"/>
                      </a:cubicBezTo>
                      <a:cubicBezTo>
                        <a:pt x="4765" y="2074"/>
                        <a:pt x="2415" y="571"/>
                        <a:pt x="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>
                  <a:off x="7110927" y="1735452"/>
                  <a:ext cx="287480" cy="16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4015" extrusionOk="0">
                      <a:moveTo>
                        <a:pt x="0" y="0"/>
                      </a:moveTo>
                      <a:cubicBezTo>
                        <a:pt x="1904" y="595"/>
                        <a:pt x="3688" y="1533"/>
                        <a:pt x="5248" y="2767"/>
                      </a:cubicBezTo>
                      <a:cubicBezTo>
                        <a:pt x="5823" y="3171"/>
                        <a:pt x="6195" y="3712"/>
                        <a:pt x="6868" y="4014"/>
                      </a:cubicBezTo>
                      <a:lnTo>
                        <a:pt x="6987" y="3674"/>
                      </a:lnTo>
                      <a:cubicBezTo>
                        <a:pt x="6428" y="3452"/>
                        <a:pt x="5938" y="2885"/>
                        <a:pt x="5411" y="2551"/>
                      </a:cubicBezTo>
                      <a:cubicBezTo>
                        <a:pt x="3785" y="1379"/>
                        <a:pt x="1934" y="50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>
                  <a:off x="7086363" y="1690933"/>
                  <a:ext cx="305049" cy="14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" h="3591" extrusionOk="0">
                      <a:moveTo>
                        <a:pt x="0" y="0"/>
                      </a:moveTo>
                      <a:cubicBezTo>
                        <a:pt x="2688" y="478"/>
                        <a:pt x="5209" y="1747"/>
                        <a:pt x="7173" y="3590"/>
                      </a:cubicBezTo>
                      <a:lnTo>
                        <a:pt x="7414" y="3322"/>
                      </a:lnTo>
                      <a:cubicBezTo>
                        <a:pt x="5316" y="1521"/>
                        <a:pt x="2706" y="3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>
                  <a:off x="7067272" y="1645961"/>
                  <a:ext cx="309698" cy="12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311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704" y="209"/>
                        <a:pt x="5305" y="1330"/>
                        <a:pt x="7291" y="3114"/>
                      </a:cubicBezTo>
                      <a:lnTo>
                        <a:pt x="7527" y="2840"/>
                      </a:lnTo>
                      <a:cubicBezTo>
                        <a:pt x="5401" y="1094"/>
                        <a:pt x="2710" y="88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>
                  <a:off x="7032299" y="1594736"/>
                  <a:ext cx="335044" cy="12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3" h="3001" extrusionOk="0">
                      <a:moveTo>
                        <a:pt x="460" y="0"/>
                      </a:moveTo>
                      <a:cubicBezTo>
                        <a:pt x="307" y="0"/>
                        <a:pt x="153" y="3"/>
                        <a:pt x="0" y="9"/>
                      </a:cubicBezTo>
                      <a:cubicBezTo>
                        <a:pt x="2904" y="15"/>
                        <a:pt x="5767" y="1109"/>
                        <a:pt x="7910" y="3001"/>
                      </a:cubicBezTo>
                      <a:lnTo>
                        <a:pt x="8142" y="2725"/>
                      </a:lnTo>
                      <a:cubicBezTo>
                        <a:pt x="5974" y="966"/>
                        <a:pt x="3210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>
                  <a:off x="6994116" y="1542852"/>
                  <a:ext cx="361665" cy="11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" h="2817" extrusionOk="0">
                      <a:moveTo>
                        <a:pt x="1638" y="0"/>
                      </a:moveTo>
                      <a:cubicBezTo>
                        <a:pt x="1089" y="0"/>
                        <a:pt x="542" y="41"/>
                        <a:pt x="1" y="124"/>
                      </a:cubicBezTo>
                      <a:cubicBezTo>
                        <a:pt x="404" y="78"/>
                        <a:pt x="809" y="56"/>
                        <a:pt x="1213" y="56"/>
                      </a:cubicBezTo>
                      <a:cubicBezTo>
                        <a:pt x="3903" y="56"/>
                        <a:pt x="6570" y="1055"/>
                        <a:pt x="8555" y="2816"/>
                      </a:cubicBezTo>
                      <a:lnTo>
                        <a:pt x="8789" y="2542"/>
                      </a:lnTo>
                      <a:cubicBezTo>
                        <a:pt x="6777" y="893"/>
                        <a:pt x="4199" y="0"/>
                        <a:pt x="1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>
                  <a:off x="6961859" y="1491709"/>
                  <a:ext cx="370881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547" extrusionOk="0">
                      <a:moveTo>
                        <a:pt x="2414" y="1"/>
                      </a:moveTo>
                      <a:cubicBezTo>
                        <a:pt x="1600" y="1"/>
                        <a:pt x="789" y="95"/>
                        <a:pt x="0" y="286"/>
                      </a:cubicBezTo>
                      <a:cubicBezTo>
                        <a:pt x="665" y="151"/>
                        <a:pt x="1340" y="86"/>
                        <a:pt x="2014" y="86"/>
                      </a:cubicBezTo>
                      <a:cubicBezTo>
                        <a:pt x="4481" y="86"/>
                        <a:pt x="6932" y="965"/>
                        <a:pt x="8784" y="2547"/>
                      </a:cubicBezTo>
                      <a:lnTo>
                        <a:pt x="9013" y="2268"/>
                      </a:lnTo>
                      <a:cubicBezTo>
                        <a:pt x="7137" y="787"/>
                        <a:pt x="4767" y="1"/>
                        <a:pt x="24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>
                  <a:off x="6925404" y="1441553"/>
                  <a:ext cx="382155" cy="8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2139" extrusionOk="0">
                      <a:moveTo>
                        <a:pt x="3141" y="0"/>
                      </a:moveTo>
                      <a:cubicBezTo>
                        <a:pt x="2117" y="0"/>
                        <a:pt x="1096" y="144"/>
                        <a:pt x="115" y="441"/>
                      </a:cubicBezTo>
                      <a:cubicBezTo>
                        <a:pt x="1" y="498"/>
                        <a:pt x="48" y="640"/>
                        <a:pt x="125" y="640"/>
                      </a:cubicBezTo>
                      <a:cubicBezTo>
                        <a:pt x="126" y="640"/>
                        <a:pt x="128" y="640"/>
                        <a:pt x="129" y="639"/>
                      </a:cubicBezTo>
                      <a:lnTo>
                        <a:pt x="129" y="639"/>
                      </a:lnTo>
                      <a:cubicBezTo>
                        <a:pt x="130" y="640"/>
                        <a:pt x="131" y="640"/>
                        <a:pt x="132" y="640"/>
                      </a:cubicBezTo>
                      <a:cubicBezTo>
                        <a:pt x="145" y="640"/>
                        <a:pt x="157" y="635"/>
                        <a:pt x="168" y="625"/>
                      </a:cubicBezTo>
                      <a:lnTo>
                        <a:pt x="168" y="625"/>
                      </a:lnTo>
                      <a:cubicBezTo>
                        <a:pt x="155" y="634"/>
                        <a:pt x="141" y="639"/>
                        <a:pt x="129" y="639"/>
                      </a:cubicBezTo>
                      <a:lnTo>
                        <a:pt x="129" y="639"/>
                      </a:lnTo>
                      <a:cubicBezTo>
                        <a:pt x="95" y="637"/>
                        <a:pt x="62" y="602"/>
                        <a:pt x="55" y="570"/>
                      </a:cubicBezTo>
                      <a:cubicBezTo>
                        <a:pt x="46" y="398"/>
                        <a:pt x="294" y="413"/>
                        <a:pt x="414" y="372"/>
                      </a:cubicBezTo>
                      <a:cubicBezTo>
                        <a:pt x="1172" y="202"/>
                        <a:pt x="1948" y="119"/>
                        <a:pt x="2726" y="119"/>
                      </a:cubicBezTo>
                      <a:cubicBezTo>
                        <a:pt x="4987" y="119"/>
                        <a:pt x="7255" y="822"/>
                        <a:pt x="9082" y="2138"/>
                      </a:cubicBezTo>
                      <a:cubicBezTo>
                        <a:pt x="9082" y="2138"/>
                        <a:pt x="9287" y="1841"/>
                        <a:pt x="9287" y="1841"/>
                      </a:cubicBezTo>
                      <a:cubicBezTo>
                        <a:pt x="7477" y="644"/>
                        <a:pt x="5305" y="0"/>
                        <a:pt x="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>
                  <a:off x="6895656" y="1401231"/>
                  <a:ext cx="372445" cy="6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498" extrusionOk="0">
                      <a:moveTo>
                        <a:pt x="3840" y="1"/>
                      </a:moveTo>
                      <a:cubicBezTo>
                        <a:pt x="2533" y="1"/>
                        <a:pt x="1231" y="211"/>
                        <a:pt x="1" y="632"/>
                      </a:cubicBezTo>
                      <a:cubicBezTo>
                        <a:pt x="1094" y="304"/>
                        <a:pt x="2231" y="144"/>
                        <a:pt x="3365" y="144"/>
                      </a:cubicBezTo>
                      <a:cubicBezTo>
                        <a:pt x="5289" y="144"/>
                        <a:pt x="7205" y="606"/>
                        <a:pt x="8889" y="1497"/>
                      </a:cubicBezTo>
                      <a:lnTo>
                        <a:pt x="9052" y="1175"/>
                      </a:lnTo>
                      <a:cubicBezTo>
                        <a:pt x="7423" y="393"/>
                        <a:pt x="5628" y="1"/>
                        <a:pt x="3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>
                  <a:off x="6872615" y="1352474"/>
                  <a:ext cx="362158" cy="5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2" h="1346" extrusionOk="0">
                      <a:moveTo>
                        <a:pt x="4185" y="1"/>
                      </a:moveTo>
                      <a:cubicBezTo>
                        <a:pt x="2787" y="1"/>
                        <a:pt x="1389" y="266"/>
                        <a:pt x="92" y="799"/>
                      </a:cubicBezTo>
                      <a:cubicBezTo>
                        <a:pt x="52" y="819"/>
                        <a:pt x="1" y="852"/>
                        <a:pt x="3" y="906"/>
                      </a:cubicBezTo>
                      <a:cubicBezTo>
                        <a:pt x="3" y="932"/>
                        <a:pt x="28" y="944"/>
                        <a:pt x="53" y="944"/>
                      </a:cubicBezTo>
                      <a:cubicBezTo>
                        <a:pt x="81" y="944"/>
                        <a:pt x="107" y="929"/>
                        <a:pt x="93" y="900"/>
                      </a:cubicBezTo>
                      <a:lnTo>
                        <a:pt x="93" y="900"/>
                      </a:lnTo>
                      <a:cubicBezTo>
                        <a:pt x="106" y="928"/>
                        <a:pt x="82" y="941"/>
                        <a:pt x="56" y="941"/>
                      </a:cubicBezTo>
                      <a:cubicBezTo>
                        <a:pt x="32" y="941"/>
                        <a:pt x="6" y="929"/>
                        <a:pt x="8" y="906"/>
                      </a:cubicBezTo>
                      <a:cubicBezTo>
                        <a:pt x="6" y="794"/>
                        <a:pt x="300" y="756"/>
                        <a:pt x="368" y="716"/>
                      </a:cubicBezTo>
                      <a:cubicBezTo>
                        <a:pt x="1451" y="349"/>
                        <a:pt x="2598" y="168"/>
                        <a:pt x="3746" y="168"/>
                      </a:cubicBezTo>
                      <a:cubicBezTo>
                        <a:pt x="5444" y="168"/>
                        <a:pt x="7144" y="565"/>
                        <a:pt x="8641" y="1345"/>
                      </a:cubicBezTo>
                      <a:lnTo>
                        <a:pt x="8801" y="1022"/>
                      </a:lnTo>
                      <a:cubicBezTo>
                        <a:pt x="7357" y="342"/>
                        <a:pt x="5771" y="1"/>
                        <a:pt x="41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>
                  <a:off x="6829701" y="1307626"/>
                  <a:ext cx="377835" cy="4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1132" extrusionOk="0">
                      <a:moveTo>
                        <a:pt x="4912" y="1"/>
                      </a:moveTo>
                      <a:cubicBezTo>
                        <a:pt x="3217" y="1"/>
                        <a:pt x="1528" y="360"/>
                        <a:pt x="1" y="1069"/>
                      </a:cubicBezTo>
                      <a:cubicBezTo>
                        <a:pt x="1412" y="479"/>
                        <a:pt x="2935" y="186"/>
                        <a:pt x="4453" y="186"/>
                      </a:cubicBezTo>
                      <a:cubicBezTo>
                        <a:pt x="6034" y="186"/>
                        <a:pt x="7609" y="503"/>
                        <a:pt x="9045" y="1131"/>
                      </a:cubicBezTo>
                      <a:lnTo>
                        <a:pt x="9182" y="797"/>
                      </a:lnTo>
                      <a:cubicBezTo>
                        <a:pt x="7819" y="264"/>
                        <a:pt x="6364" y="1"/>
                        <a:pt x="4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>
                  <a:off x="6796991" y="1266975"/>
                  <a:ext cx="369564" cy="5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" h="1431" extrusionOk="0">
                      <a:moveTo>
                        <a:pt x="5789" y="0"/>
                      </a:moveTo>
                      <a:cubicBezTo>
                        <a:pt x="3783" y="0"/>
                        <a:pt x="1783" y="486"/>
                        <a:pt x="61" y="1424"/>
                      </a:cubicBezTo>
                      <a:cubicBezTo>
                        <a:pt x="10" y="1344"/>
                        <a:pt x="82" y="1227"/>
                        <a:pt x="176" y="1222"/>
                      </a:cubicBezTo>
                      <a:lnTo>
                        <a:pt x="176" y="1222"/>
                      </a:lnTo>
                      <a:cubicBezTo>
                        <a:pt x="82" y="1224"/>
                        <a:pt x="1" y="1339"/>
                        <a:pt x="52" y="1430"/>
                      </a:cubicBezTo>
                      <a:cubicBezTo>
                        <a:pt x="1694" y="636"/>
                        <a:pt x="3518" y="230"/>
                        <a:pt x="5333" y="230"/>
                      </a:cubicBezTo>
                      <a:cubicBezTo>
                        <a:pt x="6538" y="230"/>
                        <a:pt x="7739" y="409"/>
                        <a:pt x="8880" y="773"/>
                      </a:cubicBezTo>
                      <a:lnTo>
                        <a:pt x="8982" y="426"/>
                      </a:lnTo>
                      <a:cubicBezTo>
                        <a:pt x="7944" y="140"/>
                        <a:pt x="6866" y="0"/>
                        <a:pt x="5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>
                  <a:off x="6765391" y="1224801"/>
                  <a:ext cx="371004" cy="7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7" h="1799" extrusionOk="0">
                      <a:moveTo>
                        <a:pt x="6201" y="0"/>
                      </a:moveTo>
                      <a:cubicBezTo>
                        <a:pt x="4039" y="0"/>
                        <a:pt x="1868" y="598"/>
                        <a:pt x="135" y="1711"/>
                      </a:cubicBezTo>
                      <a:lnTo>
                        <a:pt x="135" y="1711"/>
                      </a:lnTo>
                      <a:cubicBezTo>
                        <a:pt x="1846" y="754"/>
                        <a:pt x="3822" y="246"/>
                        <a:pt x="5785" y="246"/>
                      </a:cubicBezTo>
                      <a:cubicBezTo>
                        <a:pt x="6849" y="246"/>
                        <a:pt x="7908" y="395"/>
                        <a:pt x="8919" y="703"/>
                      </a:cubicBezTo>
                      <a:cubicBezTo>
                        <a:pt x="8919" y="703"/>
                        <a:pt x="9016" y="355"/>
                        <a:pt x="9016" y="355"/>
                      </a:cubicBezTo>
                      <a:cubicBezTo>
                        <a:pt x="8105" y="116"/>
                        <a:pt x="7154" y="0"/>
                        <a:pt x="6201" y="0"/>
                      </a:cubicBezTo>
                      <a:close/>
                      <a:moveTo>
                        <a:pt x="135" y="1711"/>
                      </a:moveTo>
                      <a:cubicBezTo>
                        <a:pt x="90" y="1736"/>
                        <a:pt x="45" y="1761"/>
                        <a:pt x="1" y="1787"/>
                      </a:cubicBezTo>
                      <a:lnTo>
                        <a:pt x="18" y="1787"/>
                      </a:lnTo>
                      <a:lnTo>
                        <a:pt x="18" y="1787"/>
                      </a:lnTo>
                      <a:cubicBezTo>
                        <a:pt x="57" y="1762"/>
                        <a:pt x="96" y="1736"/>
                        <a:pt x="135" y="1711"/>
                      </a:cubicBezTo>
                      <a:close/>
                      <a:moveTo>
                        <a:pt x="18" y="1787"/>
                      </a:moveTo>
                      <a:lnTo>
                        <a:pt x="18" y="1787"/>
                      </a:lnTo>
                      <a:cubicBezTo>
                        <a:pt x="12" y="1791"/>
                        <a:pt x="6" y="1795"/>
                        <a:pt x="1" y="1799"/>
                      </a:cubicBezTo>
                      <a:lnTo>
                        <a:pt x="320" y="1792"/>
                      </a:lnTo>
                      <a:lnTo>
                        <a:pt x="18" y="17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>
                  <a:off x="6712972" y="1190610"/>
                  <a:ext cx="370346" cy="7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934" extrusionOk="0">
                      <a:moveTo>
                        <a:pt x="6839" y="0"/>
                      </a:moveTo>
                      <a:cubicBezTo>
                        <a:pt x="4492" y="0"/>
                        <a:pt x="2152" y="605"/>
                        <a:pt x="105" y="1757"/>
                      </a:cubicBezTo>
                      <a:cubicBezTo>
                        <a:pt x="64" y="1780"/>
                        <a:pt x="15" y="1812"/>
                        <a:pt x="7" y="1865"/>
                      </a:cubicBezTo>
                      <a:cubicBezTo>
                        <a:pt x="1" y="1900"/>
                        <a:pt x="39" y="1934"/>
                        <a:pt x="72" y="1934"/>
                      </a:cubicBezTo>
                      <a:cubicBezTo>
                        <a:pt x="86" y="1934"/>
                        <a:pt x="99" y="1927"/>
                        <a:pt x="107" y="1911"/>
                      </a:cubicBezTo>
                      <a:lnTo>
                        <a:pt x="107" y="1911"/>
                      </a:lnTo>
                      <a:cubicBezTo>
                        <a:pt x="99" y="1926"/>
                        <a:pt x="86" y="1932"/>
                        <a:pt x="73" y="1932"/>
                      </a:cubicBezTo>
                      <a:cubicBezTo>
                        <a:pt x="42" y="1932"/>
                        <a:pt x="5" y="1897"/>
                        <a:pt x="13" y="1865"/>
                      </a:cubicBezTo>
                      <a:cubicBezTo>
                        <a:pt x="30" y="1765"/>
                        <a:pt x="304" y="1685"/>
                        <a:pt x="375" y="1636"/>
                      </a:cubicBezTo>
                      <a:cubicBezTo>
                        <a:pt x="2214" y="735"/>
                        <a:pt x="4270" y="270"/>
                        <a:pt x="6319" y="270"/>
                      </a:cubicBezTo>
                      <a:cubicBezTo>
                        <a:pt x="7198" y="270"/>
                        <a:pt x="8076" y="355"/>
                        <a:pt x="8936" y="529"/>
                      </a:cubicBezTo>
                      <a:cubicBezTo>
                        <a:pt x="8936" y="529"/>
                        <a:pt x="9000" y="174"/>
                        <a:pt x="9000" y="174"/>
                      </a:cubicBezTo>
                      <a:cubicBezTo>
                        <a:pt x="8284" y="58"/>
                        <a:pt x="7561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>
                  <a:off x="6680797" y="1143787"/>
                  <a:ext cx="359402" cy="91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2213" extrusionOk="0">
                      <a:moveTo>
                        <a:pt x="7117" y="0"/>
                      </a:moveTo>
                      <a:cubicBezTo>
                        <a:pt x="4661" y="0"/>
                        <a:pt x="2247" y="1051"/>
                        <a:pt x="135" y="2103"/>
                      </a:cubicBezTo>
                      <a:lnTo>
                        <a:pt x="135" y="2103"/>
                      </a:lnTo>
                      <a:cubicBezTo>
                        <a:pt x="2208" y="1216"/>
                        <a:pt x="4491" y="289"/>
                        <a:pt x="6784" y="289"/>
                      </a:cubicBezTo>
                      <a:cubicBezTo>
                        <a:pt x="7408" y="289"/>
                        <a:pt x="8032" y="358"/>
                        <a:pt x="8653" y="515"/>
                      </a:cubicBezTo>
                      <a:cubicBezTo>
                        <a:pt x="8653" y="515"/>
                        <a:pt x="8735" y="163"/>
                        <a:pt x="8735" y="163"/>
                      </a:cubicBezTo>
                      <a:cubicBezTo>
                        <a:pt x="8195" y="51"/>
                        <a:pt x="7655" y="0"/>
                        <a:pt x="7117" y="0"/>
                      </a:cubicBezTo>
                      <a:close/>
                      <a:moveTo>
                        <a:pt x="135" y="2103"/>
                      </a:moveTo>
                      <a:cubicBezTo>
                        <a:pt x="91" y="2122"/>
                        <a:pt x="46" y="2141"/>
                        <a:pt x="2" y="2160"/>
                      </a:cubicBezTo>
                      <a:lnTo>
                        <a:pt x="16" y="2163"/>
                      </a:lnTo>
                      <a:lnTo>
                        <a:pt x="16" y="2163"/>
                      </a:lnTo>
                      <a:cubicBezTo>
                        <a:pt x="56" y="2143"/>
                        <a:pt x="95" y="2123"/>
                        <a:pt x="135" y="2103"/>
                      </a:cubicBezTo>
                      <a:close/>
                      <a:moveTo>
                        <a:pt x="16" y="2163"/>
                      </a:moveTo>
                      <a:lnTo>
                        <a:pt x="16" y="2163"/>
                      </a:lnTo>
                      <a:cubicBezTo>
                        <a:pt x="11" y="2166"/>
                        <a:pt x="5" y="2168"/>
                        <a:pt x="0" y="2171"/>
                      </a:cubicBezTo>
                      <a:lnTo>
                        <a:pt x="279" y="2212"/>
                      </a:lnTo>
                      <a:lnTo>
                        <a:pt x="279" y="2212"/>
                      </a:lnTo>
                      <a:lnTo>
                        <a:pt x="16" y="21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>
                  <a:off x="6597314" y="1102024"/>
                  <a:ext cx="396761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2908" extrusionOk="0">
                      <a:moveTo>
                        <a:pt x="8341" y="0"/>
                      </a:moveTo>
                      <a:cubicBezTo>
                        <a:pt x="5350" y="0"/>
                        <a:pt x="2530" y="1405"/>
                        <a:pt x="1" y="2908"/>
                      </a:cubicBezTo>
                      <a:cubicBezTo>
                        <a:pt x="2448" y="1566"/>
                        <a:pt x="5189" y="309"/>
                        <a:pt x="8005" y="309"/>
                      </a:cubicBezTo>
                      <a:cubicBezTo>
                        <a:pt x="8529" y="309"/>
                        <a:pt x="9056" y="353"/>
                        <a:pt x="9584" y="448"/>
                      </a:cubicBezTo>
                      <a:lnTo>
                        <a:pt x="9642" y="91"/>
                      </a:lnTo>
                      <a:cubicBezTo>
                        <a:pt x="9205" y="29"/>
                        <a:pt x="8771" y="0"/>
                        <a:pt x="83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>
                  <a:off x="6679933" y="1063142"/>
                  <a:ext cx="267278" cy="6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1562" extrusionOk="0">
                      <a:moveTo>
                        <a:pt x="5360" y="1"/>
                      </a:moveTo>
                      <a:cubicBezTo>
                        <a:pt x="4607" y="1"/>
                        <a:pt x="3852" y="194"/>
                        <a:pt x="3117" y="335"/>
                      </a:cubicBezTo>
                      <a:cubicBezTo>
                        <a:pt x="2025" y="565"/>
                        <a:pt x="910" y="886"/>
                        <a:pt x="1" y="1555"/>
                      </a:cubicBezTo>
                      <a:lnTo>
                        <a:pt x="17" y="1555"/>
                      </a:lnTo>
                      <a:lnTo>
                        <a:pt x="217" y="1562"/>
                      </a:lnTo>
                      <a:lnTo>
                        <a:pt x="217" y="1562"/>
                      </a:lnTo>
                      <a:lnTo>
                        <a:pt x="17" y="1545"/>
                      </a:lnTo>
                      <a:cubicBezTo>
                        <a:pt x="942" y="971"/>
                        <a:pt x="2063" y="676"/>
                        <a:pt x="3150" y="518"/>
                      </a:cubicBezTo>
                      <a:cubicBezTo>
                        <a:pt x="3788" y="431"/>
                        <a:pt x="4462" y="299"/>
                        <a:pt x="5118" y="299"/>
                      </a:cubicBezTo>
                      <a:cubicBezTo>
                        <a:pt x="5546" y="299"/>
                        <a:pt x="5967" y="355"/>
                        <a:pt x="6364" y="517"/>
                      </a:cubicBezTo>
                      <a:cubicBezTo>
                        <a:pt x="6364" y="517"/>
                        <a:pt x="6495" y="179"/>
                        <a:pt x="6495" y="179"/>
                      </a:cubicBezTo>
                      <a:cubicBezTo>
                        <a:pt x="6119" y="50"/>
                        <a:pt x="5739" y="1"/>
                        <a:pt x="53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>
                  <a:off x="5752360" y="2895453"/>
                  <a:ext cx="69453" cy="13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3268" extrusionOk="0">
                      <a:moveTo>
                        <a:pt x="1687" y="1"/>
                      </a:moveTo>
                      <a:lnTo>
                        <a:pt x="1687" y="1"/>
                      </a:lnTo>
                      <a:cubicBezTo>
                        <a:pt x="938" y="932"/>
                        <a:pt x="360" y="2014"/>
                        <a:pt x="1" y="3177"/>
                      </a:cubicBezTo>
                      <a:lnTo>
                        <a:pt x="350" y="3267"/>
                      </a:lnTo>
                      <a:cubicBezTo>
                        <a:pt x="582" y="2119"/>
                        <a:pt x="1035" y="1003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>
                  <a:off x="5786922" y="2845791"/>
                  <a:ext cx="91548" cy="1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5" h="4800" extrusionOk="0">
                      <a:moveTo>
                        <a:pt x="2224" y="1"/>
                      </a:moveTo>
                      <a:cubicBezTo>
                        <a:pt x="1777" y="752"/>
                        <a:pt x="1356" y="1519"/>
                        <a:pt x="960" y="2301"/>
                      </a:cubicBezTo>
                      <a:cubicBezTo>
                        <a:pt x="588" y="3119"/>
                        <a:pt x="81" y="3860"/>
                        <a:pt x="1" y="4795"/>
                      </a:cubicBezTo>
                      <a:cubicBezTo>
                        <a:pt x="1" y="4795"/>
                        <a:pt x="362" y="4800"/>
                        <a:pt x="362" y="4800"/>
                      </a:cubicBezTo>
                      <a:cubicBezTo>
                        <a:pt x="373" y="3973"/>
                        <a:pt x="834" y="3152"/>
                        <a:pt x="1124" y="2378"/>
                      </a:cubicBezTo>
                      <a:cubicBezTo>
                        <a:pt x="1463" y="1573"/>
                        <a:pt x="1830" y="78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>
                  <a:off x="5821072" y="2832912"/>
                  <a:ext cx="115494" cy="23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5635" extrusionOk="0">
                      <a:moveTo>
                        <a:pt x="2806" y="1"/>
                      </a:moveTo>
                      <a:lnTo>
                        <a:pt x="2806" y="1"/>
                      </a:lnTo>
                      <a:cubicBezTo>
                        <a:pt x="1559" y="1654"/>
                        <a:pt x="602" y="3538"/>
                        <a:pt x="0" y="5542"/>
                      </a:cubicBezTo>
                      <a:lnTo>
                        <a:pt x="349" y="5635"/>
                      </a:lnTo>
                      <a:cubicBezTo>
                        <a:pt x="824" y="3642"/>
                        <a:pt x="1658" y="1724"/>
                        <a:pt x="28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>
                  <a:off x="5857938" y="2824683"/>
                  <a:ext cx="133598" cy="25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6222" extrusionOk="0">
                      <a:moveTo>
                        <a:pt x="3246" y="0"/>
                      </a:moveTo>
                      <a:lnTo>
                        <a:pt x="3246" y="0"/>
                      </a:lnTo>
                      <a:cubicBezTo>
                        <a:pt x="1934" y="1891"/>
                        <a:pt x="841" y="3942"/>
                        <a:pt x="1" y="6099"/>
                      </a:cubicBezTo>
                      <a:lnTo>
                        <a:pt x="341" y="6222"/>
                      </a:lnTo>
                      <a:cubicBezTo>
                        <a:pt x="1058" y="4050"/>
                        <a:pt x="2035" y="1956"/>
                        <a:pt x="32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>
                  <a:off x="5906242" y="2801519"/>
                  <a:ext cx="136108" cy="28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6955" extrusionOk="0">
                      <a:moveTo>
                        <a:pt x="3308" y="1"/>
                      </a:moveTo>
                      <a:lnTo>
                        <a:pt x="3308" y="1"/>
                      </a:lnTo>
                      <a:cubicBezTo>
                        <a:pt x="2159" y="2243"/>
                        <a:pt x="1288" y="4631"/>
                        <a:pt x="1" y="6778"/>
                      </a:cubicBezTo>
                      <a:lnTo>
                        <a:pt x="316" y="6955"/>
                      </a:lnTo>
                      <a:cubicBezTo>
                        <a:pt x="1518" y="4710"/>
                        <a:pt x="2268" y="2295"/>
                        <a:pt x="33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>
                  <a:off x="5954670" y="2797898"/>
                  <a:ext cx="130553" cy="30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" h="7396" extrusionOk="0">
                      <a:moveTo>
                        <a:pt x="3173" y="0"/>
                      </a:moveTo>
                      <a:cubicBezTo>
                        <a:pt x="2453" y="2521"/>
                        <a:pt x="1400" y="4983"/>
                        <a:pt x="0" y="7194"/>
                      </a:cubicBezTo>
                      <a:cubicBezTo>
                        <a:pt x="0" y="7194"/>
                        <a:pt x="299" y="7396"/>
                        <a:pt x="299" y="7396"/>
                      </a:cubicBezTo>
                      <a:cubicBezTo>
                        <a:pt x="1620" y="5090"/>
                        <a:pt x="2561" y="2579"/>
                        <a:pt x="3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>
                  <a:off x="6003509" y="2792426"/>
                  <a:ext cx="121789" cy="32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7852" extrusionOk="0">
                      <a:moveTo>
                        <a:pt x="2960" y="1"/>
                      </a:moveTo>
                      <a:cubicBezTo>
                        <a:pt x="2502" y="2734"/>
                        <a:pt x="1464" y="5343"/>
                        <a:pt x="1" y="7666"/>
                      </a:cubicBezTo>
                      <a:lnTo>
                        <a:pt x="311" y="7851"/>
                      </a:lnTo>
                      <a:cubicBezTo>
                        <a:pt x="1693" y="5429"/>
                        <a:pt x="2622" y="2751"/>
                        <a:pt x="29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>
                  <a:off x="6057450" y="2795676"/>
                  <a:ext cx="120431" cy="33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107" extrusionOk="0">
                      <a:moveTo>
                        <a:pt x="2927" y="0"/>
                      </a:moveTo>
                      <a:lnTo>
                        <a:pt x="2927" y="0"/>
                      </a:lnTo>
                      <a:cubicBezTo>
                        <a:pt x="2497" y="2834"/>
                        <a:pt x="1290" y="5431"/>
                        <a:pt x="0" y="7964"/>
                      </a:cubicBezTo>
                      <a:lnTo>
                        <a:pt x="332" y="8106"/>
                      </a:lnTo>
                      <a:cubicBezTo>
                        <a:pt x="608" y="7467"/>
                        <a:pt x="919" y="6814"/>
                        <a:pt x="1192" y="6157"/>
                      </a:cubicBezTo>
                      <a:cubicBezTo>
                        <a:pt x="2019" y="4189"/>
                        <a:pt x="2690" y="2127"/>
                        <a:pt x="29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>
                  <a:off x="6113984" y="2762966"/>
                  <a:ext cx="102904" cy="369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8983" extrusionOk="0">
                      <a:moveTo>
                        <a:pt x="2501" y="0"/>
                      </a:moveTo>
                      <a:cubicBezTo>
                        <a:pt x="2082" y="3033"/>
                        <a:pt x="1349" y="6075"/>
                        <a:pt x="0" y="8826"/>
                      </a:cubicBezTo>
                      <a:cubicBezTo>
                        <a:pt x="0" y="8826"/>
                        <a:pt x="326" y="8982"/>
                        <a:pt x="326" y="8982"/>
                      </a:cubicBezTo>
                      <a:cubicBezTo>
                        <a:pt x="1582" y="6142"/>
                        <a:pt x="2196" y="3073"/>
                        <a:pt x="25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>
                  <a:off x="6166608" y="2758111"/>
                  <a:ext cx="89614" cy="37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060" extrusionOk="0">
                      <a:moveTo>
                        <a:pt x="2177" y="0"/>
                      </a:moveTo>
                      <a:lnTo>
                        <a:pt x="2177" y="0"/>
                      </a:lnTo>
                      <a:cubicBezTo>
                        <a:pt x="1874" y="3042"/>
                        <a:pt x="1294" y="6131"/>
                        <a:pt x="0" y="8908"/>
                      </a:cubicBezTo>
                      <a:lnTo>
                        <a:pt x="328" y="9059"/>
                      </a:lnTo>
                      <a:cubicBezTo>
                        <a:pt x="1531" y="6187"/>
                        <a:pt x="1990" y="3082"/>
                        <a:pt x="2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>
                  <a:off x="6218780" y="2740624"/>
                  <a:ext cx="76447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9568" extrusionOk="0">
                      <a:moveTo>
                        <a:pt x="1857" y="0"/>
                      </a:moveTo>
                      <a:cubicBezTo>
                        <a:pt x="1676" y="3196"/>
                        <a:pt x="1336" y="6487"/>
                        <a:pt x="0" y="9422"/>
                      </a:cubicBezTo>
                      <a:lnTo>
                        <a:pt x="330" y="9568"/>
                      </a:lnTo>
                      <a:cubicBezTo>
                        <a:pt x="1576" y="6535"/>
                        <a:pt x="1794" y="3233"/>
                        <a:pt x="18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>
                  <a:off x="6274614" y="2725812"/>
                  <a:ext cx="71345" cy="40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9884" extrusionOk="0">
                      <a:moveTo>
                        <a:pt x="1602" y="1"/>
                      </a:moveTo>
                      <a:cubicBezTo>
                        <a:pt x="1614" y="3323"/>
                        <a:pt x="1161" y="6667"/>
                        <a:pt x="0" y="9762"/>
                      </a:cubicBezTo>
                      <a:lnTo>
                        <a:pt x="339" y="9883"/>
                      </a:lnTo>
                      <a:cubicBezTo>
                        <a:pt x="1405" y="6695"/>
                        <a:pt x="1733" y="3320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>
                  <a:off x="6326580" y="2704869"/>
                  <a:ext cx="55340" cy="43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0456" extrusionOk="0">
                      <a:moveTo>
                        <a:pt x="1225" y="1"/>
                      </a:moveTo>
                      <a:cubicBezTo>
                        <a:pt x="1225" y="3466"/>
                        <a:pt x="1023" y="7018"/>
                        <a:pt x="0" y="10342"/>
                      </a:cubicBezTo>
                      <a:cubicBezTo>
                        <a:pt x="0" y="10342"/>
                        <a:pt x="343" y="10456"/>
                        <a:pt x="343" y="10456"/>
                      </a:cubicBezTo>
                      <a:cubicBezTo>
                        <a:pt x="1263" y="7061"/>
                        <a:pt x="1344" y="3493"/>
                        <a:pt x="12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>
                  <a:off x="6385211" y="2670883"/>
                  <a:ext cx="45918" cy="4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1034" extrusionOk="0">
                      <a:moveTo>
                        <a:pt x="686" y="0"/>
                      </a:moveTo>
                      <a:cubicBezTo>
                        <a:pt x="1077" y="3632"/>
                        <a:pt x="857" y="7389"/>
                        <a:pt x="1" y="10939"/>
                      </a:cubicBezTo>
                      <a:lnTo>
                        <a:pt x="348" y="11033"/>
                      </a:lnTo>
                      <a:cubicBezTo>
                        <a:pt x="570" y="10123"/>
                        <a:pt x="698" y="9205"/>
                        <a:pt x="794" y="8285"/>
                      </a:cubicBezTo>
                      <a:cubicBezTo>
                        <a:pt x="1048" y="5533"/>
                        <a:pt x="1116" y="2735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9"/>
                <p:cNvSpPr/>
                <p:nvPr/>
              </p:nvSpPr>
              <p:spPr>
                <a:xfrm>
                  <a:off x="6446888" y="2654672"/>
                  <a:ext cx="26621" cy="45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1094" extrusionOk="0">
                      <a:moveTo>
                        <a:pt x="20" y="1"/>
                      </a:moveTo>
                      <a:cubicBezTo>
                        <a:pt x="506" y="3643"/>
                        <a:pt x="574" y="7397"/>
                        <a:pt x="0" y="11027"/>
                      </a:cubicBezTo>
                      <a:lnTo>
                        <a:pt x="355" y="11093"/>
                      </a:lnTo>
                      <a:cubicBezTo>
                        <a:pt x="502" y="10162"/>
                        <a:pt x="555" y="9234"/>
                        <a:pt x="585" y="8307"/>
                      </a:cubicBezTo>
                      <a:cubicBezTo>
                        <a:pt x="646" y="5530"/>
                        <a:pt x="513" y="2735"/>
                        <a:pt x="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9"/>
                <p:cNvSpPr/>
                <p:nvPr/>
              </p:nvSpPr>
              <p:spPr>
                <a:xfrm>
                  <a:off x="6478281" y="2624966"/>
                  <a:ext cx="50485" cy="47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569" extrusionOk="0">
                      <a:moveTo>
                        <a:pt x="0" y="0"/>
                      </a:moveTo>
                      <a:cubicBezTo>
                        <a:pt x="519" y="1869"/>
                        <a:pt x="739" y="3807"/>
                        <a:pt x="881" y="5737"/>
                      </a:cubicBezTo>
                      <a:cubicBezTo>
                        <a:pt x="986" y="7647"/>
                        <a:pt x="1045" y="9617"/>
                        <a:pt x="660" y="11492"/>
                      </a:cubicBezTo>
                      <a:lnTo>
                        <a:pt x="1013" y="11568"/>
                      </a:lnTo>
                      <a:cubicBezTo>
                        <a:pt x="1194" y="10591"/>
                        <a:pt x="1226" y="9612"/>
                        <a:pt x="1221" y="8637"/>
                      </a:cubicBezTo>
                      <a:cubicBezTo>
                        <a:pt x="1158" y="5727"/>
                        <a:pt x="834" y="279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9"/>
                <p:cNvSpPr/>
                <p:nvPr/>
              </p:nvSpPr>
              <p:spPr>
                <a:xfrm>
                  <a:off x="6524364" y="2612005"/>
                  <a:ext cx="64310" cy="47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116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27" y="3759"/>
                        <a:pt x="1291" y="7732"/>
                        <a:pt x="1172" y="11614"/>
                      </a:cubicBezTo>
                      <a:lnTo>
                        <a:pt x="1532" y="11633"/>
                      </a:lnTo>
                      <a:cubicBezTo>
                        <a:pt x="1563" y="10642"/>
                        <a:pt x="1521" y="9662"/>
                        <a:pt x="1458" y="8681"/>
                      </a:cubicBezTo>
                      <a:cubicBezTo>
                        <a:pt x="1230" y="5757"/>
                        <a:pt x="906" y="2801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9"/>
                <p:cNvSpPr/>
                <p:nvPr/>
              </p:nvSpPr>
              <p:spPr>
                <a:xfrm>
                  <a:off x="6559172" y="2594436"/>
                  <a:ext cx="81549" cy="46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2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44" y="1793"/>
                        <a:pt x="991" y="3675"/>
                        <a:pt x="1278" y="5552"/>
                      </a:cubicBezTo>
                      <a:cubicBezTo>
                        <a:pt x="1525" y="7414"/>
                        <a:pt x="1745" y="9335"/>
                        <a:pt x="1530" y="11200"/>
                      </a:cubicBezTo>
                      <a:lnTo>
                        <a:pt x="1889" y="11246"/>
                      </a:lnTo>
                      <a:cubicBezTo>
                        <a:pt x="1982" y="10274"/>
                        <a:pt x="1929" y="9314"/>
                        <a:pt x="1844" y="8362"/>
                      </a:cubicBezTo>
                      <a:cubicBezTo>
                        <a:pt x="1541" y="5522"/>
                        <a:pt x="1019" y="267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9"/>
                <p:cNvSpPr/>
                <p:nvPr/>
              </p:nvSpPr>
              <p:spPr>
                <a:xfrm>
                  <a:off x="6600482" y="2567815"/>
                  <a:ext cx="94428" cy="46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1247" extrusionOk="0">
                      <a:moveTo>
                        <a:pt x="0" y="0"/>
                      </a:moveTo>
                      <a:cubicBezTo>
                        <a:pt x="787" y="1749"/>
                        <a:pt x="1123" y="3658"/>
                        <a:pt x="1423" y="5541"/>
                      </a:cubicBezTo>
                      <a:cubicBezTo>
                        <a:pt x="1697" y="7433"/>
                        <a:pt x="1884" y="9342"/>
                        <a:pt x="1934" y="11246"/>
                      </a:cubicBezTo>
                      <a:lnTo>
                        <a:pt x="2294" y="11233"/>
                      </a:lnTo>
                      <a:cubicBezTo>
                        <a:pt x="2183" y="9309"/>
                        <a:pt x="1936" y="7404"/>
                        <a:pt x="1600" y="5512"/>
                      </a:cubicBezTo>
                      <a:cubicBezTo>
                        <a:pt x="1242" y="3635"/>
                        <a:pt x="843" y="17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9"/>
                <p:cNvSpPr/>
                <p:nvPr/>
              </p:nvSpPr>
              <p:spPr>
                <a:xfrm>
                  <a:off x="6651337" y="2559792"/>
                  <a:ext cx="92288" cy="4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11019" extrusionOk="0">
                      <a:moveTo>
                        <a:pt x="1" y="1"/>
                      </a:moveTo>
                      <a:cubicBezTo>
                        <a:pt x="608" y="1772"/>
                        <a:pt x="1029" y="3603"/>
                        <a:pt x="1365" y="5443"/>
                      </a:cubicBezTo>
                      <a:cubicBezTo>
                        <a:pt x="1674" y="7266"/>
                        <a:pt x="1964" y="9146"/>
                        <a:pt x="1833" y="10989"/>
                      </a:cubicBezTo>
                      <a:cubicBezTo>
                        <a:pt x="1833" y="10989"/>
                        <a:pt x="2193" y="11018"/>
                        <a:pt x="2193" y="11018"/>
                      </a:cubicBezTo>
                      <a:cubicBezTo>
                        <a:pt x="2242" y="10058"/>
                        <a:pt x="2151" y="9117"/>
                        <a:pt x="2030" y="8184"/>
                      </a:cubicBezTo>
                      <a:cubicBezTo>
                        <a:pt x="1630" y="5398"/>
                        <a:pt x="981" y="263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9"/>
                <p:cNvSpPr/>
                <p:nvPr/>
              </p:nvSpPr>
              <p:spPr>
                <a:xfrm>
                  <a:off x="6704373" y="2547407"/>
                  <a:ext cx="92905" cy="43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049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59" y="1698"/>
                        <a:pt x="974" y="3439"/>
                        <a:pt x="1322" y="5188"/>
                      </a:cubicBezTo>
                      <a:cubicBezTo>
                        <a:pt x="1637" y="6919"/>
                        <a:pt x="1955" y="8712"/>
                        <a:pt x="1822" y="10466"/>
                      </a:cubicBezTo>
                      <a:cubicBezTo>
                        <a:pt x="1822" y="10466"/>
                        <a:pt x="2181" y="10498"/>
                        <a:pt x="2181" y="10498"/>
                      </a:cubicBezTo>
                      <a:cubicBezTo>
                        <a:pt x="2257" y="8676"/>
                        <a:pt x="1879" y="6912"/>
                        <a:pt x="1499" y="5151"/>
                      </a:cubicBezTo>
                      <a:cubicBezTo>
                        <a:pt x="1092" y="3408"/>
                        <a:pt x="616" y="1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9"/>
                <p:cNvSpPr/>
                <p:nvPr/>
              </p:nvSpPr>
              <p:spPr>
                <a:xfrm>
                  <a:off x="6756998" y="2535804"/>
                  <a:ext cx="93358" cy="4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0189" extrusionOk="0">
                      <a:moveTo>
                        <a:pt x="1" y="1"/>
                      </a:moveTo>
                      <a:cubicBezTo>
                        <a:pt x="615" y="1628"/>
                        <a:pt x="995" y="3332"/>
                        <a:pt x="1339" y="5032"/>
                      </a:cubicBezTo>
                      <a:cubicBezTo>
                        <a:pt x="1646" y="6720"/>
                        <a:pt x="1955" y="8459"/>
                        <a:pt x="1897" y="10172"/>
                      </a:cubicBezTo>
                      <a:lnTo>
                        <a:pt x="2258" y="10188"/>
                      </a:lnTo>
                      <a:cubicBezTo>
                        <a:pt x="2269" y="9294"/>
                        <a:pt x="2153" y="8426"/>
                        <a:pt x="2020" y="7562"/>
                      </a:cubicBezTo>
                      <a:cubicBezTo>
                        <a:pt x="1575" y="4991"/>
                        <a:pt x="979" y="242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9"/>
                <p:cNvSpPr/>
                <p:nvPr/>
              </p:nvSpPr>
              <p:spPr>
                <a:xfrm>
                  <a:off x="6805631" y="2523708"/>
                  <a:ext cx="92000" cy="39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9710" extrusionOk="0">
                      <a:moveTo>
                        <a:pt x="0" y="1"/>
                      </a:moveTo>
                      <a:cubicBezTo>
                        <a:pt x="972" y="3136"/>
                        <a:pt x="1778" y="6417"/>
                        <a:pt x="1874" y="9705"/>
                      </a:cubicBezTo>
                      <a:lnTo>
                        <a:pt x="2235" y="9710"/>
                      </a:lnTo>
                      <a:cubicBezTo>
                        <a:pt x="2020" y="6381"/>
                        <a:pt x="1096" y="31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9"/>
                <p:cNvSpPr/>
                <p:nvPr/>
              </p:nvSpPr>
              <p:spPr>
                <a:xfrm>
                  <a:off x="6843443" y="2498115"/>
                  <a:ext cx="106895" cy="39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949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4" y="1553"/>
                        <a:pt x="1020" y="3103"/>
                        <a:pt x="1445" y="4677"/>
                      </a:cubicBezTo>
                      <a:cubicBezTo>
                        <a:pt x="1827" y="6213"/>
                        <a:pt x="2292" y="7857"/>
                        <a:pt x="2111" y="9434"/>
                      </a:cubicBezTo>
                      <a:cubicBezTo>
                        <a:pt x="2111" y="9434"/>
                        <a:pt x="2468" y="9490"/>
                        <a:pt x="2468" y="9490"/>
                      </a:cubicBezTo>
                      <a:cubicBezTo>
                        <a:pt x="2597" y="7799"/>
                        <a:pt x="2072" y="6216"/>
                        <a:pt x="1619" y="4627"/>
                      </a:cubicBezTo>
                      <a:cubicBezTo>
                        <a:pt x="1135" y="3063"/>
                        <a:pt x="561" y="1534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9"/>
                <p:cNvSpPr/>
                <p:nvPr/>
              </p:nvSpPr>
              <p:spPr>
                <a:xfrm>
                  <a:off x="6886234" y="2481945"/>
                  <a:ext cx="103809" cy="37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906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7" y="2923"/>
                        <a:pt x="2057" y="5955"/>
                        <a:pt x="2162" y="9052"/>
                      </a:cubicBezTo>
                      <a:cubicBezTo>
                        <a:pt x="2162" y="9052"/>
                        <a:pt x="2522" y="9066"/>
                        <a:pt x="2522" y="9066"/>
                      </a:cubicBezTo>
                      <a:cubicBezTo>
                        <a:pt x="2477" y="7457"/>
                        <a:pt x="2005" y="5953"/>
                        <a:pt x="1569" y="4431"/>
                      </a:cubicBezTo>
                      <a:cubicBezTo>
                        <a:pt x="1106" y="2932"/>
                        <a:pt x="593" y="145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9"/>
                <p:cNvSpPr/>
                <p:nvPr/>
              </p:nvSpPr>
              <p:spPr>
                <a:xfrm>
                  <a:off x="6925857" y="2459110"/>
                  <a:ext cx="113560" cy="3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8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70" y="2684"/>
                        <a:pt x="2163" y="5498"/>
                        <a:pt x="2398" y="8389"/>
                      </a:cubicBezTo>
                      <a:lnTo>
                        <a:pt x="2760" y="8386"/>
                      </a:lnTo>
                      <a:cubicBezTo>
                        <a:pt x="2643" y="6879"/>
                        <a:pt x="2143" y="5492"/>
                        <a:pt x="1671" y="4080"/>
                      </a:cubicBezTo>
                      <a:cubicBezTo>
                        <a:pt x="1178" y="2694"/>
                        <a:pt x="639" y="132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9"/>
                <p:cNvSpPr/>
                <p:nvPr/>
              </p:nvSpPr>
              <p:spPr>
                <a:xfrm>
                  <a:off x="6961365" y="2435534"/>
                  <a:ext cx="117510" cy="3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78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91" y="2524"/>
                        <a:pt x="2420" y="5076"/>
                        <a:pt x="2494" y="7830"/>
                      </a:cubicBezTo>
                      <a:cubicBezTo>
                        <a:pt x="2494" y="7830"/>
                        <a:pt x="2855" y="7847"/>
                        <a:pt x="2855" y="7847"/>
                      </a:cubicBezTo>
                      <a:cubicBezTo>
                        <a:pt x="2674" y="5023"/>
                        <a:pt x="1121" y="252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29"/>
                <p:cNvSpPr/>
                <p:nvPr/>
              </p:nvSpPr>
              <p:spPr>
                <a:xfrm>
                  <a:off x="7000782" y="2418747"/>
                  <a:ext cx="123147" cy="28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7042" extrusionOk="0">
                      <a:moveTo>
                        <a:pt x="0" y="1"/>
                      </a:moveTo>
                      <a:cubicBezTo>
                        <a:pt x="1136" y="2221"/>
                        <a:pt x="2289" y="4561"/>
                        <a:pt x="2635" y="7041"/>
                      </a:cubicBezTo>
                      <a:cubicBezTo>
                        <a:pt x="2635" y="7041"/>
                        <a:pt x="2992" y="6995"/>
                        <a:pt x="2992" y="6995"/>
                      </a:cubicBezTo>
                      <a:cubicBezTo>
                        <a:pt x="2516" y="4459"/>
                        <a:pt x="1261" y="220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29"/>
                <p:cNvSpPr/>
                <p:nvPr/>
              </p:nvSpPr>
              <p:spPr>
                <a:xfrm>
                  <a:off x="7050238" y="2398874"/>
                  <a:ext cx="112079" cy="2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642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35" y="1967"/>
                        <a:pt x="2061" y="4175"/>
                        <a:pt x="2363" y="6425"/>
                      </a:cubicBezTo>
                      <a:cubicBezTo>
                        <a:pt x="2363" y="6425"/>
                        <a:pt x="2723" y="6407"/>
                        <a:pt x="2723" y="6407"/>
                      </a:cubicBezTo>
                      <a:cubicBezTo>
                        <a:pt x="2300" y="4101"/>
                        <a:pt x="1261" y="1955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9"/>
                <p:cNvSpPr/>
                <p:nvPr/>
              </p:nvSpPr>
              <p:spPr>
                <a:xfrm>
                  <a:off x="7091465" y="2385502"/>
                  <a:ext cx="107923" cy="2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54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35" y="1577"/>
                        <a:pt x="1944" y="3471"/>
                        <a:pt x="2270" y="5430"/>
                      </a:cubicBezTo>
                      <a:lnTo>
                        <a:pt x="2623" y="5356"/>
                      </a:lnTo>
                      <a:cubicBezTo>
                        <a:pt x="2178" y="3401"/>
                        <a:pt x="1337" y="150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9"/>
                <p:cNvSpPr/>
                <p:nvPr/>
              </p:nvSpPr>
              <p:spPr>
                <a:xfrm>
                  <a:off x="7110474" y="2358469"/>
                  <a:ext cx="126027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5223" extrusionOk="0">
                      <a:moveTo>
                        <a:pt x="3062" y="5119"/>
                      </a:moveTo>
                      <a:lnTo>
                        <a:pt x="3062" y="5119"/>
                      </a:lnTo>
                      <a:cubicBezTo>
                        <a:pt x="3062" y="5119"/>
                        <a:pt x="3062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63" y="1469"/>
                        <a:pt x="2228" y="3297"/>
                        <a:pt x="2716" y="5223"/>
                      </a:cubicBezTo>
                      <a:cubicBezTo>
                        <a:pt x="2716" y="5223"/>
                        <a:pt x="3059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lnTo>
                        <a:pt x="3062" y="5119"/>
                      </a:lnTo>
                      <a:cubicBezTo>
                        <a:pt x="2455" y="3208"/>
                        <a:pt x="1458" y="139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9"/>
                <p:cNvSpPr/>
                <p:nvPr/>
              </p:nvSpPr>
              <p:spPr>
                <a:xfrm>
                  <a:off x="7116811" y="2309301"/>
                  <a:ext cx="155610" cy="19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64" y="1252"/>
                        <a:pt x="2688" y="2932"/>
                        <a:pt x="3455" y="4765"/>
                      </a:cubicBezTo>
                      <a:lnTo>
                        <a:pt x="3781" y="4611"/>
                      </a:lnTo>
                      <a:cubicBezTo>
                        <a:pt x="2900" y="2811"/>
                        <a:pt x="1646" y="1160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9"/>
                <p:cNvSpPr/>
                <p:nvPr/>
              </p:nvSpPr>
              <p:spPr>
                <a:xfrm>
                  <a:off x="7130759" y="2265564"/>
                  <a:ext cx="174167" cy="18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43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83" y="1086"/>
                        <a:pt x="2974" y="2642"/>
                        <a:pt x="3923" y="4387"/>
                      </a:cubicBezTo>
                      <a:cubicBezTo>
                        <a:pt x="3923" y="4387"/>
                        <a:pt x="4233" y="4200"/>
                        <a:pt x="4233" y="4200"/>
                      </a:cubicBezTo>
                      <a:cubicBezTo>
                        <a:pt x="3172" y="2500"/>
                        <a:pt x="1756" y="98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9"/>
                <p:cNvSpPr/>
                <p:nvPr/>
              </p:nvSpPr>
              <p:spPr>
                <a:xfrm>
                  <a:off x="7137095" y="2230838"/>
                  <a:ext cx="196385" cy="15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380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17" y="843"/>
                        <a:pt x="3310" y="2207"/>
                        <a:pt x="4492" y="3803"/>
                      </a:cubicBezTo>
                      <a:cubicBezTo>
                        <a:pt x="4492" y="3803"/>
                        <a:pt x="4772" y="3576"/>
                        <a:pt x="4772" y="3576"/>
                      </a:cubicBezTo>
                      <a:cubicBezTo>
                        <a:pt x="3486" y="2039"/>
                        <a:pt x="1875" y="734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9"/>
                <p:cNvSpPr/>
                <p:nvPr/>
              </p:nvSpPr>
              <p:spPr>
                <a:xfrm>
                  <a:off x="6984612" y="2279306"/>
                  <a:ext cx="107388" cy="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" h="17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33" y="352"/>
                        <a:pt x="1750" y="962"/>
                        <a:pt x="2338" y="1725"/>
                      </a:cubicBezTo>
                      <a:lnTo>
                        <a:pt x="2609" y="1487"/>
                      </a:lnTo>
                      <a:cubicBezTo>
                        <a:pt x="1886" y="753"/>
                        <a:pt x="969" y="23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9"/>
                <p:cNvSpPr/>
                <p:nvPr/>
              </p:nvSpPr>
              <p:spPr>
                <a:xfrm>
                  <a:off x="6967948" y="2322097"/>
                  <a:ext cx="75871" cy="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1390" extrusionOk="0">
                      <a:moveTo>
                        <a:pt x="0" y="0"/>
                      </a:moveTo>
                      <a:cubicBezTo>
                        <a:pt x="630" y="346"/>
                        <a:pt x="1168" y="828"/>
                        <a:pt x="1569" y="1390"/>
                      </a:cubicBezTo>
                      <a:lnTo>
                        <a:pt x="1843" y="1156"/>
                      </a:lnTo>
                      <a:cubicBezTo>
                        <a:pt x="1316" y="630"/>
                        <a:pt x="679" y="23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9"/>
                <p:cNvSpPr/>
                <p:nvPr/>
              </p:nvSpPr>
              <p:spPr>
                <a:xfrm>
                  <a:off x="6889196" y="2306174"/>
                  <a:ext cx="108787" cy="9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313" extrusionOk="0">
                      <a:moveTo>
                        <a:pt x="0" y="0"/>
                      </a:moveTo>
                      <a:cubicBezTo>
                        <a:pt x="991" y="539"/>
                        <a:pt x="1808" y="1356"/>
                        <a:pt x="2337" y="2313"/>
                      </a:cubicBezTo>
                      <a:lnTo>
                        <a:pt x="2644" y="2120"/>
                      </a:lnTo>
                      <a:cubicBezTo>
                        <a:pt x="1975" y="1169"/>
                        <a:pt x="1042" y="431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5" name="Google Shape;615;p29"/>
              <p:cNvSpPr/>
              <p:nvPr/>
            </p:nvSpPr>
            <p:spPr>
              <a:xfrm>
                <a:off x="5614730" y="1984708"/>
                <a:ext cx="1721342" cy="953535"/>
              </a:xfrm>
              <a:custGeom>
                <a:avLst/>
                <a:gdLst/>
                <a:ahLst/>
                <a:cxnLst/>
                <a:rect l="l" t="t" r="r" b="b"/>
                <a:pathLst>
                  <a:path w="41836" h="23175" extrusionOk="0">
                    <a:moveTo>
                      <a:pt x="28702" y="0"/>
                    </a:moveTo>
                    <a:cubicBezTo>
                      <a:pt x="26838" y="0"/>
                      <a:pt x="24965" y="262"/>
                      <a:pt x="23164" y="712"/>
                    </a:cubicBezTo>
                    <a:cubicBezTo>
                      <a:pt x="15297" y="2460"/>
                      <a:pt x="7671" y="6392"/>
                      <a:pt x="3348" y="13443"/>
                    </a:cubicBezTo>
                    <a:cubicBezTo>
                      <a:pt x="1551" y="16381"/>
                      <a:pt x="249" y="19721"/>
                      <a:pt x="1" y="23164"/>
                    </a:cubicBezTo>
                    <a:lnTo>
                      <a:pt x="109" y="23174"/>
                    </a:lnTo>
                    <a:cubicBezTo>
                      <a:pt x="1127" y="18807"/>
                      <a:pt x="3359" y="14764"/>
                      <a:pt x="6269" y="11375"/>
                    </a:cubicBezTo>
                    <a:cubicBezTo>
                      <a:pt x="10580" y="6351"/>
                      <a:pt x="17468" y="1955"/>
                      <a:pt x="24071" y="920"/>
                    </a:cubicBezTo>
                    <a:cubicBezTo>
                      <a:pt x="25061" y="787"/>
                      <a:pt x="26065" y="720"/>
                      <a:pt x="27070" y="720"/>
                    </a:cubicBezTo>
                    <a:cubicBezTo>
                      <a:pt x="32484" y="720"/>
                      <a:pt x="37962" y="2654"/>
                      <a:pt x="41747" y="6585"/>
                    </a:cubicBezTo>
                    <a:cubicBezTo>
                      <a:pt x="41747" y="6585"/>
                      <a:pt x="41835" y="6522"/>
                      <a:pt x="41835" y="6522"/>
                    </a:cubicBezTo>
                    <a:cubicBezTo>
                      <a:pt x="40554" y="4607"/>
                      <a:pt x="38720" y="3084"/>
                      <a:pt x="36681" y="1971"/>
                    </a:cubicBezTo>
                    <a:cubicBezTo>
                      <a:pt x="34220" y="577"/>
                      <a:pt x="31472" y="0"/>
                      <a:pt x="28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6091148" y="2225900"/>
                <a:ext cx="119897" cy="9331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9" y="886"/>
                      <a:pt x="1865" y="1559"/>
                      <a:pt x="2913" y="2267"/>
                    </a:cubicBezTo>
                    <a:cubicBezTo>
                      <a:pt x="2449" y="1072"/>
                      <a:pt x="1253" y="2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>
                <a:off x="6003468" y="2291280"/>
                <a:ext cx="111997" cy="8504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067" extrusionOk="0">
                    <a:moveTo>
                      <a:pt x="1" y="1"/>
                    </a:moveTo>
                    <a:cubicBezTo>
                      <a:pt x="330" y="842"/>
                      <a:pt x="1001" y="1527"/>
                      <a:pt x="1821" y="1899"/>
                    </a:cubicBezTo>
                    <a:cubicBezTo>
                      <a:pt x="2043" y="1995"/>
                      <a:pt x="2289" y="2066"/>
                      <a:pt x="2536" y="2066"/>
                    </a:cubicBezTo>
                    <a:cubicBezTo>
                      <a:pt x="2598" y="2066"/>
                      <a:pt x="2659" y="2062"/>
                      <a:pt x="2721" y="2052"/>
                    </a:cubicBezTo>
                    <a:cubicBezTo>
                      <a:pt x="2465" y="1880"/>
                      <a:pt x="2254" y="1709"/>
                      <a:pt x="2037" y="1537"/>
                    </a:cubicBezTo>
                    <a:cubicBezTo>
                      <a:pt x="1383" y="1006"/>
                      <a:pt x="763" y="43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5921960" y="2376738"/>
                <a:ext cx="137219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19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6" y="862"/>
                      <a:pt x="1358" y="1519"/>
                      <a:pt x="2315" y="1837"/>
                    </a:cubicBezTo>
                    <a:cubicBezTo>
                      <a:pt x="2519" y="1900"/>
                      <a:pt x="2739" y="1948"/>
                      <a:pt x="2958" y="1948"/>
                    </a:cubicBezTo>
                    <a:cubicBezTo>
                      <a:pt x="3085" y="1948"/>
                      <a:pt x="3212" y="1932"/>
                      <a:pt x="3335" y="1892"/>
                    </a:cubicBezTo>
                    <a:cubicBezTo>
                      <a:pt x="3015" y="1771"/>
                      <a:pt x="2754" y="1609"/>
                      <a:pt x="2485" y="1451"/>
                    </a:cubicBezTo>
                    <a:cubicBezTo>
                      <a:pt x="1680" y="956"/>
                      <a:pt x="893" y="3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>
                <a:off x="5840575" y="2462031"/>
                <a:ext cx="127344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7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0" y="811"/>
                      <a:pt x="1245" y="1427"/>
                      <a:pt x="2143" y="1694"/>
                    </a:cubicBezTo>
                    <a:cubicBezTo>
                      <a:pt x="2295" y="1737"/>
                      <a:pt x="2462" y="1767"/>
                      <a:pt x="2628" y="1767"/>
                    </a:cubicBezTo>
                    <a:cubicBezTo>
                      <a:pt x="2790" y="1767"/>
                      <a:pt x="2950" y="1738"/>
                      <a:pt x="3094" y="1661"/>
                    </a:cubicBezTo>
                    <a:cubicBezTo>
                      <a:pt x="2787" y="1587"/>
                      <a:pt x="2551" y="1445"/>
                      <a:pt x="2303" y="1303"/>
                    </a:cubicBezTo>
                    <a:cubicBezTo>
                      <a:pt x="1563" y="858"/>
                      <a:pt x="812" y="3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>
                <a:off x="5778199" y="2553990"/>
                <a:ext cx="127303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734"/>
                      <a:pt x="1274" y="1501"/>
                      <a:pt x="2121" y="1501"/>
                    </a:cubicBezTo>
                    <a:cubicBezTo>
                      <a:pt x="2484" y="1501"/>
                      <a:pt x="2828" y="1361"/>
                      <a:pt x="3094" y="1017"/>
                    </a:cubicBezTo>
                    <a:lnTo>
                      <a:pt x="3094" y="1017"/>
                    </a:lnTo>
                    <a:cubicBezTo>
                      <a:pt x="2917" y="1065"/>
                      <a:pt x="2748" y="1087"/>
                      <a:pt x="2585" y="1087"/>
                    </a:cubicBezTo>
                    <a:cubicBezTo>
                      <a:pt x="1648" y="1087"/>
                      <a:pt x="910" y="37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>
                <a:off x="5735984" y="2642452"/>
                <a:ext cx="117551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5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7" y="704"/>
                      <a:pt x="1258" y="1527"/>
                      <a:pt x="2106" y="1527"/>
                    </a:cubicBezTo>
                    <a:cubicBezTo>
                      <a:pt x="2373" y="1527"/>
                      <a:pt x="2631" y="1445"/>
                      <a:pt x="2857" y="1253"/>
                    </a:cubicBezTo>
                    <a:cubicBezTo>
                      <a:pt x="1756" y="1223"/>
                      <a:pt x="1005" y="365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>
                <a:off x="5690478" y="2720298"/>
                <a:ext cx="110639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397" extrusionOk="0">
                    <a:moveTo>
                      <a:pt x="1" y="1"/>
                    </a:moveTo>
                    <a:cubicBezTo>
                      <a:pt x="355" y="730"/>
                      <a:pt x="1082" y="1249"/>
                      <a:pt x="1878" y="1379"/>
                    </a:cubicBezTo>
                    <a:cubicBezTo>
                      <a:pt x="1959" y="1390"/>
                      <a:pt x="2042" y="1396"/>
                      <a:pt x="2125" y="1396"/>
                    </a:cubicBezTo>
                    <a:cubicBezTo>
                      <a:pt x="2319" y="1396"/>
                      <a:pt x="2513" y="1362"/>
                      <a:pt x="2688" y="1275"/>
                    </a:cubicBezTo>
                    <a:cubicBezTo>
                      <a:pt x="2429" y="1173"/>
                      <a:pt x="2214" y="1076"/>
                      <a:pt x="1998" y="973"/>
                    </a:cubicBezTo>
                    <a:cubicBezTo>
                      <a:pt x="1337" y="644"/>
                      <a:pt x="734" y="26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>
                <a:off x="5656451" y="2780740"/>
                <a:ext cx="131006" cy="724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60" extrusionOk="0">
                    <a:moveTo>
                      <a:pt x="0" y="1"/>
                    </a:moveTo>
                    <a:cubicBezTo>
                      <a:pt x="525" y="790"/>
                      <a:pt x="1322" y="1370"/>
                      <a:pt x="2222" y="1661"/>
                    </a:cubicBezTo>
                    <a:cubicBezTo>
                      <a:pt x="2404" y="1717"/>
                      <a:pt x="2606" y="1760"/>
                      <a:pt x="2807" y="1760"/>
                    </a:cubicBezTo>
                    <a:cubicBezTo>
                      <a:pt x="2934" y="1760"/>
                      <a:pt x="3062" y="1742"/>
                      <a:pt x="3183" y="1699"/>
                    </a:cubicBezTo>
                    <a:cubicBezTo>
                      <a:pt x="2884" y="1582"/>
                      <a:pt x="2646" y="1427"/>
                      <a:pt x="2391" y="1274"/>
                    </a:cubicBezTo>
                    <a:cubicBezTo>
                      <a:pt x="1638" y="813"/>
                      <a:pt x="846" y="28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>
                <a:off x="5640651" y="2829785"/>
                <a:ext cx="107635" cy="8726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1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1055"/>
                      <a:pt x="1157" y="2120"/>
                      <a:pt x="2263" y="2120"/>
                    </a:cubicBezTo>
                    <a:cubicBezTo>
                      <a:pt x="2379" y="2120"/>
                      <a:pt x="2497" y="2109"/>
                      <a:pt x="2615" y="2084"/>
                    </a:cubicBezTo>
                    <a:cubicBezTo>
                      <a:pt x="1549" y="1563"/>
                      <a:pt x="905" y="77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>
                <a:off x="5612920" y="2527123"/>
                <a:ext cx="98131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55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347"/>
                      <a:pt x="125" y="698"/>
                      <a:pt x="275" y="995"/>
                    </a:cubicBezTo>
                    <a:cubicBezTo>
                      <a:pt x="741" y="1882"/>
                      <a:pt x="1479" y="2618"/>
                      <a:pt x="2385" y="3054"/>
                    </a:cubicBezTo>
                    <a:cubicBezTo>
                      <a:pt x="1928" y="2222"/>
                      <a:pt x="1239" y="1480"/>
                      <a:pt x="628" y="763"/>
                    </a:cubicBezTo>
                    <a:cubicBezTo>
                      <a:pt x="424" y="521"/>
                      <a:pt x="222" y="294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5667437" y="2425659"/>
                <a:ext cx="88091" cy="125616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3053" extrusionOk="0">
                    <a:moveTo>
                      <a:pt x="434" y="1"/>
                    </a:moveTo>
                    <a:cubicBezTo>
                      <a:pt x="1" y="1234"/>
                      <a:pt x="1068" y="2548"/>
                      <a:pt x="2141" y="3053"/>
                    </a:cubicBezTo>
                    <a:cubicBezTo>
                      <a:pt x="1586" y="1952"/>
                      <a:pt x="800" y="1172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>
                <a:off x="5728866" y="2320451"/>
                <a:ext cx="95539" cy="12615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066" extrusionOk="0">
                    <a:moveTo>
                      <a:pt x="460" y="0"/>
                    </a:moveTo>
                    <a:cubicBezTo>
                      <a:pt x="1" y="1284"/>
                      <a:pt x="1179" y="2623"/>
                      <a:pt x="2322" y="3066"/>
                    </a:cubicBezTo>
                    <a:cubicBezTo>
                      <a:pt x="1662" y="1987"/>
                      <a:pt x="809" y="122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>
                <a:off x="5844443" y="2228780"/>
                <a:ext cx="53777" cy="140469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414" extrusionOk="0">
                    <a:moveTo>
                      <a:pt x="236" y="0"/>
                    </a:moveTo>
                    <a:cubicBezTo>
                      <a:pt x="5" y="607"/>
                      <a:pt x="1" y="1272"/>
                      <a:pt x="167" y="1894"/>
                    </a:cubicBezTo>
                    <a:cubicBezTo>
                      <a:pt x="342" y="2505"/>
                      <a:pt x="699" y="3148"/>
                      <a:pt x="1306" y="3414"/>
                    </a:cubicBezTo>
                    <a:cubicBezTo>
                      <a:pt x="816" y="2467"/>
                      <a:pt x="625" y="1477"/>
                      <a:pt x="368" y="456"/>
                    </a:cubicBezTo>
                    <a:cubicBezTo>
                      <a:pt x="330" y="307"/>
                      <a:pt x="296" y="156"/>
                      <a:pt x="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>
                <a:off x="5968083" y="2129168"/>
                <a:ext cx="39705" cy="14166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44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0" y="1194"/>
                      <a:pt x="208" y="2281"/>
                      <a:pt x="583" y="3442"/>
                    </a:cubicBezTo>
                    <a:cubicBezTo>
                      <a:pt x="964" y="2312"/>
                      <a:pt x="824" y="9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>
                <a:off x="6096291" y="2058275"/>
                <a:ext cx="36866" cy="15470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760" extrusionOk="0">
                    <a:moveTo>
                      <a:pt x="0" y="0"/>
                    </a:moveTo>
                    <a:cubicBezTo>
                      <a:pt x="170" y="1287"/>
                      <a:pt x="8" y="2455"/>
                      <a:pt x="176" y="3760"/>
                    </a:cubicBezTo>
                    <a:cubicBezTo>
                      <a:pt x="757" y="2629"/>
                      <a:pt x="895" y="10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>
                <a:off x="5579016" y="2636692"/>
                <a:ext cx="85129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1001"/>
                      <a:pt x="1041" y="1914"/>
                      <a:pt x="2068" y="1972"/>
                    </a:cubicBezTo>
                    <a:cubicBezTo>
                      <a:pt x="1380" y="1223"/>
                      <a:pt x="802" y="59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>
                <a:off x="5566673" y="2716760"/>
                <a:ext cx="84183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" y="1043"/>
                      <a:pt x="1051" y="1881"/>
                      <a:pt x="2046" y="1950"/>
                    </a:cubicBezTo>
                    <a:cubicBezTo>
                      <a:pt x="1414" y="1206"/>
                      <a:pt x="676" y="66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>
                <a:off x="5541739" y="2801889"/>
                <a:ext cx="92700" cy="5813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752"/>
                      <a:pt x="857" y="1413"/>
                      <a:pt x="1608" y="1413"/>
                    </a:cubicBezTo>
                    <a:cubicBezTo>
                      <a:pt x="1829" y="1413"/>
                      <a:pt x="2049" y="1355"/>
                      <a:pt x="2252" y="1226"/>
                    </a:cubicBezTo>
                    <a:cubicBezTo>
                      <a:pt x="1329" y="972"/>
                      <a:pt x="774" y="47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9"/>
              <p:cNvSpPr/>
              <p:nvPr/>
            </p:nvSpPr>
            <p:spPr>
              <a:xfrm>
                <a:off x="6223594" y="2160809"/>
                <a:ext cx="98337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2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863"/>
                      <a:pt x="1610" y="1509"/>
                      <a:pt x="2390" y="2278"/>
                    </a:cubicBezTo>
                    <a:cubicBezTo>
                      <a:pt x="2255" y="1102"/>
                      <a:pt x="1110" y="21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6346124" y="2090163"/>
                <a:ext cx="90354" cy="121049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802"/>
                      <a:pt x="1075" y="1482"/>
                      <a:pt x="1624" y="2196"/>
                    </a:cubicBezTo>
                    <a:cubicBezTo>
                      <a:pt x="1803" y="2434"/>
                      <a:pt x="1977" y="2672"/>
                      <a:pt x="2166" y="2941"/>
                    </a:cubicBezTo>
                    <a:cubicBezTo>
                      <a:pt x="2196" y="2613"/>
                      <a:pt x="2114" y="2285"/>
                      <a:pt x="1991" y="1986"/>
                    </a:cubicBezTo>
                    <a:cubicBezTo>
                      <a:pt x="1605" y="1109"/>
                      <a:pt x="891" y="3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9"/>
              <p:cNvSpPr/>
              <p:nvPr/>
            </p:nvSpPr>
            <p:spPr>
              <a:xfrm>
                <a:off x="6481943" y="2054984"/>
                <a:ext cx="80192" cy="12265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981" extrusionOk="0">
                    <a:moveTo>
                      <a:pt x="0" y="0"/>
                    </a:moveTo>
                    <a:cubicBezTo>
                      <a:pt x="606" y="1025"/>
                      <a:pt x="1148" y="1855"/>
                      <a:pt x="1484" y="2980"/>
                    </a:cubicBezTo>
                    <a:cubicBezTo>
                      <a:pt x="1949" y="1820"/>
                      <a:pt x="1123" y="41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9"/>
              <p:cNvSpPr/>
              <p:nvPr/>
            </p:nvSpPr>
            <p:spPr>
              <a:xfrm>
                <a:off x="6597561" y="2025113"/>
                <a:ext cx="86363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7" y="1080"/>
                      <a:pt x="1277" y="2005"/>
                      <a:pt x="1019" y="3274"/>
                    </a:cubicBezTo>
                    <a:cubicBezTo>
                      <a:pt x="2098" y="2266"/>
                      <a:pt x="1210" y="45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9"/>
              <p:cNvSpPr/>
              <p:nvPr/>
            </p:nvSpPr>
            <p:spPr>
              <a:xfrm>
                <a:off x="6724658" y="2000796"/>
                <a:ext cx="56616" cy="142855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472" extrusionOk="0">
                    <a:moveTo>
                      <a:pt x="0" y="0"/>
                    </a:moveTo>
                    <a:cubicBezTo>
                      <a:pt x="273" y="1219"/>
                      <a:pt x="600" y="2234"/>
                      <a:pt x="607" y="3472"/>
                    </a:cubicBezTo>
                    <a:cubicBezTo>
                      <a:pt x="1375" y="2415"/>
                      <a:pt x="948" y="80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6840357" y="2003429"/>
                <a:ext cx="41474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447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1212"/>
                      <a:pt x="275" y="2256"/>
                      <a:pt x="151" y="3446"/>
                    </a:cubicBezTo>
                    <a:cubicBezTo>
                      <a:pt x="1008" y="2529"/>
                      <a:pt x="745" y="970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6938941" y="2023672"/>
                <a:ext cx="51226" cy="13985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399" extrusionOk="0">
                    <a:moveTo>
                      <a:pt x="573" y="0"/>
                    </a:moveTo>
                    <a:lnTo>
                      <a:pt x="573" y="0"/>
                    </a:lnTo>
                    <a:cubicBezTo>
                      <a:pt x="467" y="1225"/>
                      <a:pt x="457" y="2266"/>
                      <a:pt x="0" y="3399"/>
                    </a:cubicBezTo>
                    <a:cubicBezTo>
                      <a:pt x="1120" y="2727"/>
                      <a:pt x="1244" y="1032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>
                <a:off x="7020120" y="2059715"/>
                <a:ext cx="71345" cy="12993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158" extrusionOk="0">
                    <a:moveTo>
                      <a:pt x="1217" y="0"/>
                    </a:moveTo>
                    <a:lnTo>
                      <a:pt x="1217" y="0"/>
                    </a:lnTo>
                    <a:cubicBezTo>
                      <a:pt x="934" y="1182"/>
                      <a:pt x="605" y="2129"/>
                      <a:pt x="1" y="3157"/>
                    </a:cubicBezTo>
                    <a:cubicBezTo>
                      <a:pt x="1176" y="2696"/>
                      <a:pt x="1734" y="1130"/>
                      <a:pt x="1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7096485" y="2101478"/>
                <a:ext cx="76242" cy="13117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188" extrusionOk="0">
                    <a:moveTo>
                      <a:pt x="1388" y="1"/>
                    </a:moveTo>
                    <a:lnTo>
                      <a:pt x="1388" y="1"/>
                    </a:lnTo>
                    <a:cubicBezTo>
                      <a:pt x="1053" y="1199"/>
                      <a:pt x="660" y="2159"/>
                      <a:pt x="0" y="3187"/>
                    </a:cubicBezTo>
                    <a:cubicBezTo>
                      <a:pt x="1209" y="2744"/>
                      <a:pt x="1853" y="1186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9"/>
              <p:cNvSpPr/>
              <p:nvPr/>
            </p:nvSpPr>
            <p:spPr>
              <a:xfrm>
                <a:off x="7165321" y="2153938"/>
                <a:ext cx="71469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668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155" y="682"/>
                      <a:pt x="851" y="1354"/>
                      <a:pt x="448" y="2015"/>
                    </a:cubicBezTo>
                    <a:cubicBezTo>
                      <a:pt x="312" y="2226"/>
                      <a:pt x="168" y="2430"/>
                      <a:pt x="0" y="2668"/>
                    </a:cubicBezTo>
                    <a:cubicBezTo>
                      <a:pt x="285" y="2625"/>
                      <a:pt x="549" y="2481"/>
                      <a:pt x="767" y="2294"/>
                    </a:cubicBezTo>
                    <a:cubicBezTo>
                      <a:pt x="1394" y="1727"/>
                      <a:pt x="1737" y="840"/>
                      <a:pt x="1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9"/>
              <p:cNvSpPr/>
              <p:nvPr/>
            </p:nvSpPr>
            <p:spPr>
              <a:xfrm>
                <a:off x="7212884" y="2201707"/>
                <a:ext cx="70440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11" extrusionOk="0">
                    <a:moveTo>
                      <a:pt x="1661" y="1"/>
                    </a:moveTo>
                    <a:lnTo>
                      <a:pt x="1661" y="1"/>
                    </a:lnTo>
                    <a:cubicBezTo>
                      <a:pt x="1156" y="622"/>
                      <a:pt x="795" y="1271"/>
                      <a:pt x="395" y="1922"/>
                    </a:cubicBezTo>
                    <a:cubicBezTo>
                      <a:pt x="267" y="2142"/>
                      <a:pt x="128" y="2353"/>
                      <a:pt x="0" y="2610"/>
                    </a:cubicBezTo>
                    <a:cubicBezTo>
                      <a:pt x="537" y="2445"/>
                      <a:pt x="956" y="2030"/>
                      <a:pt x="1244" y="1565"/>
                    </a:cubicBezTo>
                    <a:cubicBezTo>
                      <a:pt x="1524" y="1094"/>
                      <a:pt x="1712" y="560"/>
                      <a:pt x="1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6208864" y="2005898"/>
                <a:ext cx="29336" cy="1408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24" extrusionOk="0">
                    <a:moveTo>
                      <a:pt x="273" y="1"/>
                    </a:moveTo>
                    <a:cubicBezTo>
                      <a:pt x="233" y="312"/>
                      <a:pt x="221" y="591"/>
                      <a:pt x="195" y="872"/>
                    </a:cubicBezTo>
                    <a:cubicBezTo>
                      <a:pt x="125" y="1714"/>
                      <a:pt x="2" y="2544"/>
                      <a:pt x="0" y="3423"/>
                    </a:cubicBezTo>
                    <a:cubicBezTo>
                      <a:pt x="400" y="2952"/>
                      <a:pt x="586" y="2358"/>
                      <a:pt x="654" y="1756"/>
                    </a:cubicBezTo>
                    <a:cubicBezTo>
                      <a:pt x="713" y="1155"/>
                      <a:pt x="627" y="507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9"/>
              <p:cNvSpPr/>
              <p:nvPr/>
            </p:nvSpPr>
            <p:spPr>
              <a:xfrm>
                <a:off x="6310615" y="1941465"/>
                <a:ext cx="52295" cy="1638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3982" extrusionOk="0">
                    <a:moveTo>
                      <a:pt x="790" y="1"/>
                    </a:moveTo>
                    <a:lnTo>
                      <a:pt x="790" y="1"/>
                    </a:lnTo>
                    <a:cubicBezTo>
                      <a:pt x="542" y="1189"/>
                      <a:pt x="107" y="2765"/>
                      <a:pt x="0" y="3982"/>
                    </a:cubicBezTo>
                    <a:cubicBezTo>
                      <a:pt x="836" y="2888"/>
                      <a:pt x="1271" y="1327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9"/>
              <p:cNvSpPr/>
              <p:nvPr/>
            </p:nvSpPr>
            <p:spPr>
              <a:xfrm>
                <a:off x="6454458" y="1909372"/>
                <a:ext cx="52007" cy="13837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363" extrusionOk="0">
                    <a:moveTo>
                      <a:pt x="538" y="1"/>
                    </a:moveTo>
                    <a:cubicBezTo>
                      <a:pt x="492" y="1191"/>
                      <a:pt x="200" y="2173"/>
                      <a:pt x="0" y="3363"/>
                    </a:cubicBezTo>
                    <a:cubicBezTo>
                      <a:pt x="884" y="2555"/>
                      <a:pt x="1263" y="1025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6704785" y="1872588"/>
                <a:ext cx="94057" cy="129442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146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482" y="1234"/>
                      <a:pt x="679" y="2053"/>
                      <a:pt x="0" y="3146"/>
                    </a:cubicBezTo>
                    <a:cubicBezTo>
                      <a:pt x="1170" y="2680"/>
                      <a:pt x="2285" y="1303"/>
                      <a:pt x="1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6585793" y="1883574"/>
                <a:ext cx="82496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160" extrusionOk="0">
                    <a:moveTo>
                      <a:pt x="1451" y="0"/>
                    </a:moveTo>
                    <a:cubicBezTo>
                      <a:pt x="1187" y="1178"/>
                      <a:pt x="396" y="2002"/>
                      <a:pt x="1" y="3160"/>
                    </a:cubicBezTo>
                    <a:cubicBezTo>
                      <a:pt x="944" y="2584"/>
                      <a:pt x="2005" y="1117"/>
                      <a:pt x="1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6833075" y="1872506"/>
                <a:ext cx="83854" cy="12014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920" extrusionOk="0">
                    <a:moveTo>
                      <a:pt x="1955" y="1"/>
                    </a:moveTo>
                    <a:cubicBezTo>
                      <a:pt x="1330" y="981"/>
                      <a:pt x="571" y="1881"/>
                      <a:pt x="0" y="2920"/>
                    </a:cubicBezTo>
                    <a:cubicBezTo>
                      <a:pt x="1099" y="2423"/>
                      <a:pt x="2038" y="1248"/>
                      <a:pt x="1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6948610" y="1896000"/>
                <a:ext cx="87515" cy="1144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781" extrusionOk="0">
                    <a:moveTo>
                      <a:pt x="1785" y="0"/>
                    </a:moveTo>
                    <a:lnTo>
                      <a:pt x="1785" y="0"/>
                    </a:lnTo>
                    <a:cubicBezTo>
                      <a:pt x="1326" y="1055"/>
                      <a:pt x="516" y="1730"/>
                      <a:pt x="0" y="2781"/>
                    </a:cubicBezTo>
                    <a:cubicBezTo>
                      <a:pt x="991" y="2360"/>
                      <a:pt x="2126" y="1149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7046864" y="1954179"/>
                <a:ext cx="91794" cy="9623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39" extrusionOk="0">
                    <a:moveTo>
                      <a:pt x="2230" y="0"/>
                    </a:moveTo>
                    <a:lnTo>
                      <a:pt x="2230" y="0"/>
                    </a:lnTo>
                    <a:cubicBezTo>
                      <a:pt x="1439" y="741"/>
                      <a:pt x="607" y="1404"/>
                      <a:pt x="1" y="2338"/>
                    </a:cubicBezTo>
                    <a:cubicBezTo>
                      <a:pt x="1049" y="2014"/>
                      <a:pt x="2084" y="1134"/>
                      <a:pt x="2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7128208" y="1991785"/>
                <a:ext cx="81632" cy="85582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2080" extrusionOk="0">
                    <a:moveTo>
                      <a:pt x="1983" y="1"/>
                    </a:moveTo>
                    <a:lnTo>
                      <a:pt x="1983" y="1"/>
                    </a:lnTo>
                    <a:cubicBezTo>
                      <a:pt x="1238" y="661"/>
                      <a:pt x="516" y="1187"/>
                      <a:pt x="1" y="2079"/>
                    </a:cubicBezTo>
                    <a:cubicBezTo>
                      <a:pt x="940" y="1816"/>
                      <a:pt x="1909" y="1027"/>
                      <a:pt x="1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>
                <a:off x="7194534" y="2042311"/>
                <a:ext cx="74102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42" extrusionOk="0">
                    <a:moveTo>
                      <a:pt x="1660" y="1"/>
                    </a:moveTo>
                    <a:lnTo>
                      <a:pt x="1660" y="1"/>
                    </a:lnTo>
                    <a:cubicBezTo>
                      <a:pt x="1069" y="581"/>
                      <a:pt x="389" y="981"/>
                      <a:pt x="1" y="1741"/>
                    </a:cubicBezTo>
                    <a:cubicBezTo>
                      <a:pt x="778" y="1642"/>
                      <a:pt x="1800" y="863"/>
                      <a:pt x="16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7252425" y="2090615"/>
                <a:ext cx="64392" cy="6414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559" extrusionOk="0">
                    <a:moveTo>
                      <a:pt x="1483" y="1"/>
                    </a:moveTo>
                    <a:lnTo>
                      <a:pt x="1483" y="1"/>
                    </a:lnTo>
                    <a:cubicBezTo>
                      <a:pt x="1340" y="167"/>
                      <a:pt x="1224" y="287"/>
                      <a:pt x="1107" y="405"/>
                    </a:cubicBezTo>
                    <a:cubicBezTo>
                      <a:pt x="716" y="782"/>
                      <a:pt x="348" y="1065"/>
                      <a:pt x="0" y="1555"/>
                    </a:cubicBezTo>
                    <a:cubicBezTo>
                      <a:pt x="32" y="1558"/>
                      <a:pt x="64" y="1559"/>
                      <a:pt x="96" y="1559"/>
                    </a:cubicBezTo>
                    <a:cubicBezTo>
                      <a:pt x="685" y="1559"/>
                      <a:pt x="1240" y="1174"/>
                      <a:pt x="1465" y="630"/>
                    </a:cubicBezTo>
                    <a:cubicBezTo>
                      <a:pt x="1541" y="432"/>
                      <a:pt x="1564" y="203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6048193" y="2018694"/>
                <a:ext cx="72333" cy="5583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357" extrusionOk="0">
                    <a:moveTo>
                      <a:pt x="1040" y="112"/>
                    </a:moveTo>
                    <a:lnTo>
                      <a:pt x="1040" y="112"/>
                    </a:lnTo>
                    <a:cubicBezTo>
                      <a:pt x="1237" y="215"/>
                      <a:pt x="1286" y="466"/>
                      <a:pt x="1352" y="651"/>
                    </a:cubicBezTo>
                    <a:cubicBezTo>
                      <a:pt x="1411" y="828"/>
                      <a:pt x="1594" y="1100"/>
                      <a:pt x="1324" y="1212"/>
                    </a:cubicBezTo>
                    <a:cubicBezTo>
                      <a:pt x="1282" y="1228"/>
                      <a:pt x="1241" y="1236"/>
                      <a:pt x="1200" y="1236"/>
                    </a:cubicBezTo>
                    <a:cubicBezTo>
                      <a:pt x="953" y="1236"/>
                      <a:pt x="740" y="958"/>
                      <a:pt x="669" y="767"/>
                    </a:cubicBezTo>
                    <a:cubicBezTo>
                      <a:pt x="596" y="537"/>
                      <a:pt x="755" y="147"/>
                      <a:pt x="1040" y="112"/>
                    </a:cubicBezTo>
                    <a:close/>
                    <a:moveTo>
                      <a:pt x="1048" y="1"/>
                    </a:moveTo>
                    <a:cubicBezTo>
                      <a:pt x="1" y="58"/>
                      <a:pt x="125" y="1356"/>
                      <a:pt x="910" y="1356"/>
                    </a:cubicBezTo>
                    <a:cubicBezTo>
                      <a:pt x="1037" y="1356"/>
                      <a:pt x="1181" y="1323"/>
                      <a:pt x="1339" y="1245"/>
                    </a:cubicBezTo>
                    <a:cubicBezTo>
                      <a:pt x="1598" y="1167"/>
                      <a:pt x="1758" y="811"/>
                      <a:pt x="1659" y="549"/>
                    </a:cubicBezTo>
                    <a:cubicBezTo>
                      <a:pt x="1575" y="274"/>
                      <a:pt x="1285" y="108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6188579" y="1964300"/>
                <a:ext cx="51020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89" extrusionOk="0">
                    <a:moveTo>
                      <a:pt x="661" y="60"/>
                    </a:moveTo>
                    <a:lnTo>
                      <a:pt x="661" y="60"/>
                    </a:lnTo>
                    <a:cubicBezTo>
                      <a:pt x="938" y="374"/>
                      <a:pt x="904" y="717"/>
                      <a:pt x="527" y="865"/>
                    </a:cubicBezTo>
                    <a:cubicBezTo>
                      <a:pt x="511" y="869"/>
                      <a:pt x="494" y="872"/>
                      <a:pt x="477" y="872"/>
                    </a:cubicBezTo>
                    <a:cubicBezTo>
                      <a:pt x="399" y="872"/>
                      <a:pt x="314" y="828"/>
                      <a:pt x="276" y="751"/>
                    </a:cubicBezTo>
                    <a:cubicBezTo>
                      <a:pt x="223" y="658"/>
                      <a:pt x="260" y="541"/>
                      <a:pt x="297" y="481"/>
                    </a:cubicBezTo>
                    <a:cubicBezTo>
                      <a:pt x="344" y="359"/>
                      <a:pt x="467" y="230"/>
                      <a:pt x="661" y="60"/>
                    </a:cubicBezTo>
                    <a:close/>
                    <a:moveTo>
                      <a:pt x="507" y="1"/>
                    </a:moveTo>
                    <a:cubicBezTo>
                      <a:pt x="266" y="1"/>
                      <a:pt x="24" y="161"/>
                      <a:pt x="1" y="428"/>
                    </a:cubicBezTo>
                    <a:cubicBezTo>
                      <a:pt x="17" y="718"/>
                      <a:pt x="255" y="952"/>
                      <a:pt x="505" y="1062"/>
                    </a:cubicBezTo>
                    <a:cubicBezTo>
                      <a:pt x="555" y="1080"/>
                      <a:pt x="608" y="1089"/>
                      <a:pt x="661" y="1089"/>
                    </a:cubicBezTo>
                    <a:cubicBezTo>
                      <a:pt x="913" y="1089"/>
                      <a:pt x="1169" y="891"/>
                      <a:pt x="1210" y="602"/>
                    </a:cubicBezTo>
                    <a:cubicBezTo>
                      <a:pt x="1240" y="283"/>
                      <a:pt x="992" y="18"/>
                      <a:pt x="730" y="18"/>
                    </a:cubicBezTo>
                    <a:cubicBezTo>
                      <a:pt x="707" y="18"/>
                      <a:pt x="685" y="20"/>
                      <a:pt x="662" y="24"/>
                    </a:cubicBezTo>
                    <a:cubicBezTo>
                      <a:pt x="612" y="8"/>
                      <a:pt x="560" y="1"/>
                      <a:pt x="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6327197" y="1902295"/>
                <a:ext cx="55011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30" extrusionOk="0">
                    <a:moveTo>
                      <a:pt x="664" y="50"/>
                    </a:moveTo>
                    <a:cubicBezTo>
                      <a:pt x="848" y="50"/>
                      <a:pt x="764" y="448"/>
                      <a:pt x="760" y="562"/>
                    </a:cubicBezTo>
                    <a:cubicBezTo>
                      <a:pt x="763" y="718"/>
                      <a:pt x="599" y="1059"/>
                      <a:pt x="440" y="1059"/>
                    </a:cubicBezTo>
                    <a:cubicBezTo>
                      <a:pt x="387" y="1059"/>
                      <a:pt x="335" y="1022"/>
                      <a:pt x="289" y="930"/>
                    </a:cubicBezTo>
                    <a:cubicBezTo>
                      <a:pt x="245" y="823"/>
                      <a:pt x="292" y="705"/>
                      <a:pt x="326" y="616"/>
                    </a:cubicBezTo>
                    <a:cubicBezTo>
                      <a:pt x="411" y="436"/>
                      <a:pt x="379" y="134"/>
                      <a:pt x="616" y="58"/>
                    </a:cubicBezTo>
                    <a:cubicBezTo>
                      <a:pt x="634" y="52"/>
                      <a:pt x="650" y="50"/>
                      <a:pt x="664" y="50"/>
                    </a:cubicBezTo>
                    <a:close/>
                    <a:moveTo>
                      <a:pt x="696" y="0"/>
                    </a:moveTo>
                    <a:cubicBezTo>
                      <a:pt x="665" y="0"/>
                      <a:pt x="635" y="7"/>
                      <a:pt x="605" y="23"/>
                    </a:cubicBezTo>
                    <a:cubicBezTo>
                      <a:pt x="357" y="88"/>
                      <a:pt x="1" y="250"/>
                      <a:pt x="28" y="578"/>
                    </a:cubicBezTo>
                    <a:cubicBezTo>
                      <a:pt x="58" y="843"/>
                      <a:pt x="249" y="1229"/>
                      <a:pt x="548" y="1230"/>
                    </a:cubicBezTo>
                    <a:cubicBezTo>
                      <a:pt x="1046" y="1230"/>
                      <a:pt x="1337" y="519"/>
                      <a:pt x="996" y="165"/>
                    </a:cubicBezTo>
                    <a:cubicBezTo>
                      <a:pt x="921" y="86"/>
                      <a:pt x="806" y="0"/>
                      <a:pt x="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6448369" y="1863042"/>
                <a:ext cx="64227" cy="4225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027" extrusionOk="0">
                    <a:moveTo>
                      <a:pt x="611" y="148"/>
                    </a:moveTo>
                    <a:cubicBezTo>
                      <a:pt x="802" y="148"/>
                      <a:pt x="1000" y="416"/>
                      <a:pt x="1003" y="573"/>
                    </a:cubicBezTo>
                    <a:cubicBezTo>
                      <a:pt x="996" y="701"/>
                      <a:pt x="883" y="913"/>
                      <a:pt x="724" y="913"/>
                    </a:cubicBezTo>
                    <a:cubicBezTo>
                      <a:pt x="703" y="913"/>
                      <a:pt x="681" y="909"/>
                      <a:pt x="658" y="901"/>
                    </a:cubicBezTo>
                    <a:cubicBezTo>
                      <a:pt x="561" y="868"/>
                      <a:pt x="521" y="757"/>
                      <a:pt x="501" y="683"/>
                    </a:cubicBezTo>
                    <a:cubicBezTo>
                      <a:pt x="457" y="528"/>
                      <a:pt x="319" y="305"/>
                      <a:pt x="509" y="177"/>
                    </a:cubicBezTo>
                    <a:cubicBezTo>
                      <a:pt x="542" y="157"/>
                      <a:pt x="576" y="148"/>
                      <a:pt x="611" y="148"/>
                    </a:cubicBezTo>
                    <a:close/>
                    <a:moveTo>
                      <a:pt x="901" y="0"/>
                    </a:moveTo>
                    <a:cubicBezTo>
                      <a:pt x="751" y="0"/>
                      <a:pt x="597" y="61"/>
                      <a:pt x="489" y="147"/>
                    </a:cubicBezTo>
                    <a:cubicBezTo>
                      <a:pt x="0" y="403"/>
                      <a:pt x="52" y="960"/>
                      <a:pt x="633" y="1015"/>
                    </a:cubicBezTo>
                    <a:cubicBezTo>
                      <a:pt x="673" y="1022"/>
                      <a:pt x="714" y="1026"/>
                      <a:pt x="753" y="1026"/>
                    </a:cubicBezTo>
                    <a:cubicBezTo>
                      <a:pt x="1183" y="1026"/>
                      <a:pt x="1560" y="596"/>
                      <a:pt x="1262" y="181"/>
                    </a:cubicBezTo>
                    <a:cubicBezTo>
                      <a:pt x="1171" y="51"/>
                      <a:pt x="103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6607106" y="1841359"/>
                <a:ext cx="53900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210" extrusionOk="0">
                    <a:moveTo>
                      <a:pt x="829" y="268"/>
                    </a:moveTo>
                    <a:cubicBezTo>
                      <a:pt x="1008" y="268"/>
                      <a:pt x="1178" y="466"/>
                      <a:pt x="1053" y="630"/>
                    </a:cubicBezTo>
                    <a:lnTo>
                      <a:pt x="1076" y="585"/>
                    </a:lnTo>
                    <a:lnTo>
                      <a:pt x="1076" y="585"/>
                    </a:lnTo>
                    <a:cubicBezTo>
                      <a:pt x="939" y="668"/>
                      <a:pt x="820" y="765"/>
                      <a:pt x="754" y="909"/>
                    </a:cubicBezTo>
                    <a:cubicBezTo>
                      <a:pt x="713" y="1007"/>
                      <a:pt x="684" y="1143"/>
                      <a:pt x="596" y="1143"/>
                    </a:cubicBezTo>
                    <a:cubicBezTo>
                      <a:pt x="570" y="1143"/>
                      <a:pt x="539" y="1131"/>
                      <a:pt x="501" y="1103"/>
                    </a:cubicBezTo>
                    <a:cubicBezTo>
                      <a:pt x="358" y="996"/>
                      <a:pt x="379" y="780"/>
                      <a:pt x="421" y="666"/>
                    </a:cubicBezTo>
                    <a:cubicBezTo>
                      <a:pt x="459" y="498"/>
                      <a:pt x="559" y="351"/>
                      <a:pt x="724" y="294"/>
                    </a:cubicBezTo>
                    <a:cubicBezTo>
                      <a:pt x="758" y="276"/>
                      <a:pt x="794" y="268"/>
                      <a:pt x="829" y="268"/>
                    </a:cubicBezTo>
                    <a:close/>
                    <a:moveTo>
                      <a:pt x="675" y="1"/>
                    </a:moveTo>
                    <a:cubicBezTo>
                      <a:pt x="344" y="1"/>
                      <a:pt x="1" y="326"/>
                      <a:pt x="90" y="684"/>
                    </a:cubicBezTo>
                    <a:cubicBezTo>
                      <a:pt x="151" y="914"/>
                      <a:pt x="347" y="1029"/>
                      <a:pt x="478" y="1132"/>
                    </a:cubicBezTo>
                    <a:cubicBezTo>
                      <a:pt x="543" y="1186"/>
                      <a:pt x="612" y="1210"/>
                      <a:pt x="683" y="1210"/>
                    </a:cubicBezTo>
                    <a:cubicBezTo>
                      <a:pt x="921" y="1210"/>
                      <a:pt x="1167" y="940"/>
                      <a:pt x="1237" y="724"/>
                    </a:cubicBezTo>
                    <a:cubicBezTo>
                      <a:pt x="1309" y="520"/>
                      <a:pt x="1125" y="273"/>
                      <a:pt x="1006" y="139"/>
                    </a:cubicBezTo>
                    <a:cubicBezTo>
                      <a:pt x="911" y="42"/>
                      <a:pt x="794" y="1"/>
                      <a:pt x="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9"/>
              <p:cNvSpPr/>
              <p:nvPr/>
            </p:nvSpPr>
            <p:spPr>
              <a:xfrm>
                <a:off x="6743913" y="1824531"/>
                <a:ext cx="64598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5" extrusionOk="0">
                    <a:moveTo>
                      <a:pt x="700" y="179"/>
                    </a:moveTo>
                    <a:cubicBezTo>
                      <a:pt x="907" y="200"/>
                      <a:pt x="1014" y="456"/>
                      <a:pt x="959" y="637"/>
                    </a:cubicBezTo>
                    <a:cubicBezTo>
                      <a:pt x="925" y="820"/>
                      <a:pt x="935" y="1129"/>
                      <a:pt x="707" y="1191"/>
                    </a:cubicBezTo>
                    <a:cubicBezTo>
                      <a:pt x="680" y="1197"/>
                      <a:pt x="656" y="1200"/>
                      <a:pt x="633" y="1200"/>
                    </a:cubicBezTo>
                    <a:cubicBezTo>
                      <a:pt x="326" y="1200"/>
                      <a:pt x="379" y="685"/>
                      <a:pt x="508" y="486"/>
                    </a:cubicBezTo>
                    <a:cubicBezTo>
                      <a:pt x="566" y="395"/>
                      <a:pt x="628" y="286"/>
                      <a:pt x="700" y="179"/>
                    </a:cubicBezTo>
                    <a:close/>
                    <a:moveTo>
                      <a:pt x="651" y="0"/>
                    </a:moveTo>
                    <a:cubicBezTo>
                      <a:pt x="638" y="0"/>
                      <a:pt x="628" y="14"/>
                      <a:pt x="596" y="29"/>
                    </a:cubicBezTo>
                    <a:cubicBezTo>
                      <a:pt x="323" y="173"/>
                      <a:pt x="63" y="385"/>
                      <a:pt x="26" y="736"/>
                    </a:cubicBezTo>
                    <a:cubicBezTo>
                      <a:pt x="1" y="1055"/>
                      <a:pt x="238" y="1274"/>
                      <a:pt x="503" y="1274"/>
                    </a:cubicBezTo>
                    <a:cubicBezTo>
                      <a:pt x="574" y="1274"/>
                      <a:pt x="647" y="1258"/>
                      <a:pt x="717" y="1225"/>
                    </a:cubicBezTo>
                    <a:cubicBezTo>
                      <a:pt x="1570" y="996"/>
                      <a:pt x="1340" y="319"/>
                      <a:pt x="672" y="8"/>
                    </a:cubicBezTo>
                    <a:cubicBezTo>
                      <a:pt x="663" y="3"/>
                      <a:pt x="657" y="0"/>
                      <a:pt x="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>
                <a:off x="6886892" y="1827411"/>
                <a:ext cx="53612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97" extrusionOk="0">
                    <a:moveTo>
                      <a:pt x="745" y="384"/>
                    </a:moveTo>
                    <a:cubicBezTo>
                      <a:pt x="849" y="384"/>
                      <a:pt x="949" y="403"/>
                      <a:pt x="1030" y="442"/>
                    </a:cubicBezTo>
                    <a:lnTo>
                      <a:pt x="1030" y="442"/>
                    </a:lnTo>
                    <a:cubicBezTo>
                      <a:pt x="1076" y="700"/>
                      <a:pt x="993" y="1021"/>
                      <a:pt x="705" y="1061"/>
                    </a:cubicBezTo>
                    <a:cubicBezTo>
                      <a:pt x="637" y="1064"/>
                      <a:pt x="543" y="1074"/>
                      <a:pt x="450" y="1074"/>
                    </a:cubicBezTo>
                    <a:cubicBezTo>
                      <a:pt x="263" y="1074"/>
                      <a:pt x="73" y="1035"/>
                      <a:pt x="65" y="827"/>
                    </a:cubicBezTo>
                    <a:cubicBezTo>
                      <a:pt x="102" y="544"/>
                      <a:pt x="442" y="384"/>
                      <a:pt x="745" y="384"/>
                    </a:cubicBezTo>
                    <a:close/>
                    <a:moveTo>
                      <a:pt x="690" y="1"/>
                    </a:moveTo>
                    <a:cubicBezTo>
                      <a:pt x="585" y="1"/>
                      <a:pt x="478" y="24"/>
                      <a:pt x="378" y="76"/>
                    </a:cubicBezTo>
                    <a:cubicBezTo>
                      <a:pt x="84" y="205"/>
                      <a:pt x="35" y="559"/>
                      <a:pt x="28" y="825"/>
                    </a:cubicBezTo>
                    <a:cubicBezTo>
                      <a:pt x="0" y="1115"/>
                      <a:pt x="263" y="1396"/>
                      <a:pt x="544" y="1396"/>
                    </a:cubicBezTo>
                    <a:cubicBezTo>
                      <a:pt x="642" y="1396"/>
                      <a:pt x="742" y="1362"/>
                      <a:pt x="833" y="1283"/>
                    </a:cubicBezTo>
                    <a:cubicBezTo>
                      <a:pt x="1083" y="999"/>
                      <a:pt x="1204" y="701"/>
                      <a:pt x="1295" y="345"/>
                    </a:cubicBezTo>
                    <a:lnTo>
                      <a:pt x="1302" y="299"/>
                    </a:lnTo>
                    <a:cubicBezTo>
                      <a:pt x="1156" y="117"/>
                      <a:pt x="926" y="1"/>
                      <a:pt x="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>
                <a:off x="7006995" y="1860245"/>
                <a:ext cx="39623" cy="43984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69" extrusionOk="0">
                    <a:moveTo>
                      <a:pt x="495" y="148"/>
                    </a:moveTo>
                    <a:cubicBezTo>
                      <a:pt x="532" y="148"/>
                      <a:pt x="575" y="175"/>
                      <a:pt x="594" y="217"/>
                    </a:cubicBezTo>
                    <a:cubicBezTo>
                      <a:pt x="643" y="298"/>
                      <a:pt x="621" y="409"/>
                      <a:pt x="576" y="485"/>
                    </a:cubicBezTo>
                    <a:cubicBezTo>
                      <a:pt x="471" y="634"/>
                      <a:pt x="437" y="756"/>
                      <a:pt x="240" y="756"/>
                    </a:cubicBezTo>
                    <a:cubicBezTo>
                      <a:pt x="231" y="756"/>
                      <a:pt x="222" y="756"/>
                      <a:pt x="213" y="755"/>
                    </a:cubicBezTo>
                    <a:cubicBezTo>
                      <a:pt x="13" y="658"/>
                      <a:pt x="175" y="462"/>
                      <a:pt x="305" y="383"/>
                    </a:cubicBezTo>
                    <a:cubicBezTo>
                      <a:pt x="368" y="332"/>
                      <a:pt x="408" y="269"/>
                      <a:pt x="426" y="210"/>
                    </a:cubicBezTo>
                    <a:cubicBezTo>
                      <a:pt x="435" y="167"/>
                      <a:pt x="463" y="148"/>
                      <a:pt x="495" y="148"/>
                    </a:cubicBezTo>
                    <a:close/>
                    <a:moveTo>
                      <a:pt x="361" y="0"/>
                    </a:moveTo>
                    <a:cubicBezTo>
                      <a:pt x="236" y="0"/>
                      <a:pt x="107" y="81"/>
                      <a:pt x="55" y="217"/>
                    </a:cubicBezTo>
                    <a:cubicBezTo>
                      <a:pt x="11" y="324"/>
                      <a:pt x="20" y="447"/>
                      <a:pt x="14" y="550"/>
                    </a:cubicBezTo>
                    <a:cubicBezTo>
                      <a:pt x="12" y="653"/>
                      <a:pt x="0" y="772"/>
                      <a:pt x="69" y="890"/>
                    </a:cubicBezTo>
                    <a:cubicBezTo>
                      <a:pt x="125" y="1002"/>
                      <a:pt x="259" y="1069"/>
                      <a:pt x="384" y="1069"/>
                    </a:cubicBezTo>
                    <a:cubicBezTo>
                      <a:pt x="401" y="1069"/>
                      <a:pt x="417" y="1067"/>
                      <a:pt x="434" y="1065"/>
                    </a:cubicBezTo>
                    <a:cubicBezTo>
                      <a:pt x="707" y="1065"/>
                      <a:pt x="962" y="717"/>
                      <a:pt x="813" y="467"/>
                    </a:cubicBezTo>
                    <a:cubicBezTo>
                      <a:pt x="755" y="355"/>
                      <a:pt x="673" y="282"/>
                      <a:pt x="626" y="199"/>
                    </a:cubicBezTo>
                    <a:cubicBezTo>
                      <a:pt x="575" y="61"/>
                      <a:pt x="470" y="0"/>
                      <a:pt x="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>
                <a:off x="7110762" y="1910812"/>
                <a:ext cx="65503" cy="4937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00" extrusionOk="0">
                    <a:moveTo>
                      <a:pt x="623" y="241"/>
                    </a:moveTo>
                    <a:lnTo>
                      <a:pt x="623" y="241"/>
                    </a:lnTo>
                    <a:cubicBezTo>
                      <a:pt x="623" y="243"/>
                      <a:pt x="623" y="245"/>
                      <a:pt x="622" y="247"/>
                    </a:cubicBezTo>
                    <a:cubicBezTo>
                      <a:pt x="622" y="247"/>
                      <a:pt x="622" y="248"/>
                      <a:pt x="622" y="248"/>
                    </a:cubicBezTo>
                    <a:cubicBezTo>
                      <a:pt x="622" y="248"/>
                      <a:pt x="622" y="247"/>
                      <a:pt x="622" y="244"/>
                    </a:cubicBezTo>
                    <a:cubicBezTo>
                      <a:pt x="622" y="243"/>
                      <a:pt x="622" y="242"/>
                      <a:pt x="623" y="241"/>
                    </a:cubicBezTo>
                    <a:close/>
                    <a:moveTo>
                      <a:pt x="796" y="216"/>
                    </a:moveTo>
                    <a:cubicBezTo>
                      <a:pt x="871" y="373"/>
                      <a:pt x="942" y="502"/>
                      <a:pt x="987" y="631"/>
                    </a:cubicBezTo>
                    <a:cubicBezTo>
                      <a:pt x="1096" y="854"/>
                      <a:pt x="920" y="1068"/>
                      <a:pt x="734" y="1068"/>
                    </a:cubicBezTo>
                    <a:cubicBezTo>
                      <a:pt x="653" y="1068"/>
                      <a:pt x="569" y="1027"/>
                      <a:pt x="507" y="928"/>
                    </a:cubicBezTo>
                    <a:cubicBezTo>
                      <a:pt x="432" y="766"/>
                      <a:pt x="449" y="620"/>
                      <a:pt x="389" y="461"/>
                    </a:cubicBezTo>
                    <a:lnTo>
                      <a:pt x="374" y="515"/>
                    </a:lnTo>
                    <a:cubicBezTo>
                      <a:pt x="376" y="391"/>
                      <a:pt x="465" y="234"/>
                      <a:pt x="607" y="217"/>
                    </a:cubicBezTo>
                    <a:cubicBezTo>
                      <a:pt x="607" y="217"/>
                      <a:pt x="607" y="217"/>
                      <a:pt x="608" y="217"/>
                    </a:cubicBezTo>
                    <a:cubicBezTo>
                      <a:pt x="611" y="217"/>
                      <a:pt x="614" y="220"/>
                      <a:pt x="617" y="224"/>
                    </a:cubicBezTo>
                    <a:lnTo>
                      <a:pt x="617" y="224"/>
                    </a:lnTo>
                    <a:cubicBezTo>
                      <a:pt x="611" y="229"/>
                      <a:pt x="606" y="234"/>
                      <a:pt x="600" y="238"/>
                    </a:cubicBezTo>
                    <a:cubicBezTo>
                      <a:pt x="613" y="252"/>
                      <a:pt x="619" y="277"/>
                      <a:pt x="641" y="277"/>
                    </a:cubicBezTo>
                    <a:cubicBezTo>
                      <a:pt x="644" y="277"/>
                      <a:pt x="646" y="277"/>
                      <a:pt x="649" y="277"/>
                    </a:cubicBezTo>
                    <a:cubicBezTo>
                      <a:pt x="658" y="272"/>
                      <a:pt x="664" y="265"/>
                      <a:pt x="666" y="257"/>
                    </a:cubicBezTo>
                    <a:lnTo>
                      <a:pt x="666" y="257"/>
                    </a:lnTo>
                    <a:cubicBezTo>
                      <a:pt x="707" y="240"/>
                      <a:pt x="751" y="227"/>
                      <a:pt x="796" y="216"/>
                    </a:cubicBezTo>
                    <a:close/>
                    <a:moveTo>
                      <a:pt x="806" y="1"/>
                    </a:moveTo>
                    <a:cubicBezTo>
                      <a:pt x="755" y="69"/>
                      <a:pt x="705" y="139"/>
                      <a:pt x="645" y="197"/>
                    </a:cubicBezTo>
                    <a:lnTo>
                      <a:pt x="645" y="197"/>
                    </a:lnTo>
                    <a:cubicBezTo>
                      <a:pt x="635" y="187"/>
                      <a:pt x="622" y="180"/>
                      <a:pt x="609" y="180"/>
                    </a:cubicBezTo>
                    <a:cubicBezTo>
                      <a:pt x="606" y="180"/>
                      <a:pt x="603" y="181"/>
                      <a:pt x="600" y="181"/>
                    </a:cubicBezTo>
                    <a:cubicBezTo>
                      <a:pt x="438" y="223"/>
                      <a:pt x="184" y="256"/>
                      <a:pt x="124" y="448"/>
                    </a:cubicBezTo>
                    <a:cubicBezTo>
                      <a:pt x="0" y="887"/>
                      <a:pt x="467" y="1199"/>
                      <a:pt x="882" y="1199"/>
                    </a:cubicBezTo>
                    <a:cubicBezTo>
                      <a:pt x="935" y="1199"/>
                      <a:pt x="988" y="1194"/>
                      <a:pt x="1038" y="1183"/>
                    </a:cubicBezTo>
                    <a:cubicBezTo>
                      <a:pt x="1592" y="1009"/>
                      <a:pt x="1396" y="141"/>
                      <a:pt x="903" y="28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7188814" y="1947060"/>
                <a:ext cx="44190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426" extrusionOk="0">
                    <a:moveTo>
                      <a:pt x="815" y="601"/>
                    </a:moveTo>
                    <a:cubicBezTo>
                      <a:pt x="927" y="776"/>
                      <a:pt x="841" y="994"/>
                      <a:pt x="529" y="1086"/>
                    </a:cubicBezTo>
                    <a:lnTo>
                      <a:pt x="529" y="1086"/>
                    </a:lnTo>
                    <a:cubicBezTo>
                      <a:pt x="420" y="1008"/>
                      <a:pt x="323" y="901"/>
                      <a:pt x="231" y="804"/>
                    </a:cubicBezTo>
                    <a:cubicBezTo>
                      <a:pt x="396" y="702"/>
                      <a:pt x="614" y="642"/>
                      <a:pt x="815" y="601"/>
                    </a:cubicBezTo>
                    <a:close/>
                    <a:moveTo>
                      <a:pt x="485" y="0"/>
                    </a:moveTo>
                    <a:cubicBezTo>
                      <a:pt x="321" y="111"/>
                      <a:pt x="143" y="296"/>
                      <a:pt x="0" y="434"/>
                    </a:cubicBezTo>
                    <a:cubicBezTo>
                      <a:pt x="83" y="469"/>
                      <a:pt x="185" y="516"/>
                      <a:pt x="284" y="557"/>
                    </a:cubicBezTo>
                    <a:lnTo>
                      <a:pt x="284" y="557"/>
                    </a:lnTo>
                    <a:cubicBezTo>
                      <a:pt x="239" y="628"/>
                      <a:pt x="208" y="708"/>
                      <a:pt x="196" y="797"/>
                    </a:cubicBezTo>
                    <a:cubicBezTo>
                      <a:pt x="120" y="1043"/>
                      <a:pt x="255" y="1287"/>
                      <a:pt x="458" y="1426"/>
                    </a:cubicBezTo>
                    <a:cubicBezTo>
                      <a:pt x="960" y="1392"/>
                      <a:pt x="1074" y="705"/>
                      <a:pt x="915" y="322"/>
                    </a:cubicBezTo>
                    <a:cubicBezTo>
                      <a:pt x="839" y="162"/>
                      <a:pt x="665" y="5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7242262" y="2014456"/>
                <a:ext cx="47852" cy="403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1" extrusionOk="0">
                    <a:moveTo>
                      <a:pt x="454" y="37"/>
                    </a:moveTo>
                    <a:cubicBezTo>
                      <a:pt x="468" y="285"/>
                      <a:pt x="632" y="507"/>
                      <a:pt x="544" y="751"/>
                    </a:cubicBezTo>
                    <a:lnTo>
                      <a:pt x="544" y="751"/>
                    </a:lnTo>
                    <a:cubicBezTo>
                      <a:pt x="407" y="748"/>
                      <a:pt x="311" y="606"/>
                      <a:pt x="375" y="465"/>
                    </a:cubicBezTo>
                    <a:cubicBezTo>
                      <a:pt x="410" y="314"/>
                      <a:pt x="409" y="210"/>
                      <a:pt x="454" y="37"/>
                    </a:cubicBezTo>
                    <a:close/>
                    <a:moveTo>
                      <a:pt x="627" y="736"/>
                    </a:moveTo>
                    <a:cubicBezTo>
                      <a:pt x="600" y="746"/>
                      <a:pt x="574" y="750"/>
                      <a:pt x="549" y="751"/>
                    </a:cubicBezTo>
                    <a:lnTo>
                      <a:pt x="549" y="751"/>
                    </a:lnTo>
                    <a:lnTo>
                      <a:pt x="627" y="736"/>
                    </a:lnTo>
                    <a:close/>
                    <a:moveTo>
                      <a:pt x="435" y="0"/>
                    </a:moveTo>
                    <a:cubicBezTo>
                      <a:pt x="181" y="0"/>
                      <a:pt x="1" y="285"/>
                      <a:pt x="98" y="515"/>
                    </a:cubicBezTo>
                    <a:cubicBezTo>
                      <a:pt x="155" y="634"/>
                      <a:pt x="258" y="699"/>
                      <a:pt x="327" y="768"/>
                    </a:cubicBezTo>
                    <a:cubicBezTo>
                      <a:pt x="404" y="837"/>
                      <a:pt x="479" y="927"/>
                      <a:pt x="596" y="981"/>
                    </a:cubicBezTo>
                    <a:lnTo>
                      <a:pt x="669" y="961"/>
                    </a:lnTo>
                    <a:cubicBezTo>
                      <a:pt x="1162" y="742"/>
                      <a:pt x="945" y="77"/>
                      <a:pt x="460" y="1"/>
                    </a:cubicBezTo>
                    <a:cubicBezTo>
                      <a:pt x="451" y="1"/>
                      <a:pt x="443" y="0"/>
                      <a:pt x="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7292212" y="2057000"/>
                <a:ext cx="38800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66" extrusionOk="0">
                    <a:moveTo>
                      <a:pt x="537" y="434"/>
                    </a:moveTo>
                    <a:lnTo>
                      <a:pt x="537" y="434"/>
                    </a:lnTo>
                    <a:cubicBezTo>
                      <a:pt x="602" y="491"/>
                      <a:pt x="633" y="582"/>
                      <a:pt x="616" y="700"/>
                    </a:cubicBezTo>
                    <a:cubicBezTo>
                      <a:pt x="609" y="775"/>
                      <a:pt x="570" y="844"/>
                      <a:pt x="514" y="894"/>
                    </a:cubicBezTo>
                    <a:lnTo>
                      <a:pt x="514" y="894"/>
                    </a:lnTo>
                    <a:cubicBezTo>
                      <a:pt x="462" y="794"/>
                      <a:pt x="463" y="678"/>
                      <a:pt x="431" y="575"/>
                    </a:cubicBezTo>
                    <a:lnTo>
                      <a:pt x="431" y="575"/>
                    </a:lnTo>
                    <a:cubicBezTo>
                      <a:pt x="442" y="549"/>
                      <a:pt x="456" y="523"/>
                      <a:pt x="470" y="500"/>
                    </a:cubicBezTo>
                    <a:cubicBezTo>
                      <a:pt x="488" y="479"/>
                      <a:pt x="495" y="454"/>
                      <a:pt x="510" y="437"/>
                    </a:cubicBezTo>
                    <a:lnTo>
                      <a:pt x="510" y="437"/>
                    </a:lnTo>
                    <a:cubicBezTo>
                      <a:pt x="519" y="436"/>
                      <a:pt x="528" y="435"/>
                      <a:pt x="537" y="434"/>
                    </a:cubicBezTo>
                    <a:close/>
                    <a:moveTo>
                      <a:pt x="445" y="0"/>
                    </a:moveTo>
                    <a:cubicBezTo>
                      <a:pt x="312" y="0"/>
                      <a:pt x="171" y="62"/>
                      <a:pt x="109" y="180"/>
                    </a:cubicBezTo>
                    <a:lnTo>
                      <a:pt x="0" y="384"/>
                    </a:lnTo>
                    <a:cubicBezTo>
                      <a:pt x="62" y="396"/>
                      <a:pt x="124" y="408"/>
                      <a:pt x="187" y="418"/>
                    </a:cubicBezTo>
                    <a:lnTo>
                      <a:pt x="187" y="418"/>
                    </a:lnTo>
                    <a:cubicBezTo>
                      <a:pt x="162" y="442"/>
                      <a:pt x="142" y="469"/>
                      <a:pt x="129" y="494"/>
                    </a:cubicBezTo>
                    <a:lnTo>
                      <a:pt x="111" y="522"/>
                    </a:lnTo>
                    <a:cubicBezTo>
                      <a:pt x="84" y="757"/>
                      <a:pt x="253" y="953"/>
                      <a:pt x="455" y="1038"/>
                    </a:cubicBezTo>
                    <a:cubicBezTo>
                      <a:pt x="490" y="1053"/>
                      <a:pt x="501" y="1066"/>
                      <a:pt x="509" y="1066"/>
                    </a:cubicBezTo>
                    <a:cubicBezTo>
                      <a:pt x="516" y="1066"/>
                      <a:pt x="522" y="1058"/>
                      <a:pt x="538" y="1038"/>
                    </a:cubicBezTo>
                    <a:cubicBezTo>
                      <a:pt x="690" y="843"/>
                      <a:pt x="943" y="688"/>
                      <a:pt x="895" y="389"/>
                    </a:cubicBezTo>
                    <a:cubicBezTo>
                      <a:pt x="865" y="217"/>
                      <a:pt x="740" y="78"/>
                      <a:pt x="588" y="27"/>
                    </a:cubicBezTo>
                    <a:cubicBezTo>
                      <a:pt x="544" y="9"/>
                      <a:pt x="495" y="0"/>
                      <a:pt x="4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7182108" y="2298110"/>
                <a:ext cx="41639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762" extrusionOk="0">
                    <a:moveTo>
                      <a:pt x="815" y="160"/>
                    </a:moveTo>
                    <a:cubicBezTo>
                      <a:pt x="822" y="258"/>
                      <a:pt x="701" y="338"/>
                      <a:pt x="646" y="396"/>
                    </a:cubicBezTo>
                    <a:cubicBezTo>
                      <a:pt x="579" y="496"/>
                      <a:pt x="519" y="576"/>
                      <a:pt x="436" y="679"/>
                    </a:cubicBezTo>
                    <a:cubicBezTo>
                      <a:pt x="415" y="618"/>
                      <a:pt x="397" y="565"/>
                      <a:pt x="380" y="519"/>
                    </a:cubicBezTo>
                    <a:lnTo>
                      <a:pt x="380" y="519"/>
                    </a:lnTo>
                    <a:cubicBezTo>
                      <a:pt x="519" y="397"/>
                      <a:pt x="644" y="228"/>
                      <a:pt x="815" y="160"/>
                    </a:cubicBezTo>
                    <a:close/>
                    <a:moveTo>
                      <a:pt x="591" y="0"/>
                    </a:moveTo>
                    <a:cubicBezTo>
                      <a:pt x="521" y="0"/>
                      <a:pt x="452" y="11"/>
                      <a:pt x="387" y="44"/>
                    </a:cubicBezTo>
                    <a:cubicBezTo>
                      <a:pt x="170" y="114"/>
                      <a:pt x="49" y="329"/>
                      <a:pt x="0" y="542"/>
                    </a:cubicBezTo>
                    <a:cubicBezTo>
                      <a:pt x="124" y="625"/>
                      <a:pt x="287" y="713"/>
                      <a:pt x="421" y="713"/>
                    </a:cubicBezTo>
                    <a:cubicBezTo>
                      <a:pt x="421" y="713"/>
                      <a:pt x="422" y="713"/>
                      <a:pt x="423" y="713"/>
                    </a:cubicBezTo>
                    <a:cubicBezTo>
                      <a:pt x="477" y="747"/>
                      <a:pt x="534" y="761"/>
                      <a:pt x="590" y="761"/>
                    </a:cubicBezTo>
                    <a:cubicBezTo>
                      <a:pt x="807" y="761"/>
                      <a:pt x="1011" y="541"/>
                      <a:pt x="952" y="315"/>
                    </a:cubicBezTo>
                    <a:lnTo>
                      <a:pt x="909" y="72"/>
                    </a:lnTo>
                    <a:lnTo>
                      <a:pt x="902" y="37"/>
                    </a:lnTo>
                    <a:cubicBezTo>
                      <a:pt x="803" y="25"/>
                      <a:pt x="696" y="0"/>
                      <a:pt x="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7130388" y="2259392"/>
                <a:ext cx="43573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84" extrusionOk="0">
                    <a:moveTo>
                      <a:pt x="802" y="308"/>
                    </a:moveTo>
                    <a:cubicBezTo>
                      <a:pt x="893" y="308"/>
                      <a:pt x="973" y="416"/>
                      <a:pt x="931" y="521"/>
                    </a:cubicBezTo>
                    <a:cubicBezTo>
                      <a:pt x="892" y="639"/>
                      <a:pt x="736" y="702"/>
                      <a:pt x="592" y="702"/>
                    </a:cubicBezTo>
                    <a:cubicBezTo>
                      <a:pt x="494" y="702"/>
                      <a:pt x="401" y="672"/>
                      <a:pt x="355" y="611"/>
                    </a:cubicBezTo>
                    <a:lnTo>
                      <a:pt x="335" y="664"/>
                    </a:lnTo>
                    <a:cubicBezTo>
                      <a:pt x="364" y="537"/>
                      <a:pt x="408" y="402"/>
                      <a:pt x="523" y="346"/>
                    </a:cubicBezTo>
                    <a:cubicBezTo>
                      <a:pt x="565" y="323"/>
                      <a:pt x="610" y="317"/>
                      <a:pt x="655" y="317"/>
                    </a:cubicBezTo>
                    <a:cubicBezTo>
                      <a:pt x="704" y="317"/>
                      <a:pt x="752" y="324"/>
                      <a:pt x="798" y="324"/>
                    </a:cubicBezTo>
                    <a:cubicBezTo>
                      <a:pt x="803" y="324"/>
                      <a:pt x="809" y="324"/>
                      <a:pt x="814" y="324"/>
                    </a:cubicBezTo>
                    <a:lnTo>
                      <a:pt x="771" y="312"/>
                    </a:lnTo>
                    <a:cubicBezTo>
                      <a:pt x="781" y="309"/>
                      <a:pt x="792" y="308"/>
                      <a:pt x="802" y="308"/>
                    </a:cubicBezTo>
                    <a:close/>
                    <a:moveTo>
                      <a:pt x="791" y="1"/>
                    </a:moveTo>
                    <a:cubicBezTo>
                      <a:pt x="719" y="1"/>
                      <a:pt x="646" y="22"/>
                      <a:pt x="593" y="67"/>
                    </a:cubicBezTo>
                    <a:cubicBezTo>
                      <a:pt x="427" y="232"/>
                      <a:pt x="331" y="404"/>
                      <a:pt x="129" y="529"/>
                    </a:cubicBezTo>
                    <a:cubicBezTo>
                      <a:pt x="1" y="801"/>
                      <a:pt x="255" y="1084"/>
                      <a:pt x="531" y="1084"/>
                    </a:cubicBezTo>
                    <a:cubicBezTo>
                      <a:pt x="563" y="1084"/>
                      <a:pt x="595" y="1080"/>
                      <a:pt x="627" y="1072"/>
                    </a:cubicBezTo>
                    <a:cubicBezTo>
                      <a:pt x="900" y="1024"/>
                      <a:pt x="920" y="727"/>
                      <a:pt x="965" y="533"/>
                    </a:cubicBezTo>
                    <a:cubicBezTo>
                      <a:pt x="984" y="463"/>
                      <a:pt x="1026" y="401"/>
                      <a:pt x="1041" y="301"/>
                    </a:cubicBezTo>
                    <a:cubicBezTo>
                      <a:pt x="1059" y="199"/>
                      <a:pt x="1003" y="69"/>
                      <a:pt x="888" y="14"/>
                    </a:cubicBezTo>
                    <a:cubicBezTo>
                      <a:pt x="857" y="5"/>
                      <a:pt x="824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7071304" y="2227957"/>
                <a:ext cx="50032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628" y="0"/>
                    </a:moveTo>
                    <a:lnTo>
                      <a:pt x="604" y="26"/>
                    </a:lnTo>
                    <a:cubicBezTo>
                      <a:pt x="625" y="136"/>
                      <a:pt x="663" y="230"/>
                      <a:pt x="711" y="313"/>
                    </a:cubicBezTo>
                    <a:lnTo>
                      <a:pt x="711" y="313"/>
                    </a:lnTo>
                    <a:cubicBezTo>
                      <a:pt x="622" y="410"/>
                      <a:pt x="539" y="513"/>
                      <a:pt x="429" y="598"/>
                    </a:cubicBezTo>
                    <a:lnTo>
                      <a:pt x="429" y="598"/>
                    </a:lnTo>
                    <a:cubicBezTo>
                      <a:pt x="316" y="578"/>
                      <a:pt x="329" y="420"/>
                      <a:pt x="398" y="369"/>
                    </a:cubicBezTo>
                    <a:cubicBezTo>
                      <a:pt x="435" y="289"/>
                      <a:pt x="477" y="217"/>
                      <a:pt x="597" y="166"/>
                    </a:cubicBezTo>
                    <a:cubicBezTo>
                      <a:pt x="634" y="81"/>
                      <a:pt x="493" y="32"/>
                      <a:pt x="394" y="32"/>
                    </a:cubicBezTo>
                    <a:cubicBezTo>
                      <a:pt x="369" y="32"/>
                      <a:pt x="347" y="35"/>
                      <a:pt x="330" y="41"/>
                    </a:cubicBezTo>
                    <a:cubicBezTo>
                      <a:pt x="80" y="103"/>
                      <a:pt x="0" y="416"/>
                      <a:pt x="205" y="574"/>
                    </a:cubicBezTo>
                    <a:cubicBezTo>
                      <a:pt x="287" y="635"/>
                      <a:pt x="359" y="725"/>
                      <a:pt x="464" y="727"/>
                    </a:cubicBezTo>
                    <a:cubicBezTo>
                      <a:pt x="484" y="729"/>
                      <a:pt x="503" y="729"/>
                      <a:pt x="522" y="729"/>
                    </a:cubicBezTo>
                    <a:cubicBezTo>
                      <a:pt x="825" y="729"/>
                      <a:pt x="1059" y="563"/>
                      <a:pt x="1216" y="296"/>
                    </a:cubicBezTo>
                    <a:cubicBezTo>
                      <a:pt x="1038" y="161"/>
                      <a:pt x="881" y="34"/>
                      <a:pt x="6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6991565" y="2175950"/>
                <a:ext cx="37277" cy="4176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5" extrusionOk="0">
                    <a:moveTo>
                      <a:pt x="568" y="261"/>
                    </a:moveTo>
                    <a:lnTo>
                      <a:pt x="569" y="332"/>
                    </a:lnTo>
                    <a:cubicBezTo>
                      <a:pt x="575" y="490"/>
                      <a:pt x="418" y="660"/>
                      <a:pt x="347" y="707"/>
                    </a:cubicBezTo>
                    <a:cubicBezTo>
                      <a:pt x="327" y="717"/>
                      <a:pt x="308" y="721"/>
                      <a:pt x="291" y="721"/>
                    </a:cubicBezTo>
                    <a:cubicBezTo>
                      <a:pt x="149" y="721"/>
                      <a:pt x="84" y="454"/>
                      <a:pt x="267" y="398"/>
                    </a:cubicBezTo>
                    <a:cubicBezTo>
                      <a:pt x="363" y="353"/>
                      <a:pt x="468" y="312"/>
                      <a:pt x="568" y="261"/>
                    </a:cubicBezTo>
                    <a:close/>
                    <a:moveTo>
                      <a:pt x="468" y="0"/>
                    </a:moveTo>
                    <a:cubicBezTo>
                      <a:pt x="306" y="0"/>
                      <a:pt x="152" y="79"/>
                      <a:pt x="76" y="244"/>
                    </a:cubicBezTo>
                    <a:cubicBezTo>
                      <a:pt x="0" y="506"/>
                      <a:pt x="13" y="932"/>
                      <a:pt x="318" y="1011"/>
                    </a:cubicBezTo>
                    <a:cubicBezTo>
                      <a:pt x="340" y="1013"/>
                      <a:pt x="362" y="1015"/>
                      <a:pt x="383" y="1015"/>
                    </a:cubicBezTo>
                    <a:cubicBezTo>
                      <a:pt x="670" y="1015"/>
                      <a:pt x="906" y="758"/>
                      <a:pt x="876" y="474"/>
                    </a:cubicBezTo>
                    <a:cubicBezTo>
                      <a:pt x="870" y="392"/>
                      <a:pt x="837" y="309"/>
                      <a:pt x="786" y="247"/>
                    </a:cubicBezTo>
                    <a:lnTo>
                      <a:pt x="786" y="247"/>
                    </a:lnTo>
                    <a:cubicBezTo>
                      <a:pt x="800" y="190"/>
                      <a:pt x="802" y="141"/>
                      <a:pt x="802" y="120"/>
                    </a:cubicBezTo>
                    <a:cubicBezTo>
                      <a:pt x="704" y="41"/>
                      <a:pt x="584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6917875" y="2159410"/>
                <a:ext cx="41351" cy="3814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27" extrusionOk="0">
                    <a:moveTo>
                      <a:pt x="481" y="260"/>
                    </a:moveTo>
                    <a:lnTo>
                      <a:pt x="481" y="260"/>
                    </a:lnTo>
                    <a:cubicBezTo>
                      <a:pt x="492" y="272"/>
                      <a:pt x="500" y="283"/>
                      <a:pt x="505" y="291"/>
                    </a:cubicBezTo>
                    <a:cubicBezTo>
                      <a:pt x="521" y="455"/>
                      <a:pt x="443" y="651"/>
                      <a:pt x="307" y="782"/>
                    </a:cubicBezTo>
                    <a:lnTo>
                      <a:pt x="307" y="782"/>
                    </a:lnTo>
                    <a:cubicBezTo>
                      <a:pt x="242" y="699"/>
                      <a:pt x="335" y="567"/>
                      <a:pt x="372" y="494"/>
                    </a:cubicBezTo>
                    <a:cubicBezTo>
                      <a:pt x="405" y="419"/>
                      <a:pt x="414" y="348"/>
                      <a:pt x="481" y="260"/>
                    </a:cubicBezTo>
                    <a:close/>
                    <a:moveTo>
                      <a:pt x="548" y="0"/>
                    </a:moveTo>
                    <a:cubicBezTo>
                      <a:pt x="447" y="0"/>
                      <a:pt x="341" y="50"/>
                      <a:pt x="303" y="135"/>
                    </a:cubicBezTo>
                    <a:lnTo>
                      <a:pt x="303" y="135"/>
                    </a:lnTo>
                    <a:cubicBezTo>
                      <a:pt x="193" y="179"/>
                      <a:pt x="99" y="282"/>
                      <a:pt x="68" y="388"/>
                    </a:cubicBezTo>
                    <a:cubicBezTo>
                      <a:pt x="1" y="593"/>
                      <a:pt x="167" y="791"/>
                      <a:pt x="296" y="926"/>
                    </a:cubicBezTo>
                    <a:lnTo>
                      <a:pt x="338" y="905"/>
                    </a:lnTo>
                    <a:cubicBezTo>
                      <a:pt x="430" y="861"/>
                      <a:pt x="549" y="852"/>
                      <a:pt x="659" y="784"/>
                    </a:cubicBezTo>
                    <a:cubicBezTo>
                      <a:pt x="921" y="633"/>
                      <a:pt x="1005" y="143"/>
                      <a:pt x="640" y="15"/>
                    </a:cubicBezTo>
                    <a:cubicBezTo>
                      <a:pt x="612" y="5"/>
                      <a:pt x="580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6827602" y="2141100"/>
                <a:ext cx="40199" cy="3768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16" extrusionOk="0">
                    <a:moveTo>
                      <a:pt x="415" y="42"/>
                    </a:moveTo>
                    <a:lnTo>
                      <a:pt x="415" y="42"/>
                    </a:lnTo>
                    <a:cubicBezTo>
                      <a:pt x="473" y="290"/>
                      <a:pt x="454" y="496"/>
                      <a:pt x="376" y="706"/>
                    </a:cubicBezTo>
                    <a:lnTo>
                      <a:pt x="376" y="706"/>
                    </a:lnTo>
                    <a:cubicBezTo>
                      <a:pt x="274" y="664"/>
                      <a:pt x="274" y="516"/>
                      <a:pt x="339" y="419"/>
                    </a:cubicBezTo>
                    <a:cubicBezTo>
                      <a:pt x="381" y="280"/>
                      <a:pt x="362" y="201"/>
                      <a:pt x="415" y="42"/>
                    </a:cubicBezTo>
                    <a:close/>
                    <a:moveTo>
                      <a:pt x="463" y="716"/>
                    </a:moveTo>
                    <a:cubicBezTo>
                      <a:pt x="456" y="717"/>
                      <a:pt x="449" y="717"/>
                      <a:pt x="443" y="717"/>
                    </a:cubicBezTo>
                    <a:lnTo>
                      <a:pt x="443" y="717"/>
                    </a:lnTo>
                    <a:lnTo>
                      <a:pt x="463" y="716"/>
                    </a:lnTo>
                    <a:close/>
                    <a:moveTo>
                      <a:pt x="360" y="1"/>
                    </a:moveTo>
                    <a:cubicBezTo>
                      <a:pt x="147" y="1"/>
                      <a:pt x="0" y="237"/>
                      <a:pt x="42" y="420"/>
                    </a:cubicBezTo>
                    <a:cubicBezTo>
                      <a:pt x="110" y="589"/>
                      <a:pt x="259" y="782"/>
                      <a:pt x="389" y="916"/>
                    </a:cubicBezTo>
                    <a:cubicBezTo>
                      <a:pt x="925" y="903"/>
                      <a:pt x="976" y="10"/>
                      <a:pt x="416" y="6"/>
                    </a:cubicBezTo>
                    <a:cubicBezTo>
                      <a:pt x="397" y="2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6701452" y="2143158"/>
                <a:ext cx="71304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10" extrusionOk="0">
                    <a:moveTo>
                      <a:pt x="1159" y="372"/>
                    </a:moveTo>
                    <a:cubicBezTo>
                      <a:pt x="1254" y="372"/>
                      <a:pt x="1331" y="467"/>
                      <a:pt x="1344" y="570"/>
                    </a:cubicBezTo>
                    <a:cubicBezTo>
                      <a:pt x="1377" y="682"/>
                      <a:pt x="1268" y="769"/>
                      <a:pt x="1159" y="769"/>
                    </a:cubicBezTo>
                    <a:cubicBezTo>
                      <a:pt x="1111" y="769"/>
                      <a:pt x="1063" y="752"/>
                      <a:pt x="1028" y="712"/>
                    </a:cubicBezTo>
                    <a:cubicBezTo>
                      <a:pt x="980" y="637"/>
                      <a:pt x="956" y="566"/>
                      <a:pt x="948" y="491"/>
                    </a:cubicBezTo>
                    <a:lnTo>
                      <a:pt x="948" y="491"/>
                    </a:lnTo>
                    <a:lnTo>
                      <a:pt x="1065" y="403"/>
                    </a:lnTo>
                    <a:cubicBezTo>
                      <a:pt x="1097" y="381"/>
                      <a:pt x="1129" y="372"/>
                      <a:pt x="1159" y="372"/>
                    </a:cubicBezTo>
                    <a:close/>
                    <a:moveTo>
                      <a:pt x="1221" y="0"/>
                    </a:moveTo>
                    <a:cubicBezTo>
                      <a:pt x="1204" y="0"/>
                      <a:pt x="1186" y="1"/>
                      <a:pt x="1168" y="4"/>
                    </a:cubicBezTo>
                    <a:cubicBezTo>
                      <a:pt x="1112" y="10"/>
                      <a:pt x="1060" y="28"/>
                      <a:pt x="1014" y="54"/>
                    </a:cubicBezTo>
                    <a:lnTo>
                      <a:pt x="1014" y="54"/>
                    </a:lnTo>
                    <a:cubicBezTo>
                      <a:pt x="776" y="58"/>
                      <a:pt x="621" y="278"/>
                      <a:pt x="635" y="511"/>
                    </a:cubicBezTo>
                    <a:lnTo>
                      <a:pt x="635" y="511"/>
                    </a:lnTo>
                    <a:lnTo>
                      <a:pt x="0" y="1209"/>
                    </a:lnTo>
                    <a:lnTo>
                      <a:pt x="689" y="688"/>
                    </a:lnTo>
                    <a:lnTo>
                      <a:pt x="689" y="688"/>
                    </a:lnTo>
                    <a:cubicBezTo>
                      <a:pt x="779" y="821"/>
                      <a:pt x="961" y="888"/>
                      <a:pt x="1144" y="888"/>
                    </a:cubicBezTo>
                    <a:cubicBezTo>
                      <a:pt x="1344" y="888"/>
                      <a:pt x="1544" y="806"/>
                      <a:pt x="1617" y="641"/>
                    </a:cubicBezTo>
                    <a:cubicBezTo>
                      <a:pt x="1732" y="365"/>
                      <a:pt x="1534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9"/>
              <p:cNvSpPr/>
              <p:nvPr/>
            </p:nvSpPr>
            <p:spPr>
              <a:xfrm>
                <a:off x="6621425" y="2152086"/>
                <a:ext cx="56657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84" extrusionOk="0">
                    <a:moveTo>
                      <a:pt x="490" y="1"/>
                    </a:moveTo>
                    <a:cubicBezTo>
                      <a:pt x="250" y="1"/>
                      <a:pt x="1" y="243"/>
                      <a:pt x="41" y="527"/>
                    </a:cubicBezTo>
                    <a:cubicBezTo>
                      <a:pt x="124" y="810"/>
                      <a:pt x="454" y="1084"/>
                      <a:pt x="761" y="1084"/>
                    </a:cubicBezTo>
                    <a:cubicBezTo>
                      <a:pt x="881" y="1084"/>
                      <a:pt x="997" y="1042"/>
                      <a:pt x="1094" y="944"/>
                    </a:cubicBezTo>
                    <a:cubicBezTo>
                      <a:pt x="1377" y="696"/>
                      <a:pt x="1181" y="171"/>
                      <a:pt x="829" y="171"/>
                    </a:cubicBezTo>
                    <a:cubicBezTo>
                      <a:pt x="792" y="171"/>
                      <a:pt x="754" y="177"/>
                      <a:pt x="714" y="189"/>
                    </a:cubicBezTo>
                    <a:cubicBezTo>
                      <a:pt x="544" y="238"/>
                      <a:pt x="427" y="425"/>
                      <a:pt x="492" y="565"/>
                    </a:cubicBezTo>
                    <a:lnTo>
                      <a:pt x="528" y="564"/>
                    </a:lnTo>
                    <a:cubicBezTo>
                      <a:pt x="574" y="495"/>
                      <a:pt x="642" y="461"/>
                      <a:pt x="702" y="461"/>
                    </a:cubicBezTo>
                    <a:cubicBezTo>
                      <a:pt x="766" y="461"/>
                      <a:pt x="821" y="499"/>
                      <a:pt x="835" y="573"/>
                    </a:cubicBezTo>
                    <a:cubicBezTo>
                      <a:pt x="885" y="711"/>
                      <a:pt x="793" y="812"/>
                      <a:pt x="649" y="876"/>
                    </a:cubicBezTo>
                    <a:cubicBezTo>
                      <a:pt x="620" y="881"/>
                      <a:pt x="593" y="884"/>
                      <a:pt x="568" y="884"/>
                    </a:cubicBezTo>
                    <a:cubicBezTo>
                      <a:pt x="166" y="884"/>
                      <a:pt x="317" y="267"/>
                      <a:pt x="628" y="66"/>
                    </a:cubicBezTo>
                    <a:lnTo>
                      <a:pt x="626" y="30"/>
                    </a:lnTo>
                    <a:cubicBezTo>
                      <a:pt x="582" y="10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9"/>
              <p:cNvSpPr/>
              <p:nvPr/>
            </p:nvSpPr>
            <p:spPr>
              <a:xfrm>
                <a:off x="6524158" y="2174057"/>
                <a:ext cx="55258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956" extrusionOk="0">
                    <a:moveTo>
                      <a:pt x="607" y="311"/>
                    </a:moveTo>
                    <a:cubicBezTo>
                      <a:pt x="805" y="311"/>
                      <a:pt x="824" y="523"/>
                      <a:pt x="860" y="669"/>
                    </a:cubicBezTo>
                    <a:cubicBezTo>
                      <a:pt x="888" y="759"/>
                      <a:pt x="848" y="915"/>
                      <a:pt x="718" y="918"/>
                    </a:cubicBezTo>
                    <a:cubicBezTo>
                      <a:pt x="486" y="912"/>
                      <a:pt x="450" y="605"/>
                      <a:pt x="459" y="433"/>
                    </a:cubicBezTo>
                    <a:lnTo>
                      <a:pt x="459" y="433"/>
                    </a:lnTo>
                    <a:cubicBezTo>
                      <a:pt x="500" y="397"/>
                      <a:pt x="544" y="355"/>
                      <a:pt x="588" y="312"/>
                    </a:cubicBezTo>
                    <a:lnTo>
                      <a:pt x="588" y="312"/>
                    </a:lnTo>
                    <a:cubicBezTo>
                      <a:pt x="595" y="311"/>
                      <a:pt x="601" y="311"/>
                      <a:pt x="607" y="311"/>
                    </a:cubicBezTo>
                    <a:close/>
                    <a:moveTo>
                      <a:pt x="901" y="1"/>
                    </a:moveTo>
                    <a:lnTo>
                      <a:pt x="372" y="71"/>
                    </a:lnTo>
                    <a:cubicBezTo>
                      <a:pt x="55" y="129"/>
                      <a:pt x="0" y="532"/>
                      <a:pt x="158" y="747"/>
                    </a:cubicBezTo>
                    <a:cubicBezTo>
                      <a:pt x="270" y="918"/>
                      <a:pt x="489" y="956"/>
                      <a:pt x="673" y="956"/>
                    </a:cubicBezTo>
                    <a:cubicBezTo>
                      <a:pt x="689" y="956"/>
                      <a:pt x="705" y="956"/>
                      <a:pt x="720" y="955"/>
                    </a:cubicBezTo>
                    <a:cubicBezTo>
                      <a:pt x="722" y="955"/>
                      <a:pt x="724" y="955"/>
                      <a:pt x="726" y="955"/>
                    </a:cubicBezTo>
                    <a:cubicBezTo>
                      <a:pt x="1047" y="955"/>
                      <a:pt x="1343" y="506"/>
                      <a:pt x="1001" y="259"/>
                    </a:cubicBezTo>
                    <a:cubicBezTo>
                      <a:pt x="915" y="204"/>
                      <a:pt x="828" y="188"/>
                      <a:pt x="745" y="188"/>
                    </a:cubicBezTo>
                    <a:cubicBezTo>
                      <a:pt x="734" y="188"/>
                      <a:pt x="722" y="189"/>
                      <a:pt x="711" y="189"/>
                    </a:cubicBezTo>
                    <a:lnTo>
                      <a:pt x="711" y="189"/>
                    </a:lnTo>
                    <a:cubicBezTo>
                      <a:pt x="783" y="116"/>
                      <a:pt x="851" y="48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6424916" y="2205657"/>
                <a:ext cx="43449" cy="4674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36" extrusionOk="0">
                    <a:moveTo>
                      <a:pt x="614" y="317"/>
                    </a:moveTo>
                    <a:cubicBezTo>
                      <a:pt x="710" y="317"/>
                      <a:pt x="800" y="338"/>
                      <a:pt x="831" y="444"/>
                    </a:cubicBezTo>
                    <a:cubicBezTo>
                      <a:pt x="887" y="619"/>
                      <a:pt x="640" y="725"/>
                      <a:pt x="529" y="746"/>
                    </a:cubicBezTo>
                    <a:cubicBezTo>
                      <a:pt x="513" y="755"/>
                      <a:pt x="492" y="760"/>
                      <a:pt x="468" y="760"/>
                    </a:cubicBezTo>
                    <a:cubicBezTo>
                      <a:pt x="316" y="760"/>
                      <a:pt x="42" y="584"/>
                      <a:pt x="183" y="402"/>
                    </a:cubicBezTo>
                    <a:cubicBezTo>
                      <a:pt x="228" y="341"/>
                      <a:pt x="310" y="323"/>
                      <a:pt x="371" y="323"/>
                    </a:cubicBezTo>
                    <a:cubicBezTo>
                      <a:pt x="384" y="323"/>
                      <a:pt x="396" y="324"/>
                      <a:pt x="406" y="326"/>
                    </a:cubicBezTo>
                    <a:cubicBezTo>
                      <a:pt x="414" y="326"/>
                      <a:pt x="422" y="326"/>
                      <a:pt x="430" y="326"/>
                    </a:cubicBezTo>
                    <a:cubicBezTo>
                      <a:pt x="483" y="326"/>
                      <a:pt x="550" y="317"/>
                      <a:pt x="614" y="317"/>
                    </a:cubicBezTo>
                    <a:close/>
                    <a:moveTo>
                      <a:pt x="476" y="0"/>
                    </a:moveTo>
                    <a:cubicBezTo>
                      <a:pt x="239" y="0"/>
                      <a:pt x="0" y="305"/>
                      <a:pt x="9" y="700"/>
                    </a:cubicBezTo>
                    <a:cubicBezTo>
                      <a:pt x="58" y="1000"/>
                      <a:pt x="275" y="1136"/>
                      <a:pt x="485" y="1136"/>
                    </a:cubicBezTo>
                    <a:cubicBezTo>
                      <a:pt x="776" y="1136"/>
                      <a:pt x="1055" y="876"/>
                      <a:pt x="866" y="433"/>
                    </a:cubicBezTo>
                    <a:cubicBezTo>
                      <a:pt x="781" y="126"/>
                      <a:pt x="629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9"/>
              <p:cNvSpPr/>
              <p:nvPr/>
            </p:nvSpPr>
            <p:spPr>
              <a:xfrm>
                <a:off x="6311068" y="2242687"/>
                <a:ext cx="53818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4" extrusionOk="0">
                    <a:moveTo>
                      <a:pt x="571" y="367"/>
                    </a:moveTo>
                    <a:cubicBezTo>
                      <a:pt x="603" y="367"/>
                      <a:pt x="632" y="370"/>
                      <a:pt x="660" y="376"/>
                    </a:cubicBezTo>
                    <a:cubicBezTo>
                      <a:pt x="664" y="375"/>
                      <a:pt x="667" y="375"/>
                      <a:pt x="671" y="375"/>
                    </a:cubicBezTo>
                    <a:cubicBezTo>
                      <a:pt x="889" y="375"/>
                      <a:pt x="1211" y="788"/>
                      <a:pt x="886" y="932"/>
                    </a:cubicBezTo>
                    <a:cubicBezTo>
                      <a:pt x="857" y="937"/>
                      <a:pt x="828" y="940"/>
                      <a:pt x="800" y="940"/>
                    </a:cubicBezTo>
                    <a:cubicBezTo>
                      <a:pt x="533" y="940"/>
                      <a:pt x="323" y="710"/>
                      <a:pt x="66" y="519"/>
                    </a:cubicBezTo>
                    <a:cubicBezTo>
                      <a:pt x="251" y="426"/>
                      <a:pt x="428" y="367"/>
                      <a:pt x="571" y="367"/>
                    </a:cubicBezTo>
                    <a:close/>
                    <a:moveTo>
                      <a:pt x="649" y="1"/>
                    </a:moveTo>
                    <a:cubicBezTo>
                      <a:pt x="378" y="1"/>
                      <a:pt x="99" y="165"/>
                      <a:pt x="30" y="516"/>
                    </a:cubicBezTo>
                    <a:cubicBezTo>
                      <a:pt x="1" y="823"/>
                      <a:pt x="200" y="1126"/>
                      <a:pt x="518" y="1174"/>
                    </a:cubicBezTo>
                    <a:cubicBezTo>
                      <a:pt x="825" y="1169"/>
                      <a:pt x="1104" y="990"/>
                      <a:pt x="1217" y="701"/>
                    </a:cubicBezTo>
                    <a:cubicBezTo>
                      <a:pt x="1307" y="249"/>
                      <a:pt x="983" y="1"/>
                      <a:pt x="6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9"/>
              <p:cNvSpPr/>
              <p:nvPr/>
            </p:nvSpPr>
            <p:spPr>
              <a:xfrm>
                <a:off x="6200882" y="2311934"/>
                <a:ext cx="47769" cy="3596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74" extrusionOk="0">
                    <a:moveTo>
                      <a:pt x="512" y="378"/>
                    </a:moveTo>
                    <a:cubicBezTo>
                      <a:pt x="520" y="378"/>
                      <a:pt x="526" y="380"/>
                      <a:pt x="530" y="382"/>
                    </a:cubicBezTo>
                    <a:cubicBezTo>
                      <a:pt x="622" y="382"/>
                      <a:pt x="734" y="419"/>
                      <a:pt x="735" y="553"/>
                    </a:cubicBezTo>
                    <a:cubicBezTo>
                      <a:pt x="732" y="633"/>
                      <a:pt x="654" y="721"/>
                      <a:pt x="563" y="726"/>
                    </a:cubicBezTo>
                    <a:cubicBezTo>
                      <a:pt x="558" y="727"/>
                      <a:pt x="553" y="727"/>
                      <a:pt x="548" y="727"/>
                    </a:cubicBezTo>
                    <a:cubicBezTo>
                      <a:pt x="460" y="727"/>
                      <a:pt x="417" y="641"/>
                      <a:pt x="409" y="594"/>
                    </a:cubicBezTo>
                    <a:cubicBezTo>
                      <a:pt x="399" y="561"/>
                      <a:pt x="386" y="525"/>
                      <a:pt x="375" y="484"/>
                    </a:cubicBezTo>
                    <a:lnTo>
                      <a:pt x="375" y="484"/>
                    </a:lnTo>
                    <a:cubicBezTo>
                      <a:pt x="415" y="412"/>
                      <a:pt x="477" y="378"/>
                      <a:pt x="512" y="378"/>
                    </a:cubicBezTo>
                    <a:close/>
                    <a:moveTo>
                      <a:pt x="529" y="1"/>
                    </a:moveTo>
                    <a:cubicBezTo>
                      <a:pt x="398" y="1"/>
                      <a:pt x="270" y="57"/>
                      <a:pt x="197" y="191"/>
                    </a:cubicBezTo>
                    <a:lnTo>
                      <a:pt x="197" y="191"/>
                    </a:lnTo>
                    <a:cubicBezTo>
                      <a:pt x="45" y="324"/>
                      <a:pt x="1" y="607"/>
                      <a:pt x="175" y="782"/>
                    </a:cubicBezTo>
                    <a:cubicBezTo>
                      <a:pt x="257" y="847"/>
                      <a:pt x="345" y="874"/>
                      <a:pt x="432" y="874"/>
                    </a:cubicBezTo>
                    <a:cubicBezTo>
                      <a:pt x="606" y="874"/>
                      <a:pt x="779" y="766"/>
                      <a:pt x="910" y="646"/>
                    </a:cubicBezTo>
                    <a:cubicBezTo>
                      <a:pt x="1161" y="301"/>
                      <a:pt x="833" y="1"/>
                      <a:pt x="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9"/>
              <p:cNvSpPr/>
              <p:nvPr/>
            </p:nvSpPr>
            <p:spPr>
              <a:xfrm>
                <a:off x="6109910" y="2360938"/>
                <a:ext cx="54353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7" extrusionOk="0">
                    <a:moveTo>
                      <a:pt x="682" y="229"/>
                    </a:moveTo>
                    <a:cubicBezTo>
                      <a:pt x="706" y="229"/>
                      <a:pt x="730" y="232"/>
                      <a:pt x="754" y="238"/>
                    </a:cubicBezTo>
                    <a:cubicBezTo>
                      <a:pt x="896" y="277"/>
                      <a:pt x="941" y="427"/>
                      <a:pt x="989" y="551"/>
                    </a:cubicBezTo>
                    <a:lnTo>
                      <a:pt x="989" y="551"/>
                    </a:lnTo>
                    <a:lnTo>
                      <a:pt x="965" y="488"/>
                    </a:lnTo>
                    <a:cubicBezTo>
                      <a:pt x="915" y="593"/>
                      <a:pt x="836" y="749"/>
                      <a:pt x="690" y="749"/>
                    </a:cubicBezTo>
                    <a:cubicBezTo>
                      <a:pt x="682" y="749"/>
                      <a:pt x="673" y="748"/>
                      <a:pt x="665" y="747"/>
                    </a:cubicBezTo>
                    <a:cubicBezTo>
                      <a:pt x="483" y="726"/>
                      <a:pt x="391" y="515"/>
                      <a:pt x="412" y="410"/>
                    </a:cubicBezTo>
                    <a:cubicBezTo>
                      <a:pt x="435" y="319"/>
                      <a:pt x="548" y="229"/>
                      <a:pt x="682" y="229"/>
                    </a:cubicBezTo>
                    <a:close/>
                    <a:moveTo>
                      <a:pt x="479" y="0"/>
                    </a:moveTo>
                    <a:cubicBezTo>
                      <a:pt x="288" y="0"/>
                      <a:pt x="94" y="103"/>
                      <a:pt x="38" y="321"/>
                    </a:cubicBezTo>
                    <a:cubicBezTo>
                      <a:pt x="1" y="452"/>
                      <a:pt x="49" y="595"/>
                      <a:pt x="131" y="680"/>
                    </a:cubicBezTo>
                    <a:cubicBezTo>
                      <a:pt x="217" y="770"/>
                      <a:pt x="322" y="786"/>
                      <a:pt x="429" y="786"/>
                    </a:cubicBezTo>
                    <a:cubicBezTo>
                      <a:pt x="487" y="786"/>
                      <a:pt x="546" y="781"/>
                      <a:pt x="603" y="781"/>
                    </a:cubicBezTo>
                    <a:cubicBezTo>
                      <a:pt x="623" y="781"/>
                      <a:pt x="642" y="781"/>
                      <a:pt x="661" y="783"/>
                    </a:cubicBezTo>
                    <a:cubicBezTo>
                      <a:pt x="751" y="785"/>
                      <a:pt x="845" y="817"/>
                      <a:pt x="960" y="817"/>
                    </a:cubicBezTo>
                    <a:cubicBezTo>
                      <a:pt x="975" y="817"/>
                      <a:pt x="990" y="816"/>
                      <a:pt x="1006" y="815"/>
                    </a:cubicBezTo>
                    <a:cubicBezTo>
                      <a:pt x="1204" y="802"/>
                      <a:pt x="1321" y="579"/>
                      <a:pt x="1247" y="396"/>
                    </a:cubicBezTo>
                    <a:cubicBezTo>
                      <a:pt x="1110" y="296"/>
                      <a:pt x="945" y="238"/>
                      <a:pt x="810" y="128"/>
                    </a:cubicBezTo>
                    <a:cubicBezTo>
                      <a:pt x="727" y="44"/>
                      <a:pt x="604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>
                <a:off x="6049386" y="2428416"/>
                <a:ext cx="46082" cy="3974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6" extrusionOk="0">
                    <a:moveTo>
                      <a:pt x="485" y="278"/>
                    </a:moveTo>
                    <a:cubicBezTo>
                      <a:pt x="496" y="278"/>
                      <a:pt x="508" y="279"/>
                      <a:pt x="521" y="281"/>
                    </a:cubicBezTo>
                    <a:cubicBezTo>
                      <a:pt x="719" y="340"/>
                      <a:pt x="830" y="349"/>
                      <a:pt x="1045" y="426"/>
                    </a:cubicBezTo>
                    <a:cubicBezTo>
                      <a:pt x="857" y="532"/>
                      <a:pt x="661" y="589"/>
                      <a:pt x="454" y="589"/>
                    </a:cubicBezTo>
                    <a:cubicBezTo>
                      <a:pt x="432" y="589"/>
                      <a:pt x="409" y="588"/>
                      <a:pt x="387" y="587"/>
                    </a:cubicBezTo>
                    <a:lnTo>
                      <a:pt x="387" y="587"/>
                    </a:lnTo>
                    <a:lnTo>
                      <a:pt x="442" y="624"/>
                    </a:lnTo>
                    <a:cubicBezTo>
                      <a:pt x="286" y="571"/>
                      <a:pt x="292" y="278"/>
                      <a:pt x="485" y="278"/>
                    </a:cubicBezTo>
                    <a:close/>
                    <a:moveTo>
                      <a:pt x="662" y="0"/>
                    </a:moveTo>
                    <a:cubicBezTo>
                      <a:pt x="587" y="0"/>
                      <a:pt x="512" y="23"/>
                      <a:pt x="447" y="76"/>
                    </a:cubicBezTo>
                    <a:cubicBezTo>
                      <a:pt x="250" y="279"/>
                      <a:pt x="1" y="567"/>
                      <a:pt x="208" y="854"/>
                    </a:cubicBezTo>
                    <a:cubicBezTo>
                      <a:pt x="300" y="931"/>
                      <a:pt x="415" y="966"/>
                      <a:pt x="531" y="966"/>
                    </a:cubicBezTo>
                    <a:cubicBezTo>
                      <a:pt x="822" y="966"/>
                      <a:pt x="1120" y="745"/>
                      <a:pt x="1081" y="424"/>
                    </a:cubicBezTo>
                    <a:cubicBezTo>
                      <a:pt x="1096" y="190"/>
                      <a:pt x="878" y="0"/>
                      <a:pt x="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5965985" y="2509924"/>
                <a:ext cx="39376" cy="4579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13" extrusionOk="0">
                    <a:moveTo>
                      <a:pt x="543" y="376"/>
                    </a:moveTo>
                    <a:cubicBezTo>
                      <a:pt x="661" y="392"/>
                      <a:pt x="863" y="544"/>
                      <a:pt x="765" y="694"/>
                    </a:cubicBezTo>
                    <a:cubicBezTo>
                      <a:pt x="718" y="769"/>
                      <a:pt x="613" y="783"/>
                      <a:pt x="553" y="783"/>
                    </a:cubicBezTo>
                    <a:cubicBezTo>
                      <a:pt x="486" y="785"/>
                      <a:pt x="391" y="815"/>
                      <a:pt x="306" y="815"/>
                    </a:cubicBezTo>
                    <a:cubicBezTo>
                      <a:pt x="233" y="815"/>
                      <a:pt x="167" y="792"/>
                      <a:pt x="134" y="709"/>
                    </a:cubicBezTo>
                    <a:cubicBezTo>
                      <a:pt x="55" y="485"/>
                      <a:pt x="390" y="380"/>
                      <a:pt x="543" y="376"/>
                    </a:cubicBezTo>
                    <a:close/>
                    <a:moveTo>
                      <a:pt x="438" y="1"/>
                    </a:moveTo>
                    <a:cubicBezTo>
                      <a:pt x="372" y="1"/>
                      <a:pt x="306" y="15"/>
                      <a:pt x="247" y="47"/>
                    </a:cubicBezTo>
                    <a:cubicBezTo>
                      <a:pt x="118" y="113"/>
                      <a:pt x="15" y="232"/>
                      <a:pt x="10" y="378"/>
                    </a:cubicBezTo>
                    <a:cubicBezTo>
                      <a:pt x="1" y="524"/>
                      <a:pt x="64" y="631"/>
                      <a:pt x="100" y="723"/>
                    </a:cubicBezTo>
                    <a:cubicBezTo>
                      <a:pt x="200" y="1000"/>
                      <a:pt x="347" y="1113"/>
                      <a:pt x="489" y="1113"/>
                    </a:cubicBezTo>
                    <a:cubicBezTo>
                      <a:pt x="731" y="1113"/>
                      <a:pt x="957" y="786"/>
                      <a:pt x="905" y="390"/>
                    </a:cubicBezTo>
                    <a:cubicBezTo>
                      <a:pt x="888" y="166"/>
                      <a:pt x="66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5895545" y="2586618"/>
                <a:ext cx="40939" cy="349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9" extrusionOk="0">
                    <a:moveTo>
                      <a:pt x="792" y="291"/>
                    </a:moveTo>
                    <a:lnTo>
                      <a:pt x="792" y="291"/>
                    </a:lnTo>
                    <a:cubicBezTo>
                      <a:pt x="792" y="304"/>
                      <a:pt x="789" y="317"/>
                      <a:pt x="784" y="331"/>
                    </a:cubicBezTo>
                    <a:lnTo>
                      <a:pt x="792" y="291"/>
                    </a:lnTo>
                    <a:close/>
                    <a:moveTo>
                      <a:pt x="634" y="161"/>
                    </a:moveTo>
                    <a:cubicBezTo>
                      <a:pt x="696" y="161"/>
                      <a:pt x="761" y="197"/>
                      <a:pt x="784" y="250"/>
                    </a:cubicBezTo>
                    <a:lnTo>
                      <a:pt x="784" y="250"/>
                    </a:lnTo>
                    <a:cubicBezTo>
                      <a:pt x="655" y="302"/>
                      <a:pt x="574" y="415"/>
                      <a:pt x="471" y="484"/>
                    </a:cubicBezTo>
                    <a:lnTo>
                      <a:pt x="471" y="484"/>
                    </a:lnTo>
                    <a:cubicBezTo>
                      <a:pt x="442" y="441"/>
                      <a:pt x="423" y="395"/>
                      <a:pt x="411" y="367"/>
                    </a:cubicBezTo>
                    <a:lnTo>
                      <a:pt x="411" y="367"/>
                    </a:lnTo>
                    <a:cubicBezTo>
                      <a:pt x="442" y="299"/>
                      <a:pt x="488" y="238"/>
                      <a:pt x="550" y="189"/>
                    </a:cubicBezTo>
                    <a:cubicBezTo>
                      <a:pt x="574" y="169"/>
                      <a:pt x="604" y="161"/>
                      <a:pt x="634" y="161"/>
                    </a:cubicBezTo>
                    <a:close/>
                    <a:moveTo>
                      <a:pt x="498" y="1"/>
                    </a:moveTo>
                    <a:cubicBezTo>
                      <a:pt x="308" y="1"/>
                      <a:pt x="120" y="108"/>
                      <a:pt x="36" y="297"/>
                    </a:cubicBezTo>
                    <a:cubicBezTo>
                      <a:pt x="1" y="354"/>
                      <a:pt x="18" y="351"/>
                      <a:pt x="25" y="414"/>
                    </a:cubicBezTo>
                    <a:cubicBezTo>
                      <a:pt x="61" y="663"/>
                      <a:pt x="303" y="849"/>
                      <a:pt x="536" y="849"/>
                    </a:cubicBezTo>
                    <a:cubicBezTo>
                      <a:pt x="621" y="849"/>
                      <a:pt x="705" y="824"/>
                      <a:pt x="778" y="768"/>
                    </a:cubicBezTo>
                    <a:lnTo>
                      <a:pt x="772" y="732"/>
                    </a:lnTo>
                    <a:cubicBezTo>
                      <a:pt x="741" y="719"/>
                      <a:pt x="713" y="704"/>
                      <a:pt x="687" y="689"/>
                    </a:cubicBezTo>
                    <a:lnTo>
                      <a:pt x="687" y="689"/>
                    </a:lnTo>
                    <a:cubicBezTo>
                      <a:pt x="691" y="687"/>
                      <a:pt x="695" y="686"/>
                      <a:pt x="698" y="684"/>
                    </a:cubicBezTo>
                    <a:cubicBezTo>
                      <a:pt x="868" y="614"/>
                      <a:pt x="951" y="461"/>
                      <a:pt x="994" y="294"/>
                    </a:cubicBezTo>
                    <a:cubicBezTo>
                      <a:pt x="942" y="191"/>
                      <a:pt x="853" y="132"/>
                      <a:pt x="778" y="89"/>
                    </a:cubicBezTo>
                    <a:cubicBezTo>
                      <a:pt x="693" y="29"/>
                      <a:pt x="595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5851890" y="2663971"/>
                <a:ext cx="57603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39" extrusionOk="0">
                    <a:moveTo>
                      <a:pt x="745" y="98"/>
                    </a:moveTo>
                    <a:cubicBezTo>
                      <a:pt x="768" y="98"/>
                      <a:pt x="792" y="102"/>
                      <a:pt x="818" y="113"/>
                    </a:cubicBezTo>
                    <a:cubicBezTo>
                      <a:pt x="1003" y="198"/>
                      <a:pt x="897" y="459"/>
                      <a:pt x="848" y="576"/>
                    </a:cubicBezTo>
                    <a:cubicBezTo>
                      <a:pt x="834" y="678"/>
                      <a:pt x="700" y="748"/>
                      <a:pt x="572" y="748"/>
                    </a:cubicBezTo>
                    <a:cubicBezTo>
                      <a:pt x="470" y="748"/>
                      <a:pt x="371" y="704"/>
                      <a:pt x="337" y="598"/>
                    </a:cubicBezTo>
                    <a:cubicBezTo>
                      <a:pt x="306" y="505"/>
                      <a:pt x="374" y="425"/>
                      <a:pt x="421" y="383"/>
                    </a:cubicBezTo>
                    <a:cubicBezTo>
                      <a:pt x="514" y="305"/>
                      <a:pt x="597" y="98"/>
                      <a:pt x="745" y="98"/>
                    </a:cubicBezTo>
                    <a:close/>
                    <a:moveTo>
                      <a:pt x="533" y="1"/>
                    </a:moveTo>
                    <a:cubicBezTo>
                      <a:pt x="218" y="1"/>
                      <a:pt x="0" y="282"/>
                      <a:pt x="230" y="648"/>
                    </a:cubicBezTo>
                    <a:cubicBezTo>
                      <a:pt x="348" y="834"/>
                      <a:pt x="517" y="1039"/>
                      <a:pt x="755" y="1039"/>
                    </a:cubicBezTo>
                    <a:cubicBezTo>
                      <a:pt x="793" y="1039"/>
                      <a:pt x="833" y="1033"/>
                      <a:pt x="875" y="1022"/>
                    </a:cubicBezTo>
                    <a:cubicBezTo>
                      <a:pt x="1400" y="855"/>
                      <a:pt x="1314" y="220"/>
                      <a:pt x="831" y="80"/>
                    </a:cubicBezTo>
                    <a:cubicBezTo>
                      <a:pt x="730" y="26"/>
                      <a:pt x="627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>
                <a:off x="5807083" y="2755642"/>
                <a:ext cx="48263" cy="371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02" extrusionOk="0">
                    <a:moveTo>
                      <a:pt x="633" y="103"/>
                    </a:moveTo>
                    <a:cubicBezTo>
                      <a:pt x="651" y="103"/>
                      <a:pt x="671" y="107"/>
                      <a:pt x="693" y="116"/>
                    </a:cubicBezTo>
                    <a:cubicBezTo>
                      <a:pt x="871" y="211"/>
                      <a:pt x="731" y="475"/>
                      <a:pt x="638" y="571"/>
                    </a:cubicBezTo>
                    <a:cubicBezTo>
                      <a:pt x="595" y="604"/>
                      <a:pt x="518" y="634"/>
                      <a:pt x="448" y="634"/>
                    </a:cubicBezTo>
                    <a:cubicBezTo>
                      <a:pt x="382" y="634"/>
                      <a:pt x="322" y="606"/>
                      <a:pt x="306" y="525"/>
                    </a:cubicBezTo>
                    <a:cubicBezTo>
                      <a:pt x="289" y="447"/>
                      <a:pt x="353" y="372"/>
                      <a:pt x="392" y="340"/>
                    </a:cubicBezTo>
                    <a:cubicBezTo>
                      <a:pt x="462" y="277"/>
                      <a:pt x="511" y="103"/>
                      <a:pt x="633" y="103"/>
                    </a:cubicBezTo>
                    <a:close/>
                    <a:moveTo>
                      <a:pt x="418" y="0"/>
                    </a:moveTo>
                    <a:cubicBezTo>
                      <a:pt x="155" y="0"/>
                      <a:pt x="1" y="236"/>
                      <a:pt x="197" y="566"/>
                    </a:cubicBezTo>
                    <a:cubicBezTo>
                      <a:pt x="276" y="776"/>
                      <a:pt x="475" y="902"/>
                      <a:pt x="668" y="902"/>
                    </a:cubicBezTo>
                    <a:cubicBezTo>
                      <a:pt x="828" y="902"/>
                      <a:pt x="984" y="816"/>
                      <a:pt x="1064" y="620"/>
                    </a:cubicBezTo>
                    <a:cubicBezTo>
                      <a:pt x="1172" y="349"/>
                      <a:pt x="917" y="143"/>
                      <a:pt x="707" y="83"/>
                    </a:cubicBezTo>
                    <a:cubicBezTo>
                      <a:pt x="605" y="26"/>
                      <a:pt x="506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5782478" y="2827687"/>
                <a:ext cx="38635" cy="45877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15" extrusionOk="0">
                    <a:moveTo>
                      <a:pt x="420" y="417"/>
                    </a:moveTo>
                    <a:cubicBezTo>
                      <a:pt x="522" y="453"/>
                      <a:pt x="634" y="519"/>
                      <a:pt x="674" y="624"/>
                    </a:cubicBezTo>
                    <a:cubicBezTo>
                      <a:pt x="710" y="721"/>
                      <a:pt x="619" y="823"/>
                      <a:pt x="527" y="823"/>
                    </a:cubicBezTo>
                    <a:cubicBezTo>
                      <a:pt x="513" y="823"/>
                      <a:pt x="498" y="820"/>
                      <a:pt x="484" y="815"/>
                    </a:cubicBezTo>
                    <a:cubicBezTo>
                      <a:pt x="437" y="800"/>
                      <a:pt x="431" y="789"/>
                      <a:pt x="400" y="785"/>
                    </a:cubicBezTo>
                    <a:cubicBezTo>
                      <a:pt x="362" y="769"/>
                      <a:pt x="305" y="757"/>
                      <a:pt x="255" y="704"/>
                    </a:cubicBezTo>
                    <a:lnTo>
                      <a:pt x="255" y="704"/>
                    </a:lnTo>
                    <a:lnTo>
                      <a:pt x="269" y="696"/>
                    </a:lnTo>
                    <a:cubicBezTo>
                      <a:pt x="297" y="554"/>
                      <a:pt x="360" y="469"/>
                      <a:pt x="420" y="417"/>
                    </a:cubicBezTo>
                    <a:close/>
                    <a:moveTo>
                      <a:pt x="342" y="0"/>
                    </a:moveTo>
                    <a:cubicBezTo>
                      <a:pt x="112" y="121"/>
                      <a:pt x="30" y="424"/>
                      <a:pt x="139" y="610"/>
                    </a:cubicBezTo>
                    <a:lnTo>
                      <a:pt x="139" y="610"/>
                    </a:lnTo>
                    <a:cubicBezTo>
                      <a:pt x="1" y="742"/>
                      <a:pt x="100" y="997"/>
                      <a:pt x="266" y="1075"/>
                    </a:cubicBezTo>
                    <a:cubicBezTo>
                      <a:pt x="310" y="1102"/>
                      <a:pt x="356" y="1114"/>
                      <a:pt x="400" y="1114"/>
                    </a:cubicBezTo>
                    <a:cubicBezTo>
                      <a:pt x="550" y="1114"/>
                      <a:pt x="688" y="980"/>
                      <a:pt x="731" y="849"/>
                    </a:cubicBezTo>
                    <a:cubicBezTo>
                      <a:pt x="938" y="540"/>
                      <a:pt x="839" y="107"/>
                      <a:pt x="426" y="18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5736314" y="2903764"/>
                <a:ext cx="38141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089" extrusionOk="0">
                    <a:moveTo>
                      <a:pt x="465" y="1"/>
                    </a:moveTo>
                    <a:cubicBezTo>
                      <a:pt x="257" y="1"/>
                      <a:pt x="75" y="151"/>
                      <a:pt x="26" y="393"/>
                    </a:cubicBezTo>
                    <a:lnTo>
                      <a:pt x="88" y="446"/>
                    </a:lnTo>
                    <a:cubicBezTo>
                      <a:pt x="193" y="538"/>
                      <a:pt x="309" y="622"/>
                      <a:pt x="460" y="679"/>
                    </a:cubicBezTo>
                    <a:lnTo>
                      <a:pt x="489" y="658"/>
                    </a:lnTo>
                    <a:cubicBezTo>
                      <a:pt x="479" y="562"/>
                      <a:pt x="457" y="476"/>
                      <a:pt x="427" y="395"/>
                    </a:cubicBezTo>
                    <a:lnTo>
                      <a:pt x="427" y="395"/>
                    </a:lnTo>
                    <a:cubicBezTo>
                      <a:pt x="462" y="383"/>
                      <a:pt x="502" y="373"/>
                      <a:pt x="543" y="373"/>
                    </a:cubicBezTo>
                    <a:cubicBezTo>
                      <a:pt x="593" y="373"/>
                      <a:pt x="645" y="388"/>
                      <a:pt x="688" y="432"/>
                    </a:cubicBezTo>
                    <a:cubicBezTo>
                      <a:pt x="792" y="518"/>
                      <a:pt x="762" y="727"/>
                      <a:pt x="615" y="752"/>
                    </a:cubicBezTo>
                    <a:cubicBezTo>
                      <a:pt x="555" y="756"/>
                      <a:pt x="497" y="766"/>
                      <a:pt x="445" y="766"/>
                    </a:cubicBezTo>
                    <a:cubicBezTo>
                      <a:pt x="360" y="766"/>
                      <a:pt x="291" y="740"/>
                      <a:pt x="255" y="619"/>
                    </a:cubicBezTo>
                    <a:cubicBezTo>
                      <a:pt x="255" y="619"/>
                      <a:pt x="224" y="601"/>
                      <a:pt x="224" y="601"/>
                    </a:cubicBezTo>
                    <a:lnTo>
                      <a:pt x="224" y="601"/>
                    </a:lnTo>
                    <a:cubicBezTo>
                      <a:pt x="0" y="748"/>
                      <a:pt x="209" y="1088"/>
                      <a:pt x="441" y="1088"/>
                    </a:cubicBezTo>
                    <a:cubicBezTo>
                      <a:pt x="455" y="1088"/>
                      <a:pt x="469" y="1087"/>
                      <a:pt x="483" y="1085"/>
                    </a:cubicBezTo>
                    <a:cubicBezTo>
                      <a:pt x="724" y="1072"/>
                      <a:pt x="807" y="820"/>
                      <a:pt x="856" y="640"/>
                    </a:cubicBezTo>
                    <a:cubicBezTo>
                      <a:pt x="918" y="452"/>
                      <a:pt x="926" y="185"/>
                      <a:pt x="708" y="69"/>
                    </a:cubicBezTo>
                    <a:cubicBezTo>
                      <a:pt x="627" y="23"/>
                      <a:pt x="544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5516394" y="2774404"/>
                <a:ext cx="40569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059" extrusionOk="0">
                    <a:moveTo>
                      <a:pt x="244" y="0"/>
                    </a:moveTo>
                    <a:lnTo>
                      <a:pt x="143" y="164"/>
                    </a:lnTo>
                    <a:cubicBezTo>
                      <a:pt x="77" y="282"/>
                      <a:pt x="112" y="464"/>
                      <a:pt x="0" y="561"/>
                    </a:cubicBezTo>
                    <a:cubicBezTo>
                      <a:pt x="35" y="803"/>
                      <a:pt x="170" y="1058"/>
                      <a:pt x="462" y="1058"/>
                    </a:cubicBezTo>
                    <a:cubicBezTo>
                      <a:pt x="473" y="1058"/>
                      <a:pt x="485" y="1058"/>
                      <a:pt x="497" y="1057"/>
                    </a:cubicBezTo>
                    <a:cubicBezTo>
                      <a:pt x="798" y="1046"/>
                      <a:pt x="985" y="604"/>
                      <a:pt x="719" y="452"/>
                    </a:cubicBezTo>
                    <a:lnTo>
                      <a:pt x="719" y="452"/>
                    </a:lnTo>
                    <a:lnTo>
                      <a:pt x="688" y="471"/>
                    </a:lnTo>
                    <a:cubicBezTo>
                      <a:pt x="669" y="578"/>
                      <a:pt x="604" y="611"/>
                      <a:pt x="560" y="640"/>
                    </a:cubicBezTo>
                    <a:cubicBezTo>
                      <a:pt x="506" y="668"/>
                      <a:pt x="442" y="683"/>
                      <a:pt x="379" y="683"/>
                    </a:cubicBezTo>
                    <a:cubicBezTo>
                      <a:pt x="284" y="683"/>
                      <a:pt x="190" y="650"/>
                      <a:pt x="129" y="574"/>
                    </a:cubicBezTo>
                    <a:lnTo>
                      <a:pt x="129" y="574"/>
                    </a:lnTo>
                    <a:cubicBezTo>
                      <a:pt x="158" y="530"/>
                      <a:pt x="196" y="494"/>
                      <a:pt x="249" y="466"/>
                    </a:cubicBezTo>
                    <a:cubicBezTo>
                      <a:pt x="256" y="462"/>
                      <a:pt x="263" y="457"/>
                      <a:pt x="270" y="453"/>
                    </a:cubicBezTo>
                    <a:lnTo>
                      <a:pt x="270" y="453"/>
                    </a:lnTo>
                    <a:cubicBezTo>
                      <a:pt x="348" y="504"/>
                      <a:pt x="441" y="540"/>
                      <a:pt x="561" y="548"/>
                    </a:cubicBezTo>
                    <a:cubicBezTo>
                      <a:pt x="561" y="548"/>
                      <a:pt x="586" y="521"/>
                      <a:pt x="586" y="521"/>
                    </a:cubicBezTo>
                    <a:cubicBezTo>
                      <a:pt x="559" y="268"/>
                      <a:pt x="400" y="149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5532070" y="2690921"/>
                <a:ext cx="37565" cy="41186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01" extrusionOk="0">
                    <a:moveTo>
                      <a:pt x="414" y="348"/>
                    </a:moveTo>
                    <a:lnTo>
                      <a:pt x="414" y="348"/>
                    </a:lnTo>
                    <a:cubicBezTo>
                      <a:pt x="429" y="444"/>
                      <a:pt x="460" y="524"/>
                      <a:pt x="500" y="595"/>
                    </a:cubicBezTo>
                    <a:lnTo>
                      <a:pt x="500" y="595"/>
                    </a:lnTo>
                    <a:cubicBezTo>
                      <a:pt x="495" y="609"/>
                      <a:pt x="491" y="623"/>
                      <a:pt x="487" y="641"/>
                    </a:cubicBezTo>
                    <a:lnTo>
                      <a:pt x="487" y="641"/>
                    </a:lnTo>
                    <a:cubicBezTo>
                      <a:pt x="419" y="614"/>
                      <a:pt x="366" y="566"/>
                      <a:pt x="347" y="492"/>
                    </a:cubicBezTo>
                    <a:cubicBezTo>
                      <a:pt x="347" y="426"/>
                      <a:pt x="388" y="389"/>
                      <a:pt x="414" y="348"/>
                    </a:cubicBezTo>
                    <a:close/>
                    <a:moveTo>
                      <a:pt x="671" y="667"/>
                    </a:moveTo>
                    <a:lnTo>
                      <a:pt x="671" y="667"/>
                    </a:lnTo>
                    <a:cubicBezTo>
                      <a:pt x="666" y="667"/>
                      <a:pt x="661" y="668"/>
                      <a:pt x="655" y="668"/>
                    </a:cubicBezTo>
                    <a:lnTo>
                      <a:pt x="655" y="668"/>
                    </a:lnTo>
                    <a:lnTo>
                      <a:pt x="671" y="667"/>
                    </a:lnTo>
                    <a:close/>
                    <a:moveTo>
                      <a:pt x="436" y="0"/>
                    </a:moveTo>
                    <a:cubicBezTo>
                      <a:pt x="114" y="56"/>
                      <a:pt x="1" y="321"/>
                      <a:pt x="229" y="550"/>
                    </a:cubicBezTo>
                    <a:cubicBezTo>
                      <a:pt x="341" y="695"/>
                      <a:pt x="459" y="818"/>
                      <a:pt x="511" y="1000"/>
                    </a:cubicBezTo>
                    <a:lnTo>
                      <a:pt x="681" y="929"/>
                    </a:lnTo>
                    <a:cubicBezTo>
                      <a:pt x="860" y="859"/>
                      <a:pt x="913" y="653"/>
                      <a:pt x="904" y="477"/>
                    </a:cubicBezTo>
                    <a:cubicBezTo>
                      <a:pt x="784" y="392"/>
                      <a:pt x="675" y="320"/>
                      <a:pt x="516" y="293"/>
                    </a:cubicBezTo>
                    <a:lnTo>
                      <a:pt x="516" y="293"/>
                    </a:lnTo>
                    <a:cubicBezTo>
                      <a:pt x="560" y="219"/>
                      <a:pt x="461" y="58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5554988" y="2596411"/>
                <a:ext cx="36825" cy="3991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70" extrusionOk="0">
                    <a:moveTo>
                      <a:pt x="227" y="186"/>
                    </a:moveTo>
                    <a:cubicBezTo>
                      <a:pt x="265" y="186"/>
                      <a:pt x="299" y="213"/>
                      <a:pt x="298" y="268"/>
                    </a:cubicBezTo>
                    <a:cubicBezTo>
                      <a:pt x="346" y="435"/>
                      <a:pt x="596" y="602"/>
                      <a:pt x="544" y="796"/>
                    </a:cubicBezTo>
                    <a:lnTo>
                      <a:pt x="544" y="796"/>
                    </a:lnTo>
                    <a:cubicBezTo>
                      <a:pt x="499" y="676"/>
                      <a:pt x="420" y="594"/>
                      <a:pt x="357" y="523"/>
                    </a:cubicBezTo>
                    <a:cubicBezTo>
                      <a:pt x="284" y="445"/>
                      <a:pt x="80" y="407"/>
                      <a:pt x="136" y="255"/>
                    </a:cubicBezTo>
                    <a:cubicBezTo>
                      <a:pt x="152" y="210"/>
                      <a:pt x="191" y="186"/>
                      <a:pt x="227" y="186"/>
                    </a:cubicBezTo>
                    <a:close/>
                    <a:moveTo>
                      <a:pt x="363" y="0"/>
                    </a:moveTo>
                    <a:cubicBezTo>
                      <a:pt x="257" y="0"/>
                      <a:pt x="160" y="69"/>
                      <a:pt x="101" y="244"/>
                    </a:cubicBezTo>
                    <a:cubicBezTo>
                      <a:pt x="46" y="375"/>
                      <a:pt x="1" y="614"/>
                      <a:pt x="112" y="735"/>
                    </a:cubicBezTo>
                    <a:cubicBezTo>
                      <a:pt x="216" y="858"/>
                      <a:pt x="333" y="931"/>
                      <a:pt x="491" y="961"/>
                    </a:cubicBezTo>
                    <a:cubicBezTo>
                      <a:pt x="509" y="967"/>
                      <a:pt x="527" y="969"/>
                      <a:pt x="544" y="969"/>
                    </a:cubicBezTo>
                    <a:cubicBezTo>
                      <a:pt x="688" y="969"/>
                      <a:pt x="803" y="806"/>
                      <a:pt x="823" y="669"/>
                    </a:cubicBezTo>
                    <a:cubicBezTo>
                      <a:pt x="895" y="374"/>
                      <a:pt x="608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5586793" y="2479230"/>
                <a:ext cx="39581" cy="58344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18" extrusionOk="0">
                    <a:moveTo>
                      <a:pt x="464" y="463"/>
                    </a:moveTo>
                    <a:cubicBezTo>
                      <a:pt x="540" y="548"/>
                      <a:pt x="592" y="649"/>
                      <a:pt x="593" y="769"/>
                    </a:cubicBezTo>
                    <a:cubicBezTo>
                      <a:pt x="592" y="972"/>
                      <a:pt x="596" y="1139"/>
                      <a:pt x="719" y="1312"/>
                    </a:cubicBezTo>
                    <a:lnTo>
                      <a:pt x="720" y="1288"/>
                    </a:lnTo>
                    <a:cubicBezTo>
                      <a:pt x="728" y="1289"/>
                      <a:pt x="745" y="1288"/>
                      <a:pt x="744" y="1302"/>
                    </a:cubicBezTo>
                    <a:cubicBezTo>
                      <a:pt x="732" y="1327"/>
                      <a:pt x="703" y="1337"/>
                      <a:pt x="672" y="1337"/>
                    </a:cubicBezTo>
                    <a:cubicBezTo>
                      <a:pt x="638" y="1337"/>
                      <a:pt x="602" y="1325"/>
                      <a:pt x="580" y="1307"/>
                    </a:cubicBezTo>
                    <a:cubicBezTo>
                      <a:pt x="418" y="1191"/>
                      <a:pt x="481" y="938"/>
                      <a:pt x="457" y="778"/>
                    </a:cubicBezTo>
                    <a:cubicBezTo>
                      <a:pt x="452" y="670"/>
                      <a:pt x="449" y="566"/>
                      <a:pt x="464" y="463"/>
                    </a:cubicBezTo>
                    <a:close/>
                    <a:moveTo>
                      <a:pt x="443" y="1"/>
                    </a:moveTo>
                    <a:cubicBezTo>
                      <a:pt x="188" y="193"/>
                      <a:pt x="0" y="514"/>
                      <a:pt x="88" y="839"/>
                    </a:cubicBezTo>
                    <a:cubicBezTo>
                      <a:pt x="119" y="1085"/>
                      <a:pt x="387" y="1215"/>
                      <a:pt x="559" y="1336"/>
                    </a:cubicBezTo>
                    <a:cubicBezTo>
                      <a:pt x="613" y="1378"/>
                      <a:pt x="694" y="1418"/>
                      <a:pt x="767" y="1418"/>
                    </a:cubicBezTo>
                    <a:cubicBezTo>
                      <a:pt x="827" y="1418"/>
                      <a:pt x="880" y="1391"/>
                      <a:pt x="908" y="1317"/>
                    </a:cubicBezTo>
                    <a:cubicBezTo>
                      <a:pt x="928" y="1203"/>
                      <a:pt x="962" y="1085"/>
                      <a:pt x="920" y="977"/>
                    </a:cubicBezTo>
                    <a:cubicBezTo>
                      <a:pt x="893" y="875"/>
                      <a:pt x="822" y="787"/>
                      <a:pt x="758" y="704"/>
                    </a:cubicBezTo>
                    <a:cubicBezTo>
                      <a:pt x="616" y="545"/>
                      <a:pt x="577" y="350"/>
                      <a:pt x="499" y="146"/>
                    </a:cubicBez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5643285" y="2380564"/>
                <a:ext cx="46247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53" extrusionOk="0">
                    <a:moveTo>
                      <a:pt x="494" y="375"/>
                    </a:moveTo>
                    <a:cubicBezTo>
                      <a:pt x="495" y="375"/>
                      <a:pt x="496" y="375"/>
                      <a:pt x="497" y="375"/>
                    </a:cubicBezTo>
                    <a:lnTo>
                      <a:pt x="497" y="375"/>
                    </a:lnTo>
                    <a:lnTo>
                      <a:pt x="473" y="376"/>
                    </a:lnTo>
                    <a:cubicBezTo>
                      <a:pt x="480" y="375"/>
                      <a:pt x="487" y="375"/>
                      <a:pt x="494" y="375"/>
                    </a:cubicBezTo>
                    <a:close/>
                    <a:moveTo>
                      <a:pt x="511" y="375"/>
                    </a:moveTo>
                    <a:cubicBezTo>
                      <a:pt x="684" y="391"/>
                      <a:pt x="919" y="642"/>
                      <a:pt x="894" y="840"/>
                    </a:cubicBezTo>
                    <a:cubicBezTo>
                      <a:pt x="891" y="903"/>
                      <a:pt x="860" y="937"/>
                      <a:pt x="839" y="937"/>
                    </a:cubicBezTo>
                    <a:cubicBezTo>
                      <a:pt x="834" y="937"/>
                      <a:pt x="831" y="935"/>
                      <a:pt x="828" y="933"/>
                    </a:cubicBezTo>
                    <a:cubicBezTo>
                      <a:pt x="820" y="931"/>
                      <a:pt x="813" y="931"/>
                      <a:pt x="806" y="931"/>
                    </a:cubicBezTo>
                    <a:cubicBezTo>
                      <a:pt x="761" y="931"/>
                      <a:pt x="724" y="956"/>
                      <a:pt x="670" y="956"/>
                    </a:cubicBezTo>
                    <a:cubicBezTo>
                      <a:pt x="650" y="956"/>
                      <a:pt x="627" y="953"/>
                      <a:pt x="601" y="943"/>
                    </a:cubicBezTo>
                    <a:cubicBezTo>
                      <a:pt x="534" y="923"/>
                      <a:pt x="473" y="874"/>
                      <a:pt x="438" y="813"/>
                    </a:cubicBezTo>
                    <a:cubicBezTo>
                      <a:pt x="340" y="662"/>
                      <a:pt x="397" y="467"/>
                      <a:pt x="511" y="375"/>
                    </a:cubicBezTo>
                    <a:close/>
                    <a:moveTo>
                      <a:pt x="474" y="1"/>
                    </a:moveTo>
                    <a:cubicBezTo>
                      <a:pt x="358" y="1"/>
                      <a:pt x="245" y="57"/>
                      <a:pt x="171" y="195"/>
                    </a:cubicBezTo>
                    <a:cubicBezTo>
                      <a:pt x="0" y="476"/>
                      <a:pt x="278" y="671"/>
                      <a:pt x="407" y="832"/>
                    </a:cubicBezTo>
                    <a:cubicBezTo>
                      <a:pt x="447" y="893"/>
                      <a:pt x="467" y="964"/>
                      <a:pt x="502" y="1045"/>
                    </a:cubicBezTo>
                    <a:cubicBezTo>
                      <a:pt x="539" y="1170"/>
                      <a:pt x="670" y="1253"/>
                      <a:pt x="801" y="1253"/>
                    </a:cubicBezTo>
                    <a:cubicBezTo>
                      <a:pt x="891" y="1253"/>
                      <a:pt x="982" y="1214"/>
                      <a:pt x="1042" y="1124"/>
                    </a:cubicBezTo>
                    <a:cubicBezTo>
                      <a:pt x="1123" y="997"/>
                      <a:pt x="1072" y="868"/>
                      <a:pt x="1035" y="808"/>
                    </a:cubicBezTo>
                    <a:cubicBezTo>
                      <a:pt x="961" y="673"/>
                      <a:pt x="955" y="529"/>
                      <a:pt x="915" y="364"/>
                    </a:cubicBezTo>
                    <a:cubicBezTo>
                      <a:pt x="878" y="165"/>
                      <a:pt x="671" y="1"/>
                      <a:pt x="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5716194" y="2283215"/>
                <a:ext cx="45342" cy="44971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93" extrusionOk="0">
                    <a:moveTo>
                      <a:pt x="666" y="70"/>
                    </a:moveTo>
                    <a:lnTo>
                      <a:pt x="666" y="70"/>
                    </a:lnTo>
                    <a:cubicBezTo>
                      <a:pt x="674" y="345"/>
                      <a:pt x="586" y="587"/>
                      <a:pt x="437" y="807"/>
                    </a:cubicBezTo>
                    <a:lnTo>
                      <a:pt x="478" y="785"/>
                    </a:lnTo>
                    <a:lnTo>
                      <a:pt x="478" y="785"/>
                    </a:lnTo>
                    <a:cubicBezTo>
                      <a:pt x="468" y="826"/>
                      <a:pt x="429" y="846"/>
                      <a:pt x="384" y="846"/>
                    </a:cubicBezTo>
                    <a:cubicBezTo>
                      <a:pt x="338" y="846"/>
                      <a:pt x="286" y="826"/>
                      <a:pt x="250" y="785"/>
                    </a:cubicBezTo>
                    <a:cubicBezTo>
                      <a:pt x="172" y="714"/>
                      <a:pt x="146" y="582"/>
                      <a:pt x="225" y="507"/>
                    </a:cubicBezTo>
                    <a:cubicBezTo>
                      <a:pt x="385" y="348"/>
                      <a:pt x="497" y="242"/>
                      <a:pt x="666" y="70"/>
                    </a:cubicBezTo>
                    <a:close/>
                    <a:moveTo>
                      <a:pt x="494" y="0"/>
                    </a:moveTo>
                    <a:cubicBezTo>
                      <a:pt x="246" y="0"/>
                      <a:pt x="1" y="179"/>
                      <a:pt x="11" y="450"/>
                    </a:cubicBezTo>
                    <a:cubicBezTo>
                      <a:pt x="53" y="765"/>
                      <a:pt x="191" y="1071"/>
                      <a:pt x="581" y="1092"/>
                    </a:cubicBezTo>
                    <a:cubicBezTo>
                      <a:pt x="1018" y="941"/>
                      <a:pt x="1102" y="251"/>
                      <a:pt x="680" y="36"/>
                    </a:cubicBezTo>
                    <a:cubicBezTo>
                      <a:pt x="621" y="12"/>
                      <a:pt x="557" y="0"/>
                      <a:pt x="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>
                <a:off x="5821072" y="2182163"/>
                <a:ext cx="42997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89" extrusionOk="0">
                    <a:moveTo>
                      <a:pt x="492" y="36"/>
                    </a:moveTo>
                    <a:cubicBezTo>
                      <a:pt x="548" y="347"/>
                      <a:pt x="665" y="500"/>
                      <a:pt x="596" y="742"/>
                    </a:cubicBezTo>
                    <a:cubicBezTo>
                      <a:pt x="576" y="826"/>
                      <a:pt x="503" y="875"/>
                      <a:pt x="428" y="875"/>
                    </a:cubicBezTo>
                    <a:cubicBezTo>
                      <a:pt x="368" y="875"/>
                      <a:pt x="307" y="844"/>
                      <a:pt x="270" y="772"/>
                    </a:cubicBezTo>
                    <a:cubicBezTo>
                      <a:pt x="223" y="685"/>
                      <a:pt x="265" y="596"/>
                      <a:pt x="298" y="533"/>
                    </a:cubicBezTo>
                    <a:cubicBezTo>
                      <a:pt x="352" y="369"/>
                      <a:pt x="442" y="220"/>
                      <a:pt x="492" y="36"/>
                    </a:cubicBezTo>
                    <a:close/>
                    <a:moveTo>
                      <a:pt x="495" y="0"/>
                    </a:moveTo>
                    <a:cubicBezTo>
                      <a:pt x="224" y="26"/>
                      <a:pt x="11" y="219"/>
                      <a:pt x="0" y="494"/>
                    </a:cubicBezTo>
                    <a:cubicBezTo>
                      <a:pt x="25" y="742"/>
                      <a:pt x="247" y="962"/>
                      <a:pt x="464" y="1067"/>
                    </a:cubicBezTo>
                    <a:cubicBezTo>
                      <a:pt x="504" y="1082"/>
                      <a:pt x="544" y="1089"/>
                      <a:pt x="582" y="1089"/>
                    </a:cubicBezTo>
                    <a:cubicBezTo>
                      <a:pt x="841" y="1089"/>
                      <a:pt x="1045" y="769"/>
                      <a:pt x="996" y="519"/>
                    </a:cubicBezTo>
                    <a:cubicBezTo>
                      <a:pt x="935" y="236"/>
                      <a:pt x="754" y="93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5932081" y="2080329"/>
                <a:ext cx="53653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61" extrusionOk="0">
                    <a:moveTo>
                      <a:pt x="631" y="496"/>
                    </a:moveTo>
                    <a:cubicBezTo>
                      <a:pt x="854" y="665"/>
                      <a:pt x="1103" y="877"/>
                      <a:pt x="867" y="1122"/>
                    </a:cubicBezTo>
                    <a:cubicBezTo>
                      <a:pt x="819" y="1159"/>
                      <a:pt x="757" y="1175"/>
                      <a:pt x="701" y="1175"/>
                    </a:cubicBezTo>
                    <a:cubicBezTo>
                      <a:pt x="683" y="1175"/>
                      <a:pt x="665" y="1174"/>
                      <a:pt x="648" y="1170"/>
                    </a:cubicBezTo>
                    <a:cubicBezTo>
                      <a:pt x="434" y="1116"/>
                      <a:pt x="293" y="1060"/>
                      <a:pt x="153" y="828"/>
                    </a:cubicBezTo>
                    <a:cubicBezTo>
                      <a:pt x="298" y="747"/>
                      <a:pt x="476" y="612"/>
                      <a:pt x="631" y="496"/>
                    </a:cubicBezTo>
                    <a:close/>
                    <a:moveTo>
                      <a:pt x="619" y="0"/>
                    </a:moveTo>
                    <a:cubicBezTo>
                      <a:pt x="374" y="216"/>
                      <a:pt x="162" y="482"/>
                      <a:pt x="118" y="816"/>
                    </a:cubicBezTo>
                    <a:cubicBezTo>
                      <a:pt x="1" y="1023"/>
                      <a:pt x="125" y="1295"/>
                      <a:pt x="340" y="1406"/>
                    </a:cubicBezTo>
                    <a:cubicBezTo>
                      <a:pt x="398" y="1444"/>
                      <a:pt x="461" y="1460"/>
                      <a:pt x="525" y="1460"/>
                    </a:cubicBezTo>
                    <a:cubicBezTo>
                      <a:pt x="696" y="1460"/>
                      <a:pt x="869" y="1340"/>
                      <a:pt x="953" y="1203"/>
                    </a:cubicBezTo>
                    <a:cubicBezTo>
                      <a:pt x="1304" y="814"/>
                      <a:pt x="1123" y="362"/>
                      <a:pt x="751" y="10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5308076" y="964559"/>
                <a:ext cx="1455093" cy="399312"/>
              </a:xfrm>
              <a:custGeom>
                <a:avLst/>
                <a:gdLst/>
                <a:ahLst/>
                <a:cxnLst/>
                <a:rect l="l" t="t" r="r" b="b"/>
                <a:pathLst>
                  <a:path w="35365" h="9705" extrusionOk="0">
                    <a:moveTo>
                      <a:pt x="35333" y="1"/>
                    </a:moveTo>
                    <a:cubicBezTo>
                      <a:pt x="33813" y="252"/>
                      <a:pt x="32326" y="608"/>
                      <a:pt x="30846" y="984"/>
                    </a:cubicBezTo>
                    <a:cubicBezTo>
                      <a:pt x="27858" y="1670"/>
                      <a:pt x="25021" y="2826"/>
                      <a:pt x="22134" y="3819"/>
                    </a:cubicBezTo>
                    <a:cubicBezTo>
                      <a:pt x="19226" y="4757"/>
                      <a:pt x="16188" y="5222"/>
                      <a:pt x="13235" y="5992"/>
                    </a:cubicBezTo>
                    <a:cubicBezTo>
                      <a:pt x="8772" y="7028"/>
                      <a:pt x="4423" y="8389"/>
                      <a:pt x="1" y="9597"/>
                    </a:cubicBezTo>
                    <a:lnTo>
                      <a:pt x="14" y="9705"/>
                    </a:lnTo>
                    <a:cubicBezTo>
                      <a:pt x="1552" y="9658"/>
                      <a:pt x="3090" y="9463"/>
                      <a:pt x="4596" y="9187"/>
                    </a:cubicBezTo>
                    <a:cubicBezTo>
                      <a:pt x="9101" y="8392"/>
                      <a:pt x="13555" y="7064"/>
                      <a:pt x="17862" y="5539"/>
                    </a:cubicBezTo>
                    <a:cubicBezTo>
                      <a:pt x="20734" y="4449"/>
                      <a:pt x="23715" y="3783"/>
                      <a:pt x="26706" y="3129"/>
                    </a:cubicBezTo>
                    <a:cubicBezTo>
                      <a:pt x="29666" y="2345"/>
                      <a:pt x="32563" y="1357"/>
                      <a:pt x="35365" y="105"/>
                    </a:cubicBezTo>
                    <a:lnTo>
                      <a:pt x="35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5446159" y="1336880"/>
                <a:ext cx="60648" cy="115782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14" extrusionOk="0">
                    <a:moveTo>
                      <a:pt x="1474" y="1"/>
                    </a:moveTo>
                    <a:lnTo>
                      <a:pt x="1474" y="1"/>
                    </a:lnTo>
                    <a:cubicBezTo>
                      <a:pt x="435" y="408"/>
                      <a:pt x="0" y="1917"/>
                      <a:pt x="668" y="2814"/>
                    </a:cubicBezTo>
                    <a:cubicBezTo>
                      <a:pt x="796" y="1800"/>
                      <a:pt x="1044" y="926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9"/>
              <p:cNvSpPr/>
              <p:nvPr/>
            </p:nvSpPr>
            <p:spPr>
              <a:xfrm>
                <a:off x="5549515" y="1318694"/>
                <a:ext cx="64268" cy="9936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415" extrusionOk="0">
                    <a:moveTo>
                      <a:pt x="1561" y="1"/>
                    </a:moveTo>
                    <a:lnTo>
                      <a:pt x="1561" y="1"/>
                    </a:lnTo>
                    <a:cubicBezTo>
                      <a:pt x="547" y="161"/>
                      <a:pt x="1" y="1611"/>
                      <a:pt x="627" y="2415"/>
                    </a:cubicBezTo>
                    <a:cubicBezTo>
                      <a:pt x="815" y="1526"/>
                      <a:pt x="1082" y="775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9"/>
              <p:cNvSpPr/>
              <p:nvPr/>
            </p:nvSpPr>
            <p:spPr>
              <a:xfrm>
                <a:off x="5661635" y="1294213"/>
                <a:ext cx="57603" cy="103439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514" extrusionOk="0">
                    <a:moveTo>
                      <a:pt x="1399" y="1"/>
                    </a:moveTo>
                    <a:lnTo>
                      <a:pt x="1399" y="1"/>
                    </a:lnTo>
                    <a:cubicBezTo>
                      <a:pt x="399" y="268"/>
                      <a:pt x="0" y="1789"/>
                      <a:pt x="737" y="2514"/>
                    </a:cubicBezTo>
                    <a:cubicBezTo>
                      <a:pt x="801" y="1602"/>
                      <a:pt x="1000" y="824"/>
                      <a:pt x="13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5786716" y="1254179"/>
                <a:ext cx="46288" cy="8554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079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295" y="244"/>
                      <a:pt x="1" y="1494"/>
                      <a:pt x="640" y="2078"/>
                    </a:cubicBezTo>
                    <a:cubicBezTo>
                      <a:pt x="716" y="1725"/>
                      <a:pt x="782" y="1366"/>
                      <a:pt x="860" y="1034"/>
                    </a:cubicBezTo>
                    <a:cubicBezTo>
                      <a:pt x="937" y="703"/>
                      <a:pt x="1037" y="348"/>
                      <a:pt x="1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5892047" y="1218218"/>
                <a:ext cx="53036" cy="10306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505" extrusionOk="0">
                    <a:moveTo>
                      <a:pt x="1288" y="0"/>
                    </a:moveTo>
                    <a:lnTo>
                      <a:pt x="1288" y="0"/>
                    </a:lnTo>
                    <a:cubicBezTo>
                      <a:pt x="241" y="212"/>
                      <a:pt x="0" y="1833"/>
                      <a:pt x="760" y="2495"/>
                    </a:cubicBezTo>
                    <a:lnTo>
                      <a:pt x="762" y="2493"/>
                    </a:lnTo>
                    <a:lnTo>
                      <a:pt x="762" y="2493"/>
                    </a:lnTo>
                    <a:cubicBezTo>
                      <a:pt x="764" y="2497"/>
                      <a:pt x="766" y="2500"/>
                      <a:pt x="767" y="2504"/>
                    </a:cubicBezTo>
                    <a:lnTo>
                      <a:pt x="925" y="2383"/>
                    </a:lnTo>
                    <a:cubicBezTo>
                      <a:pt x="757" y="1567"/>
                      <a:pt x="832" y="72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6020790" y="1170366"/>
                <a:ext cx="55340" cy="125492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3050" extrusionOk="0">
                    <a:moveTo>
                      <a:pt x="1345" y="1"/>
                    </a:moveTo>
                    <a:lnTo>
                      <a:pt x="1345" y="1"/>
                    </a:lnTo>
                    <a:cubicBezTo>
                      <a:pt x="327" y="546"/>
                      <a:pt x="0" y="2149"/>
                      <a:pt x="721" y="3050"/>
                    </a:cubicBezTo>
                    <a:cubicBezTo>
                      <a:pt x="784" y="1975"/>
                      <a:pt x="974" y="1012"/>
                      <a:pt x="1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6192776" y="1125066"/>
                <a:ext cx="40404" cy="9644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44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300" y="250"/>
                      <a:pt x="0" y="1069"/>
                      <a:pt x="59" y="1743"/>
                    </a:cubicBezTo>
                    <a:cubicBezTo>
                      <a:pt x="129" y="2182"/>
                      <a:pt x="194" y="2344"/>
                      <a:pt x="256" y="2344"/>
                    </a:cubicBezTo>
                    <a:cubicBezTo>
                      <a:pt x="394" y="2344"/>
                      <a:pt x="517" y="1548"/>
                      <a:pt x="642" y="1196"/>
                    </a:cubicBezTo>
                    <a:cubicBezTo>
                      <a:pt x="717" y="896"/>
                      <a:pt x="888" y="297"/>
                      <a:pt x="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6330530" y="1112516"/>
                <a:ext cx="36084" cy="9088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209" extrusionOk="0">
                    <a:moveTo>
                      <a:pt x="33" y="0"/>
                    </a:moveTo>
                    <a:cubicBezTo>
                      <a:pt x="0" y="782"/>
                      <a:pt x="120" y="1484"/>
                      <a:pt x="416" y="2208"/>
                    </a:cubicBezTo>
                    <a:cubicBezTo>
                      <a:pt x="876" y="1524"/>
                      <a:pt x="695" y="491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6451784" y="1081534"/>
                <a:ext cx="39540" cy="9191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372"/>
                      <a:pt x="115" y="761"/>
                      <a:pt x="156" y="1115"/>
                    </a:cubicBezTo>
                    <a:cubicBezTo>
                      <a:pt x="201" y="1469"/>
                      <a:pt x="228" y="1864"/>
                      <a:pt x="272" y="2234"/>
                    </a:cubicBezTo>
                    <a:cubicBezTo>
                      <a:pt x="960" y="1669"/>
                      <a:pt x="803" y="38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6559172" y="1051252"/>
                <a:ext cx="49127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119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767"/>
                      <a:pt x="433" y="1423"/>
                      <a:pt x="685" y="2118"/>
                    </a:cubicBezTo>
                    <a:cubicBezTo>
                      <a:pt x="1193" y="1404"/>
                      <a:pt x="668" y="417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6631176" y="1017348"/>
                <a:ext cx="60895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1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1" y="509"/>
                      <a:pt x="553" y="1081"/>
                      <a:pt x="721" y="1630"/>
                    </a:cubicBezTo>
                    <a:cubicBezTo>
                      <a:pt x="756" y="1746"/>
                      <a:pt x="809" y="1940"/>
                      <a:pt x="843" y="2013"/>
                    </a:cubicBezTo>
                    <a:lnTo>
                      <a:pt x="843" y="2013"/>
                    </a:lnTo>
                    <a:cubicBezTo>
                      <a:pt x="820" y="2023"/>
                      <a:pt x="795" y="2058"/>
                      <a:pt x="797" y="2083"/>
                    </a:cubicBezTo>
                    <a:cubicBezTo>
                      <a:pt x="795" y="2129"/>
                      <a:pt x="841" y="2153"/>
                      <a:pt x="886" y="2153"/>
                    </a:cubicBezTo>
                    <a:cubicBezTo>
                      <a:pt x="911" y="2153"/>
                      <a:pt x="936" y="2146"/>
                      <a:pt x="953" y="2132"/>
                    </a:cubicBezTo>
                    <a:cubicBezTo>
                      <a:pt x="1480" y="1390"/>
                      <a:pt x="894" y="13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6693346" y="993978"/>
                <a:ext cx="78381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492" extrusionOk="0">
                    <a:moveTo>
                      <a:pt x="172" y="1"/>
                    </a:moveTo>
                    <a:cubicBezTo>
                      <a:pt x="113" y="1"/>
                      <a:pt x="56" y="5"/>
                      <a:pt x="0" y="14"/>
                    </a:cubicBezTo>
                    <a:cubicBezTo>
                      <a:pt x="442" y="634"/>
                      <a:pt x="1125" y="832"/>
                      <a:pt x="1517" y="1492"/>
                    </a:cubicBezTo>
                    <a:cubicBezTo>
                      <a:pt x="1904" y="707"/>
                      <a:pt x="92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6271157" y="1013316"/>
                <a:ext cx="59537" cy="7336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783" extrusionOk="0">
                    <a:moveTo>
                      <a:pt x="1" y="1"/>
                    </a:moveTo>
                    <a:cubicBezTo>
                      <a:pt x="301" y="741"/>
                      <a:pt x="782" y="1339"/>
                      <a:pt x="1446" y="1782"/>
                    </a:cubicBezTo>
                    <a:cubicBezTo>
                      <a:pt x="1427" y="958"/>
                      <a:pt x="802" y="19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6357397" y="994801"/>
                <a:ext cx="66531" cy="6509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82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53" y="668"/>
                      <a:pt x="822" y="946"/>
                      <a:pt x="1280" y="1581"/>
                    </a:cubicBezTo>
                    <a:cubicBezTo>
                      <a:pt x="1616" y="785"/>
                      <a:pt x="773" y="0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6446188" y="972788"/>
                <a:ext cx="64063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47" extrusionOk="0">
                    <a:moveTo>
                      <a:pt x="0" y="1"/>
                    </a:moveTo>
                    <a:cubicBezTo>
                      <a:pt x="242" y="618"/>
                      <a:pt x="1083" y="769"/>
                      <a:pt x="1169" y="1451"/>
                    </a:cubicBezTo>
                    <a:lnTo>
                      <a:pt x="1171" y="1451"/>
                    </a:lnTo>
                    <a:lnTo>
                      <a:pt x="1171" y="1451"/>
                    </a:lnTo>
                    <a:cubicBezTo>
                      <a:pt x="1170" y="1452"/>
                      <a:pt x="1169" y="1452"/>
                      <a:pt x="1168" y="1453"/>
                    </a:cubicBezTo>
                    <a:lnTo>
                      <a:pt x="1406" y="1547"/>
                    </a:lnTo>
                    <a:cubicBezTo>
                      <a:pt x="1549" y="1362"/>
                      <a:pt x="1556" y="1080"/>
                      <a:pt x="1473" y="872"/>
                    </a:cubicBezTo>
                    <a:cubicBezTo>
                      <a:pt x="1240" y="255"/>
                      <a:pt x="579" y="10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6515600" y="951063"/>
                <a:ext cx="66285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461" extrusionOk="0">
                    <a:moveTo>
                      <a:pt x="293" y="0"/>
                    </a:moveTo>
                    <a:cubicBezTo>
                      <a:pt x="196" y="0"/>
                      <a:pt x="97" y="17"/>
                      <a:pt x="0" y="52"/>
                    </a:cubicBezTo>
                    <a:cubicBezTo>
                      <a:pt x="303" y="338"/>
                      <a:pt x="702" y="751"/>
                      <a:pt x="978" y="1064"/>
                    </a:cubicBezTo>
                    <a:lnTo>
                      <a:pt x="1315" y="1461"/>
                    </a:lnTo>
                    <a:cubicBezTo>
                      <a:pt x="1611" y="801"/>
                      <a:pt x="976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6589291" y="932836"/>
                <a:ext cx="54887" cy="622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4" extrusionOk="0">
                    <a:moveTo>
                      <a:pt x="174" y="1"/>
                    </a:moveTo>
                    <a:cubicBezTo>
                      <a:pt x="117" y="1"/>
                      <a:pt x="59" y="6"/>
                      <a:pt x="0" y="18"/>
                    </a:cubicBezTo>
                    <a:cubicBezTo>
                      <a:pt x="145" y="204"/>
                      <a:pt x="428" y="590"/>
                      <a:pt x="558" y="784"/>
                    </a:cubicBezTo>
                    <a:cubicBezTo>
                      <a:pt x="697" y="959"/>
                      <a:pt x="799" y="1219"/>
                      <a:pt x="958" y="1374"/>
                    </a:cubicBezTo>
                    <a:cubicBezTo>
                      <a:pt x="962" y="1388"/>
                      <a:pt x="942" y="1416"/>
                      <a:pt x="917" y="1416"/>
                    </a:cubicBezTo>
                    <a:cubicBezTo>
                      <a:pt x="908" y="1416"/>
                      <a:pt x="898" y="1412"/>
                      <a:pt x="888" y="1403"/>
                    </a:cubicBezTo>
                    <a:lnTo>
                      <a:pt x="888" y="1403"/>
                    </a:lnTo>
                    <a:cubicBezTo>
                      <a:pt x="863" y="1453"/>
                      <a:pt x="925" y="1514"/>
                      <a:pt x="994" y="1514"/>
                    </a:cubicBezTo>
                    <a:cubicBezTo>
                      <a:pt x="1002" y="1514"/>
                      <a:pt x="1011" y="1513"/>
                      <a:pt x="1019" y="1511"/>
                    </a:cubicBezTo>
                    <a:cubicBezTo>
                      <a:pt x="1121" y="1485"/>
                      <a:pt x="1152" y="1400"/>
                      <a:pt x="1175" y="1337"/>
                    </a:cubicBezTo>
                    <a:cubicBezTo>
                      <a:pt x="1334" y="712"/>
                      <a:pt x="8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5598684" y="1171148"/>
                <a:ext cx="44107" cy="106113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79" extrusionOk="0">
                    <a:moveTo>
                      <a:pt x="1071" y="1"/>
                    </a:moveTo>
                    <a:lnTo>
                      <a:pt x="1071" y="1"/>
                    </a:lnTo>
                    <a:cubicBezTo>
                      <a:pt x="1" y="410"/>
                      <a:pt x="28" y="2101"/>
                      <a:pt x="1033" y="2579"/>
                    </a:cubicBezTo>
                    <a:lnTo>
                      <a:pt x="1042" y="2409"/>
                    </a:lnTo>
                    <a:cubicBezTo>
                      <a:pt x="1045" y="2343"/>
                      <a:pt x="1025" y="2286"/>
                      <a:pt x="992" y="2242"/>
                    </a:cubicBezTo>
                    <a:lnTo>
                      <a:pt x="992" y="2242"/>
                    </a:lnTo>
                    <a:cubicBezTo>
                      <a:pt x="715" y="1463"/>
                      <a:pt x="752" y="801"/>
                      <a:pt x="1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5697349" y="1143540"/>
                <a:ext cx="47481" cy="9241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246" extrusionOk="0">
                    <a:moveTo>
                      <a:pt x="1154" y="1"/>
                    </a:moveTo>
                    <a:lnTo>
                      <a:pt x="1154" y="1"/>
                    </a:lnTo>
                    <a:cubicBezTo>
                      <a:pt x="249" y="268"/>
                      <a:pt x="1" y="1690"/>
                      <a:pt x="765" y="2246"/>
                    </a:cubicBezTo>
                    <a:cubicBezTo>
                      <a:pt x="782" y="1434"/>
                      <a:pt x="894" y="769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5780339" y="1126094"/>
                <a:ext cx="45506" cy="9693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356" extrusionOk="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18" y="268"/>
                      <a:pt x="0" y="2068"/>
                      <a:pt x="1084" y="2356"/>
                    </a:cubicBezTo>
                    <a:cubicBezTo>
                      <a:pt x="711" y="1461"/>
                      <a:pt x="715" y="887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5513637" y="1196864"/>
                <a:ext cx="44766" cy="95374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18" extrusionOk="0">
                    <a:moveTo>
                      <a:pt x="993" y="1"/>
                    </a:moveTo>
                    <a:cubicBezTo>
                      <a:pt x="1" y="339"/>
                      <a:pt x="68" y="2061"/>
                      <a:pt x="1087" y="2317"/>
                    </a:cubicBezTo>
                    <a:cubicBezTo>
                      <a:pt x="753" y="1456"/>
                      <a:pt x="728" y="885"/>
                      <a:pt x="9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5440646" y="1226324"/>
                <a:ext cx="41886" cy="90601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202" extrusionOk="0">
                    <a:moveTo>
                      <a:pt x="903" y="0"/>
                    </a:moveTo>
                    <a:cubicBezTo>
                      <a:pt x="379" y="0"/>
                      <a:pt x="1" y="602"/>
                      <a:pt x="55" y="1109"/>
                    </a:cubicBezTo>
                    <a:cubicBezTo>
                      <a:pt x="102" y="1638"/>
                      <a:pt x="501" y="2109"/>
                      <a:pt x="1018" y="2201"/>
                    </a:cubicBezTo>
                    <a:cubicBezTo>
                      <a:pt x="610" y="1492"/>
                      <a:pt x="335" y="665"/>
                      <a:pt x="976" y="4"/>
                    </a:cubicBezTo>
                    <a:cubicBezTo>
                      <a:pt x="951" y="2"/>
                      <a:pt x="927" y="0"/>
                      <a:pt x="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5362059" y="1352474"/>
                <a:ext cx="46905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3" extrusionOk="0">
                    <a:moveTo>
                      <a:pt x="1140" y="1"/>
                    </a:moveTo>
                    <a:cubicBezTo>
                      <a:pt x="163" y="488"/>
                      <a:pt x="0" y="2028"/>
                      <a:pt x="717" y="2803"/>
                    </a:cubicBezTo>
                    <a:cubicBezTo>
                      <a:pt x="772" y="1856"/>
                      <a:pt x="830" y="91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5285200" y="1355560"/>
                <a:ext cx="75419" cy="120678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933" extrusionOk="0">
                    <a:moveTo>
                      <a:pt x="1833" y="1"/>
                    </a:moveTo>
                    <a:lnTo>
                      <a:pt x="1833" y="1"/>
                    </a:lnTo>
                    <a:cubicBezTo>
                      <a:pt x="767" y="429"/>
                      <a:pt x="0" y="1822"/>
                      <a:pt x="415" y="2933"/>
                    </a:cubicBezTo>
                    <a:cubicBezTo>
                      <a:pt x="795" y="1863"/>
                      <a:pt x="1296" y="1020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5359261" y="1231878"/>
                <a:ext cx="45260" cy="10689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598" extrusionOk="0">
                    <a:moveTo>
                      <a:pt x="1100" y="0"/>
                    </a:moveTo>
                    <a:cubicBezTo>
                      <a:pt x="97" y="375"/>
                      <a:pt x="1" y="2017"/>
                      <a:pt x="858" y="2598"/>
                    </a:cubicBezTo>
                    <a:cubicBezTo>
                      <a:pt x="761" y="1688"/>
                      <a:pt x="772" y="865"/>
                      <a:pt x="1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5932246" y="1108855"/>
                <a:ext cx="65174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821" extrusionOk="0">
                    <a:moveTo>
                      <a:pt x="211" y="1"/>
                    </a:moveTo>
                    <a:lnTo>
                      <a:pt x="211" y="1"/>
                    </a:lnTo>
                    <a:cubicBezTo>
                      <a:pt x="1" y="841"/>
                      <a:pt x="716" y="1793"/>
                      <a:pt x="1584" y="1820"/>
                    </a:cubicBezTo>
                    <a:cubicBezTo>
                      <a:pt x="1151" y="1149"/>
                      <a:pt x="735" y="60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6157885" y="1037468"/>
                <a:ext cx="98913" cy="86116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093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1" y="907"/>
                      <a:pt x="890" y="2093"/>
                      <a:pt x="1825" y="2093"/>
                    </a:cubicBezTo>
                    <a:cubicBezTo>
                      <a:pt x="2019" y="2093"/>
                      <a:pt x="2215" y="2042"/>
                      <a:pt x="2404" y="1927"/>
                    </a:cubicBezTo>
                    <a:cubicBezTo>
                      <a:pt x="1353" y="1730"/>
                      <a:pt x="765" y="795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6039141" y="1072729"/>
                <a:ext cx="82002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103" extrusionOk="0">
                    <a:moveTo>
                      <a:pt x="138" y="0"/>
                    </a:moveTo>
                    <a:cubicBezTo>
                      <a:pt x="0" y="535"/>
                      <a:pt x="80" y="1172"/>
                      <a:pt x="461" y="1590"/>
                    </a:cubicBezTo>
                    <a:cubicBezTo>
                      <a:pt x="793" y="1897"/>
                      <a:pt x="1215" y="2103"/>
                      <a:pt x="1653" y="2103"/>
                    </a:cubicBezTo>
                    <a:cubicBezTo>
                      <a:pt x="1766" y="2103"/>
                      <a:pt x="1879" y="2089"/>
                      <a:pt x="1993" y="2060"/>
                    </a:cubicBezTo>
                    <a:cubicBezTo>
                      <a:pt x="1546" y="1772"/>
                      <a:pt x="1098" y="1487"/>
                      <a:pt x="762" y="1112"/>
                    </a:cubicBezTo>
                    <a:cubicBezTo>
                      <a:pt x="515" y="756"/>
                      <a:pt x="382" y="386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6735931" y="1045532"/>
                <a:ext cx="4982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900" extrusionOk="0">
                    <a:moveTo>
                      <a:pt x="748" y="230"/>
                    </a:moveTo>
                    <a:cubicBezTo>
                      <a:pt x="909" y="230"/>
                      <a:pt x="1038" y="407"/>
                      <a:pt x="917" y="533"/>
                    </a:cubicBezTo>
                    <a:cubicBezTo>
                      <a:pt x="849" y="627"/>
                      <a:pt x="763" y="841"/>
                      <a:pt x="600" y="841"/>
                    </a:cubicBezTo>
                    <a:cubicBezTo>
                      <a:pt x="590" y="841"/>
                      <a:pt x="580" y="840"/>
                      <a:pt x="570" y="839"/>
                    </a:cubicBezTo>
                    <a:cubicBezTo>
                      <a:pt x="203" y="776"/>
                      <a:pt x="429" y="292"/>
                      <a:pt x="690" y="237"/>
                    </a:cubicBezTo>
                    <a:cubicBezTo>
                      <a:pt x="710" y="232"/>
                      <a:pt x="729" y="230"/>
                      <a:pt x="748" y="230"/>
                    </a:cubicBezTo>
                    <a:close/>
                    <a:moveTo>
                      <a:pt x="547" y="1"/>
                    </a:moveTo>
                    <a:cubicBezTo>
                      <a:pt x="328" y="1"/>
                      <a:pt x="103" y="172"/>
                      <a:pt x="44" y="394"/>
                    </a:cubicBezTo>
                    <a:cubicBezTo>
                      <a:pt x="0" y="543"/>
                      <a:pt x="51" y="751"/>
                      <a:pt x="202" y="821"/>
                    </a:cubicBezTo>
                    <a:cubicBezTo>
                      <a:pt x="343" y="892"/>
                      <a:pt x="464" y="862"/>
                      <a:pt x="567" y="875"/>
                    </a:cubicBezTo>
                    <a:cubicBezTo>
                      <a:pt x="643" y="887"/>
                      <a:pt x="733" y="900"/>
                      <a:pt x="821" y="900"/>
                    </a:cubicBezTo>
                    <a:cubicBezTo>
                      <a:pt x="1005" y="900"/>
                      <a:pt x="1182" y="843"/>
                      <a:pt x="1210" y="601"/>
                    </a:cubicBezTo>
                    <a:cubicBezTo>
                      <a:pt x="1204" y="296"/>
                      <a:pt x="943" y="175"/>
                      <a:pt x="723" y="42"/>
                    </a:cubicBezTo>
                    <a:cubicBezTo>
                      <a:pt x="667" y="14"/>
                      <a:pt x="607" y="1"/>
                      <a:pt x="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6560078" y="901031"/>
                <a:ext cx="46700" cy="3736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8" extrusionOk="0">
                    <a:moveTo>
                      <a:pt x="668" y="242"/>
                    </a:moveTo>
                    <a:cubicBezTo>
                      <a:pt x="729" y="242"/>
                      <a:pt x="791" y="274"/>
                      <a:pt x="807" y="333"/>
                    </a:cubicBezTo>
                    <a:cubicBezTo>
                      <a:pt x="827" y="408"/>
                      <a:pt x="760" y="469"/>
                      <a:pt x="719" y="500"/>
                    </a:cubicBezTo>
                    <a:cubicBezTo>
                      <a:pt x="645" y="579"/>
                      <a:pt x="569" y="682"/>
                      <a:pt x="429" y="828"/>
                    </a:cubicBezTo>
                    <a:cubicBezTo>
                      <a:pt x="366" y="646"/>
                      <a:pt x="390" y="509"/>
                      <a:pt x="424" y="429"/>
                    </a:cubicBezTo>
                    <a:cubicBezTo>
                      <a:pt x="454" y="323"/>
                      <a:pt x="508" y="283"/>
                      <a:pt x="630" y="246"/>
                    </a:cubicBezTo>
                    <a:cubicBezTo>
                      <a:pt x="642" y="243"/>
                      <a:pt x="655" y="242"/>
                      <a:pt x="668" y="242"/>
                    </a:cubicBezTo>
                    <a:close/>
                    <a:moveTo>
                      <a:pt x="455" y="0"/>
                    </a:moveTo>
                    <a:cubicBezTo>
                      <a:pt x="278" y="0"/>
                      <a:pt x="111" y="105"/>
                      <a:pt x="51" y="335"/>
                    </a:cubicBezTo>
                    <a:cubicBezTo>
                      <a:pt x="0" y="601"/>
                      <a:pt x="179" y="859"/>
                      <a:pt x="421" y="863"/>
                    </a:cubicBezTo>
                    <a:cubicBezTo>
                      <a:pt x="481" y="894"/>
                      <a:pt x="542" y="907"/>
                      <a:pt x="601" y="907"/>
                    </a:cubicBezTo>
                    <a:cubicBezTo>
                      <a:pt x="898" y="907"/>
                      <a:pt x="1135" y="563"/>
                      <a:pt x="912" y="282"/>
                    </a:cubicBezTo>
                    <a:cubicBezTo>
                      <a:pt x="811" y="101"/>
                      <a:pt x="628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6486551" y="925636"/>
                <a:ext cx="4283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00" extrusionOk="0">
                    <a:moveTo>
                      <a:pt x="672" y="322"/>
                    </a:moveTo>
                    <a:cubicBezTo>
                      <a:pt x="749" y="322"/>
                      <a:pt x="818" y="359"/>
                      <a:pt x="817" y="463"/>
                    </a:cubicBezTo>
                    <a:cubicBezTo>
                      <a:pt x="807" y="532"/>
                      <a:pt x="727" y="554"/>
                      <a:pt x="682" y="563"/>
                    </a:cubicBezTo>
                    <a:cubicBezTo>
                      <a:pt x="602" y="580"/>
                      <a:pt x="528" y="723"/>
                      <a:pt x="436" y="723"/>
                    </a:cubicBezTo>
                    <a:cubicBezTo>
                      <a:pt x="412" y="723"/>
                      <a:pt x="388" y="714"/>
                      <a:pt x="362" y="690"/>
                    </a:cubicBezTo>
                    <a:cubicBezTo>
                      <a:pt x="259" y="592"/>
                      <a:pt x="404" y="436"/>
                      <a:pt x="477" y="403"/>
                    </a:cubicBezTo>
                    <a:cubicBezTo>
                      <a:pt x="509" y="359"/>
                      <a:pt x="594" y="322"/>
                      <a:pt x="672" y="322"/>
                    </a:cubicBezTo>
                    <a:close/>
                    <a:moveTo>
                      <a:pt x="515" y="0"/>
                    </a:moveTo>
                    <a:cubicBezTo>
                      <a:pt x="399" y="0"/>
                      <a:pt x="280" y="45"/>
                      <a:pt x="199" y="135"/>
                    </a:cubicBezTo>
                    <a:cubicBezTo>
                      <a:pt x="0" y="350"/>
                      <a:pt x="167" y="590"/>
                      <a:pt x="336" y="717"/>
                    </a:cubicBezTo>
                    <a:cubicBezTo>
                      <a:pt x="467" y="846"/>
                      <a:pt x="584" y="900"/>
                      <a:pt x="680" y="900"/>
                    </a:cubicBezTo>
                    <a:cubicBezTo>
                      <a:pt x="936" y="900"/>
                      <a:pt x="1040" y="520"/>
                      <a:pt x="838" y="175"/>
                    </a:cubicBezTo>
                    <a:cubicBezTo>
                      <a:pt x="779" y="60"/>
                      <a:pt x="650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6428208" y="952792"/>
                <a:ext cx="32957" cy="294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16" extrusionOk="0">
                    <a:moveTo>
                      <a:pt x="324" y="302"/>
                    </a:moveTo>
                    <a:cubicBezTo>
                      <a:pt x="325" y="305"/>
                      <a:pt x="326" y="308"/>
                      <a:pt x="328" y="310"/>
                    </a:cubicBezTo>
                    <a:cubicBezTo>
                      <a:pt x="334" y="345"/>
                      <a:pt x="330" y="348"/>
                      <a:pt x="325" y="348"/>
                    </a:cubicBezTo>
                    <a:cubicBezTo>
                      <a:pt x="324" y="348"/>
                      <a:pt x="323" y="348"/>
                      <a:pt x="322" y="348"/>
                    </a:cubicBezTo>
                    <a:cubicBezTo>
                      <a:pt x="318" y="348"/>
                      <a:pt x="313" y="350"/>
                      <a:pt x="316" y="378"/>
                    </a:cubicBezTo>
                    <a:cubicBezTo>
                      <a:pt x="307" y="401"/>
                      <a:pt x="329" y="434"/>
                      <a:pt x="260" y="464"/>
                    </a:cubicBezTo>
                    <a:cubicBezTo>
                      <a:pt x="251" y="468"/>
                      <a:pt x="243" y="470"/>
                      <a:pt x="234" y="470"/>
                    </a:cubicBezTo>
                    <a:cubicBezTo>
                      <a:pt x="173" y="470"/>
                      <a:pt x="115" y="390"/>
                      <a:pt x="170" y="345"/>
                    </a:cubicBezTo>
                    <a:lnTo>
                      <a:pt x="170" y="345"/>
                    </a:lnTo>
                    <a:cubicBezTo>
                      <a:pt x="168" y="351"/>
                      <a:pt x="168" y="353"/>
                      <a:pt x="170" y="353"/>
                    </a:cubicBezTo>
                    <a:cubicBezTo>
                      <a:pt x="178" y="353"/>
                      <a:pt x="206" y="333"/>
                      <a:pt x="249" y="333"/>
                    </a:cubicBezTo>
                    <a:cubicBezTo>
                      <a:pt x="252" y="333"/>
                      <a:pt x="255" y="333"/>
                      <a:pt x="258" y="333"/>
                    </a:cubicBezTo>
                    <a:cubicBezTo>
                      <a:pt x="286" y="326"/>
                      <a:pt x="306" y="315"/>
                      <a:pt x="324" y="302"/>
                    </a:cubicBezTo>
                    <a:close/>
                    <a:moveTo>
                      <a:pt x="480" y="1"/>
                    </a:moveTo>
                    <a:cubicBezTo>
                      <a:pt x="448" y="1"/>
                      <a:pt x="421" y="10"/>
                      <a:pt x="399" y="24"/>
                    </a:cubicBezTo>
                    <a:lnTo>
                      <a:pt x="399" y="24"/>
                    </a:lnTo>
                    <a:cubicBezTo>
                      <a:pt x="363" y="10"/>
                      <a:pt x="323" y="2"/>
                      <a:pt x="283" y="2"/>
                    </a:cubicBezTo>
                    <a:cubicBezTo>
                      <a:pt x="193" y="2"/>
                      <a:pt x="101" y="39"/>
                      <a:pt x="51" y="112"/>
                    </a:cubicBezTo>
                    <a:cubicBezTo>
                      <a:pt x="3" y="175"/>
                      <a:pt x="1" y="256"/>
                      <a:pt x="1" y="326"/>
                    </a:cubicBezTo>
                    <a:cubicBezTo>
                      <a:pt x="65" y="504"/>
                      <a:pt x="154" y="716"/>
                      <a:pt x="370" y="716"/>
                    </a:cubicBezTo>
                    <a:cubicBezTo>
                      <a:pt x="377" y="716"/>
                      <a:pt x="385" y="715"/>
                      <a:pt x="393" y="715"/>
                    </a:cubicBezTo>
                    <a:cubicBezTo>
                      <a:pt x="650" y="690"/>
                      <a:pt x="801" y="336"/>
                      <a:pt x="623" y="160"/>
                    </a:cubicBezTo>
                    <a:cubicBezTo>
                      <a:pt x="618" y="153"/>
                      <a:pt x="614" y="150"/>
                      <a:pt x="610" y="150"/>
                    </a:cubicBezTo>
                    <a:cubicBezTo>
                      <a:pt x="594" y="150"/>
                      <a:pt x="580" y="191"/>
                      <a:pt x="537" y="191"/>
                    </a:cubicBezTo>
                    <a:cubicBezTo>
                      <a:pt x="535" y="191"/>
                      <a:pt x="533" y="191"/>
                      <a:pt x="531" y="191"/>
                    </a:cubicBezTo>
                    <a:lnTo>
                      <a:pt x="531" y="191"/>
                    </a:lnTo>
                    <a:cubicBezTo>
                      <a:pt x="533" y="189"/>
                      <a:pt x="535" y="188"/>
                      <a:pt x="535" y="188"/>
                    </a:cubicBezTo>
                    <a:cubicBezTo>
                      <a:pt x="534" y="186"/>
                      <a:pt x="534" y="185"/>
                      <a:pt x="534" y="183"/>
                    </a:cubicBezTo>
                    <a:lnTo>
                      <a:pt x="534" y="183"/>
                    </a:lnTo>
                    <a:cubicBezTo>
                      <a:pt x="534" y="183"/>
                      <a:pt x="535" y="183"/>
                      <a:pt x="535" y="183"/>
                    </a:cubicBezTo>
                    <a:cubicBezTo>
                      <a:pt x="623" y="183"/>
                      <a:pt x="618" y="2"/>
                      <a:pt x="498" y="2"/>
                    </a:cubicBezTo>
                    <a:cubicBezTo>
                      <a:pt x="492" y="1"/>
                      <a:pt x="486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6659813" y="1099309"/>
                <a:ext cx="41433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94" extrusionOk="0">
                    <a:moveTo>
                      <a:pt x="387" y="255"/>
                    </a:moveTo>
                    <a:cubicBezTo>
                      <a:pt x="485" y="255"/>
                      <a:pt x="537" y="325"/>
                      <a:pt x="527" y="354"/>
                    </a:cubicBezTo>
                    <a:cubicBezTo>
                      <a:pt x="558" y="384"/>
                      <a:pt x="547" y="451"/>
                      <a:pt x="534" y="505"/>
                    </a:cubicBezTo>
                    <a:cubicBezTo>
                      <a:pt x="520" y="549"/>
                      <a:pt x="482" y="569"/>
                      <a:pt x="443" y="569"/>
                    </a:cubicBezTo>
                    <a:cubicBezTo>
                      <a:pt x="395" y="569"/>
                      <a:pt x="345" y="538"/>
                      <a:pt x="335" y="480"/>
                    </a:cubicBezTo>
                    <a:cubicBezTo>
                      <a:pt x="326" y="449"/>
                      <a:pt x="326" y="421"/>
                      <a:pt x="325" y="400"/>
                    </a:cubicBezTo>
                    <a:lnTo>
                      <a:pt x="325" y="400"/>
                    </a:lnTo>
                    <a:lnTo>
                      <a:pt x="331" y="438"/>
                    </a:lnTo>
                    <a:cubicBezTo>
                      <a:pt x="335" y="412"/>
                      <a:pt x="318" y="353"/>
                      <a:pt x="371" y="255"/>
                    </a:cubicBezTo>
                    <a:lnTo>
                      <a:pt x="371" y="255"/>
                    </a:lnTo>
                    <a:cubicBezTo>
                      <a:pt x="377" y="255"/>
                      <a:pt x="382" y="255"/>
                      <a:pt x="387" y="255"/>
                    </a:cubicBezTo>
                    <a:close/>
                    <a:moveTo>
                      <a:pt x="583" y="0"/>
                    </a:moveTo>
                    <a:cubicBezTo>
                      <a:pt x="474" y="0"/>
                      <a:pt x="363" y="53"/>
                      <a:pt x="320" y="142"/>
                    </a:cubicBezTo>
                    <a:lnTo>
                      <a:pt x="320" y="142"/>
                    </a:lnTo>
                    <a:cubicBezTo>
                      <a:pt x="308" y="140"/>
                      <a:pt x="296" y="139"/>
                      <a:pt x="284" y="139"/>
                    </a:cubicBezTo>
                    <a:cubicBezTo>
                      <a:pt x="151" y="139"/>
                      <a:pt x="14" y="261"/>
                      <a:pt x="9" y="424"/>
                    </a:cubicBezTo>
                    <a:cubicBezTo>
                      <a:pt x="1" y="535"/>
                      <a:pt x="118" y="621"/>
                      <a:pt x="210" y="643"/>
                    </a:cubicBezTo>
                    <a:cubicBezTo>
                      <a:pt x="336" y="662"/>
                      <a:pt x="426" y="693"/>
                      <a:pt x="539" y="693"/>
                    </a:cubicBezTo>
                    <a:cubicBezTo>
                      <a:pt x="570" y="693"/>
                      <a:pt x="604" y="691"/>
                      <a:pt x="640" y="685"/>
                    </a:cubicBezTo>
                    <a:cubicBezTo>
                      <a:pt x="950" y="630"/>
                      <a:pt x="1007" y="129"/>
                      <a:pt x="696" y="21"/>
                    </a:cubicBezTo>
                    <a:cubicBezTo>
                      <a:pt x="661" y="7"/>
                      <a:pt x="622" y="0"/>
                      <a:pt x="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6333780" y="1194230"/>
                <a:ext cx="4242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8" extrusionOk="0">
                    <a:moveTo>
                      <a:pt x="606" y="122"/>
                    </a:moveTo>
                    <a:cubicBezTo>
                      <a:pt x="613" y="196"/>
                      <a:pt x="626" y="292"/>
                      <a:pt x="639" y="371"/>
                    </a:cubicBezTo>
                    <a:lnTo>
                      <a:pt x="639" y="371"/>
                    </a:lnTo>
                    <a:cubicBezTo>
                      <a:pt x="570" y="445"/>
                      <a:pt x="525" y="519"/>
                      <a:pt x="482" y="561"/>
                    </a:cubicBezTo>
                    <a:cubicBezTo>
                      <a:pt x="448" y="608"/>
                      <a:pt x="404" y="628"/>
                      <a:pt x="363" y="628"/>
                    </a:cubicBezTo>
                    <a:cubicBezTo>
                      <a:pt x="268" y="628"/>
                      <a:pt x="189" y="525"/>
                      <a:pt x="273" y="413"/>
                    </a:cubicBezTo>
                    <a:cubicBezTo>
                      <a:pt x="413" y="312"/>
                      <a:pt x="419" y="255"/>
                      <a:pt x="606" y="122"/>
                    </a:cubicBezTo>
                    <a:close/>
                    <a:moveTo>
                      <a:pt x="407" y="1"/>
                    </a:moveTo>
                    <a:cubicBezTo>
                      <a:pt x="208" y="1"/>
                      <a:pt x="1" y="170"/>
                      <a:pt x="57" y="391"/>
                    </a:cubicBezTo>
                    <a:cubicBezTo>
                      <a:pt x="121" y="572"/>
                      <a:pt x="175" y="691"/>
                      <a:pt x="321" y="819"/>
                    </a:cubicBezTo>
                    <a:cubicBezTo>
                      <a:pt x="376" y="860"/>
                      <a:pt x="437" y="878"/>
                      <a:pt x="500" y="878"/>
                    </a:cubicBezTo>
                    <a:cubicBezTo>
                      <a:pt x="707" y="878"/>
                      <a:pt x="926" y="683"/>
                      <a:pt x="975" y="526"/>
                    </a:cubicBezTo>
                    <a:lnTo>
                      <a:pt x="1031" y="392"/>
                    </a:lnTo>
                    <a:cubicBezTo>
                      <a:pt x="919" y="265"/>
                      <a:pt x="772" y="126"/>
                      <a:pt x="626" y="91"/>
                    </a:cubicBezTo>
                    <a:cubicBezTo>
                      <a:pt x="566" y="28"/>
                      <a:pt x="488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6437877" y="1162919"/>
                <a:ext cx="58097" cy="42297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8" extrusionOk="0">
                    <a:moveTo>
                      <a:pt x="440" y="180"/>
                    </a:moveTo>
                    <a:lnTo>
                      <a:pt x="440" y="180"/>
                    </a:lnTo>
                    <a:cubicBezTo>
                      <a:pt x="705" y="240"/>
                      <a:pt x="912" y="319"/>
                      <a:pt x="931" y="585"/>
                    </a:cubicBezTo>
                    <a:cubicBezTo>
                      <a:pt x="921" y="762"/>
                      <a:pt x="765" y="910"/>
                      <a:pt x="631" y="910"/>
                    </a:cubicBezTo>
                    <a:cubicBezTo>
                      <a:pt x="544" y="910"/>
                      <a:pt x="466" y="848"/>
                      <a:pt x="442" y="692"/>
                    </a:cubicBezTo>
                    <a:cubicBezTo>
                      <a:pt x="410" y="545"/>
                      <a:pt x="355" y="400"/>
                      <a:pt x="440" y="180"/>
                    </a:cubicBezTo>
                    <a:close/>
                    <a:moveTo>
                      <a:pt x="773" y="1"/>
                    </a:moveTo>
                    <a:cubicBezTo>
                      <a:pt x="652" y="1"/>
                      <a:pt x="529" y="45"/>
                      <a:pt x="428" y="146"/>
                    </a:cubicBezTo>
                    <a:cubicBezTo>
                      <a:pt x="124" y="178"/>
                      <a:pt x="1" y="594"/>
                      <a:pt x="178" y="835"/>
                    </a:cubicBezTo>
                    <a:cubicBezTo>
                      <a:pt x="290" y="964"/>
                      <a:pt x="473" y="1027"/>
                      <a:pt x="659" y="1027"/>
                    </a:cubicBezTo>
                    <a:cubicBezTo>
                      <a:pt x="912" y="1027"/>
                      <a:pt x="1168" y="911"/>
                      <a:pt x="1257" y="684"/>
                    </a:cubicBezTo>
                    <a:cubicBezTo>
                      <a:pt x="1411" y="317"/>
                      <a:pt x="1098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6560818" y="1128892"/>
                <a:ext cx="41022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6" extrusionOk="0">
                    <a:moveTo>
                      <a:pt x="699" y="291"/>
                    </a:moveTo>
                    <a:cubicBezTo>
                      <a:pt x="768" y="291"/>
                      <a:pt x="830" y="313"/>
                      <a:pt x="864" y="392"/>
                    </a:cubicBezTo>
                    <a:cubicBezTo>
                      <a:pt x="932" y="564"/>
                      <a:pt x="722" y="678"/>
                      <a:pt x="601" y="707"/>
                    </a:cubicBezTo>
                    <a:cubicBezTo>
                      <a:pt x="554" y="721"/>
                      <a:pt x="511" y="734"/>
                      <a:pt x="467" y="734"/>
                    </a:cubicBezTo>
                    <a:cubicBezTo>
                      <a:pt x="408" y="734"/>
                      <a:pt x="348" y="712"/>
                      <a:pt x="273" y="646"/>
                    </a:cubicBezTo>
                    <a:cubicBezTo>
                      <a:pt x="142" y="512"/>
                      <a:pt x="220" y="321"/>
                      <a:pt x="387" y="321"/>
                    </a:cubicBezTo>
                    <a:cubicBezTo>
                      <a:pt x="399" y="321"/>
                      <a:pt x="411" y="322"/>
                      <a:pt x="424" y="324"/>
                    </a:cubicBezTo>
                    <a:cubicBezTo>
                      <a:pt x="429" y="325"/>
                      <a:pt x="435" y="325"/>
                      <a:pt x="440" y="325"/>
                    </a:cubicBezTo>
                    <a:cubicBezTo>
                      <a:pt x="513" y="325"/>
                      <a:pt x="612" y="291"/>
                      <a:pt x="699" y="291"/>
                    </a:cubicBezTo>
                    <a:close/>
                    <a:moveTo>
                      <a:pt x="473" y="1"/>
                    </a:moveTo>
                    <a:cubicBezTo>
                      <a:pt x="315" y="1"/>
                      <a:pt x="165" y="117"/>
                      <a:pt x="115" y="372"/>
                    </a:cubicBezTo>
                    <a:cubicBezTo>
                      <a:pt x="0" y="743"/>
                      <a:pt x="176" y="1105"/>
                      <a:pt x="527" y="1105"/>
                    </a:cubicBezTo>
                    <a:cubicBezTo>
                      <a:pt x="595" y="1105"/>
                      <a:pt x="670" y="1092"/>
                      <a:pt x="751" y="1062"/>
                    </a:cubicBezTo>
                    <a:cubicBezTo>
                      <a:pt x="881" y="1003"/>
                      <a:pt x="997" y="867"/>
                      <a:pt x="992" y="721"/>
                    </a:cubicBezTo>
                    <a:cubicBezTo>
                      <a:pt x="993" y="579"/>
                      <a:pt x="934" y="472"/>
                      <a:pt x="897" y="378"/>
                    </a:cubicBezTo>
                    <a:cubicBezTo>
                      <a:pt x="823" y="136"/>
                      <a:pt x="643" y="1"/>
                      <a:pt x="4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6169282" y="1216161"/>
                <a:ext cx="60072" cy="4340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055" extrusionOk="0">
                    <a:moveTo>
                      <a:pt x="924" y="244"/>
                    </a:moveTo>
                    <a:cubicBezTo>
                      <a:pt x="997" y="244"/>
                      <a:pt x="1062" y="276"/>
                      <a:pt x="1082" y="364"/>
                    </a:cubicBezTo>
                    <a:cubicBezTo>
                      <a:pt x="1101" y="456"/>
                      <a:pt x="1025" y="537"/>
                      <a:pt x="973" y="590"/>
                    </a:cubicBezTo>
                    <a:cubicBezTo>
                      <a:pt x="867" y="734"/>
                      <a:pt x="720" y="844"/>
                      <a:pt x="607" y="1006"/>
                    </a:cubicBezTo>
                    <a:cubicBezTo>
                      <a:pt x="544" y="712"/>
                      <a:pt x="530" y="526"/>
                      <a:pt x="677" y="342"/>
                    </a:cubicBezTo>
                    <a:cubicBezTo>
                      <a:pt x="728" y="292"/>
                      <a:pt x="833" y="244"/>
                      <a:pt x="924" y="244"/>
                    </a:cubicBezTo>
                    <a:close/>
                    <a:moveTo>
                      <a:pt x="691" y="0"/>
                    </a:moveTo>
                    <a:cubicBezTo>
                      <a:pt x="158" y="0"/>
                      <a:pt x="1" y="859"/>
                      <a:pt x="600" y="1042"/>
                    </a:cubicBezTo>
                    <a:cubicBezTo>
                      <a:pt x="649" y="1051"/>
                      <a:pt x="695" y="1055"/>
                      <a:pt x="739" y="1055"/>
                    </a:cubicBezTo>
                    <a:cubicBezTo>
                      <a:pt x="1315" y="1055"/>
                      <a:pt x="1459" y="347"/>
                      <a:pt x="925" y="50"/>
                    </a:cubicBezTo>
                    <a:cubicBezTo>
                      <a:pt x="841" y="16"/>
                      <a:pt x="763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6132087" y="1004346"/>
                <a:ext cx="48222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56" extrusionOk="0">
                    <a:moveTo>
                      <a:pt x="824" y="321"/>
                    </a:moveTo>
                    <a:cubicBezTo>
                      <a:pt x="895" y="321"/>
                      <a:pt x="964" y="333"/>
                      <a:pt x="1043" y="396"/>
                    </a:cubicBezTo>
                    <a:cubicBezTo>
                      <a:pt x="824" y="451"/>
                      <a:pt x="601" y="516"/>
                      <a:pt x="386" y="584"/>
                    </a:cubicBezTo>
                    <a:lnTo>
                      <a:pt x="386" y="584"/>
                    </a:lnTo>
                    <a:cubicBezTo>
                      <a:pt x="354" y="563"/>
                      <a:pt x="320" y="543"/>
                      <a:pt x="285" y="525"/>
                    </a:cubicBezTo>
                    <a:lnTo>
                      <a:pt x="285" y="525"/>
                    </a:lnTo>
                    <a:cubicBezTo>
                      <a:pt x="358" y="407"/>
                      <a:pt x="466" y="321"/>
                      <a:pt x="604" y="321"/>
                    </a:cubicBezTo>
                    <a:cubicBezTo>
                      <a:pt x="616" y="321"/>
                      <a:pt x="629" y="322"/>
                      <a:pt x="642" y="323"/>
                    </a:cubicBezTo>
                    <a:cubicBezTo>
                      <a:pt x="659" y="325"/>
                      <a:pt x="674" y="325"/>
                      <a:pt x="690" y="325"/>
                    </a:cubicBezTo>
                    <a:cubicBezTo>
                      <a:pt x="737" y="325"/>
                      <a:pt x="781" y="321"/>
                      <a:pt x="824" y="321"/>
                    </a:cubicBezTo>
                    <a:close/>
                    <a:moveTo>
                      <a:pt x="719" y="0"/>
                    </a:moveTo>
                    <a:cubicBezTo>
                      <a:pt x="652" y="0"/>
                      <a:pt x="586" y="17"/>
                      <a:pt x="533" y="56"/>
                    </a:cubicBezTo>
                    <a:cubicBezTo>
                      <a:pt x="317" y="254"/>
                      <a:pt x="299" y="411"/>
                      <a:pt x="1" y="527"/>
                    </a:cubicBezTo>
                    <a:cubicBezTo>
                      <a:pt x="65" y="683"/>
                      <a:pt x="164" y="831"/>
                      <a:pt x="273" y="951"/>
                    </a:cubicBezTo>
                    <a:cubicBezTo>
                      <a:pt x="300" y="954"/>
                      <a:pt x="328" y="956"/>
                      <a:pt x="356" y="956"/>
                    </a:cubicBezTo>
                    <a:cubicBezTo>
                      <a:pt x="686" y="956"/>
                      <a:pt x="1008" y="746"/>
                      <a:pt x="1078" y="408"/>
                    </a:cubicBezTo>
                    <a:cubicBezTo>
                      <a:pt x="1172" y="182"/>
                      <a:pt x="937" y="0"/>
                      <a:pt x="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6245977" y="985502"/>
                <a:ext cx="51925" cy="3571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68" extrusionOk="0">
                    <a:moveTo>
                      <a:pt x="666" y="133"/>
                    </a:moveTo>
                    <a:cubicBezTo>
                      <a:pt x="705" y="133"/>
                      <a:pt x="743" y="143"/>
                      <a:pt x="769" y="166"/>
                    </a:cubicBezTo>
                    <a:cubicBezTo>
                      <a:pt x="819" y="208"/>
                      <a:pt x="787" y="250"/>
                      <a:pt x="783" y="274"/>
                    </a:cubicBezTo>
                    <a:cubicBezTo>
                      <a:pt x="775" y="331"/>
                      <a:pt x="768" y="412"/>
                      <a:pt x="734" y="496"/>
                    </a:cubicBezTo>
                    <a:cubicBezTo>
                      <a:pt x="687" y="619"/>
                      <a:pt x="563" y="709"/>
                      <a:pt x="454" y="709"/>
                    </a:cubicBezTo>
                    <a:cubicBezTo>
                      <a:pt x="366" y="709"/>
                      <a:pt x="287" y="651"/>
                      <a:pt x="267" y="505"/>
                    </a:cubicBezTo>
                    <a:lnTo>
                      <a:pt x="267" y="505"/>
                    </a:lnTo>
                    <a:lnTo>
                      <a:pt x="288" y="578"/>
                    </a:lnTo>
                    <a:cubicBezTo>
                      <a:pt x="389" y="464"/>
                      <a:pt x="401" y="214"/>
                      <a:pt x="578" y="150"/>
                    </a:cubicBezTo>
                    <a:cubicBezTo>
                      <a:pt x="605" y="139"/>
                      <a:pt x="636" y="133"/>
                      <a:pt x="666" y="133"/>
                    </a:cubicBezTo>
                    <a:close/>
                    <a:moveTo>
                      <a:pt x="872" y="0"/>
                    </a:moveTo>
                    <a:cubicBezTo>
                      <a:pt x="766" y="0"/>
                      <a:pt x="656" y="61"/>
                      <a:pt x="564" y="118"/>
                    </a:cubicBezTo>
                    <a:cubicBezTo>
                      <a:pt x="419" y="184"/>
                      <a:pt x="149" y="147"/>
                      <a:pt x="55" y="346"/>
                    </a:cubicBezTo>
                    <a:cubicBezTo>
                      <a:pt x="1" y="435"/>
                      <a:pt x="10" y="549"/>
                      <a:pt x="40" y="645"/>
                    </a:cubicBezTo>
                    <a:cubicBezTo>
                      <a:pt x="113" y="713"/>
                      <a:pt x="203" y="744"/>
                      <a:pt x="279" y="772"/>
                    </a:cubicBezTo>
                    <a:cubicBezTo>
                      <a:pt x="406" y="816"/>
                      <a:pt x="530" y="868"/>
                      <a:pt x="665" y="868"/>
                    </a:cubicBezTo>
                    <a:cubicBezTo>
                      <a:pt x="701" y="868"/>
                      <a:pt x="737" y="864"/>
                      <a:pt x="774" y="856"/>
                    </a:cubicBezTo>
                    <a:cubicBezTo>
                      <a:pt x="1063" y="773"/>
                      <a:pt x="1262" y="431"/>
                      <a:pt x="1092" y="132"/>
                    </a:cubicBezTo>
                    <a:cubicBezTo>
                      <a:pt x="1029" y="35"/>
                      <a:pt x="952" y="0"/>
                      <a:pt x="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6321848" y="958140"/>
                <a:ext cx="58302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18" y="292"/>
                    </a:moveTo>
                    <a:cubicBezTo>
                      <a:pt x="838" y="292"/>
                      <a:pt x="859" y="294"/>
                      <a:pt x="880" y="297"/>
                    </a:cubicBezTo>
                    <a:cubicBezTo>
                      <a:pt x="1058" y="323"/>
                      <a:pt x="1337" y="370"/>
                      <a:pt x="1128" y="589"/>
                    </a:cubicBezTo>
                    <a:cubicBezTo>
                      <a:pt x="1029" y="686"/>
                      <a:pt x="826" y="761"/>
                      <a:pt x="652" y="761"/>
                    </a:cubicBezTo>
                    <a:cubicBezTo>
                      <a:pt x="547" y="761"/>
                      <a:pt x="453" y="734"/>
                      <a:pt x="397" y="668"/>
                    </a:cubicBezTo>
                    <a:lnTo>
                      <a:pt x="375" y="735"/>
                    </a:lnTo>
                    <a:cubicBezTo>
                      <a:pt x="422" y="524"/>
                      <a:pt x="585" y="292"/>
                      <a:pt x="818" y="292"/>
                    </a:cubicBezTo>
                    <a:close/>
                    <a:moveTo>
                      <a:pt x="1010" y="1"/>
                    </a:moveTo>
                    <a:cubicBezTo>
                      <a:pt x="785" y="1"/>
                      <a:pt x="638" y="226"/>
                      <a:pt x="469" y="320"/>
                    </a:cubicBezTo>
                    <a:cubicBezTo>
                      <a:pt x="355" y="394"/>
                      <a:pt x="222" y="464"/>
                      <a:pt x="119" y="575"/>
                    </a:cubicBezTo>
                    <a:cubicBezTo>
                      <a:pt x="1" y="874"/>
                      <a:pt x="290" y="1142"/>
                      <a:pt x="575" y="1142"/>
                    </a:cubicBezTo>
                    <a:cubicBezTo>
                      <a:pt x="622" y="1142"/>
                      <a:pt x="669" y="1134"/>
                      <a:pt x="714" y="1119"/>
                    </a:cubicBezTo>
                    <a:cubicBezTo>
                      <a:pt x="971" y="1051"/>
                      <a:pt x="1006" y="771"/>
                      <a:pt x="1153" y="613"/>
                    </a:cubicBezTo>
                    <a:cubicBezTo>
                      <a:pt x="1416" y="440"/>
                      <a:pt x="1411" y="82"/>
                      <a:pt x="1068" y="6"/>
                    </a:cubicBezTo>
                    <a:cubicBezTo>
                      <a:pt x="1048" y="2"/>
                      <a:pt x="1029" y="1"/>
                      <a:pt x="1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6011738" y="1043804"/>
                <a:ext cx="57192" cy="40322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980" extrusionOk="0">
                    <a:moveTo>
                      <a:pt x="725" y="116"/>
                    </a:moveTo>
                    <a:cubicBezTo>
                      <a:pt x="746" y="116"/>
                      <a:pt x="767" y="121"/>
                      <a:pt x="787" y="130"/>
                    </a:cubicBezTo>
                    <a:cubicBezTo>
                      <a:pt x="869" y="169"/>
                      <a:pt x="893" y="274"/>
                      <a:pt x="904" y="341"/>
                    </a:cubicBezTo>
                    <a:cubicBezTo>
                      <a:pt x="936" y="494"/>
                      <a:pt x="1064" y="650"/>
                      <a:pt x="866" y="768"/>
                    </a:cubicBezTo>
                    <a:cubicBezTo>
                      <a:pt x="823" y="789"/>
                      <a:pt x="783" y="798"/>
                      <a:pt x="747" y="798"/>
                    </a:cubicBezTo>
                    <a:cubicBezTo>
                      <a:pt x="519" y="798"/>
                      <a:pt x="434" y="425"/>
                      <a:pt x="569" y="208"/>
                    </a:cubicBezTo>
                    <a:cubicBezTo>
                      <a:pt x="601" y="155"/>
                      <a:pt x="663" y="116"/>
                      <a:pt x="725" y="116"/>
                    </a:cubicBezTo>
                    <a:close/>
                    <a:moveTo>
                      <a:pt x="682" y="1"/>
                    </a:moveTo>
                    <a:cubicBezTo>
                      <a:pt x="320" y="1"/>
                      <a:pt x="0" y="351"/>
                      <a:pt x="180" y="755"/>
                    </a:cubicBezTo>
                    <a:cubicBezTo>
                      <a:pt x="236" y="867"/>
                      <a:pt x="366" y="980"/>
                      <a:pt x="510" y="980"/>
                    </a:cubicBezTo>
                    <a:cubicBezTo>
                      <a:pt x="528" y="980"/>
                      <a:pt x="547" y="978"/>
                      <a:pt x="566" y="974"/>
                    </a:cubicBezTo>
                    <a:cubicBezTo>
                      <a:pt x="718" y="942"/>
                      <a:pt x="794" y="847"/>
                      <a:pt x="884" y="798"/>
                    </a:cubicBezTo>
                    <a:cubicBezTo>
                      <a:pt x="1389" y="619"/>
                      <a:pt x="1358" y="110"/>
                      <a:pt x="821" y="18"/>
                    </a:cubicBezTo>
                    <a:cubicBezTo>
                      <a:pt x="774" y="7"/>
                      <a:pt x="728" y="1"/>
                      <a:pt x="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5912208" y="1075363"/>
                <a:ext cx="55957" cy="3999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72" extrusionOk="0">
                    <a:moveTo>
                      <a:pt x="238" y="412"/>
                    </a:moveTo>
                    <a:lnTo>
                      <a:pt x="225" y="460"/>
                    </a:lnTo>
                    <a:lnTo>
                      <a:pt x="225" y="460"/>
                    </a:lnTo>
                    <a:cubicBezTo>
                      <a:pt x="228" y="444"/>
                      <a:pt x="232" y="428"/>
                      <a:pt x="238" y="412"/>
                    </a:cubicBezTo>
                    <a:close/>
                    <a:moveTo>
                      <a:pt x="595" y="280"/>
                    </a:moveTo>
                    <a:cubicBezTo>
                      <a:pt x="572" y="319"/>
                      <a:pt x="551" y="361"/>
                      <a:pt x="531" y="404"/>
                    </a:cubicBezTo>
                    <a:lnTo>
                      <a:pt x="553" y="433"/>
                    </a:lnTo>
                    <a:cubicBezTo>
                      <a:pt x="622" y="420"/>
                      <a:pt x="687" y="402"/>
                      <a:pt x="749" y="381"/>
                    </a:cubicBezTo>
                    <a:lnTo>
                      <a:pt x="749" y="381"/>
                    </a:lnTo>
                    <a:cubicBezTo>
                      <a:pt x="756" y="487"/>
                      <a:pt x="714" y="617"/>
                      <a:pt x="634" y="674"/>
                    </a:cubicBezTo>
                    <a:cubicBezTo>
                      <a:pt x="589" y="710"/>
                      <a:pt x="535" y="727"/>
                      <a:pt x="481" y="727"/>
                    </a:cubicBezTo>
                    <a:cubicBezTo>
                      <a:pt x="349" y="727"/>
                      <a:pt x="217" y="629"/>
                      <a:pt x="223" y="488"/>
                    </a:cubicBezTo>
                    <a:lnTo>
                      <a:pt x="223" y="488"/>
                    </a:lnTo>
                    <a:cubicBezTo>
                      <a:pt x="355" y="419"/>
                      <a:pt x="452" y="343"/>
                      <a:pt x="595" y="280"/>
                    </a:cubicBezTo>
                    <a:close/>
                    <a:moveTo>
                      <a:pt x="797" y="1"/>
                    </a:moveTo>
                    <a:lnTo>
                      <a:pt x="737" y="76"/>
                    </a:lnTo>
                    <a:cubicBezTo>
                      <a:pt x="732" y="82"/>
                      <a:pt x="728" y="87"/>
                      <a:pt x="723" y="93"/>
                    </a:cubicBezTo>
                    <a:lnTo>
                      <a:pt x="723" y="93"/>
                    </a:lnTo>
                    <a:cubicBezTo>
                      <a:pt x="656" y="57"/>
                      <a:pt x="578" y="40"/>
                      <a:pt x="500" y="40"/>
                    </a:cubicBezTo>
                    <a:cubicBezTo>
                      <a:pt x="296" y="40"/>
                      <a:pt x="86" y="156"/>
                      <a:pt x="24" y="356"/>
                    </a:cubicBezTo>
                    <a:lnTo>
                      <a:pt x="1" y="432"/>
                    </a:lnTo>
                    <a:cubicBezTo>
                      <a:pt x="66" y="596"/>
                      <a:pt x="178" y="691"/>
                      <a:pt x="277" y="794"/>
                    </a:cubicBezTo>
                    <a:cubicBezTo>
                      <a:pt x="390" y="920"/>
                      <a:pt x="516" y="972"/>
                      <a:pt x="635" y="972"/>
                    </a:cubicBezTo>
                    <a:cubicBezTo>
                      <a:pt x="1030" y="972"/>
                      <a:pt x="1360" y="411"/>
                      <a:pt x="925" y="78"/>
                    </a:cubicBez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6013178" y="1287506"/>
                <a:ext cx="40775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084" extrusionOk="0">
                    <a:moveTo>
                      <a:pt x="442" y="287"/>
                    </a:moveTo>
                    <a:cubicBezTo>
                      <a:pt x="487" y="287"/>
                      <a:pt x="533" y="297"/>
                      <a:pt x="572" y="316"/>
                    </a:cubicBezTo>
                    <a:cubicBezTo>
                      <a:pt x="699" y="349"/>
                      <a:pt x="898" y="309"/>
                      <a:pt x="895" y="520"/>
                    </a:cubicBezTo>
                    <a:cubicBezTo>
                      <a:pt x="877" y="652"/>
                      <a:pt x="740" y="703"/>
                      <a:pt x="602" y="703"/>
                    </a:cubicBezTo>
                    <a:cubicBezTo>
                      <a:pt x="502" y="703"/>
                      <a:pt x="401" y="677"/>
                      <a:pt x="345" y="634"/>
                    </a:cubicBezTo>
                    <a:cubicBezTo>
                      <a:pt x="299" y="592"/>
                      <a:pt x="226" y="540"/>
                      <a:pt x="209" y="453"/>
                    </a:cubicBezTo>
                    <a:lnTo>
                      <a:pt x="200" y="481"/>
                    </a:lnTo>
                    <a:cubicBezTo>
                      <a:pt x="221" y="347"/>
                      <a:pt x="331" y="287"/>
                      <a:pt x="442" y="287"/>
                    </a:cubicBezTo>
                    <a:close/>
                    <a:moveTo>
                      <a:pt x="611" y="1"/>
                    </a:moveTo>
                    <a:cubicBezTo>
                      <a:pt x="504" y="1"/>
                      <a:pt x="385" y="56"/>
                      <a:pt x="277" y="182"/>
                    </a:cubicBezTo>
                    <a:lnTo>
                      <a:pt x="62" y="405"/>
                    </a:lnTo>
                    <a:cubicBezTo>
                      <a:pt x="10" y="537"/>
                      <a:pt x="1" y="705"/>
                      <a:pt x="89" y="837"/>
                    </a:cubicBezTo>
                    <a:cubicBezTo>
                      <a:pt x="208" y="1008"/>
                      <a:pt x="359" y="1083"/>
                      <a:pt x="501" y="1083"/>
                    </a:cubicBezTo>
                    <a:cubicBezTo>
                      <a:pt x="743" y="1083"/>
                      <a:pt x="957" y="862"/>
                      <a:pt x="931" y="522"/>
                    </a:cubicBezTo>
                    <a:cubicBezTo>
                      <a:pt x="990" y="217"/>
                      <a:pt x="824" y="1"/>
                      <a:pt x="6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5904802" y="1309766"/>
                <a:ext cx="48880" cy="4900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640" y="266"/>
                    </a:moveTo>
                    <a:cubicBezTo>
                      <a:pt x="706" y="266"/>
                      <a:pt x="770" y="286"/>
                      <a:pt x="816" y="342"/>
                    </a:cubicBezTo>
                    <a:cubicBezTo>
                      <a:pt x="962" y="489"/>
                      <a:pt x="857" y="809"/>
                      <a:pt x="676" y="835"/>
                    </a:cubicBezTo>
                    <a:cubicBezTo>
                      <a:pt x="538" y="821"/>
                      <a:pt x="283" y="715"/>
                      <a:pt x="267" y="531"/>
                    </a:cubicBezTo>
                    <a:cubicBezTo>
                      <a:pt x="249" y="429"/>
                      <a:pt x="328" y="349"/>
                      <a:pt x="374" y="342"/>
                    </a:cubicBezTo>
                    <a:cubicBezTo>
                      <a:pt x="436" y="310"/>
                      <a:pt x="541" y="266"/>
                      <a:pt x="640" y="266"/>
                    </a:cubicBezTo>
                    <a:close/>
                    <a:moveTo>
                      <a:pt x="396" y="1"/>
                    </a:moveTo>
                    <a:cubicBezTo>
                      <a:pt x="315" y="1"/>
                      <a:pt x="231" y="41"/>
                      <a:pt x="149" y="143"/>
                    </a:cubicBezTo>
                    <a:cubicBezTo>
                      <a:pt x="1" y="411"/>
                      <a:pt x="209" y="652"/>
                      <a:pt x="294" y="891"/>
                    </a:cubicBezTo>
                    <a:cubicBezTo>
                      <a:pt x="362" y="1066"/>
                      <a:pt x="561" y="1191"/>
                      <a:pt x="753" y="1191"/>
                    </a:cubicBezTo>
                    <a:cubicBezTo>
                      <a:pt x="872" y="1191"/>
                      <a:pt x="989" y="1144"/>
                      <a:pt x="1070" y="1032"/>
                    </a:cubicBezTo>
                    <a:cubicBezTo>
                      <a:pt x="1174" y="895"/>
                      <a:pt x="1188" y="704"/>
                      <a:pt x="1101" y="581"/>
                    </a:cubicBezTo>
                    <a:cubicBezTo>
                      <a:pt x="1022" y="458"/>
                      <a:pt x="914" y="399"/>
                      <a:pt x="842" y="318"/>
                    </a:cubicBezTo>
                    <a:cubicBezTo>
                      <a:pt x="730" y="176"/>
                      <a:pt x="568" y="1"/>
                      <a:pt x="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5792271" y="1323302"/>
                <a:ext cx="54106" cy="5291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86" extrusionOk="0">
                    <a:moveTo>
                      <a:pt x="510" y="378"/>
                    </a:moveTo>
                    <a:cubicBezTo>
                      <a:pt x="551" y="378"/>
                      <a:pt x="589" y="382"/>
                      <a:pt x="620" y="388"/>
                    </a:cubicBezTo>
                    <a:cubicBezTo>
                      <a:pt x="833" y="389"/>
                      <a:pt x="1123" y="828"/>
                      <a:pt x="830" y="996"/>
                    </a:cubicBezTo>
                    <a:cubicBezTo>
                      <a:pt x="791" y="1021"/>
                      <a:pt x="747" y="1031"/>
                      <a:pt x="704" y="1031"/>
                    </a:cubicBezTo>
                    <a:cubicBezTo>
                      <a:pt x="641" y="1031"/>
                      <a:pt x="581" y="1010"/>
                      <a:pt x="539" y="989"/>
                    </a:cubicBezTo>
                    <a:cubicBezTo>
                      <a:pt x="383" y="912"/>
                      <a:pt x="92" y="857"/>
                      <a:pt x="127" y="608"/>
                    </a:cubicBezTo>
                    <a:cubicBezTo>
                      <a:pt x="149" y="431"/>
                      <a:pt x="352" y="378"/>
                      <a:pt x="510" y="378"/>
                    </a:cubicBezTo>
                    <a:close/>
                    <a:moveTo>
                      <a:pt x="603" y="1"/>
                    </a:moveTo>
                    <a:cubicBezTo>
                      <a:pt x="281" y="1"/>
                      <a:pt x="104" y="332"/>
                      <a:pt x="91" y="603"/>
                    </a:cubicBezTo>
                    <a:cubicBezTo>
                      <a:pt x="1" y="993"/>
                      <a:pt x="213" y="1286"/>
                      <a:pt x="497" y="1286"/>
                    </a:cubicBezTo>
                    <a:cubicBezTo>
                      <a:pt x="624" y="1286"/>
                      <a:pt x="766" y="1227"/>
                      <a:pt x="901" y="1090"/>
                    </a:cubicBezTo>
                    <a:cubicBezTo>
                      <a:pt x="1314" y="783"/>
                      <a:pt x="1259" y="109"/>
                      <a:pt x="668" y="5"/>
                    </a:cubicBezTo>
                    <a:cubicBezTo>
                      <a:pt x="646" y="2"/>
                      <a:pt x="624" y="1"/>
                      <a:pt x="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5663693" y="1385719"/>
                <a:ext cx="51884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06" extrusionOk="0">
                    <a:moveTo>
                      <a:pt x="475" y="277"/>
                    </a:moveTo>
                    <a:cubicBezTo>
                      <a:pt x="489" y="277"/>
                      <a:pt x="504" y="278"/>
                      <a:pt x="520" y="280"/>
                    </a:cubicBezTo>
                    <a:cubicBezTo>
                      <a:pt x="558" y="295"/>
                      <a:pt x="585" y="281"/>
                      <a:pt x="632" y="372"/>
                    </a:cubicBezTo>
                    <a:cubicBezTo>
                      <a:pt x="994" y="403"/>
                      <a:pt x="879" y="806"/>
                      <a:pt x="557" y="806"/>
                    </a:cubicBezTo>
                    <a:cubicBezTo>
                      <a:pt x="534" y="806"/>
                      <a:pt x="509" y="804"/>
                      <a:pt x="483" y="799"/>
                    </a:cubicBezTo>
                    <a:cubicBezTo>
                      <a:pt x="262" y="769"/>
                      <a:pt x="175" y="515"/>
                      <a:pt x="315" y="367"/>
                    </a:cubicBezTo>
                    <a:cubicBezTo>
                      <a:pt x="359" y="303"/>
                      <a:pt x="406" y="277"/>
                      <a:pt x="475" y="277"/>
                    </a:cubicBezTo>
                    <a:close/>
                    <a:moveTo>
                      <a:pt x="376" y="0"/>
                    </a:moveTo>
                    <a:cubicBezTo>
                      <a:pt x="216" y="0"/>
                      <a:pt x="54" y="100"/>
                      <a:pt x="29" y="271"/>
                    </a:cubicBezTo>
                    <a:cubicBezTo>
                      <a:pt x="1" y="441"/>
                      <a:pt x="91" y="568"/>
                      <a:pt x="152" y="671"/>
                    </a:cubicBezTo>
                    <a:cubicBezTo>
                      <a:pt x="220" y="777"/>
                      <a:pt x="286" y="878"/>
                      <a:pt x="386" y="972"/>
                    </a:cubicBezTo>
                    <a:cubicBezTo>
                      <a:pt x="470" y="1063"/>
                      <a:pt x="589" y="1105"/>
                      <a:pt x="712" y="1105"/>
                    </a:cubicBezTo>
                    <a:cubicBezTo>
                      <a:pt x="907" y="1105"/>
                      <a:pt x="1110" y="997"/>
                      <a:pt x="1184" y="801"/>
                    </a:cubicBezTo>
                    <a:cubicBezTo>
                      <a:pt x="1260" y="642"/>
                      <a:pt x="1197" y="399"/>
                      <a:pt x="1050" y="313"/>
                    </a:cubicBezTo>
                    <a:cubicBezTo>
                      <a:pt x="1000" y="272"/>
                      <a:pt x="912" y="245"/>
                      <a:pt x="831" y="245"/>
                    </a:cubicBezTo>
                    <a:cubicBezTo>
                      <a:pt x="776" y="245"/>
                      <a:pt x="724" y="257"/>
                      <a:pt x="690" y="286"/>
                    </a:cubicBezTo>
                    <a:lnTo>
                      <a:pt x="690" y="286"/>
                    </a:lnTo>
                    <a:cubicBezTo>
                      <a:pt x="696" y="238"/>
                      <a:pt x="676" y="171"/>
                      <a:pt x="645" y="136"/>
                    </a:cubicBezTo>
                    <a:cubicBezTo>
                      <a:pt x="582" y="43"/>
                      <a:pt x="48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5549268" y="1411682"/>
                <a:ext cx="52378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870" extrusionOk="0">
                    <a:moveTo>
                      <a:pt x="660" y="182"/>
                    </a:moveTo>
                    <a:cubicBezTo>
                      <a:pt x="706" y="182"/>
                      <a:pt x="752" y="200"/>
                      <a:pt x="790" y="243"/>
                    </a:cubicBezTo>
                    <a:cubicBezTo>
                      <a:pt x="845" y="309"/>
                      <a:pt x="811" y="406"/>
                      <a:pt x="788" y="462"/>
                    </a:cubicBezTo>
                    <a:cubicBezTo>
                      <a:pt x="739" y="586"/>
                      <a:pt x="786" y="823"/>
                      <a:pt x="581" y="829"/>
                    </a:cubicBezTo>
                    <a:cubicBezTo>
                      <a:pt x="581" y="829"/>
                      <a:pt x="580" y="829"/>
                      <a:pt x="579" y="829"/>
                    </a:cubicBezTo>
                    <a:cubicBezTo>
                      <a:pt x="389" y="829"/>
                      <a:pt x="388" y="592"/>
                      <a:pt x="396" y="472"/>
                    </a:cubicBezTo>
                    <a:cubicBezTo>
                      <a:pt x="364" y="357"/>
                      <a:pt x="516" y="182"/>
                      <a:pt x="660" y="182"/>
                    </a:cubicBezTo>
                    <a:close/>
                    <a:moveTo>
                      <a:pt x="463" y="1"/>
                    </a:moveTo>
                    <a:cubicBezTo>
                      <a:pt x="217" y="1"/>
                      <a:pt x="0" y="167"/>
                      <a:pt x="12" y="493"/>
                    </a:cubicBezTo>
                    <a:cubicBezTo>
                      <a:pt x="26" y="632"/>
                      <a:pt x="100" y="772"/>
                      <a:pt x="233" y="828"/>
                    </a:cubicBezTo>
                    <a:cubicBezTo>
                      <a:pt x="308" y="862"/>
                      <a:pt x="379" y="870"/>
                      <a:pt x="444" y="870"/>
                    </a:cubicBezTo>
                    <a:cubicBezTo>
                      <a:pt x="494" y="870"/>
                      <a:pt x="540" y="865"/>
                      <a:pt x="582" y="865"/>
                    </a:cubicBezTo>
                    <a:cubicBezTo>
                      <a:pt x="608" y="868"/>
                      <a:pt x="634" y="869"/>
                      <a:pt x="658" y="869"/>
                    </a:cubicBezTo>
                    <a:cubicBezTo>
                      <a:pt x="1091" y="869"/>
                      <a:pt x="1272" y="442"/>
                      <a:pt x="869" y="158"/>
                    </a:cubicBezTo>
                    <a:cubicBezTo>
                      <a:pt x="748" y="53"/>
                      <a:pt x="601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5444678" y="1440113"/>
                <a:ext cx="54558" cy="436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60" extrusionOk="0">
                    <a:moveTo>
                      <a:pt x="451" y="295"/>
                    </a:moveTo>
                    <a:cubicBezTo>
                      <a:pt x="473" y="295"/>
                      <a:pt x="494" y="301"/>
                      <a:pt x="509" y="315"/>
                    </a:cubicBezTo>
                    <a:cubicBezTo>
                      <a:pt x="521" y="325"/>
                      <a:pt x="404" y="426"/>
                      <a:pt x="398" y="439"/>
                    </a:cubicBezTo>
                    <a:lnTo>
                      <a:pt x="598" y="389"/>
                    </a:lnTo>
                    <a:cubicBezTo>
                      <a:pt x="658" y="375"/>
                      <a:pt x="721" y="363"/>
                      <a:pt x="790" y="363"/>
                    </a:cubicBezTo>
                    <a:cubicBezTo>
                      <a:pt x="810" y="363"/>
                      <a:pt x="831" y="364"/>
                      <a:pt x="852" y="366"/>
                    </a:cubicBezTo>
                    <a:lnTo>
                      <a:pt x="699" y="384"/>
                    </a:lnTo>
                    <a:cubicBezTo>
                      <a:pt x="817" y="443"/>
                      <a:pt x="904" y="623"/>
                      <a:pt x="864" y="774"/>
                    </a:cubicBezTo>
                    <a:cubicBezTo>
                      <a:pt x="815" y="877"/>
                      <a:pt x="746" y="921"/>
                      <a:pt x="676" y="921"/>
                    </a:cubicBezTo>
                    <a:cubicBezTo>
                      <a:pt x="579" y="921"/>
                      <a:pt x="482" y="838"/>
                      <a:pt x="436" y="714"/>
                    </a:cubicBezTo>
                    <a:cubicBezTo>
                      <a:pt x="368" y="628"/>
                      <a:pt x="232" y="450"/>
                      <a:pt x="351" y="333"/>
                    </a:cubicBezTo>
                    <a:cubicBezTo>
                      <a:pt x="376" y="311"/>
                      <a:pt x="415" y="295"/>
                      <a:pt x="451" y="295"/>
                    </a:cubicBezTo>
                    <a:close/>
                    <a:moveTo>
                      <a:pt x="682" y="0"/>
                    </a:moveTo>
                    <a:cubicBezTo>
                      <a:pt x="655" y="87"/>
                      <a:pt x="610" y="174"/>
                      <a:pt x="560" y="242"/>
                    </a:cubicBezTo>
                    <a:lnTo>
                      <a:pt x="560" y="242"/>
                    </a:lnTo>
                    <a:cubicBezTo>
                      <a:pt x="541" y="234"/>
                      <a:pt x="520" y="230"/>
                      <a:pt x="498" y="230"/>
                    </a:cubicBezTo>
                    <a:cubicBezTo>
                      <a:pt x="434" y="230"/>
                      <a:pt x="363" y="262"/>
                      <a:pt x="325" y="308"/>
                    </a:cubicBezTo>
                    <a:cubicBezTo>
                      <a:pt x="67" y="542"/>
                      <a:pt x="0" y="991"/>
                      <a:pt x="439" y="1059"/>
                    </a:cubicBezTo>
                    <a:cubicBezTo>
                      <a:pt x="661" y="1057"/>
                      <a:pt x="825" y="1016"/>
                      <a:pt x="1013" y="902"/>
                    </a:cubicBezTo>
                    <a:cubicBezTo>
                      <a:pt x="1326" y="681"/>
                      <a:pt x="1188" y="146"/>
                      <a:pt x="814" y="42"/>
                    </a:cubicBez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5362141" y="1462249"/>
                <a:ext cx="4966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900" extrusionOk="0">
                    <a:moveTo>
                      <a:pt x="785" y="51"/>
                    </a:moveTo>
                    <a:lnTo>
                      <a:pt x="785" y="51"/>
                    </a:lnTo>
                    <a:cubicBezTo>
                      <a:pt x="841" y="368"/>
                      <a:pt x="826" y="537"/>
                      <a:pt x="530" y="650"/>
                    </a:cubicBezTo>
                    <a:cubicBezTo>
                      <a:pt x="520" y="653"/>
                      <a:pt x="510" y="654"/>
                      <a:pt x="500" y="654"/>
                    </a:cubicBezTo>
                    <a:cubicBezTo>
                      <a:pt x="438" y="654"/>
                      <a:pt x="374" y="614"/>
                      <a:pt x="363" y="545"/>
                    </a:cubicBezTo>
                    <a:cubicBezTo>
                      <a:pt x="345" y="415"/>
                      <a:pt x="476" y="340"/>
                      <a:pt x="571" y="273"/>
                    </a:cubicBezTo>
                    <a:cubicBezTo>
                      <a:pt x="639" y="234"/>
                      <a:pt x="798" y="152"/>
                      <a:pt x="785" y="51"/>
                    </a:cubicBezTo>
                    <a:close/>
                    <a:moveTo>
                      <a:pt x="539" y="0"/>
                    </a:moveTo>
                    <a:cubicBezTo>
                      <a:pt x="526" y="0"/>
                      <a:pt x="513" y="1"/>
                      <a:pt x="498" y="3"/>
                    </a:cubicBezTo>
                    <a:cubicBezTo>
                      <a:pt x="1" y="40"/>
                      <a:pt x="157" y="649"/>
                      <a:pt x="477" y="841"/>
                    </a:cubicBezTo>
                    <a:cubicBezTo>
                      <a:pt x="539" y="880"/>
                      <a:pt x="611" y="899"/>
                      <a:pt x="686" y="899"/>
                    </a:cubicBezTo>
                    <a:cubicBezTo>
                      <a:pt x="871" y="899"/>
                      <a:pt x="1067" y="782"/>
                      <a:pt x="1135" y="575"/>
                    </a:cubicBezTo>
                    <a:cubicBezTo>
                      <a:pt x="1206" y="297"/>
                      <a:pt x="1037" y="27"/>
                      <a:pt x="778" y="7"/>
                    </a:cubicBezTo>
                    <a:cubicBezTo>
                      <a:pt x="746" y="15"/>
                      <a:pt x="720" y="18"/>
                      <a:pt x="697" y="18"/>
                    </a:cubicBezTo>
                    <a:cubicBezTo>
                      <a:pt x="641" y="18"/>
                      <a:pt x="603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5267384" y="1465664"/>
                <a:ext cx="50403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74" extrusionOk="0">
                    <a:moveTo>
                      <a:pt x="568" y="374"/>
                    </a:moveTo>
                    <a:cubicBezTo>
                      <a:pt x="563" y="396"/>
                      <a:pt x="558" y="418"/>
                      <a:pt x="556" y="442"/>
                    </a:cubicBezTo>
                    <a:lnTo>
                      <a:pt x="587" y="460"/>
                    </a:lnTo>
                    <a:cubicBezTo>
                      <a:pt x="628" y="440"/>
                      <a:pt x="668" y="424"/>
                      <a:pt x="707" y="409"/>
                    </a:cubicBezTo>
                    <a:lnTo>
                      <a:pt x="707" y="409"/>
                    </a:lnTo>
                    <a:cubicBezTo>
                      <a:pt x="746" y="546"/>
                      <a:pt x="776" y="710"/>
                      <a:pt x="703" y="804"/>
                    </a:cubicBezTo>
                    <a:cubicBezTo>
                      <a:pt x="670" y="833"/>
                      <a:pt x="626" y="846"/>
                      <a:pt x="582" y="846"/>
                    </a:cubicBezTo>
                    <a:cubicBezTo>
                      <a:pt x="478" y="846"/>
                      <a:pt x="376" y="770"/>
                      <a:pt x="424" y="642"/>
                    </a:cubicBezTo>
                    <a:cubicBezTo>
                      <a:pt x="483" y="544"/>
                      <a:pt x="523" y="457"/>
                      <a:pt x="568" y="374"/>
                    </a:cubicBezTo>
                    <a:close/>
                    <a:moveTo>
                      <a:pt x="686" y="0"/>
                    </a:moveTo>
                    <a:cubicBezTo>
                      <a:pt x="605" y="0"/>
                      <a:pt x="508" y="27"/>
                      <a:pt x="471" y="55"/>
                    </a:cubicBezTo>
                    <a:cubicBezTo>
                      <a:pt x="1" y="301"/>
                      <a:pt x="258" y="1062"/>
                      <a:pt x="759" y="1074"/>
                    </a:cubicBezTo>
                    <a:cubicBezTo>
                      <a:pt x="1225" y="1023"/>
                      <a:pt x="1219" y="341"/>
                      <a:pt x="877" y="137"/>
                    </a:cubicBezTo>
                    <a:lnTo>
                      <a:pt x="800" y="82"/>
                    </a:lnTo>
                    <a:lnTo>
                      <a:pt x="800" y="82"/>
                    </a:lnTo>
                    <a:cubicBezTo>
                      <a:pt x="803" y="79"/>
                      <a:pt x="806" y="76"/>
                      <a:pt x="809" y="74"/>
                    </a:cubicBezTo>
                    <a:cubicBezTo>
                      <a:pt x="812" y="20"/>
                      <a:pt x="755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5463563" y="1197933"/>
                <a:ext cx="44190" cy="3143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64" extrusionOk="0">
                    <a:moveTo>
                      <a:pt x="712" y="240"/>
                    </a:moveTo>
                    <a:cubicBezTo>
                      <a:pt x="752" y="240"/>
                      <a:pt x="789" y="261"/>
                      <a:pt x="792" y="301"/>
                    </a:cubicBezTo>
                    <a:cubicBezTo>
                      <a:pt x="798" y="362"/>
                      <a:pt x="728" y="389"/>
                      <a:pt x="691" y="403"/>
                    </a:cubicBezTo>
                    <a:cubicBezTo>
                      <a:pt x="606" y="473"/>
                      <a:pt x="524" y="579"/>
                      <a:pt x="485" y="709"/>
                    </a:cubicBezTo>
                    <a:cubicBezTo>
                      <a:pt x="493" y="544"/>
                      <a:pt x="518" y="438"/>
                      <a:pt x="550" y="391"/>
                    </a:cubicBezTo>
                    <a:cubicBezTo>
                      <a:pt x="569" y="318"/>
                      <a:pt x="582" y="294"/>
                      <a:pt x="669" y="248"/>
                    </a:cubicBezTo>
                    <a:cubicBezTo>
                      <a:pt x="683" y="242"/>
                      <a:pt x="697" y="240"/>
                      <a:pt x="712" y="240"/>
                    </a:cubicBezTo>
                    <a:close/>
                    <a:moveTo>
                      <a:pt x="517" y="1"/>
                    </a:moveTo>
                    <a:cubicBezTo>
                      <a:pt x="142" y="1"/>
                      <a:pt x="1" y="657"/>
                      <a:pt x="478" y="744"/>
                    </a:cubicBezTo>
                    <a:cubicBezTo>
                      <a:pt x="532" y="758"/>
                      <a:pt x="582" y="764"/>
                      <a:pt x="628" y="764"/>
                    </a:cubicBezTo>
                    <a:cubicBezTo>
                      <a:pt x="1025" y="764"/>
                      <a:pt x="1073" y="288"/>
                      <a:pt x="716" y="57"/>
                    </a:cubicBezTo>
                    <a:cubicBezTo>
                      <a:pt x="645" y="18"/>
                      <a:pt x="578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5534662" y="1172136"/>
                <a:ext cx="54147" cy="33862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23" extrusionOk="0">
                    <a:moveTo>
                      <a:pt x="779" y="130"/>
                    </a:moveTo>
                    <a:cubicBezTo>
                      <a:pt x="816" y="142"/>
                      <a:pt x="806" y="150"/>
                      <a:pt x="781" y="150"/>
                    </a:cubicBezTo>
                    <a:cubicBezTo>
                      <a:pt x="777" y="150"/>
                      <a:pt x="771" y="150"/>
                      <a:pt x="765" y="149"/>
                    </a:cubicBezTo>
                    <a:lnTo>
                      <a:pt x="765" y="149"/>
                    </a:lnTo>
                    <a:cubicBezTo>
                      <a:pt x="766" y="132"/>
                      <a:pt x="774" y="130"/>
                      <a:pt x="779" y="130"/>
                    </a:cubicBezTo>
                    <a:close/>
                    <a:moveTo>
                      <a:pt x="628" y="139"/>
                    </a:moveTo>
                    <a:cubicBezTo>
                      <a:pt x="647" y="139"/>
                      <a:pt x="667" y="144"/>
                      <a:pt x="690" y="157"/>
                    </a:cubicBezTo>
                    <a:cubicBezTo>
                      <a:pt x="710" y="177"/>
                      <a:pt x="729" y="192"/>
                      <a:pt x="747" y="203"/>
                    </a:cubicBezTo>
                    <a:lnTo>
                      <a:pt x="747" y="203"/>
                    </a:lnTo>
                    <a:cubicBezTo>
                      <a:pt x="734" y="400"/>
                      <a:pt x="715" y="611"/>
                      <a:pt x="508" y="611"/>
                    </a:cubicBezTo>
                    <a:cubicBezTo>
                      <a:pt x="503" y="611"/>
                      <a:pt x="497" y="610"/>
                      <a:pt x="490" y="610"/>
                    </a:cubicBezTo>
                    <a:cubicBezTo>
                      <a:pt x="426" y="598"/>
                      <a:pt x="367" y="541"/>
                      <a:pt x="373" y="477"/>
                    </a:cubicBezTo>
                    <a:cubicBezTo>
                      <a:pt x="376" y="409"/>
                      <a:pt x="428" y="385"/>
                      <a:pt x="445" y="360"/>
                    </a:cubicBezTo>
                    <a:cubicBezTo>
                      <a:pt x="483" y="301"/>
                      <a:pt x="526" y="139"/>
                      <a:pt x="628" y="139"/>
                    </a:cubicBezTo>
                    <a:close/>
                    <a:moveTo>
                      <a:pt x="794" y="0"/>
                    </a:moveTo>
                    <a:cubicBezTo>
                      <a:pt x="785" y="0"/>
                      <a:pt x="777" y="0"/>
                      <a:pt x="767" y="1"/>
                    </a:cubicBezTo>
                    <a:cubicBezTo>
                      <a:pt x="758" y="44"/>
                      <a:pt x="754" y="94"/>
                      <a:pt x="750" y="146"/>
                    </a:cubicBezTo>
                    <a:lnTo>
                      <a:pt x="750" y="146"/>
                    </a:lnTo>
                    <a:cubicBezTo>
                      <a:pt x="735" y="143"/>
                      <a:pt x="719" y="136"/>
                      <a:pt x="709" y="126"/>
                    </a:cubicBezTo>
                    <a:cubicBezTo>
                      <a:pt x="604" y="68"/>
                      <a:pt x="509" y="43"/>
                      <a:pt x="429" y="43"/>
                    </a:cubicBezTo>
                    <a:cubicBezTo>
                      <a:pt x="84" y="43"/>
                      <a:pt x="1" y="498"/>
                      <a:pt x="440" y="726"/>
                    </a:cubicBezTo>
                    <a:cubicBezTo>
                      <a:pt x="525" y="794"/>
                      <a:pt x="611" y="823"/>
                      <a:pt x="692" y="823"/>
                    </a:cubicBezTo>
                    <a:cubicBezTo>
                      <a:pt x="1055" y="823"/>
                      <a:pt x="1315" y="253"/>
                      <a:pt x="899" y="32"/>
                    </a:cubicBezTo>
                    <a:lnTo>
                      <a:pt x="899" y="32"/>
                    </a:lnTo>
                    <a:lnTo>
                      <a:pt x="899" y="34"/>
                    </a:lnTo>
                    <a:lnTo>
                      <a:pt x="899" y="34"/>
                    </a:lnTo>
                    <a:cubicBezTo>
                      <a:pt x="876" y="13"/>
                      <a:pt x="842" y="0"/>
                      <a:pt x="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5633533" y="1149794"/>
                <a:ext cx="44683" cy="3234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86" extrusionOk="0">
                    <a:moveTo>
                      <a:pt x="202" y="348"/>
                    </a:moveTo>
                    <a:lnTo>
                      <a:pt x="202" y="355"/>
                    </a:lnTo>
                    <a:cubicBezTo>
                      <a:pt x="202" y="353"/>
                      <a:pt x="202" y="350"/>
                      <a:pt x="202" y="348"/>
                    </a:cubicBezTo>
                    <a:close/>
                    <a:moveTo>
                      <a:pt x="965" y="123"/>
                    </a:moveTo>
                    <a:cubicBezTo>
                      <a:pt x="988" y="123"/>
                      <a:pt x="1015" y="201"/>
                      <a:pt x="1000" y="227"/>
                    </a:cubicBezTo>
                    <a:cubicBezTo>
                      <a:pt x="977" y="322"/>
                      <a:pt x="873" y="378"/>
                      <a:pt x="784" y="389"/>
                    </a:cubicBezTo>
                    <a:cubicBezTo>
                      <a:pt x="705" y="395"/>
                      <a:pt x="638" y="401"/>
                      <a:pt x="575" y="401"/>
                    </a:cubicBezTo>
                    <a:cubicBezTo>
                      <a:pt x="456" y="401"/>
                      <a:pt x="355" y="377"/>
                      <a:pt x="224" y="277"/>
                    </a:cubicBezTo>
                    <a:lnTo>
                      <a:pt x="224" y="277"/>
                    </a:lnTo>
                    <a:cubicBezTo>
                      <a:pt x="257" y="217"/>
                      <a:pt x="326" y="174"/>
                      <a:pt x="396" y="174"/>
                    </a:cubicBezTo>
                    <a:cubicBezTo>
                      <a:pt x="410" y="174"/>
                      <a:pt x="423" y="176"/>
                      <a:pt x="436" y="179"/>
                    </a:cubicBezTo>
                    <a:cubicBezTo>
                      <a:pt x="535" y="201"/>
                      <a:pt x="592" y="287"/>
                      <a:pt x="656" y="343"/>
                    </a:cubicBezTo>
                    <a:lnTo>
                      <a:pt x="939" y="261"/>
                    </a:lnTo>
                    <a:cubicBezTo>
                      <a:pt x="926" y="259"/>
                      <a:pt x="906" y="186"/>
                      <a:pt x="957" y="136"/>
                    </a:cubicBezTo>
                    <a:lnTo>
                      <a:pt x="957" y="136"/>
                    </a:lnTo>
                    <a:lnTo>
                      <a:pt x="949" y="137"/>
                    </a:lnTo>
                    <a:cubicBezTo>
                      <a:pt x="954" y="127"/>
                      <a:pt x="959" y="123"/>
                      <a:pt x="965" y="123"/>
                    </a:cubicBezTo>
                    <a:close/>
                    <a:moveTo>
                      <a:pt x="611" y="0"/>
                    </a:moveTo>
                    <a:cubicBezTo>
                      <a:pt x="545" y="0"/>
                      <a:pt x="479" y="14"/>
                      <a:pt x="422" y="38"/>
                    </a:cubicBezTo>
                    <a:cubicBezTo>
                      <a:pt x="278" y="90"/>
                      <a:pt x="125" y="130"/>
                      <a:pt x="0" y="269"/>
                    </a:cubicBezTo>
                    <a:cubicBezTo>
                      <a:pt x="5" y="554"/>
                      <a:pt x="264" y="785"/>
                      <a:pt x="548" y="785"/>
                    </a:cubicBezTo>
                    <a:cubicBezTo>
                      <a:pt x="567" y="785"/>
                      <a:pt x="586" y="784"/>
                      <a:pt x="605" y="782"/>
                    </a:cubicBezTo>
                    <a:cubicBezTo>
                      <a:pt x="895" y="766"/>
                      <a:pt x="1000" y="458"/>
                      <a:pt x="1035" y="236"/>
                    </a:cubicBezTo>
                    <a:cubicBezTo>
                      <a:pt x="1085" y="77"/>
                      <a:pt x="997" y="2"/>
                      <a:pt x="889" y="2"/>
                    </a:cubicBezTo>
                    <a:cubicBezTo>
                      <a:pt x="850" y="2"/>
                      <a:pt x="808" y="12"/>
                      <a:pt x="770" y="31"/>
                    </a:cubicBezTo>
                    <a:lnTo>
                      <a:pt x="770" y="31"/>
                    </a:lnTo>
                    <a:cubicBezTo>
                      <a:pt x="720" y="10"/>
                      <a:pt x="666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5731129" y="1112352"/>
                <a:ext cx="41968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96" extrusionOk="0">
                    <a:moveTo>
                      <a:pt x="695" y="293"/>
                    </a:moveTo>
                    <a:lnTo>
                      <a:pt x="695" y="293"/>
                    </a:lnTo>
                    <a:cubicBezTo>
                      <a:pt x="703" y="301"/>
                      <a:pt x="710" y="309"/>
                      <a:pt x="716" y="318"/>
                    </a:cubicBezTo>
                    <a:lnTo>
                      <a:pt x="716" y="318"/>
                    </a:lnTo>
                    <a:lnTo>
                      <a:pt x="695" y="293"/>
                    </a:lnTo>
                    <a:close/>
                    <a:moveTo>
                      <a:pt x="607" y="383"/>
                    </a:moveTo>
                    <a:cubicBezTo>
                      <a:pt x="653" y="383"/>
                      <a:pt x="700" y="385"/>
                      <a:pt x="748" y="389"/>
                    </a:cubicBezTo>
                    <a:lnTo>
                      <a:pt x="748" y="389"/>
                    </a:lnTo>
                    <a:cubicBezTo>
                      <a:pt x="775" y="498"/>
                      <a:pt x="729" y="628"/>
                      <a:pt x="606" y="628"/>
                    </a:cubicBezTo>
                    <a:cubicBezTo>
                      <a:pt x="587" y="628"/>
                      <a:pt x="567" y="625"/>
                      <a:pt x="544" y="618"/>
                    </a:cubicBezTo>
                    <a:cubicBezTo>
                      <a:pt x="379" y="541"/>
                      <a:pt x="293" y="559"/>
                      <a:pt x="115" y="454"/>
                    </a:cubicBezTo>
                    <a:cubicBezTo>
                      <a:pt x="283" y="408"/>
                      <a:pt x="443" y="383"/>
                      <a:pt x="607" y="383"/>
                    </a:cubicBezTo>
                    <a:close/>
                    <a:moveTo>
                      <a:pt x="590" y="0"/>
                    </a:moveTo>
                    <a:cubicBezTo>
                      <a:pt x="340" y="0"/>
                      <a:pt x="89" y="185"/>
                      <a:pt x="80" y="448"/>
                    </a:cubicBezTo>
                    <a:cubicBezTo>
                      <a:pt x="1" y="674"/>
                      <a:pt x="215" y="895"/>
                      <a:pt x="431" y="895"/>
                    </a:cubicBezTo>
                    <a:cubicBezTo>
                      <a:pt x="491" y="895"/>
                      <a:pt x="550" y="878"/>
                      <a:pt x="604" y="840"/>
                    </a:cubicBezTo>
                    <a:cubicBezTo>
                      <a:pt x="790" y="664"/>
                      <a:pt x="1020" y="486"/>
                      <a:pt x="1001" y="207"/>
                    </a:cubicBezTo>
                    <a:lnTo>
                      <a:pt x="993" y="160"/>
                    </a:lnTo>
                    <a:cubicBezTo>
                      <a:pt x="896" y="87"/>
                      <a:pt x="783" y="22"/>
                      <a:pt x="660" y="5"/>
                    </a:cubicBezTo>
                    <a:cubicBezTo>
                      <a:pt x="637" y="2"/>
                      <a:pt x="613" y="0"/>
                      <a:pt x="5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5812514" y="1091903"/>
                <a:ext cx="43285" cy="3970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65" extrusionOk="0">
                    <a:moveTo>
                      <a:pt x="758" y="368"/>
                    </a:moveTo>
                    <a:cubicBezTo>
                      <a:pt x="770" y="368"/>
                      <a:pt x="780" y="400"/>
                      <a:pt x="770" y="440"/>
                    </a:cubicBezTo>
                    <a:cubicBezTo>
                      <a:pt x="754" y="585"/>
                      <a:pt x="645" y="681"/>
                      <a:pt x="524" y="681"/>
                    </a:cubicBezTo>
                    <a:cubicBezTo>
                      <a:pt x="488" y="681"/>
                      <a:pt x="451" y="673"/>
                      <a:pt x="416" y="656"/>
                    </a:cubicBezTo>
                    <a:cubicBezTo>
                      <a:pt x="330" y="610"/>
                      <a:pt x="74" y="655"/>
                      <a:pt x="119" y="461"/>
                    </a:cubicBezTo>
                    <a:cubicBezTo>
                      <a:pt x="151" y="391"/>
                      <a:pt x="213" y="372"/>
                      <a:pt x="284" y="372"/>
                    </a:cubicBezTo>
                    <a:cubicBezTo>
                      <a:pt x="366" y="372"/>
                      <a:pt x="459" y="397"/>
                      <a:pt x="533" y="397"/>
                    </a:cubicBezTo>
                    <a:cubicBezTo>
                      <a:pt x="550" y="397"/>
                      <a:pt x="565" y="395"/>
                      <a:pt x="579" y="392"/>
                    </a:cubicBezTo>
                    <a:cubicBezTo>
                      <a:pt x="603" y="391"/>
                      <a:pt x="646" y="389"/>
                      <a:pt x="683" y="389"/>
                    </a:cubicBezTo>
                    <a:cubicBezTo>
                      <a:pt x="703" y="389"/>
                      <a:pt x="721" y="390"/>
                      <a:pt x="732" y="391"/>
                    </a:cubicBezTo>
                    <a:cubicBezTo>
                      <a:pt x="733" y="392"/>
                      <a:pt x="735" y="392"/>
                      <a:pt x="736" y="392"/>
                    </a:cubicBezTo>
                    <a:cubicBezTo>
                      <a:pt x="745" y="392"/>
                      <a:pt x="742" y="379"/>
                      <a:pt x="753" y="370"/>
                    </a:cubicBezTo>
                    <a:cubicBezTo>
                      <a:pt x="754" y="369"/>
                      <a:pt x="756" y="368"/>
                      <a:pt x="758" y="368"/>
                    </a:cubicBezTo>
                    <a:close/>
                    <a:moveTo>
                      <a:pt x="612" y="1"/>
                    </a:moveTo>
                    <a:cubicBezTo>
                      <a:pt x="359" y="1"/>
                      <a:pt x="145" y="215"/>
                      <a:pt x="85" y="450"/>
                    </a:cubicBezTo>
                    <a:cubicBezTo>
                      <a:pt x="1" y="646"/>
                      <a:pt x="108" y="965"/>
                      <a:pt x="361" y="965"/>
                    </a:cubicBezTo>
                    <a:cubicBezTo>
                      <a:pt x="384" y="965"/>
                      <a:pt x="409" y="962"/>
                      <a:pt x="436" y="956"/>
                    </a:cubicBezTo>
                    <a:cubicBezTo>
                      <a:pt x="568" y="923"/>
                      <a:pt x="645" y="815"/>
                      <a:pt x="713" y="746"/>
                    </a:cubicBezTo>
                    <a:cubicBezTo>
                      <a:pt x="826" y="601"/>
                      <a:pt x="1005" y="571"/>
                      <a:pt x="1042" y="354"/>
                    </a:cubicBezTo>
                    <a:cubicBezTo>
                      <a:pt x="1052" y="164"/>
                      <a:pt x="878" y="52"/>
                      <a:pt x="729" y="16"/>
                    </a:cubicBezTo>
                    <a:cubicBezTo>
                      <a:pt x="689" y="6"/>
                      <a:pt x="650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C51FD291-DDE8-51AB-A8C6-D60C72D2ABE5}"/>
              </a:ext>
            </a:extLst>
          </p:cNvPr>
          <p:cNvSpPr/>
          <p:nvPr/>
        </p:nvSpPr>
        <p:spPr>
          <a:xfrm>
            <a:off x="0" y="51207"/>
            <a:ext cx="3569818" cy="351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0B322DF-45C4-C75D-0E80-DB6C6E623FC6}"/>
              </a:ext>
            </a:extLst>
          </p:cNvPr>
          <p:cNvSpPr/>
          <p:nvPr/>
        </p:nvSpPr>
        <p:spPr>
          <a:xfrm>
            <a:off x="0" y="4641614"/>
            <a:ext cx="9144000" cy="227232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PODE SER CONHECIDO COMO:</a:t>
            </a:r>
            <a:endParaRPr sz="4200" dirty="0"/>
          </a:p>
        </p:txBody>
      </p:sp>
      <p:sp>
        <p:nvSpPr>
          <p:cNvPr id="766" name="Google Shape;766;p31"/>
          <p:cNvSpPr txBox="1">
            <a:spLocks noGrp="1"/>
          </p:cNvSpPr>
          <p:nvPr>
            <p:ph type="title" idx="2"/>
          </p:nvPr>
        </p:nvSpPr>
        <p:spPr>
          <a:xfrm>
            <a:off x="1091500" y="1408644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7" name="Google Shape;767;p31"/>
          <p:cNvSpPr txBox="1">
            <a:spLocks noGrp="1"/>
          </p:cNvSpPr>
          <p:nvPr>
            <p:ph type="subTitle" idx="1"/>
          </p:nvPr>
        </p:nvSpPr>
        <p:spPr>
          <a:xfrm>
            <a:off x="1935700" y="1408644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BETE</a:t>
            </a:r>
            <a:endParaRPr dirty="0"/>
          </a:p>
        </p:txBody>
      </p:sp>
      <p:sp>
        <p:nvSpPr>
          <p:cNvPr id="768" name="Google Shape;768;p31"/>
          <p:cNvSpPr txBox="1">
            <a:spLocks noGrp="1"/>
          </p:cNvSpPr>
          <p:nvPr>
            <p:ph type="title" idx="3"/>
          </p:nvPr>
        </p:nvSpPr>
        <p:spPr>
          <a:xfrm>
            <a:off x="1091500" y="2473619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9" name="Google Shape;769;p31"/>
          <p:cNvSpPr txBox="1">
            <a:spLocks noGrp="1"/>
          </p:cNvSpPr>
          <p:nvPr>
            <p:ph type="subTitle" idx="4"/>
          </p:nvPr>
        </p:nvSpPr>
        <p:spPr>
          <a:xfrm>
            <a:off x="1935700" y="2473619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BETS</a:t>
            </a:r>
            <a:endParaRPr dirty="0"/>
          </a:p>
        </p:txBody>
      </p:sp>
      <p:sp>
        <p:nvSpPr>
          <p:cNvPr id="770" name="Google Shape;770;p31"/>
          <p:cNvSpPr txBox="1">
            <a:spLocks noGrp="1"/>
          </p:cNvSpPr>
          <p:nvPr>
            <p:ph type="title" idx="5"/>
          </p:nvPr>
        </p:nvSpPr>
        <p:spPr>
          <a:xfrm>
            <a:off x="1091500" y="3538594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71" name="Google Shape;771;p31"/>
          <p:cNvSpPr txBox="1">
            <a:spLocks noGrp="1"/>
          </p:cNvSpPr>
          <p:nvPr>
            <p:ph type="subTitle" idx="6"/>
          </p:nvPr>
        </p:nvSpPr>
        <p:spPr>
          <a:xfrm>
            <a:off x="1935700" y="3538594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TACOBOL</a:t>
            </a:r>
            <a:endParaRPr dirty="0"/>
          </a:p>
        </p:txBody>
      </p:sp>
      <p:sp>
        <p:nvSpPr>
          <p:cNvPr id="772" name="Google Shape;772;p31"/>
          <p:cNvSpPr txBox="1">
            <a:spLocks noGrp="1"/>
          </p:cNvSpPr>
          <p:nvPr>
            <p:ph type="title" idx="7"/>
          </p:nvPr>
        </p:nvSpPr>
        <p:spPr>
          <a:xfrm>
            <a:off x="4923200" y="1408644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8"/>
          </p:nvPr>
        </p:nvSpPr>
        <p:spPr>
          <a:xfrm>
            <a:off x="5767400" y="1408644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BETS-LOMBO</a:t>
            </a:r>
            <a:endParaRPr dirty="0"/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9"/>
          </p:nvPr>
        </p:nvSpPr>
        <p:spPr>
          <a:xfrm>
            <a:off x="4923200" y="2473619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75" name="Google Shape;775;p31"/>
          <p:cNvSpPr txBox="1">
            <a:spLocks noGrp="1"/>
          </p:cNvSpPr>
          <p:nvPr>
            <p:ph type="subTitle" idx="13"/>
          </p:nvPr>
        </p:nvSpPr>
        <p:spPr>
          <a:xfrm>
            <a:off x="5767400" y="2473619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TACO</a:t>
            </a:r>
            <a:endParaRPr dirty="0"/>
          </a:p>
        </p:txBody>
      </p:sp>
      <p:sp>
        <p:nvSpPr>
          <p:cNvPr id="776" name="Google Shape;776;p31"/>
          <p:cNvSpPr txBox="1">
            <a:spLocks noGrp="1"/>
          </p:cNvSpPr>
          <p:nvPr>
            <p:ph type="title" idx="14"/>
          </p:nvPr>
        </p:nvSpPr>
        <p:spPr>
          <a:xfrm>
            <a:off x="4923200" y="3538594"/>
            <a:ext cx="691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77" name="Google Shape;777;p31"/>
          <p:cNvSpPr txBox="1">
            <a:spLocks noGrp="1"/>
          </p:cNvSpPr>
          <p:nvPr>
            <p:ph type="subTitle" idx="15"/>
          </p:nvPr>
        </p:nvSpPr>
        <p:spPr>
          <a:xfrm>
            <a:off x="5767400" y="3538594"/>
            <a:ext cx="22851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JOGO DE TACO</a:t>
            </a: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18F1B85-5731-AC8D-846C-ECAEB38E6316}"/>
              </a:ext>
            </a:extLst>
          </p:cNvPr>
          <p:cNvSpPr/>
          <p:nvPr/>
        </p:nvSpPr>
        <p:spPr>
          <a:xfrm>
            <a:off x="5501640" y="0"/>
            <a:ext cx="3642360" cy="351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551F023-E8BE-A4CD-6563-0A44F2B15FBF}"/>
              </a:ext>
            </a:extLst>
          </p:cNvPr>
          <p:cNvSpPr/>
          <p:nvPr/>
        </p:nvSpPr>
        <p:spPr>
          <a:xfrm>
            <a:off x="0" y="4641614"/>
            <a:ext cx="9144000" cy="227232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2"/>
          <p:cNvSpPr txBox="1">
            <a:spLocks noGrp="1"/>
          </p:cNvSpPr>
          <p:nvPr>
            <p:ph type="title"/>
          </p:nvPr>
        </p:nvSpPr>
        <p:spPr>
          <a:xfrm>
            <a:off x="4653825" y="1162056"/>
            <a:ext cx="330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ORIGEM</a:t>
            </a:r>
            <a:endParaRPr sz="4400" dirty="0"/>
          </a:p>
        </p:txBody>
      </p:sp>
      <p:sp>
        <p:nvSpPr>
          <p:cNvPr id="783" name="Google Shape;783;p32"/>
          <p:cNvSpPr txBox="1">
            <a:spLocks noGrp="1"/>
          </p:cNvSpPr>
          <p:nvPr>
            <p:ph type="body" idx="1"/>
          </p:nvPr>
        </p:nvSpPr>
        <p:spPr>
          <a:xfrm>
            <a:off x="4653825" y="2156875"/>
            <a:ext cx="33012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Há várias versões sobre a origem do bete-ombro: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800" dirty="0"/>
              <a:t>Jangadeiros no Brasil;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800" dirty="0"/>
              <a:t> Ingleses.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84" name="Google Shape;784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294" r="54216" b="7294"/>
          <a:stretch/>
        </p:blipFill>
        <p:spPr>
          <a:xfrm flipH="1">
            <a:off x="1230450" y="822300"/>
            <a:ext cx="2809800" cy="3498900"/>
          </a:xfrm>
          <a:prstGeom prst="snip1Rect">
            <a:avLst>
              <a:gd name="adj" fmla="val 16667"/>
            </a:avLst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7452A50-A259-6C9E-3088-8446DAE965B2}"/>
              </a:ext>
            </a:extLst>
          </p:cNvPr>
          <p:cNvSpPr/>
          <p:nvPr/>
        </p:nvSpPr>
        <p:spPr>
          <a:xfrm>
            <a:off x="0" y="51207"/>
            <a:ext cx="3569818" cy="351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BFFBBD1-933D-11CB-14A7-239A21A8EB75}"/>
              </a:ext>
            </a:extLst>
          </p:cNvPr>
          <p:cNvSpPr/>
          <p:nvPr/>
        </p:nvSpPr>
        <p:spPr>
          <a:xfrm>
            <a:off x="0" y="4809864"/>
            <a:ext cx="9144000" cy="227232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791;p33">
            <a:extLst>
              <a:ext uri="{FF2B5EF4-FFF2-40B4-BE49-F238E27FC236}">
                <a16:creationId xmlns:a16="http://schemas.microsoft.com/office/drawing/2014/main" id="{ECF5A3CD-4B6C-A8F6-EE2F-1F8DDC94E8C3}"/>
              </a:ext>
            </a:extLst>
          </p:cNvPr>
          <p:cNvGrpSpPr/>
          <p:nvPr/>
        </p:nvGrpSpPr>
        <p:grpSpPr>
          <a:xfrm>
            <a:off x="7040434" y="930842"/>
            <a:ext cx="2542473" cy="1577889"/>
            <a:chOff x="5375422" y="1263879"/>
            <a:chExt cx="6335280" cy="3621989"/>
          </a:xfrm>
        </p:grpSpPr>
        <p:grpSp>
          <p:nvGrpSpPr>
            <p:cNvPr id="18" name="Google Shape;792;p33">
              <a:extLst>
                <a:ext uri="{FF2B5EF4-FFF2-40B4-BE49-F238E27FC236}">
                  <a16:creationId xmlns:a16="http://schemas.microsoft.com/office/drawing/2014/main" id="{4291564F-8DD0-8830-7D1A-E34AE3055F43}"/>
                </a:ext>
              </a:extLst>
            </p:cNvPr>
            <p:cNvGrpSpPr/>
            <p:nvPr/>
          </p:nvGrpSpPr>
          <p:grpSpPr>
            <a:xfrm rot="10800000" flipH="1">
              <a:off x="6838664" y="1263879"/>
              <a:ext cx="4872038" cy="3621989"/>
              <a:chOff x="6319338" y="1108813"/>
              <a:chExt cx="3234655" cy="2404720"/>
            </a:xfrm>
          </p:grpSpPr>
          <p:sp>
            <p:nvSpPr>
              <p:cNvPr id="1712" name="Google Shape;793;p33">
                <a:extLst>
                  <a:ext uri="{FF2B5EF4-FFF2-40B4-BE49-F238E27FC236}">
                    <a16:creationId xmlns:a16="http://schemas.microsoft.com/office/drawing/2014/main" id="{C84983C2-3253-1759-EA7F-6098E57EC8AB}"/>
                  </a:ext>
                </a:extLst>
              </p:cNvPr>
              <p:cNvSpPr/>
              <p:nvPr/>
            </p:nvSpPr>
            <p:spPr>
              <a:xfrm>
                <a:off x="6471904" y="1463031"/>
                <a:ext cx="3082090" cy="1445959"/>
              </a:xfrm>
              <a:custGeom>
                <a:avLst/>
                <a:gdLst/>
                <a:ahLst/>
                <a:cxnLst/>
                <a:rect l="l" t="t" r="r" b="b"/>
                <a:pathLst>
                  <a:path w="74908" h="35143" extrusionOk="0">
                    <a:moveTo>
                      <a:pt x="70894" y="0"/>
                    </a:moveTo>
                    <a:cubicBezTo>
                      <a:pt x="70590" y="553"/>
                      <a:pt x="69903" y="1594"/>
                      <a:pt x="69556" y="2141"/>
                    </a:cubicBezTo>
                    <a:cubicBezTo>
                      <a:pt x="58077" y="19487"/>
                      <a:pt x="39475" y="34043"/>
                      <a:pt x="18313" y="34043"/>
                    </a:cubicBezTo>
                    <a:cubicBezTo>
                      <a:pt x="15681" y="34043"/>
                      <a:pt x="13008" y="33818"/>
                      <a:pt x="10305" y="33345"/>
                    </a:cubicBezTo>
                    <a:cubicBezTo>
                      <a:pt x="6806" y="32766"/>
                      <a:pt x="3357" y="31839"/>
                      <a:pt x="0" y="30636"/>
                    </a:cubicBezTo>
                    <a:lnTo>
                      <a:pt x="0" y="30636"/>
                    </a:lnTo>
                    <a:cubicBezTo>
                      <a:pt x="3285" y="32020"/>
                      <a:pt x="6693" y="33144"/>
                      <a:pt x="10194" y="33921"/>
                    </a:cubicBezTo>
                    <a:cubicBezTo>
                      <a:pt x="13789" y="34752"/>
                      <a:pt x="17361" y="35142"/>
                      <a:pt x="20883" y="35142"/>
                    </a:cubicBezTo>
                    <a:cubicBezTo>
                      <a:pt x="42721" y="35142"/>
                      <a:pt x="62688" y="20149"/>
                      <a:pt x="74907" y="2436"/>
                    </a:cubicBezTo>
                    <a:cubicBezTo>
                      <a:pt x="74907" y="2436"/>
                      <a:pt x="70894" y="0"/>
                      <a:pt x="70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794;p33">
                <a:extLst>
                  <a:ext uri="{FF2B5EF4-FFF2-40B4-BE49-F238E27FC236}">
                    <a16:creationId xmlns:a16="http://schemas.microsoft.com/office/drawing/2014/main" id="{5B04C5A7-2023-D962-027C-8636FDB2C5EA}"/>
                  </a:ext>
                </a:extLst>
              </p:cNvPr>
              <p:cNvSpPr/>
              <p:nvPr/>
            </p:nvSpPr>
            <p:spPr>
              <a:xfrm>
                <a:off x="6679727" y="1108813"/>
                <a:ext cx="2464092" cy="1613583"/>
              </a:xfrm>
              <a:custGeom>
                <a:avLst/>
                <a:gdLst/>
                <a:ahLst/>
                <a:cxnLst/>
                <a:rect l="l" t="t" r="r" b="b"/>
                <a:pathLst>
                  <a:path w="59888" h="39217" extrusionOk="0">
                    <a:moveTo>
                      <a:pt x="55876" y="0"/>
                    </a:moveTo>
                    <a:cubicBezTo>
                      <a:pt x="54415" y="2517"/>
                      <a:pt x="52747" y="4997"/>
                      <a:pt x="51045" y="7375"/>
                    </a:cubicBezTo>
                    <a:cubicBezTo>
                      <a:pt x="42356" y="19297"/>
                      <a:pt x="31522" y="30445"/>
                      <a:pt x="17627" y="36072"/>
                    </a:cubicBezTo>
                    <a:cubicBezTo>
                      <a:pt x="12887" y="37938"/>
                      <a:pt x="7829" y="38962"/>
                      <a:pt x="2729" y="38962"/>
                    </a:cubicBezTo>
                    <a:cubicBezTo>
                      <a:pt x="1820" y="38962"/>
                      <a:pt x="910" y="38929"/>
                      <a:pt x="1" y="38863"/>
                    </a:cubicBezTo>
                    <a:lnTo>
                      <a:pt x="1" y="38863"/>
                    </a:lnTo>
                    <a:cubicBezTo>
                      <a:pt x="1809" y="39097"/>
                      <a:pt x="3634" y="39216"/>
                      <a:pt x="5465" y="39216"/>
                    </a:cubicBezTo>
                    <a:cubicBezTo>
                      <a:pt x="6668" y="39216"/>
                      <a:pt x="7873" y="39165"/>
                      <a:pt x="9077" y="39060"/>
                    </a:cubicBezTo>
                    <a:cubicBezTo>
                      <a:pt x="29852" y="36886"/>
                      <a:pt x="48436" y="18904"/>
                      <a:pt x="59887" y="2440"/>
                    </a:cubicBezTo>
                    <a:cubicBezTo>
                      <a:pt x="59887" y="2440"/>
                      <a:pt x="55876" y="0"/>
                      <a:pt x="55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795;p33">
                <a:extLst>
                  <a:ext uri="{FF2B5EF4-FFF2-40B4-BE49-F238E27FC236}">
                    <a16:creationId xmlns:a16="http://schemas.microsoft.com/office/drawing/2014/main" id="{CE104D0A-642D-62C3-EB9A-09988022642D}"/>
                  </a:ext>
                </a:extLst>
              </p:cNvPr>
              <p:cNvSpPr/>
              <p:nvPr/>
            </p:nvSpPr>
            <p:spPr>
              <a:xfrm>
                <a:off x="6523829" y="2616901"/>
                <a:ext cx="2684218" cy="531223"/>
              </a:xfrm>
              <a:custGeom>
                <a:avLst/>
                <a:gdLst/>
                <a:ahLst/>
                <a:cxnLst/>
                <a:rect l="l" t="t" r="r" b="b"/>
                <a:pathLst>
                  <a:path w="65238" h="12911" extrusionOk="0">
                    <a:moveTo>
                      <a:pt x="62926" y="1"/>
                    </a:moveTo>
                    <a:cubicBezTo>
                      <a:pt x="62689" y="145"/>
                      <a:pt x="62384" y="321"/>
                      <a:pt x="62104" y="479"/>
                    </a:cubicBezTo>
                    <a:cubicBezTo>
                      <a:pt x="60050" y="1629"/>
                      <a:pt x="57929" y="2671"/>
                      <a:pt x="55775" y="3630"/>
                    </a:cubicBezTo>
                    <a:cubicBezTo>
                      <a:pt x="48314" y="6926"/>
                      <a:pt x="40428" y="9324"/>
                      <a:pt x="32320" y="10418"/>
                    </a:cubicBezTo>
                    <a:cubicBezTo>
                      <a:pt x="29255" y="10847"/>
                      <a:pt x="26161" y="11070"/>
                      <a:pt x="23069" y="11070"/>
                    </a:cubicBezTo>
                    <a:cubicBezTo>
                      <a:pt x="15176" y="11070"/>
                      <a:pt x="7304" y="9619"/>
                      <a:pt x="1" y="6461"/>
                    </a:cubicBezTo>
                    <a:lnTo>
                      <a:pt x="1" y="6461"/>
                    </a:lnTo>
                    <a:cubicBezTo>
                      <a:pt x="8693" y="10966"/>
                      <a:pt x="18274" y="12910"/>
                      <a:pt x="27961" y="12910"/>
                    </a:cubicBezTo>
                    <a:cubicBezTo>
                      <a:pt x="40809" y="12910"/>
                      <a:pt x="53843" y="9490"/>
                      <a:pt x="65237" y="4085"/>
                    </a:cubicBezTo>
                    <a:cubicBezTo>
                      <a:pt x="65237" y="4085"/>
                      <a:pt x="62926" y="1"/>
                      <a:pt x="62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796;p33">
                <a:extLst>
                  <a:ext uri="{FF2B5EF4-FFF2-40B4-BE49-F238E27FC236}">
                    <a16:creationId xmlns:a16="http://schemas.microsoft.com/office/drawing/2014/main" id="{84FDEB7B-1F86-CCFC-953B-FDF4561FF311}"/>
                  </a:ext>
                </a:extLst>
              </p:cNvPr>
              <p:cNvSpPr/>
              <p:nvPr/>
            </p:nvSpPr>
            <p:spPr>
              <a:xfrm>
                <a:off x="6319338" y="2932936"/>
                <a:ext cx="2812796" cy="580597"/>
              </a:xfrm>
              <a:custGeom>
                <a:avLst/>
                <a:gdLst/>
                <a:ahLst/>
                <a:cxnLst/>
                <a:rect l="l" t="t" r="r" b="b"/>
                <a:pathLst>
                  <a:path w="68363" h="141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14" y="2783"/>
                      <a:pt x="10416" y="5245"/>
                      <a:pt x="15887" y="7316"/>
                    </a:cubicBezTo>
                    <a:cubicBezTo>
                      <a:pt x="26993" y="11521"/>
                      <a:pt x="38859" y="14111"/>
                      <a:pt x="50762" y="14111"/>
                    </a:cubicBezTo>
                    <a:cubicBezTo>
                      <a:pt x="53620" y="14111"/>
                      <a:pt x="56479" y="13962"/>
                      <a:pt x="59331" y="13650"/>
                    </a:cubicBezTo>
                    <a:cubicBezTo>
                      <a:pt x="62366" y="13296"/>
                      <a:pt x="65434" y="12790"/>
                      <a:pt x="68363" y="11864"/>
                    </a:cubicBezTo>
                    <a:lnTo>
                      <a:pt x="66691" y="7479"/>
                    </a:lnTo>
                    <a:cubicBezTo>
                      <a:pt x="66660" y="7493"/>
                      <a:pt x="66572" y="7526"/>
                      <a:pt x="66506" y="7553"/>
                    </a:cubicBezTo>
                    <a:cubicBezTo>
                      <a:pt x="65312" y="8004"/>
                      <a:pt x="64089" y="8367"/>
                      <a:pt x="62846" y="8688"/>
                    </a:cubicBezTo>
                    <a:cubicBezTo>
                      <a:pt x="57100" y="10159"/>
                      <a:pt x="51149" y="10744"/>
                      <a:pt x="45206" y="10744"/>
                    </a:cubicBezTo>
                    <a:cubicBezTo>
                      <a:pt x="44048" y="10744"/>
                      <a:pt x="42889" y="10722"/>
                      <a:pt x="41733" y="10680"/>
                    </a:cubicBezTo>
                    <a:cubicBezTo>
                      <a:pt x="27269" y="10066"/>
                      <a:pt x="13129" y="60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797;p33">
              <a:extLst>
                <a:ext uri="{FF2B5EF4-FFF2-40B4-BE49-F238E27FC236}">
                  <a16:creationId xmlns:a16="http://schemas.microsoft.com/office/drawing/2014/main" id="{E740B1F0-48B5-B7B0-6125-E38CF79DA072}"/>
                </a:ext>
              </a:extLst>
            </p:cNvPr>
            <p:cNvGrpSpPr/>
            <p:nvPr/>
          </p:nvGrpSpPr>
          <p:grpSpPr>
            <a:xfrm>
              <a:off x="5375422" y="1419700"/>
              <a:ext cx="2415418" cy="2304222"/>
              <a:chOff x="4988915" y="812981"/>
              <a:chExt cx="2443766" cy="2331029"/>
            </a:xfrm>
          </p:grpSpPr>
          <p:sp>
            <p:nvSpPr>
              <p:cNvPr id="20" name="Google Shape;798;p33">
                <a:extLst>
                  <a:ext uri="{FF2B5EF4-FFF2-40B4-BE49-F238E27FC236}">
                    <a16:creationId xmlns:a16="http://schemas.microsoft.com/office/drawing/2014/main" id="{96674634-7A8B-8AA8-7EDD-8D92E07CE97E}"/>
                  </a:ext>
                </a:extLst>
              </p:cNvPr>
              <p:cNvSpPr/>
              <p:nvPr/>
            </p:nvSpPr>
            <p:spPr>
              <a:xfrm>
                <a:off x="4988915" y="831496"/>
                <a:ext cx="2443766" cy="2304737"/>
              </a:xfrm>
              <a:custGeom>
                <a:avLst/>
                <a:gdLst/>
                <a:ahLst/>
                <a:cxnLst/>
                <a:rect l="l" t="t" r="r" b="b"/>
                <a:pathLst>
                  <a:path w="59394" h="56015" extrusionOk="0">
                    <a:moveTo>
                      <a:pt x="30511" y="1"/>
                    </a:moveTo>
                    <a:cubicBezTo>
                      <a:pt x="23120" y="1"/>
                      <a:pt x="15743" y="2908"/>
                      <a:pt x="10239" y="8678"/>
                    </a:cubicBezTo>
                    <a:cubicBezTo>
                      <a:pt x="10239" y="8678"/>
                      <a:pt x="7304" y="11341"/>
                      <a:pt x="7764" y="12885"/>
                    </a:cubicBezTo>
                    <a:cubicBezTo>
                      <a:pt x="7764" y="12885"/>
                      <a:pt x="6568" y="13126"/>
                      <a:pt x="5833" y="14740"/>
                    </a:cubicBezTo>
                    <a:cubicBezTo>
                      <a:pt x="1" y="25570"/>
                      <a:pt x="1843" y="39373"/>
                      <a:pt x="11175" y="48274"/>
                    </a:cubicBezTo>
                    <a:cubicBezTo>
                      <a:pt x="11175" y="48274"/>
                      <a:pt x="12739" y="49985"/>
                      <a:pt x="13177" y="50587"/>
                    </a:cubicBezTo>
                    <a:cubicBezTo>
                      <a:pt x="13492" y="51019"/>
                      <a:pt x="14191" y="51392"/>
                      <a:pt x="14731" y="51392"/>
                    </a:cubicBezTo>
                    <a:cubicBezTo>
                      <a:pt x="14945" y="51392"/>
                      <a:pt x="15134" y="51334"/>
                      <a:pt x="15265" y="51197"/>
                    </a:cubicBezTo>
                    <a:cubicBezTo>
                      <a:pt x="15265" y="51197"/>
                      <a:pt x="16169" y="52187"/>
                      <a:pt x="17655" y="52901"/>
                    </a:cubicBezTo>
                    <a:cubicBezTo>
                      <a:pt x="21678" y="54980"/>
                      <a:pt x="26092" y="56014"/>
                      <a:pt x="30501" y="56014"/>
                    </a:cubicBezTo>
                    <a:cubicBezTo>
                      <a:pt x="37891" y="56014"/>
                      <a:pt x="45268" y="53108"/>
                      <a:pt x="50772" y="47338"/>
                    </a:cubicBezTo>
                    <a:cubicBezTo>
                      <a:pt x="53640" y="44331"/>
                      <a:pt x="55707" y="40852"/>
                      <a:pt x="56980" y="37165"/>
                    </a:cubicBezTo>
                    <a:cubicBezTo>
                      <a:pt x="56980" y="37165"/>
                      <a:pt x="57522" y="35700"/>
                      <a:pt x="57001" y="34582"/>
                    </a:cubicBezTo>
                    <a:cubicBezTo>
                      <a:pt x="57001" y="34582"/>
                      <a:pt x="58107" y="33347"/>
                      <a:pt x="58275" y="31667"/>
                    </a:cubicBezTo>
                    <a:cubicBezTo>
                      <a:pt x="59394" y="23110"/>
                      <a:pt x="56558" y="14154"/>
                      <a:pt x="49836" y="7741"/>
                    </a:cubicBezTo>
                    <a:cubicBezTo>
                      <a:pt x="48242" y="6222"/>
                      <a:pt x="46516" y="4926"/>
                      <a:pt x="44696" y="3855"/>
                    </a:cubicBezTo>
                    <a:cubicBezTo>
                      <a:pt x="44227" y="3571"/>
                      <a:pt x="43106" y="3287"/>
                      <a:pt x="43106" y="3287"/>
                    </a:cubicBezTo>
                    <a:cubicBezTo>
                      <a:pt x="43099" y="3005"/>
                      <a:pt x="41791" y="1481"/>
                      <a:pt x="40613" y="1462"/>
                    </a:cubicBezTo>
                    <a:cubicBezTo>
                      <a:pt x="39434" y="1443"/>
                      <a:pt x="38466" y="1150"/>
                      <a:pt x="38466" y="1150"/>
                    </a:cubicBezTo>
                    <a:cubicBezTo>
                      <a:pt x="35872" y="383"/>
                      <a:pt x="33190" y="1"/>
                      <a:pt x="30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99;p33">
                <a:extLst>
                  <a:ext uri="{FF2B5EF4-FFF2-40B4-BE49-F238E27FC236}">
                    <a16:creationId xmlns:a16="http://schemas.microsoft.com/office/drawing/2014/main" id="{1152A610-190B-730A-B02E-B7C0A9BD91E6}"/>
                  </a:ext>
                </a:extLst>
              </p:cNvPr>
              <p:cNvSpPr/>
              <p:nvPr/>
            </p:nvSpPr>
            <p:spPr>
              <a:xfrm>
                <a:off x="5032240" y="812981"/>
                <a:ext cx="2392870" cy="2331029"/>
              </a:xfrm>
              <a:custGeom>
                <a:avLst/>
                <a:gdLst/>
                <a:ahLst/>
                <a:cxnLst/>
                <a:rect l="l" t="t" r="r" b="b"/>
                <a:pathLst>
                  <a:path w="58157" h="56654" extrusionOk="0">
                    <a:moveTo>
                      <a:pt x="14163" y="51692"/>
                    </a:move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close/>
                    <a:moveTo>
                      <a:pt x="29698" y="904"/>
                    </a:moveTo>
                    <a:cubicBezTo>
                      <a:pt x="31071" y="904"/>
                      <a:pt x="32443" y="1005"/>
                      <a:pt x="33801" y="1210"/>
                    </a:cubicBezTo>
                    <a:cubicBezTo>
                      <a:pt x="35774" y="1428"/>
                      <a:pt x="37641" y="2258"/>
                      <a:pt x="39640" y="2260"/>
                    </a:cubicBezTo>
                    <a:cubicBezTo>
                      <a:pt x="40495" y="2388"/>
                      <a:pt x="41251" y="3049"/>
                      <a:pt x="41734" y="3746"/>
                    </a:cubicBezTo>
                    <a:cubicBezTo>
                      <a:pt x="41744" y="3758"/>
                      <a:pt x="41750" y="3782"/>
                      <a:pt x="41751" y="3782"/>
                    </a:cubicBezTo>
                    <a:cubicBezTo>
                      <a:pt x="41752" y="3782"/>
                      <a:pt x="41751" y="3773"/>
                      <a:pt x="41747" y="3744"/>
                    </a:cubicBezTo>
                    <a:lnTo>
                      <a:pt x="41747" y="3744"/>
                    </a:lnTo>
                    <a:lnTo>
                      <a:pt x="41978" y="4033"/>
                    </a:lnTo>
                    <a:cubicBezTo>
                      <a:pt x="42714" y="4195"/>
                      <a:pt x="43436" y="4471"/>
                      <a:pt x="44064" y="4886"/>
                    </a:cubicBezTo>
                    <a:cubicBezTo>
                      <a:pt x="52845" y="10080"/>
                      <a:pt x="58157" y="20452"/>
                      <a:pt x="57111" y="30616"/>
                    </a:cubicBezTo>
                    <a:cubicBezTo>
                      <a:pt x="57001" y="32195"/>
                      <a:pt x="56688" y="33818"/>
                      <a:pt x="55518" y="34952"/>
                    </a:cubicBezTo>
                    <a:cubicBezTo>
                      <a:pt x="55985" y="35889"/>
                      <a:pt x="55748" y="37013"/>
                      <a:pt x="55340" y="37957"/>
                    </a:cubicBezTo>
                    <a:cubicBezTo>
                      <a:pt x="54224" y="40865"/>
                      <a:pt x="52639" y="43586"/>
                      <a:pt x="50660" y="45989"/>
                    </a:cubicBezTo>
                    <a:cubicBezTo>
                      <a:pt x="45375" y="52587"/>
                      <a:pt x="37150" y="56253"/>
                      <a:pt x="28891" y="56253"/>
                    </a:cubicBezTo>
                    <a:cubicBezTo>
                      <a:pt x="24683" y="56253"/>
                      <a:pt x="20467" y="55301"/>
                      <a:pt x="16627" y="53302"/>
                    </a:cubicBezTo>
                    <a:cubicBezTo>
                      <a:pt x="15956" y="52992"/>
                      <a:pt x="15515" y="52365"/>
                      <a:pt x="14940" y="51926"/>
                    </a:cubicBezTo>
                    <a:cubicBezTo>
                      <a:pt x="14735" y="51778"/>
                      <a:pt x="14493" y="51640"/>
                      <a:pt x="14198" y="51588"/>
                    </a:cubicBezTo>
                    <a:cubicBezTo>
                      <a:pt x="14066" y="51636"/>
                      <a:pt x="13930" y="51657"/>
                      <a:pt x="13792" y="51657"/>
                    </a:cubicBezTo>
                    <a:cubicBezTo>
                      <a:pt x="13313" y="51657"/>
                      <a:pt x="12823" y="51395"/>
                      <a:pt x="12477" y="51085"/>
                    </a:cubicBezTo>
                    <a:cubicBezTo>
                      <a:pt x="10650" y="48706"/>
                      <a:pt x="8330" y="46702"/>
                      <a:pt x="6700" y="44178"/>
                    </a:cubicBezTo>
                    <a:cubicBezTo>
                      <a:pt x="5667" y="42656"/>
                      <a:pt x="4810" y="41022"/>
                      <a:pt x="4106" y="39330"/>
                    </a:cubicBezTo>
                    <a:cubicBezTo>
                      <a:pt x="784" y="31497"/>
                      <a:pt x="1279" y="21632"/>
                      <a:pt x="5935" y="14451"/>
                    </a:cubicBezTo>
                    <a:cubicBezTo>
                      <a:pt x="6164" y="14203"/>
                      <a:pt x="6520" y="13980"/>
                      <a:pt x="6821" y="13881"/>
                    </a:cubicBezTo>
                    <a:lnTo>
                      <a:pt x="7427" y="13733"/>
                    </a:lnTo>
                    <a:lnTo>
                      <a:pt x="7245" y="13175"/>
                    </a:lnTo>
                    <a:cubicBezTo>
                      <a:pt x="7182" y="12982"/>
                      <a:pt x="7241" y="12650"/>
                      <a:pt x="7386" y="12322"/>
                    </a:cubicBezTo>
                    <a:cubicBezTo>
                      <a:pt x="7864" y="11273"/>
                      <a:pt x="8732" y="10341"/>
                      <a:pt x="9566" y="9545"/>
                    </a:cubicBezTo>
                    <a:cubicBezTo>
                      <a:pt x="11610" y="7400"/>
                      <a:pt x="13981" y="5560"/>
                      <a:pt x="16600" y="4163"/>
                    </a:cubicBezTo>
                    <a:cubicBezTo>
                      <a:pt x="20609" y="2016"/>
                      <a:pt x="25152" y="904"/>
                      <a:pt x="29698" y="904"/>
                    </a:cubicBezTo>
                    <a:close/>
                    <a:moveTo>
                      <a:pt x="29264" y="1"/>
                    </a:moveTo>
                    <a:cubicBezTo>
                      <a:pt x="24705" y="1"/>
                      <a:pt x="20147" y="1102"/>
                      <a:pt x="16107" y="3232"/>
                    </a:cubicBezTo>
                    <a:cubicBezTo>
                      <a:pt x="13389" y="4654"/>
                      <a:pt x="10907" y="6527"/>
                      <a:pt x="8778" y="8739"/>
                    </a:cubicBezTo>
                    <a:cubicBezTo>
                      <a:pt x="7850" y="9688"/>
                      <a:pt x="6138" y="11302"/>
                      <a:pt x="6121" y="12961"/>
                    </a:cubicBezTo>
                    <a:lnTo>
                      <a:pt x="6121" y="12961"/>
                    </a:lnTo>
                    <a:cubicBezTo>
                      <a:pt x="5275" y="13356"/>
                      <a:pt x="4635" y="14166"/>
                      <a:pt x="4270" y="14971"/>
                    </a:cubicBezTo>
                    <a:cubicBezTo>
                      <a:pt x="2948" y="17468"/>
                      <a:pt x="1960" y="20194"/>
                      <a:pt x="1436" y="22978"/>
                    </a:cubicBezTo>
                    <a:cubicBezTo>
                      <a:pt x="0" y="30416"/>
                      <a:pt x="1687" y="38425"/>
                      <a:pt x="6118" y="44580"/>
                    </a:cubicBezTo>
                    <a:cubicBezTo>
                      <a:pt x="7861" y="47117"/>
                      <a:pt x="10230" y="49060"/>
                      <a:pt x="12161" y="51423"/>
                    </a:cubicBezTo>
                    <a:cubicBezTo>
                      <a:pt x="12496" y="51711"/>
                      <a:pt x="13070" y="52046"/>
                      <a:pt x="13568" y="52046"/>
                    </a:cubicBezTo>
                    <a:cubicBezTo>
                      <a:pt x="13803" y="52046"/>
                      <a:pt x="14022" y="51972"/>
                      <a:pt x="14190" y="51782"/>
                    </a:cubicBezTo>
                    <a:lnTo>
                      <a:pt x="14190" y="51782"/>
                    </a:lnTo>
                    <a:cubicBezTo>
                      <a:pt x="14524" y="52788"/>
                      <a:pt x="15754" y="52971"/>
                      <a:pt x="16579" y="53399"/>
                    </a:cubicBezTo>
                    <a:cubicBezTo>
                      <a:pt x="20692" y="55591"/>
                      <a:pt x="25237" y="56654"/>
                      <a:pt x="29760" y="56654"/>
                    </a:cubicBezTo>
                    <a:cubicBezTo>
                      <a:pt x="37939" y="56654"/>
                      <a:pt x="46049" y="53179"/>
                      <a:pt x="51414" y="46616"/>
                    </a:cubicBezTo>
                    <a:cubicBezTo>
                      <a:pt x="53476" y="44144"/>
                      <a:pt x="55105" y="41302"/>
                      <a:pt x="56158" y="38260"/>
                    </a:cubicBezTo>
                    <a:cubicBezTo>
                      <a:pt x="56527" y="37262"/>
                      <a:pt x="56767" y="36129"/>
                      <a:pt x="56369" y="35085"/>
                    </a:cubicBezTo>
                    <a:lnTo>
                      <a:pt x="56369" y="35085"/>
                    </a:lnTo>
                    <a:cubicBezTo>
                      <a:pt x="56577" y="34802"/>
                      <a:pt x="56742" y="34518"/>
                      <a:pt x="56898" y="34214"/>
                    </a:cubicBezTo>
                    <a:cubicBezTo>
                      <a:pt x="57498" y="33123"/>
                      <a:pt x="57562" y="31865"/>
                      <a:pt x="57637" y="30657"/>
                    </a:cubicBezTo>
                    <a:cubicBezTo>
                      <a:pt x="57731" y="29075"/>
                      <a:pt x="57712" y="27486"/>
                      <a:pt x="57548" y="25911"/>
                    </a:cubicBezTo>
                    <a:cubicBezTo>
                      <a:pt x="56687" y="16853"/>
                      <a:pt x="51291" y="8221"/>
                      <a:pt x="43282" y="3817"/>
                    </a:cubicBezTo>
                    <a:cubicBezTo>
                      <a:pt x="42950" y="3688"/>
                      <a:pt x="42624" y="3583"/>
                      <a:pt x="42289" y="3487"/>
                    </a:cubicBezTo>
                    <a:lnTo>
                      <a:pt x="42289" y="3487"/>
                    </a:lnTo>
                    <a:cubicBezTo>
                      <a:pt x="42286" y="3480"/>
                      <a:pt x="42282" y="3472"/>
                      <a:pt x="42279" y="3464"/>
                    </a:cubicBezTo>
                    <a:cubicBezTo>
                      <a:pt x="41764" y="2636"/>
                      <a:pt x="40981" y="1941"/>
                      <a:pt x="40036" y="1641"/>
                    </a:cubicBezTo>
                    <a:cubicBezTo>
                      <a:pt x="39865" y="1578"/>
                      <a:pt x="39581" y="1573"/>
                      <a:pt x="39403" y="1560"/>
                    </a:cubicBezTo>
                    <a:cubicBezTo>
                      <a:pt x="37535" y="1440"/>
                      <a:pt x="35790" y="624"/>
                      <a:pt x="33931" y="392"/>
                    </a:cubicBezTo>
                    <a:cubicBezTo>
                      <a:pt x="32389" y="130"/>
                      <a:pt x="30826" y="1"/>
                      <a:pt x="29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" name="Google Shape;800;p33">
                <a:extLst>
                  <a:ext uri="{FF2B5EF4-FFF2-40B4-BE49-F238E27FC236}">
                    <a16:creationId xmlns:a16="http://schemas.microsoft.com/office/drawing/2014/main" id="{2F88A6CC-BFA7-2377-3806-298DCAA03C5D}"/>
                  </a:ext>
                </a:extLst>
              </p:cNvPr>
              <p:cNvGrpSpPr/>
              <p:nvPr/>
            </p:nvGrpSpPr>
            <p:grpSpPr>
              <a:xfrm>
                <a:off x="5107207" y="834911"/>
                <a:ext cx="2294122" cy="2300170"/>
                <a:chOff x="5107207" y="834911"/>
                <a:chExt cx="2294122" cy="2300170"/>
              </a:xfrm>
            </p:grpSpPr>
            <p:sp>
              <p:nvSpPr>
                <p:cNvPr id="1625" name="Google Shape;801;p33">
                  <a:extLst>
                    <a:ext uri="{FF2B5EF4-FFF2-40B4-BE49-F238E27FC236}">
                      <a16:creationId xmlns:a16="http://schemas.microsoft.com/office/drawing/2014/main" id="{0615E897-C09C-0060-E019-567A8A42CAF6}"/>
                    </a:ext>
                  </a:extLst>
                </p:cNvPr>
                <p:cNvSpPr/>
                <p:nvPr/>
              </p:nvSpPr>
              <p:spPr>
                <a:xfrm>
                  <a:off x="5800911" y="916296"/>
                  <a:ext cx="51884" cy="9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416" extrusionOk="0">
                      <a:moveTo>
                        <a:pt x="1017" y="1"/>
                      </a:moveTo>
                      <a:cubicBezTo>
                        <a:pt x="477" y="548"/>
                        <a:pt x="0" y="1560"/>
                        <a:pt x="71" y="2277"/>
                      </a:cubicBezTo>
                      <a:lnTo>
                        <a:pt x="71" y="2277"/>
                      </a:lnTo>
                      <a:lnTo>
                        <a:pt x="49" y="2130"/>
                      </a:lnTo>
                      <a:lnTo>
                        <a:pt x="57" y="2416"/>
                      </a:lnTo>
                      <a:lnTo>
                        <a:pt x="92" y="2415"/>
                      </a:lnTo>
                      <a:cubicBezTo>
                        <a:pt x="185" y="1562"/>
                        <a:pt x="626" y="776"/>
                        <a:pt x="1261" y="267"/>
                      </a:cubicBezTo>
                      <a:cubicBezTo>
                        <a:pt x="1261" y="267"/>
                        <a:pt x="1018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802;p33">
                  <a:extLst>
                    <a:ext uri="{FF2B5EF4-FFF2-40B4-BE49-F238E27FC236}">
                      <a16:creationId xmlns:a16="http://schemas.microsoft.com/office/drawing/2014/main" id="{580C3358-C238-8225-A2A4-BF87AEDAE74E}"/>
                    </a:ext>
                  </a:extLst>
                </p:cNvPr>
                <p:cNvSpPr/>
                <p:nvPr/>
              </p:nvSpPr>
              <p:spPr>
                <a:xfrm>
                  <a:off x="5868924" y="882228"/>
                  <a:ext cx="73115" cy="10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2435" extrusionOk="0">
                      <a:moveTo>
                        <a:pt x="1546" y="0"/>
                      </a:moveTo>
                      <a:cubicBezTo>
                        <a:pt x="1546" y="0"/>
                        <a:pt x="1546" y="0"/>
                        <a:pt x="1546" y="0"/>
                      </a:cubicBezTo>
                      <a:lnTo>
                        <a:pt x="1546" y="0"/>
                      </a:lnTo>
                      <a:cubicBezTo>
                        <a:pt x="1546" y="0"/>
                        <a:pt x="1546" y="0"/>
                        <a:pt x="1546" y="0"/>
                      </a:cubicBezTo>
                      <a:close/>
                      <a:moveTo>
                        <a:pt x="1546" y="0"/>
                      </a:moveTo>
                      <a:lnTo>
                        <a:pt x="1546" y="0"/>
                      </a:lnTo>
                      <a:cubicBezTo>
                        <a:pt x="882" y="624"/>
                        <a:pt x="358" y="1378"/>
                        <a:pt x="30" y="2224"/>
                      </a:cubicBezTo>
                      <a:cubicBezTo>
                        <a:pt x="12" y="2284"/>
                        <a:pt x="1" y="2369"/>
                        <a:pt x="61" y="2418"/>
                      </a:cubicBezTo>
                      <a:cubicBezTo>
                        <a:pt x="76" y="2429"/>
                        <a:pt x="96" y="2434"/>
                        <a:pt x="116" y="2434"/>
                      </a:cubicBezTo>
                      <a:cubicBezTo>
                        <a:pt x="168" y="2434"/>
                        <a:pt x="221" y="2400"/>
                        <a:pt x="202" y="2349"/>
                      </a:cubicBezTo>
                      <a:lnTo>
                        <a:pt x="202" y="2349"/>
                      </a:lnTo>
                      <a:cubicBezTo>
                        <a:pt x="214" y="2396"/>
                        <a:pt x="170" y="2418"/>
                        <a:pt x="129" y="2418"/>
                      </a:cubicBezTo>
                      <a:cubicBezTo>
                        <a:pt x="108" y="2418"/>
                        <a:pt x="87" y="2412"/>
                        <a:pt x="75" y="2400"/>
                      </a:cubicBezTo>
                      <a:cubicBezTo>
                        <a:pt x="36" y="2359"/>
                        <a:pt x="49" y="2292"/>
                        <a:pt x="72" y="2239"/>
                      </a:cubicBezTo>
                      <a:cubicBezTo>
                        <a:pt x="480" y="1470"/>
                        <a:pt x="1080" y="791"/>
                        <a:pt x="1776" y="278"/>
                      </a:cubicBezTo>
                      <a:cubicBezTo>
                        <a:pt x="1776" y="278"/>
                        <a:pt x="1546" y="1"/>
                        <a:pt x="15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803;p33">
                  <a:extLst>
                    <a:ext uri="{FF2B5EF4-FFF2-40B4-BE49-F238E27FC236}">
                      <a16:creationId xmlns:a16="http://schemas.microsoft.com/office/drawing/2014/main" id="{265F022A-E671-CAA9-5603-24B0A5442FE9}"/>
                    </a:ext>
                  </a:extLst>
                </p:cNvPr>
                <p:cNvSpPr/>
                <p:nvPr/>
              </p:nvSpPr>
              <p:spPr>
                <a:xfrm>
                  <a:off x="5947963" y="868856"/>
                  <a:ext cx="69206" cy="9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2406" extrusionOk="0">
                      <a:moveTo>
                        <a:pt x="1467" y="1"/>
                      </a:moveTo>
                      <a:cubicBezTo>
                        <a:pt x="719" y="630"/>
                        <a:pt x="203" y="1491"/>
                        <a:pt x="0" y="2405"/>
                      </a:cubicBezTo>
                      <a:cubicBezTo>
                        <a:pt x="319" y="1525"/>
                        <a:pt x="927" y="774"/>
                        <a:pt x="1682" y="291"/>
                      </a:cubicBezTo>
                      <a:lnTo>
                        <a:pt x="14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804;p33">
                  <a:extLst>
                    <a:ext uri="{FF2B5EF4-FFF2-40B4-BE49-F238E27FC236}">
                      <a16:creationId xmlns:a16="http://schemas.microsoft.com/office/drawing/2014/main" id="{9572B54B-8782-10C5-813A-D81C7F882753}"/>
                    </a:ext>
                  </a:extLst>
                </p:cNvPr>
                <p:cNvSpPr/>
                <p:nvPr/>
              </p:nvSpPr>
              <p:spPr>
                <a:xfrm>
                  <a:off x="6023465" y="852727"/>
                  <a:ext cx="71839" cy="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2331" extrusionOk="0">
                      <a:moveTo>
                        <a:pt x="1541" y="1"/>
                      </a:moveTo>
                      <a:cubicBezTo>
                        <a:pt x="780" y="599"/>
                        <a:pt x="239" y="1433"/>
                        <a:pt x="1" y="2330"/>
                      </a:cubicBezTo>
                      <a:cubicBezTo>
                        <a:pt x="353" y="1472"/>
                        <a:pt x="983" y="751"/>
                        <a:pt x="1746" y="298"/>
                      </a:cubicBezTo>
                      <a:lnTo>
                        <a:pt x="15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805;p33">
                  <a:extLst>
                    <a:ext uri="{FF2B5EF4-FFF2-40B4-BE49-F238E27FC236}">
                      <a16:creationId xmlns:a16="http://schemas.microsoft.com/office/drawing/2014/main" id="{05D16857-09B3-6C41-A83A-C54F97F4C541}"/>
                    </a:ext>
                  </a:extLst>
                </p:cNvPr>
                <p:cNvSpPr/>
                <p:nvPr/>
              </p:nvSpPr>
              <p:spPr>
                <a:xfrm>
                  <a:off x="6094810" y="842400"/>
                  <a:ext cx="90766" cy="13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3167" extrusionOk="0">
                      <a:moveTo>
                        <a:pt x="1999" y="0"/>
                      </a:moveTo>
                      <a:cubicBezTo>
                        <a:pt x="970" y="792"/>
                        <a:pt x="258" y="1940"/>
                        <a:pt x="0" y="3167"/>
                      </a:cubicBezTo>
                      <a:cubicBezTo>
                        <a:pt x="374" y="1970"/>
                        <a:pt x="1180" y="938"/>
                        <a:pt x="2206" y="296"/>
                      </a:cubicBezTo>
                      <a:lnTo>
                        <a:pt x="19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806;p33">
                  <a:extLst>
                    <a:ext uri="{FF2B5EF4-FFF2-40B4-BE49-F238E27FC236}">
                      <a16:creationId xmlns:a16="http://schemas.microsoft.com/office/drawing/2014/main" id="{4B85D70D-5C71-458A-3EEF-B2C73C354760}"/>
                    </a:ext>
                  </a:extLst>
                </p:cNvPr>
                <p:cNvSpPr/>
                <p:nvPr/>
              </p:nvSpPr>
              <p:spPr>
                <a:xfrm>
                  <a:off x="6173808" y="835899"/>
                  <a:ext cx="107471" cy="1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3067" extrusionOk="0">
                      <a:moveTo>
                        <a:pt x="2451" y="1"/>
                      </a:moveTo>
                      <a:cubicBezTo>
                        <a:pt x="1253" y="662"/>
                        <a:pt x="362" y="1797"/>
                        <a:pt x="0" y="3067"/>
                      </a:cubicBezTo>
                      <a:cubicBezTo>
                        <a:pt x="476" y="1835"/>
                        <a:pt x="1448" y="832"/>
                        <a:pt x="2612" y="324"/>
                      </a:cubicBez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807;p33">
                  <a:extLst>
                    <a:ext uri="{FF2B5EF4-FFF2-40B4-BE49-F238E27FC236}">
                      <a16:creationId xmlns:a16="http://schemas.microsoft.com/office/drawing/2014/main" id="{570A79E3-0EAE-4EA7-07C6-C33EC9979856}"/>
                    </a:ext>
                  </a:extLst>
                </p:cNvPr>
                <p:cNvSpPr/>
                <p:nvPr/>
              </p:nvSpPr>
              <p:spPr>
                <a:xfrm>
                  <a:off x="6258567" y="834911"/>
                  <a:ext cx="103809" cy="1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2824" extrusionOk="0">
                      <a:moveTo>
                        <a:pt x="2322" y="0"/>
                      </a:moveTo>
                      <a:cubicBezTo>
                        <a:pt x="1322" y="744"/>
                        <a:pt x="522" y="1725"/>
                        <a:pt x="0" y="2823"/>
                      </a:cubicBezTo>
                      <a:cubicBezTo>
                        <a:pt x="628" y="1782"/>
                        <a:pt x="1506" y="910"/>
                        <a:pt x="2523" y="300"/>
                      </a:cubicBezTo>
                      <a:lnTo>
                        <a:pt x="23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808;p33">
                  <a:extLst>
                    <a:ext uri="{FF2B5EF4-FFF2-40B4-BE49-F238E27FC236}">
                      <a16:creationId xmlns:a16="http://schemas.microsoft.com/office/drawing/2014/main" id="{995325A2-DBD7-CC2E-46DF-DF10CDD6A232}"/>
                    </a:ext>
                  </a:extLst>
                </p:cNvPr>
                <p:cNvSpPr/>
                <p:nvPr/>
              </p:nvSpPr>
              <p:spPr>
                <a:xfrm>
                  <a:off x="6339993" y="845444"/>
                  <a:ext cx="86816" cy="12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961" extrusionOk="0">
                      <a:moveTo>
                        <a:pt x="1912" y="0"/>
                      </a:moveTo>
                      <a:cubicBezTo>
                        <a:pt x="916" y="717"/>
                        <a:pt x="229" y="1802"/>
                        <a:pt x="1" y="2960"/>
                      </a:cubicBezTo>
                      <a:cubicBezTo>
                        <a:pt x="345" y="1831"/>
                        <a:pt x="1125" y="867"/>
                        <a:pt x="2109" y="304"/>
                      </a:cubicBezTo>
                      <a:lnTo>
                        <a:pt x="19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809;p33">
                  <a:extLst>
                    <a:ext uri="{FF2B5EF4-FFF2-40B4-BE49-F238E27FC236}">
                      <a16:creationId xmlns:a16="http://schemas.microsoft.com/office/drawing/2014/main" id="{42104C12-5325-8F4F-7336-9946C0844E0A}"/>
                    </a:ext>
                  </a:extLst>
                </p:cNvPr>
                <p:cNvSpPr/>
                <p:nvPr/>
              </p:nvSpPr>
              <p:spPr>
                <a:xfrm>
                  <a:off x="6407677" y="860915"/>
                  <a:ext cx="78134" cy="9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2339" extrusionOk="0">
                      <a:moveTo>
                        <a:pt x="1735" y="0"/>
                      </a:moveTo>
                      <a:cubicBezTo>
                        <a:pt x="848" y="514"/>
                        <a:pt x="217" y="1388"/>
                        <a:pt x="0" y="2338"/>
                      </a:cubicBezTo>
                      <a:cubicBezTo>
                        <a:pt x="332" y="1422"/>
                        <a:pt x="1048" y="682"/>
                        <a:pt x="1898" y="323"/>
                      </a:cubicBezTo>
                      <a:lnTo>
                        <a:pt x="17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810;p33">
                  <a:extLst>
                    <a:ext uri="{FF2B5EF4-FFF2-40B4-BE49-F238E27FC236}">
                      <a16:creationId xmlns:a16="http://schemas.microsoft.com/office/drawing/2014/main" id="{ED2E9952-0AF0-2C30-5F7B-F7556881F9D7}"/>
                    </a:ext>
                  </a:extLst>
                </p:cNvPr>
                <p:cNvSpPr/>
                <p:nvPr/>
              </p:nvSpPr>
              <p:spPr>
                <a:xfrm>
                  <a:off x="6461947" y="863260"/>
                  <a:ext cx="79492" cy="8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165" extrusionOk="0">
                      <a:moveTo>
                        <a:pt x="1769" y="1"/>
                      </a:moveTo>
                      <a:cubicBezTo>
                        <a:pt x="927" y="492"/>
                        <a:pt x="295" y="1281"/>
                        <a:pt x="0" y="2165"/>
                      </a:cubicBezTo>
                      <a:cubicBezTo>
                        <a:pt x="406" y="1327"/>
                        <a:pt x="1115" y="666"/>
                        <a:pt x="1932" y="323"/>
                      </a:cubicBez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811;p33">
                  <a:extLst>
                    <a:ext uri="{FF2B5EF4-FFF2-40B4-BE49-F238E27FC236}">
                      <a16:creationId xmlns:a16="http://schemas.microsoft.com/office/drawing/2014/main" id="{B7E86996-62AF-331A-7678-D1D407656494}"/>
                    </a:ext>
                  </a:extLst>
                </p:cNvPr>
                <p:cNvSpPr/>
                <p:nvPr/>
              </p:nvSpPr>
              <p:spPr>
                <a:xfrm>
                  <a:off x="5454841" y="2315226"/>
                  <a:ext cx="213337" cy="52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12791" extrusionOk="0">
                      <a:moveTo>
                        <a:pt x="5185" y="0"/>
                      </a:moveTo>
                      <a:cubicBezTo>
                        <a:pt x="2651" y="3837"/>
                        <a:pt x="806" y="8169"/>
                        <a:pt x="1" y="12733"/>
                      </a:cubicBezTo>
                      <a:lnTo>
                        <a:pt x="358" y="12790"/>
                      </a:lnTo>
                      <a:cubicBezTo>
                        <a:pt x="1033" y="8263"/>
                        <a:pt x="2752" y="3901"/>
                        <a:pt x="5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812;p33">
                  <a:extLst>
                    <a:ext uri="{FF2B5EF4-FFF2-40B4-BE49-F238E27FC236}">
                      <a16:creationId xmlns:a16="http://schemas.microsoft.com/office/drawing/2014/main" id="{8B3E214C-F0D6-7552-AFF4-67A4A86FC9E8}"/>
                    </a:ext>
                  </a:extLst>
                </p:cNvPr>
                <p:cNvSpPr/>
                <p:nvPr/>
              </p:nvSpPr>
              <p:spPr>
                <a:xfrm>
                  <a:off x="5415341" y="2388505"/>
                  <a:ext cx="151249" cy="39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9695" extrusionOk="0">
                      <a:moveTo>
                        <a:pt x="3676" y="0"/>
                      </a:moveTo>
                      <a:lnTo>
                        <a:pt x="3676" y="0"/>
                      </a:lnTo>
                      <a:cubicBezTo>
                        <a:pt x="2044" y="3020"/>
                        <a:pt x="780" y="6254"/>
                        <a:pt x="0" y="9618"/>
                      </a:cubicBezTo>
                      <a:lnTo>
                        <a:pt x="353" y="9694"/>
                      </a:lnTo>
                      <a:cubicBezTo>
                        <a:pt x="1008" y="6339"/>
                        <a:pt x="2151" y="3075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813;p33">
                  <a:extLst>
                    <a:ext uri="{FF2B5EF4-FFF2-40B4-BE49-F238E27FC236}">
                      <a16:creationId xmlns:a16="http://schemas.microsoft.com/office/drawing/2014/main" id="{AB04F07A-CF44-D8E1-D5BE-BA7E465E37DC}"/>
                    </a:ext>
                  </a:extLst>
                </p:cNvPr>
                <p:cNvSpPr/>
                <p:nvPr/>
              </p:nvSpPr>
              <p:spPr>
                <a:xfrm>
                  <a:off x="5372880" y="2397187"/>
                  <a:ext cx="135490" cy="36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8801" extrusionOk="0">
                      <a:moveTo>
                        <a:pt x="3293" y="0"/>
                      </a:moveTo>
                      <a:cubicBezTo>
                        <a:pt x="1813" y="2304"/>
                        <a:pt x="877" y="6100"/>
                        <a:pt x="1" y="8698"/>
                      </a:cubicBezTo>
                      <a:cubicBezTo>
                        <a:pt x="1" y="8698"/>
                        <a:pt x="347" y="8801"/>
                        <a:pt x="347" y="8801"/>
                      </a:cubicBezTo>
                      <a:cubicBezTo>
                        <a:pt x="796" y="7251"/>
                        <a:pt x="1723" y="3559"/>
                        <a:pt x="2308" y="2105"/>
                      </a:cubicBezTo>
                      <a:cubicBezTo>
                        <a:pt x="2585" y="1382"/>
                        <a:pt x="2916" y="679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814;p33">
                  <a:extLst>
                    <a:ext uri="{FF2B5EF4-FFF2-40B4-BE49-F238E27FC236}">
                      <a16:creationId xmlns:a16="http://schemas.microsoft.com/office/drawing/2014/main" id="{49414588-18A2-B4E8-B239-A36ECF4DF3BE}"/>
                    </a:ext>
                  </a:extLst>
                </p:cNvPr>
                <p:cNvSpPr/>
                <p:nvPr/>
              </p:nvSpPr>
              <p:spPr>
                <a:xfrm>
                  <a:off x="5332846" y="2396076"/>
                  <a:ext cx="133269" cy="32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866" extrusionOk="0">
                      <a:moveTo>
                        <a:pt x="3238" y="1"/>
                      </a:moveTo>
                      <a:lnTo>
                        <a:pt x="3238" y="1"/>
                      </a:lnTo>
                      <a:cubicBezTo>
                        <a:pt x="1924" y="2477"/>
                        <a:pt x="829" y="5077"/>
                        <a:pt x="0" y="7768"/>
                      </a:cubicBezTo>
                      <a:lnTo>
                        <a:pt x="347" y="7866"/>
                      </a:lnTo>
                      <a:cubicBezTo>
                        <a:pt x="1054" y="5166"/>
                        <a:pt x="2032" y="2531"/>
                        <a:pt x="3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815;p33">
                  <a:extLst>
                    <a:ext uri="{FF2B5EF4-FFF2-40B4-BE49-F238E27FC236}">
                      <a16:creationId xmlns:a16="http://schemas.microsoft.com/office/drawing/2014/main" id="{1948B6DE-1E91-FBBF-8C4E-B75D214A6565}"/>
                    </a:ext>
                  </a:extLst>
                </p:cNvPr>
                <p:cNvSpPr/>
                <p:nvPr/>
              </p:nvSpPr>
              <p:spPr>
                <a:xfrm>
                  <a:off x="5305279" y="2385666"/>
                  <a:ext cx="123888" cy="267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6490" extrusionOk="0">
                      <a:moveTo>
                        <a:pt x="3010" y="0"/>
                      </a:moveTo>
                      <a:lnTo>
                        <a:pt x="3010" y="0"/>
                      </a:lnTo>
                      <a:cubicBezTo>
                        <a:pt x="1802" y="2014"/>
                        <a:pt x="783" y="4150"/>
                        <a:pt x="0" y="6378"/>
                      </a:cubicBezTo>
                      <a:lnTo>
                        <a:pt x="344" y="6489"/>
                      </a:lnTo>
                      <a:cubicBezTo>
                        <a:pt x="1004" y="4249"/>
                        <a:pt x="1907" y="2073"/>
                        <a:pt x="30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816;p33">
                  <a:extLst>
                    <a:ext uri="{FF2B5EF4-FFF2-40B4-BE49-F238E27FC236}">
                      <a16:creationId xmlns:a16="http://schemas.microsoft.com/office/drawing/2014/main" id="{420AE34B-71C6-7513-E842-002C4CBD54D0}"/>
                    </a:ext>
                  </a:extLst>
                </p:cNvPr>
                <p:cNvSpPr/>
                <p:nvPr/>
              </p:nvSpPr>
              <p:spPr>
                <a:xfrm>
                  <a:off x="5268207" y="2379824"/>
                  <a:ext cx="113149" cy="2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463" extrusionOk="0">
                      <a:moveTo>
                        <a:pt x="2750" y="1"/>
                      </a:moveTo>
                      <a:cubicBezTo>
                        <a:pt x="1711" y="1705"/>
                        <a:pt x="788" y="3486"/>
                        <a:pt x="1" y="5331"/>
                      </a:cubicBezTo>
                      <a:lnTo>
                        <a:pt x="337" y="5462"/>
                      </a:lnTo>
                      <a:cubicBezTo>
                        <a:pt x="1006" y="3591"/>
                        <a:pt x="1815" y="1766"/>
                        <a:pt x="2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817;p33">
                  <a:extLst>
                    <a:ext uri="{FF2B5EF4-FFF2-40B4-BE49-F238E27FC236}">
                      <a16:creationId xmlns:a16="http://schemas.microsoft.com/office/drawing/2014/main" id="{2C25C3E6-3215-F444-4F58-C95A67E69D62}"/>
                    </a:ext>
                  </a:extLst>
                </p:cNvPr>
                <p:cNvSpPr/>
                <p:nvPr/>
              </p:nvSpPr>
              <p:spPr>
                <a:xfrm>
                  <a:off x="5246853" y="2345262"/>
                  <a:ext cx="111956" cy="20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4980" extrusionOk="0">
                      <a:moveTo>
                        <a:pt x="2720" y="1"/>
                      </a:moveTo>
                      <a:lnTo>
                        <a:pt x="2720" y="1"/>
                      </a:lnTo>
                      <a:cubicBezTo>
                        <a:pt x="1737" y="1561"/>
                        <a:pt x="827" y="3172"/>
                        <a:pt x="1" y="4828"/>
                      </a:cubicBezTo>
                      <a:lnTo>
                        <a:pt x="329" y="4979"/>
                      </a:lnTo>
                      <a:cubicBezTo>
                        <a:pt x="1041" y="3284"/>
                        <a:pt x="1841" y="1622"/>
                        <a:pt x="2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818;p33">
                  <a:extLst>
                    <a:ext uri="{FF2B5EF4-FFF2-40B4-BE49-F238E27FC236}">
                      <a16:creationId xmlns:a16="http://schemas.microsoft.com/office/drawing/2014/main" id="{D565CB61-2DCE-F272-CD71-9A702376F4C4}"/>
                    </a:ext>
                  </a:extLst>
                </p:cNvPr>
                <p:cNvSpPr/>
                <p:nvPr/>
              </p:nvSpPr>
              <p:spPr>
                <a:xfrm>
                  <a:off x="5215500" y="2321974"/>
                  <a:ext cx="93317" cy="18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4382" extrusionOk="0">
                      <a:moveTo>
                        <a:pt x="2268" y="0"/>
                      </a:moveTo>
                      <a:lnTo>
                        <a:pt x="2268" y="0"/>
                      </a:lnTo>
                      <a:cubicBezTo>
                        <a:pt x="1441" y="1371"/>
                        <a:pt x="683" y="2786"/>
                        <a:pt x="1" y="4241"/>
                      </a:cubicBezTo>
                      <a:lnTo>
                        <a:pt x="333" y="4382"/>
                      </a:lnTo>
                      <a:cubicBezTo>
                        <a:pt x="899" y="2892"/>
                        <a:pt x="1546" y="1429"/>
                        <a:pt x="22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819;p33">
                  <a:extLst>
                    <a:ext uri="{FF2B5EF4-FFF2-40B4-BE49-F238E27FC236}">
                      <a16:creationId xmlns:a16="http://schemas.microsoft.com/office/drawing/2014/main" id="{43ED604F-00C9-A18F-1C08-09E0116E729E}"/>
                    </a:ext>
                  </a:extLst>
                </p:cNvPr>
                <p:cNvSpPr/>
                <p:nvPr/>
              </p:nvSpPr>
              <p:spPr>
                <a:xfrm>
                  <a:off x="5199824" y="2284244"/>
                  <a:ext cx="82372" cy="1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759" extrusionOk="0">
                      <a:moveTo>
                        <a:pt x="2001" y="1"/>
                      </a:moveTo>
                      <a:cubicBezTo>
                        <a:pt x="1209" y="1131"/>
                        <a:pt x="532" y="2348"/>
                        <a:pt x="0" y="3636"/>
                      </a:cubicBezTo>
                      <a:lnTo>
                        <a:pt x="340" y="3759"/>
                      </a:lnTo>
                      <a:cubicBezTo>
                        <a:pt x="749" y="2457"/>
                        <a:pt x="1311" y="1195"/>
                        <a:pt x="20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820;p33">
                  <a:extLst>
                    <a:ext uri="{FF2B5EF4-FFF2-40B4-BE49-F238E27FC236}">
                      <a16:creationId xmlns:a16="http://schemas.microsoft.com/office/drawing/2014/main" id="{87BB9A09-9CEF-3E91-F4A6-978CC3761D55}"/>
                    </a:ext>
                  </a:extLst>
                </p:cNvPr>
                <p:cNvSpPr/>
                <p:nvPr/>
              </p:nvSpPr>
              <p:spPr>
                <a:xfrm>
                  <a:off x="5175836" y="2271201"/>
                  <a:ext cx="67478" cy="120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2924" extrusionOk="0">
                      <a:moveTo>
                        <a:pt x="1639" y="1"/>
                      </a:moveTo>
                      <a:lnTo>
                        <a:pt x="1639" y="1"/>
                      </a:lnTo>
                      <a:cubicBezTo>
                        <a:pt x="1009" y="872"/>
                        <a:pt x="457" y="1805"/>
                        <a:pt x="0" y="2792"/>
                      </a:cubicBezTo>
                      <a:lnTo>
                        <a:pt x="336" y="2924"/>
                      </a:lnTo>
                      <a:cubicBezTo>
                        <a:pt x="671" y="1917"/>
                        <a:pt x="1111" y="936"/>
                        <a:pt x="1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821;p33">
                  <a:extLst>
                    <a:ext uri="{FF2B5EF4-FFF2-40B4-BE49-F238E27FC236}">
                      <a16:creationId xmlns:a16="http://schemas.microsoft.com/office/drawing/2014/main" id="{D33B46BE-4D72-8705-A73B-52CF7D8F853D}"/>
                    </a:ext>
                  </a:extLst>
                </p:cNvPr>
                <p:cNvSpPr/>
                <p:nvPr/>
              </p:nvSpPr>
              <p:spPr>
                <a:xfrm>
                  <a:off x="5158391" y="2214462"/>
                  <a:ext cx="68177" cy="11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2880" extrusionOk="0">
                      <a:moveTo>
                        <a:pt x="1656" y="1"/>
                      </a:moveTo>
                      <a:cubicBezTo>
                        <a:pt x="1035" y="862"/>
                        <a:pt x="478" y="1776"/>
                        <a:pt x="0" y="2737"/>
                      </a:cubicBezTo>
                      <a:lnTo>
                        <a:pt x="332" y="2879"/>
                      </a:lnTo>
                      <a:cubicBezTo>
                        <a:pt x="691" y="1890"/>
                        <a:pt x="1136" y="926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822;p33">
                  <a:extLst>
                    <a:ext uri="{FF2B5EF4-FFF2-40B4-BE49-F238E27FC236}">
                      <a16:creationId xmlns:a16="http://schemas.microsoft.com/office/drawing/2014/main" id="{84FC6BB2-BC7E-2406-845B-565516A1355B}"/>
                    </a:ext>
                  </a:extLst>
                </p:cNvPr>
                <p:cNvSpPr/>
                <p:nvPr/>
              </p:nvSpPr>
              <p:spPr>
                <a:xfrm>
                  <a:off x="5133745" y="2201337"/>
                  <a:ext cx="52830" cy="8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987" extrusionOk="0">
                      <a:moveTo>
                        <a:pt x="1283" y="0"/>
                      </a:moveTo>
                      <a:lnTo>
                        <a:pt x="1283" y="0"/>
                      </a:lnTo>
                      <a:cubicBezTo>
                        <a:pt x="811" y="570"/>
                        <a:pt x="379" y="1182"/>
                        <a:pt x="0" y="1830"/>
                      </a:cubicBezTo>
                      <a:lnTo>
                        <a:pt x="326" y="1986"/>
                      </a:lnTo>
                      <a:cubicBezTo>
                        <a:pt x="588" y="1305"/>
                        <a:pt x="909" y="639"/>
                        <a:pt x="128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823;p33">
                  <a:extLst>
                    <a:ext uri="{FF2B5EF4-FFF2-40B4-BE49-F238E27FC236}">
                      <a16:creationId xmlns:a16="http://schemas.microsoft.com/office/drawing/2014/main" id="{BAA7C66D-E31F-C95A-74D9-AA24E4938320}"/>
                    </a:ext>
                  </a:extLst>
                </p:cNvPr>
                <p:cNvSpPr/>
                <p:nvPr/>
              </p:nvSpPr>
              <p:spPr>
                <a:xfrm>
                  <a:off x="5125927" y="2144104"/>
                  <a:ext cx="51802" cy="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685" extrusionOk="0">
                      <a:moveTo>
                        <a:pt x="1259" y="1"/>
                      </a:moveTo>
                      <a:lnTo>
                        <a:pt x="1" y="1477"/>
                      </a:lnTo>
                      <a:lnTo>
                        <a:pt x="296" y="1684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824;p33">
                  <a:extLst>
                    <a:ext uri="{FF2B5EF4-FFF2-40B4-BE49-F238E27FC236}">
                      <a16:creationId xmlns:a16="http://schemas.microsoft.com/office/drawing/2014/main" id="{87CA2DAD-AD89-0C6A-3DC0-65185B135671}"/>
                    </a:ext>
                  </a:extLst>
                </p:cNvPr>
                <p:cNvSpPr/>
                <p:nvPr/>
              </p:nvSpPr>
              <p:spPr>
                <a:xfrm>
                  <a:off x="5119715" y="2104317"/>
                  <a:ext cx="47358" cy="59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1151" y="1"/>
                      </a:moveTo>
                      <a:lnTo>
                        <a:pt x="1" y="1221"/>
                      </a:lnTo>
                      <a:lnTo>
                        <a:pt x="289" y="1439"/>
                      </a:lnTo>
                      <a:lnTo>
                        <a:pt x="11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825;p33">
                  <a:extLst>
                    <a:ext uri="{FF2B5EF4-FFF2-40B4-BE49-F238E27FC236}">
                      <a16:creationId xmlns:a16="http://schemas.microsoft.com/office/drawing/2014/main" id="{8517232A-6D46-01BE-D09D-52324B3A8605}"/>
                    </a:ext>
                  </a:extLst>
                </p:cNvPr>
                <p:cNvSpPr/>
                <p:nvPr/>
              </p:nvSpPr>
              <p:spPr>
                <a:xfrm>
                  <a:off x="5110951" y="2065311"/>
                  <a:ext cx="43984" cy="4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177" extrusionOk="0">
                      <a:moveTo>
                        <a:pt x="1069" y="1"/>
                      </a:moveTo>
                      <a:lnTo>
                        <a:pt x="0" y="937"/>
                      </a:lnTo>
                      <a:lnTo>
                        <a:pt x="271" y="1177"/>
                      </a:lnTo>
                      <a:lnTo>
                        <a:pt x="10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826;p33">
                  <a:extLst>
                    <a:ext uri="{FF2B5EF4-FFF2-40B4-BE49-F238E27FC236}">
                      <a16:creationId xmlns:a16="http://schemas.microsoft.com/office/drawing/2014/main" id="{C70B37FA-906D-A29C-9A0F-D69997793D5B}"/>
                    </a:ext>
                  </a:extLst>
                </p:cNvPr>
                <p:cNvSpPr/>
                <p:nvPr/>
              </p:nvSpPr>
              <p:spPr>
                <a:xfrm>
                  <a:off x="5109552" y="2017460"/>
                  <a:ext cx="39211" cy="4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1126" extrusionOk="0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667" y="331"/>
                        <a:pt x="345" y="620"/>
                        <a:pt x="0" y="862"/>
                      </a:cubicBezTo>
                      <a:lnTo>
                        <a:pt x="248" y="1126"/>
                      </a:lnTo>
                      <a:cubicBezTo>
                        <a:pt x="532" y="775"/>
                        <a:pt x="768" y="396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827;p33">
                  <a:extLst>
                    <a:ext uri="{FF2B5EF4-FFF2-40B4-BE49-F238E27FC236}">
                      <a16:creationId xmlns:a16="http://schemas.microsoft.com/office/drawing/2014/main" id="{8C937712-517E-6BD4-818A-7A571F0A8ED3}"/>
                    </a:ext>
                  </a:extLst>
                </p:cNvPr>
                <p:cNvSpPr/>
                <p:nvPr/>
              </p:nvSpPr>
              <p:spPr>
                <a:xfrm>
                  <a:off x="5107207" y="1971953"/>
                  <a:ext cx="40487" cy="44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081" extrusionOk="0">
                      <a:moveTo>
                        <a:pt x="983" y="1"/>
                      </a:moveTo>
                      <a:lnTo>
                        <a:pt x="0" y="842"/>
                      </a:lnTo>
                      <a:lnTo>
                        <a:pt x="271" y="108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828;p33">
                  <a:extLst>
                    <a:ext uri="{FF2B5EF4-FFF2-40B4-BE49-F238E27FC236}">
                      <a16:creationId xmlns:a16="http://schemas.microsoft.com/office/drawing/2014/main" id="{BA55CEB3-1543-8B36-B439-E3F142662353}"/>
                    </a:ext>
                  </a:extLst>
                </p:cNvPr>
                <p:cNvSpPr/>
                <p:nvPr/>
              </p:nvSpPr>
              <p:spPr>
                <a:xfrm>
                  <a:off x="5320914" y="2241823"/>
                  <a:ext cx="42626" cy="5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444" extrusionOk="0">
                      <a:moveTo>
                        <a:pt x="1035" y="0"/>
                      </a:moveTo>
                      <a:lnTo>
                        <a:pt x="1035" y="0"/>
                      </a:lnTo>
                      <a:cubicBezTo>
                        <a:pt x="648" y="382"/>
                        <a:pt x="299" y="813"/>
                        <a:pt x="1" y="1284"/>
                      </a:cubicBezTo>
                      <a:lnTo>
                        <a:pt x="325" y="1444"/>
                      </a:lnTo>
                      <a:cubicBezTo>
                        <a:pt x="503" y="944"/>
                        <a:pt x="741" y="458"/>
                        <a:pt x="1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829;p33">
                  <a:extLst>
                    <a:ext uri="{FF2B5EF4-FFF2-40B4-BE49-F238E27FC236}">
                      <a16:creationId xmlns:a16="http://schemas.microsoft.com/office/drawing/2014/main" id="{FE2B95D5-EF9A-8354-51A3-58B508CCAFD1}"/>
                    </a:ext>
                  </a:extLst>
                </p:cNvPr>
                <p:cNvSpPr/>
                <p:nvPr/>
              </p:nvSpPr>
              <p:spPr>
                <a:xfrm>
                  <a:off x="5393946" y="2236186"/>
                  <a:ext cx="82989" cy="12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3023" extrusionOk="0">
                      <a:moveTo>
                        <a:pt x="2017" y="1"/>
                      </a:moveTo>
                      <a:cubicBezTo>
                        <a:pt x="1266" y="888"/>
                        <a:pt x="590" y="1844"/>
                        <a:pt x="0" y="2857"/>
                      </a:cubicBezTo>
                      <a:lnTo>
                        <a:pt x="320" y="3022"/>
                      </a:lnTo>
                      <a:cubicBezTo>
                        <a:pt x="794" y="1973"/>
                        <a:pt x="1362" y="96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4" name="Google Shape;830;p33">
                  <a:extLst>
                    <a:ext uri="{FF2B5EF4-FFF2-40B4-BE49-F238E27FC236}">
                      <a16:creationId xmlns:a16="http://schemas.microsoft.com/office/drawing/2014/main" id="{9AE5F7BE-E011-0F64-0E36-45736FEDD18A}"/>
                    </a:ext>
                  </a:extLst>
                </p:cNvPr>
                <p:cNvSpPr/>
                <p:nvPr/>
              </p:nvSpPr>
              <p:spPr>
                <a:xfrm>
                  <a:off x="5446488" y="2239396"/>
                  <a:ext cx="81591" cy="12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3034" extrusionOk="0">
                      <a:moveTo>
                        <a:pt x="1982" y="0"/>
                      </a:moveTo>
                      <a:cubicBezTo>
                        <a:pt x="1239" y="890"/>
                        <a:pt x="575" y="1853"/>
                        <a:pt x="1" y="2873"/>
                      </a:cubicBezTo>
                      <a:lnTo>
                        <a:pt x="324" y="3033"/>
                      </a:lnTo>
                      <a:cubicBezTo>
                        <a:pt x="781" y="1980"/>
                        <a:pt x="1336" y="963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831;p33">
                  <a:extLst>
                    <a:ext uri="{FF2B5EF4-FFF2-40B4-BE49-F238E27FC236}">
                      <a16:creationId xmlns:a16="http://schemas.microsoft.com/office/drawing/2014/main" id="{78562303-D184-E894-7B9C-0C0CB6ABBC43}"/>
                    </a:ext>
                  </a:extLst>
                </p:cNvPr>
                <p:cNvSpPr/>
                <p:nvPr/>
              </p:nvSpPr>
              <p:spPr>
                <a:xfrm>
                  <a:off x="7184124" y="1997052"/>
                  <a:ext cx="196426" cy="15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380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18" y="842"/>
                        <a:pt x="3311" y="2206"/>
                        <a:pt x="4492" y="3803"/>
                      </a:cubicBezTo>
                      <a:lnTo>
                        <a:pt x="4774" y="3576"/>
                      </a:lnTo>
                      <a:cubicBezTo>
                        <a:pt x="3487" y="2038"/>
                        <a:pt x="1876" y="733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832;p33">
                  <a:extLst>
                    <a:ext uri="{FF2B5EF4-FFF2-40B4-BE49-F238E27FC236}">
                      <a16:creationId xmlns:a16="http://schemas.microsoft.com/office/drawing/2014/main" id="{5826C375-1B6A-0EA1-8F6C-1A4F35882EC8}"/>
                    </a:ext>
                  </a:extLst>
                </p:cNvPr>
                <p:cNvSpPr/>
                <p:nvPr/>
              </p:nvSpPr>
              <p:spPr>
                <a:xfrm>
                  <a:off x="7183260" y="1904805"/>
                  <a:ext cx="208893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467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928" y="1182"/>
                        <a:pt x="3572" y="2796"/>
                        <a:pt x="4778" y="4675"/>
                      </a:cubicBezTo>
                      <a:lnTo>
                        <a:pt x="5077" y="4472"/>
                      </a:lnTo>
                      <a:cubicBezTo>
                        <a:pt x="3740" y="2615"/>
                        <a:pt x="1989" y="10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833;p33">
                  <a:extLst>
                    <a:ext uri="{FF2B5EF4-FFF2-40B4-BE49-F238E27FC236}">
                      <a16:creationId xmlns:a16="http://schemas.microsoft.com/office/drawing/2014/main" id="{08BED29A-8693-BCCF-1EB0-DC8D8BDA54FC}"/>
                    </a:ext>
                  </a:extLst>
                </p:cNvPr>
                <p:cNvSpPr/>
                <p:nvPr/>
              </p:nvSpPr>
              <p:spPr>
                <a:xfrm>
                  <a:off x="7167337" y="1857282"/>
                  <a:ext cx="233992" cy="18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4389" extrusionOk="0">
                      <a:moveTo>
                        <a:pt x="1" y="1"/>
                      </a:moveTo>
                      <a:cubicBezTo>
                        <a:pt x="2102" y="1060"/>
                        <a:pt x="3959" y="2571"/>
                        <a:pt x="5411" y="4389"/>
                      </a:cubicBezTo>
                      <a:lnTo>
                        <a:pt x="5687" y="4156"/>
                      </a:lnTo>
                      <a:cubicBezTo>
                        <a:pt x="4109" y="2376"/>
                        <a:pt x="2154" y="952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834;p33">
                  <a:extLst>
                    <a:ext uri="{FF2B5EF4-FFF2-40B4-BE49-F238E27FC236}">
                      <a16:creationId xmlns:a16="http://schemas.microsoft.com/office/drawing/2014/main" id="{ABB7468E-7DC5-3880-F9B9-19027A66FBA3}"/>
                    </a:ext>
                  </a:extLst>
                </p:cNvPr>
                <p:cNvSpPr/>
                <p:nvPr/>
              </p:nvSpPr>
              <p:spPr>
                <a:xfrm>
                  <a:off x="7132775" y="1794947"/>
                  <a:ext cx="265756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4217" extrusionOk="0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" y="30"/>
                        <a:pt x="28" y="62"/>
                        <a:pt x="56" y="62"/>
                      </a:cubicBezTo>
                      <a:cubicBezTo>
                        <a:pt x="61" y="62"/>
                        <a:pt x="66" y="61"/>
                        <a:pt x="71" y="58"/>
                      </a:cubicBezTo>
                      <a:lnTo>
                        <a:pt x="71" y="58"/>
                      </a:lnTo>
                      <a:cubicBezTo>
                        <a:pt x="66" y="60"/>
                        <a:pt x="62" y="61"/>
                        <a:pt x="58" y="61"/>
                      </a:cubicBezTo>
                      <a:cubicBezTo>
                        <a:pt x="29" y="61"/>
                        <a:pt x="4" y="27"/>
                        <a:pt x="17" y="1"/>
                      </a:cubicBezTo>
                      <a:lnTo>
                        <a:pt x="17" y="1"/>
                      </a:lnTo>
                      <a:cubicBezTo>
                        <a:pt x="2403" y="707"/>
                        <a:pt x="4623" y="2281"/>
                        <a:pt x="6182" y="4217"/>
                      </a:cubicBezTo>
                      <a:cubicBezTo>
                        <a:pt x="6182" y="4217"/>
                        <a:pt x="6458" y="3984"/>
                        <a:pt x="6458" y="3984"/>
                      </a:cubicBezTo>
                      <a:cubicBezTo>
                        <a:pt x="4765" y="2074"/>
                        <a:pt x="2415" y="571"/>
                        <a:pt x="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835;p33">
                  <a:extLst>
                    <a:ext uri="{FF2B5EF4-FFF2-40B4-BE49-F238E27FC236}">
                      <a16:creationId xmlns:a16="http://schemas.microsoft.com/office/drawing/2014/main" id="{C5B565B6-1FA0-F502-3D17-B98161147661}"/>
                    </a:ext>
                  </a:extLst>
                </p:cNvPr>
                <p:cNvSpPr/>
                <p:nvPr/>
              </p:nvSpPr>
              <p:spPr>
                <a:xfrm>
                  <a:off x="7110927" y="1735452"/>
                  <a:ext cx="287480" cy="16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4015" extrusionOk="0">
                      <a:moveTo>
                        <a:pt x="0" y="0"/>
                      </a:moveTo>
                      <a:cubicBezTo>
                        <a:pt x="1904" y="595"/>
                        <a:pt x="3688" y="1533"/>
                        <a:pt x="5248" y="2767"/>
                      </a:cubicBezTo>
                      <a:cubicBezTo>
                        <a:pt x="5823" y="3171"/>
                        <a:pt x="6195" y="3712"/>
                        <a:pt x="6868" y="4014"/>
                      </a:cubicBezTo>
                      <a:lnTo>
                        <a:pt x="6987" y="3674"/>
                      </a:lnTo>
                      <a:cubicBezTo>
                        <a:pt x="6428" y="3452"/>
                        <a:pt x="5938" y="2885"/>
                        <a:pt x="5411" y="2551"/>
                      </a:cubicBezTo>
                      <a:cubicBezTo>
                        <a:pt x="3785" y="1379"/>
                        <a:pt x="1934" y="50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836;p33">
                  <a:extLst>
                    <a:ext uri="{FF2B5EF4-FFF2-40B4-BE49-F238E27FC236}">
                      <a16:creationId xmlns:a16="http://schemas.microsoft.com/office/drawing/2014/main" id="{F67247DE-DC3D-6B72-13CF-272BBEDC3151}"/>
                    </a:ext>
                  </a:extLst>
                </p:cNvPr>
                <p:cNvSpPr/>
                <p:nvPr/>
              </p:nvSpPr>
              <p:spPr>
                <a:xfrm>
                  <a:off x="7086363" y="1690933"/>
                  <a:ext cx="305049" cy="14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" h="3591" extrusionOk="0">
                      <a:moveTo>
                        <a:pt x="0" y="0"/>
                      </a:moveTo>
                      <a:cubicBezTo>
                        <a:pt x="2688" y="478"/>
                        <a:pt x="5209" y="1747"/>
                        <a:pt x="7173" y="3590"/>
                      </a:cubicBezTo>
                      <a:lnTo>
                        <a:pt x="7414" y="3322"/>
                      </a:lnTo>
                      <a:cubicBezTo>
                        <a:pt x="5316" y="1521"/>
                        <a:pt x="2706" y="3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837;p33">
                  <a:extLst>
                    <a:ext uri="{FF2B5EF4-FFF2-40B4-BE49-F238E27FC236}">
                      <a16:creationId xmlns:a16="http://schemas.microsoft.com/office/drawing/2014/main" id="{14BE9BB2-F9B7-8B8C-3D6C-EFA1CF3FC966}"/>
                    </a:ext>
                  </a:extLst>
                </p:cNvPr>
                <p:cNvSpPr/>
                <p:nvPr/>
              </p:nvSpPr>
              <p:spPr>
                <a:xfrm>
                  <a:off x="7067272" y="1645961"/>
                  <a:ext cx="309698" cy="12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311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704" y="209"/>
                        <a:pt x="5305" y="1330"/>
                        <a:pt x="7291" y="3114"/>
                      </a:cubicBezTo>
                      <a:lnTo>
                        <a:pt x="7527" y="2840"/>
                      </a:lnTo>
                      <a:cubicBezTo>
                        <a:pt x="5401" y="1094"/>
                        <a:pt x="2710" y="88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838;p33">
                  <a:extLst>
                    <a:ext uri="{FF2B5EF4-FFF2-40B4-BE49-F238E27FC236}">
                      <a16:creationId xmlns:a16="http://schemas.microsoft.com/office/drawing/2014/main" id="{679F1893-5063-0D71-593F-3A0B505BEC33}"/>
                    </a:ext>
                  </a:extLst>
                </p:cNvPr>
                <p:cNvSpPr/>
                <p:nvPr/>
              </p:nvSpPr>
              <p:spPr>
                <a:xfrm>
                  <a:off x="7032299" y="1594736"/>
                  <a:ext cx="335044" cy="12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3" h="3001" extrusionOk="0">
                      <a:moveTo>
                        <a:pt x="460" y="0"/>
                      </a:moveTo>
                      <a:cubicBezTo>
                        <a:pt x="307" y="0"/>
                        <a:pt x="153" y="3"/>
                        <a:pt x="0" y="9"/>
                      </a:cubicBezTo>
                      <a:cubicBezTo>
                        <a:pt x="2904" y="15"/>
                        <a:pt x="5767" y="1109"/>
                        <a:pt x="7910" y="3001"/>
                      </a:cubicBezTo>
                      <a:lnTo>
                        <a:pt x="8142" y="2725"/>
                      </a:lnTo>
                      <a:cubicBezTo>
                        <a:pt x="5974" y="966"/>
                        <a:pt x="3210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839;p33">
                  <a:extLst>
                    <a:ext uri="{FF2B5EF4-FFF2-40B4-BE49-F238E27FC236}">
                      <a16:creationId xmlns:a16="http://schemas.microsoft.com/office/drawing/2014/main" id="{9F8BA096-964F-CC6D-0324-4FD387A65810}"/>
                    </a:ext>
                  </a:extLst>
                </p:cNvPr>
                <p:cNvSpPr/>
                <p:nvPr/>
              </p:nvSpPr>
              <p:spPr>
                <a:xfrm>
                  <a:off x="6994116" y="1542852"/>
                  <a:ext cx="361665" cy="11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" h="2817" extrusionOk="0">
                      <a:moveTo>
                        <a:pt x="1638" y="0"/>
                      </a:moveTo>
                      <a:cubicBezTo>
                        <a:pt x="1089" y="0"/>
                        <a:pt x="542" y="41"/>
                        <a:pt x="1" y="124"/>
                      </a:cubicBezTo>
                      <a:cubicBezTo>
                        <a:pt x="404" y="78"/>
                        <a:pt x="809" y="56"/>
                        <a:pt x="1213" y="56"/>
                      </a:cubicBezTo>
                      <a:cubicBezTo>
                        <a:pt x="3903" y="56"/>
                        <a:pt x="6570" y="1055"/>
                        <a:pt x="8555" y="2816"/>
                      </a:cubicBezTo>
                      <a:lnTo>
                        <a:pt x="8789" y="2542"/>
                      </a:lnTo>
                      <a:cubicBezTo>
                        <a:pt x="6777" y="893"/>
                        <a:pt x="4199" y="0"/>
                        <a:pt x="1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840;p33">
                  <a:extLst>
                    <a:ext uri="{FF2B5EF4-FFF2-40B4-BE49-F238E27FC236}">
                      <a16:creationId xmlns:a16="http://schemas.microsoft.com/office/drawing/2014/main" id="{16AD7E8F-A19B-DA12-B4CE-CAE3EE1C3EEE}"/>
                    </a:ext>
                  </a:extLst>
                </p:cNvPr>
                <p:cNvSpPr/>
                <p:nvPr/>
              </p:nvSpPr>
              <p:spPr>
                <a:xfrm>
                  <a:off x="6961859" y="1491709"/>
                  <a:ext cx="370881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547" extrusionOk="0">
                      <a:moveTo>
                        <a:pt x="2414" y="1"/>
                      </a:moveTo>
                      <a:cubicBezTo>
                        <a:pt x="1600" y="1"/>
                        <a:pt x="789" y="95"/>
                        <a:pt x="0" y="286"/>
                      </a:cubicBezTo>
                      <a:cubicBezTo>
                        <a:pt x="665" y="151"/>
                        <a:pt x="1340" y="86"/>
                        <a:pt x="2014" y="86"/>
                      </a:cubicBezTo>
                      <a:cubicBezTo>
                        <a:pt x="4481" y="86"/>
                        <a:pt x="6932" y="965"/>
                        <a:pt x="8784" y="2547"/>
                      </a:cubicBezTo>
                      <a:lnTo>
                        <a:pt x="9013" y="2268"/>
                      </a:lnTo>
                      <a:cubicBezTo>
                        <a:pt x="7137" y="787"/>
                        <a:pt x="4767" y="1"/>
                        <a:pt x="24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841;p33">
                  <a:extLst>
                    <a:ext uri="{FF2B5EF4-FFF2-40B4-BE49-F238E27FC236}">
                      <a16:creationId xmlns:a16="http://schemas.microsoft.com/office/drawing/2014/main" id="{69E4E5E4-28DA-2A9E-C86A-96C92DA691A3}"/>
                    </a:ext>
                  </a:extLst>
                </p:cNvPr>
                <p:cNvSpPr/>
                <p:nvPr/>
              </p:nvSpPr>
              <p:spPr>
                <a:xfrm>
                  <a:off x="6925404" y="1441553"/>
                  <a:ext cx="382155" cy="8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2139" extrusionOk="0">
                      <a:moveTo>
                        <a:pt x="3141" y="0"/>
                      </a:moveTo>
                      <a:cubicBezTo>
                        <a:pt x="2117" y="0"/>
                        <a:pt x="1096" y="144"/>
                        <a:pt x="115" y="441"/>
                      </a:cubicBezTo>
                      <a:cubicBezTo>
                        <a:pt x="1" y="498"/>
                        <a:pt x="48" y="640"/>
                        <a:pt x="125" y="640"/>
                      </a:cubicBezTo>
                      <a:cubicBezTo>
                        <a:pt x="126" y="640"/>
                        <a:pt x="128" y="640"/>
                        <a:pt x="129" y="639"/>
                      </a:cubicBezTo>
                      <a:lnTo>
                        <a:pt x="129" y="639"/>
                      </a:lnTo>
                      <a:cubicBezTo>
                        <a:pt x="130" y="640"/>
                        <a:pt x="131" y="640"/>
                        <a:pt x="132" y="640"/>
                      </a:cubicBezTo>
                      <a:cubicBezTo>
                        <a:pt x="145" y="640"/>
                        <a:pt x="157" y="635"/>
                        <a:pt x="168" y="625"/>
                      </a:cubicBezTo>
                      <a:lnTo>
                        <a:pt x="168" y="625"/>
                      </a:lnTo>
                      <a:cubicBezTo>
                        <a:pt x="155" y="634"/>
                        <a:pt x="141" y="639"/>
                        <a:pt x="129" y="639"/>
                      </a:cubicBezTo>
                      <a:lnTo>
                        <a:pt x="129" y="639"/>
                      </a:lnTo>
                      <a:cubicBezTo>
                        <a:pt x="95" y="637"/>
                        <a:pt x="62" y="602"/>
                        <a:pt x="55" y="570"/>
                      </a:cubicBezTo>
                      <a:cubicBezTo>
                        <a:pt x="46" y="398"/>
                        <a:pt x="294" y="413"/>
                        <a:pt x="414" y="372"/>
                      </a:cubicBezTo>
                      <a:cubicBezTo>
                        <a:pt x="1172" y="202"/>
                        <a:pt x="1948" y="119"/>
                        <a:pt x="2726" y="119"/>
                      </a:cubicBezTo>
                      <a:cubicBezTo>
                        <a:pt x="4987" y="119"/>
                        <a:pt x="7255" y="822"/>
                        <a:pt x="9082" y="2138"/>
                      </a:cubicBezTo>
                      <a:cubicBezTo>
                        <a:pt x="9082" y="2138"/>
                        <a:pt x="9287" y="1841"/>
                        <a:pt x="9287" y="1841"/>
                      </a:cubicBezTo>
                      <a:cubicBezTo>
                        <a:pt x="7477" y="644"/>
                        <a:pt x="5305" y="0"/>
                        <a:pt x="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842;p33">
                  <a:extLst>
                    <a:ext uri="{FF2B5EF4-FFF2-40B4-BE49-F238E27FC236}">
                      <a16:creationId xmlns:a16="http://schemas.microsoft.com/office/drawing/2014/main" id="{0E7257B9-7338-BC8C-E2B2-97E36862A848}"/>
                    </a:ext>
                  </a:extLst>
                </p:cNvPr>
                <p:cNvSpPr/>
                <p:nvPr/>
              </p:nvSpPr>
              <p:spPr>
                <a:xfrm>
                  <a:off x="6895656" y="1401231"/>
                  <a:ext cx="372445" cy="6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498" extrusionOk="0">
                      <a:moveTo>
                        <a:pt x="3840" y="1"/>
                      </a:moveTo>
                      <a:cubicBezTo>
                        <a:pt x="2533" y="1"/>
                        <a:pt x="1231" y="211"/>
                        <a:pt x="1" y="632"/>
                      </a:cubicBezTo>
                      <a:cubicBezTo>
                        <a:pt x="1094" y="304"/>
                        <a:pt x="2231" y="144"/>
                        <a:pt x="3365" y="144"/>
                      </a:cubicBezTo>
                      <a:cubicBezTo>
                        <a:pt x="5289" y="144"/>
                        <a:pt x="7205" y="606"/>
                        <a:pt x="8889" y="1497"/>
                      </a:cubicBezTo>
                      <a:lnTo>
                        <a:pt x="9052" y="1175"/>
                      </a:lnTo>
                      <a:cubicBezTo>
                        <a:pt x="7423" y="393"/>
                        <a:pt x="5628" y="1"/>
                        <a:pt x="3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843;p33">
                  <a:extLst>
                    <a:ext uri="{FF2B5EF4-FFF2-40B4-BE49-F238E27FC236}">
                      <a16:creationId xmlns:a16="http://schemas.microsoft.com/office/drawing/2014/main" id="{BC2447AD-3396-1726-857B-B924CFA5AC92}"/>
                    </a:ext>
                  </a:extLst>
                </p:cNvPr>
                <p:cNvSpPr/>
                <p:nvPr/>
              </p:nvSpPr>
              <p:spPr>
                <a:xfrm>
                  <a:off x="6872615" y="1352474"/>
                  <a:ext cx="362158" cy="5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2" h="1346" extrusionOk="0">
                      <a:moveTo>
                        <a:pt x="4185" y="1"/>
                      </a:moveTo>
                      <a:cubicBezTo>
                        <a:pt x="2787" y="1"/>
                        <a:pt x="1389" y="266"/>
                        <a:pt x="92" y="799"/>
                      </a:cubicBezTo>
                      <a:cubicBezTo>
                        <a:pt x="52" y="819"/>
                        <a:pt x="1" y="852"/>
                        <a:pt x="3" y="906"/>
                      </a:cubicBezTo>
                      <a:cubicBezTo>
                        <a:pt x="3" y="932"/>
                        <a:pt x="28" y="944"/>
                        <a:pt x="53" y="944"/>
                      </a:cubicBezTo>
                      <a:cubicBezTo>
                        <a:pt x="81" y="944"/>
                        <a:pt x="107" y="929"/>
                        <a:pt x="93" y="900"/>
                      </a:cubicBezTo>
                      <a:lnTo>
                        <a:pt x="93" y="900"/>
                      </a:lnTo>
                      <a:cubicBezTo>
                        <a:pt x="106" y="928"/>
                        <a:pt x="82" y="941"/>
                        <a:pt x="56" y="941"/>
                      </a:cubicBezTo>
                      <a:cubicBezTo>
                        <a:pt x="32" y="941"/>
                        <a:pt x="6" y="929"/>
                        <a:pt x="8" y="906"/>
                      </a:cubicBezTo>
                      <a:cubicBezTo>
                        <a:pt x="6" y="794"/>
                        <a:pt x="300" y="756"/>
                        <a:pt x="368" y="716"/>
                      </a:cubicBezTo>
                      <a:cubicBezTo>
                        <a:pt x="1451" y="349"/>
                        <a:pt x="2598" y="168"/>
                        <a:pt x="3746" y="168"/>
                      </a:cubicBezTo>
                      <a:cubicBezTo>
                        <a:pt x="5444" y="168"/>
                        <a:pt x="7144" y="565"/>
                        <a:pt x="8641" y="1345"/>
                      </a:cubicBezTo>
                      <a:lnTo>
                        <a:pt x="8801" y="1022"/>
                      </a:lnTo>
                      <a:cubicBezTo>
                        <a:pt x="7357" y="342"/>
                        <a:pt x="5771" y="1"/>
                        <a:pt x="41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844;p33">
                  <a:extLst>
                    <a:ext uri="{FF2B5EF4-FFF2-40B4-BE49-F238E27FC236}">
                      <a16:creationId xmlns:a16="http://schemas.microsoft.com/office/drawing/2014/main" id="{6CA48C15-2B0B-8C70-78ED-26559D73E09D}"/>
                    </a:ext>
                  </a:extLst>
                </p:cNvPr>
                <p:cNvSpPr/>
                <p:nvPr/>
              </p:nvSpPr>
              <p:spPr>
                <a:xfrm>
                  <a:off x="6829701" y="1307626"/>
                  <a:ext cx="377835" cy="4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1132" extrusionOk="0">
                      <a:moveTo>
                        <a:pt x="4912" y="1"/>
                      </a:moveTo>
                      <a:cubicBezTo>
                        <a:pt x="3217" y="1"/>
                        <a:pt x="1528" y="360"/>
                        <a:pt x="1" y="1069"/>
                      </a:cubicBezTo>
                      <a:cubicBezTo>
                        <a:pt x="1412" y="479"/>
                        <a:pt x="2935" y="186"/>
                        <a:pt x="4453" y="186"/>
                      </a:cubicBezTo>
                      <a:cubicBezTo>
                        <a:pt x="6034" y="186"/>
                        <a:pt x="7609" y="503"/>
                        <a:pt x="9045" y="1131"/>
                      </a:cubicBezTo>
                      <a:lnTo>
                        <a:pt x="9182" y="797"/>
                      </a:lnTo>
                      <a:cubicBezTo>
                        <a:pt x="7819" y="264"/>
                        <a:pt x="6364" y="1"/>
                        <a:pt x="4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845;p33">
                  <a:extLst>
                    <a:ext uri="{FF2B5EF4-FFF2-40B4-BE49-F238E27FC236}">
                      <a16:creationId xmlns:a16="http://schemas.microsoft.com/office/drawing/2014/main" id="{45E314BA-200C-495C-D207-631D4DBB21EB}"/>
                    </a:ext>
                  </a:extLst>
                </p:cNvPr>
                <p:cNvSpPr/>
                <p:nvPr/>
              </p:nvSpPr>
              <p:spPr>
                <a:xfrm>
                  <a:off x="6796991" y="1266975"/>
                  <a:ext cx="369564" cy="5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" h="1431" extrusionOk="0">
                      <a:moveTo>
                        <a:pt x="5789" y="0"/>
                      </a:moveTo>
                      <a:cubicBezTo>
                        <a:pt x="3783" y="0"/>
                        <a:pt x="1783" y="486"/>
                        <a:pt x="61" y="1424"/>
                      </a:cubicBezTo>
                      <a:cubicBezTo>
                        <a:pt x="10" y="1344"/>
                        <a:pt x="82" y="1227"/>
                        <a:pt x="176" y="1222"/>
                      </a:cubicBezTo>
                      <a:lnTo>
                        <a:pt x="176" y="1222"/>
                      </a:lnTo>
                      <a:cubicBezTo>
                        <a:pt x="82" y="1224"/>
                        <a:pt x="1" y="1339"/>
                        <a:pt x="52" y="1430"/>
                      </a:cubicBezTo>
                      <a:cubicBezTo>
                        <a:pt x="1694" y="636"/>
                        <a:pt x="3518" y="230"/>
                        <a:pt x="5333" y="230"/>
                      </a:cubicBezTo>
                      <a:cubicBezTo>
                        <a:pt x="6538" y="230"/>
                        <a:pt x="7739" y="409"/>
                        <a:pt x="8880" y="773"/>
                      </a:cubicBezTo>
                      <a:lnTo>
                        <a:pt x="8982" y="426"/>
                      </a:lnTo>
                      <a:cubicBezTo>
                        <a:pt x="7944" y="140"/>
                        <a:pt x="6866" y="0"/>
                        <a:pt x="5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846;p33">
                  <a:extLst>
                    <a:ext uri="{FF2B5EF4-FFF2-40B4-BE49-F238E27FC236}">
                      <a16:creationId xmlns:a16="http://schemas.microsoft.com/office/drawing/2014/main" id="{2ADA3611-4C31-9E86-CA9C-F1B4A6D394E9}"/>
                    </a:ext>
                  </a:extLst>
                </p:cNvPr>
                <p:cNvSpPr/>
                <p:nvPr/>
              </p:nvSpPr>
              <p:spPr>
                <a:xfrm>
                  <a:off x="6765391" y="1224801"/>
                  <a:ext cx="371004" cy="7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7" h="1799" extrusionOk="0">
                      <a:moveTo>
                        <a:pt x="6201" y="0"/>
                      </a:moveTo>
                      <a:cubicBezTo>
                        <a:pt x="4039" y="0"/>
                        <a:pt x="1868" y="598"/>
                        <a:pt x="135" y="1711"/>
                      </a:cubicBezTo>
                      <a:lnTo>
                        <a:pt x="135" y="1711"/>
                      </a:lnTo>
                      <a:cubicBezTo>
                        <a:pt x="1846" y="754"/>
                        <a:pt x="3822" y="246"/>
                        <a:pt x="5785" y="246"/>
                      </a:cubicBezTo>
                      <a:cubicBezTo>
                        <a:pt x="6849" y="246"/>
                        <a:pt x="7908" y="395"/>
                        <a:pt x="8919" y="703"/>
                      </a:cubicBezTo>
                      <a:cubicBezTo>
                        <a:pt x="8919" y="703"/>
                        <a:pt x="9016" y="355"/>
                        <a:pt x="9016" y="355"/>
                      </a:cubicBezTo>
                      <a:cubicBezTo>
                        <a:pt x="8105" y="116"/>
                        <a:pt x="7154" y="0"/>
                        <a:pt x="6201" y="0"/>
                      </a:cubicBezTo>
                      <a:close/>
                      <a:moveTo>
                        <a:pt x="135" y="1711"/>
                      </a:moveTo>
                      <a:cubicBezTo>
                        <a:pt x="90" y="1736"/>
                        <a:pt x="45" y="1761"/>
                        <a:pt x="1" y="1787"/>
                      </a:cubicBezTo>
                      <a:lnTo>
                        <a:pt x="18" y="1787"/>
                      </a:lnTo>
                      <a:lnTo>
                        <a:pt x="18" y="1787"/>
                      </a:lnTo>
                      <a:cubicBezTo>
                        <a:pt x="57" y="1762"/>
                        <a:pt x="96" y="1736"/>
                        <a:pt x="135" y="1711"/>
                      </a:cubicBezTo>
                      <a:close/>
                      <a:moveTo>
                        <a:pt x="18" y="1787"/>
                      </a:moveTo>
                      <a:lnTo>
                        <a:pt x="18" y="1787"/>
                      </a:lnTo>
                      <a:cubicBezTo>
                        <a:pt x="12" y="1791"/>
                        <a:pt x="6" y="1795"/>
                        <a:pt x="1" y="1799"/>
                      </a:cubicBezTo>
                      <a:lnTo>
                        <a:pt x="320" y="1792"/>
                      </a:lnTo>
                      <a:lnTo>
                        <a:pt x="18" y="17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847;p33">
                  <a:extLst>
                    <a:ext uri="{FF2B5EF4-FFF2-40B4-BE49-F238E27FC236}">
                      <a16:creationId xmlns:a16="http://schemas.microsoft.com/office/drawing/2014/main" id="{5167E3AE-A15B-689B-346F-59216E5E1134}"/>
                    </a:ext>
                  </a:extLst>
                </p:cNvPr>
                <p:cNvSpPr/>
                <p:nvPr/>
              </p:nvSpPr>
              <p:spPr>
                <a:xfrm>
                  <a:off x="6712972" y="1190610"/>
                  <a:ext cx="370346" cy="7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934" extrusionOk="0">
                      <a:moveTo>
                        <a:pt x="6839" y="0"/>
                      </a:moveTo>
                      <a:cubicBezTo>
                        <a:pt x="4492" y="0"/>
                        <a:pt x="2152" y="605"/>
                        <a:pt x="105" y="1757"/>
                      </a:cubicBezTo>
                      <a:cubicBezTo>
                        <a:pt x="64" y="1780"/>
                        <a:pt x="15" y="1812"/>
                        <a:pt x="7" y="1865"/>
                      </a:cubicBezTo>
                      <a:cubicBezTo>
                        <a:pt x="1" y="1900"/>
                        <a:pt x="39" y="1934"/>
                        <a:pt x="72" y="1934"/>
                      </a:cubicBezTo>
                      <a:cubicBezTo>
                        <a:pt x="86" y="1934"/>
                        <a:pt x="99" y="1927"/>
                        <a:pt x="107" y="1911"/>
                      </a:cubicBezTo>
                      <a:lnTo>
                        <a:pt x="107" y="1911"/>
                      </a:lnTo>
                      <a:cubicBezTo>
                        <a:pt x="99" y="1926"/>
                        <a:pt x="86" y="1932"/>
                        <a:pt x="73" y="1932"/>
                      </a:cubicBezTo>
                      <a:cubicBezTo>
                        <a:pt x="42" y="1932"/>
                        <a:pt x="5" y="1897"/>
                        <a:pt x="13" y="1865"/>
                      </a:cubicBezTo>
                      <a:cubicBezTo>
                        <a:pt x="30" y="1765"/>
                        <a:pt x="304" y="1685"/>
                        <a:pt x="375" y="1636"/>
                      </a:cubicBezTo>
                      <a:cubicBezTo>
                        <a:pt x="2214" y="735"/>
                        <a:pt x="4270" y="270"/>
                        <a:pt x="6319" y="270"/>
                      </a:cubicBezTo>
                      <a:cubicBezTo>
                        <a:pt x="7198" y="270"/>
                        <a:pt x="8076" y="355"/>
                        <a:pt x="8936" y="529"/>
                      </a:cubicBezTo>
                      <a:cubicBezTo>
                        <a:pt x="8936" y="529"/>
                        <a:pt x="9000" y="174"/>
                        <a:pt x="9000" y="174"/>
                      </a:cubicBezTo>
                      <a:cubicBezTo>
                        <a:pt x="8284" y="58"/>
                        <a:pt x="7561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848;p33">
                  <a:extLst>
                    <a:ext uri="{FF2B5EF4-FFF2-40B4-BE49-F238E27FC236}">
                      <a16:creationId xmlns:a16="http://schemas.microsoft.com/office/drawing/2014/main" id="{DD3617B4-D6D8-DF75-453B-43D2388BAD23}"/>
                    </a:ext>
                  </a:extLst>
                </p:cNvPr>
                <p:cNvSpPr/>
                <p:nvPr/>
              </p:nvSpPr>
              <p:spPr>
                <a:xfrm>
                  <a:off x="6680797" y="1143787"/>
                  <a:ext cx="359402" cy="91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2213" extrusionOk="0">
                      <a:moveTo>
                        <a:pt x="7117" y="0"/>
                      </a:moveTo>
                      <a:cubicBezTo>
                        <a:pt x="4661" y="0"/>
                        <a:pt x="2247" y="1051"/>
                        <a:pt x="135" y="2103"/>
                      </a:cubicBezTo>
                      <a:lnTo>
                        <a:pt x="135" y="2103"/>
                      </a:lnTo>
                      <a:cubicBezTo>
                        <a:pt x="2208" y="1216"/>
                        <a:pt x="4491" y="289"/>
                        <a:pt x="6784" y="289"/>
                      </a:cubicBezTo>
                      <a:cubicBezTo>
                        <a:pt x="7408" y="289"/>
                        <a:pt x="8032" y="358"/>
                        <a:pt x="8653" y="515"/>
                      </a:cubicBezTo>
                      <a:cubicBezTo>
                        <a:pt x="8653" y="515"/>
                        <a:pt x="8735" y="163"/>
                        <a:pt x="8735" y="163"/>
                      </a:cubicBezTo>
                      <a:cubicBezTo>
                        <a:pt x="8195" y="51"/>
                        <a:pt x="7655" y="0"/>
                        <a:pt x="7117" y="0"/>
                      </a:cubicBezTo>
                      <a:close/>
                      <a:moveTo>
                        <a:pt x="135" y="2103"/>
                      </a:moveTo>
                      <a:cubicBezTo>
                        <a:pt x="91" y="2122"/>
                        <a:pt x="46" y="2141"/>
                        <a:pt x="2" y="2160"/>
                      </a:cubicBezTo>
                      <a:lnTo>
                        <a:pt x="16" y="2163"/>
                      </a:lnTo>
                      <a:lnTo>
                        <a:pt x="16" y="2163"/>
                      </a:lnTo>
                      <a:cubicBezTo>
                        <a:pt x="56" y="2143"/>
                        <a:pt x="95" y="2123"/>
                        <a:pt x="135" y="2103"/>
                      </a:cubicBezTo>
                      <a:close/>
                      <a:moveTo>
                        <a:pt x="16" y="2163"/>
                      </a:moveTo>
                      <a:lnTo>
                        <a:pt x="16" y="2163"/>
                      </a:lnTo>
                      <a:cubicBezTo>
                        <a:pt x="11" y="2166"/>
                        <a:pt x="5" y="2168"/>
                        <a:pt x="0" y="2171"/>
                      </a:cubicBezTo>
                      <a:lnTo>
                        <a:pt x="279" y="2212"/>
                      </a:lnTo>
                      <a:lnTo>
                        <a:pt x="279" y="2212"/>
                      </a:lnTo>
                      <a:lnTo>
                        <a:pt x="16" y="21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849;p33">
                  <a:extLst>
                    <a:ext uri="{FF2B5EF4-FFF2-40B4-BE49-F238E27FC236}">
                      <a16:creationId xmlns:a16="http://schemas.microsoft.com/office/drawing/2014/main" id="{D642F415-9904-F7ED-DBEE-BC7E4FB10F55}"/>
                    </a:ext>
                  </a:extLst>
                </p:cNvPr>
                <p:cNvSpPr/>
                <p:nvPr/>
              </p:nvSpPr>
              <p:spPr>
                <a:xfrm>
                  <a:off x="6597314" y="1102024"/>
                  <a:ext cx="396761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2908" extrusionOk="0">
                      <a:moveTo>
                        <a:pt x="8341" y="0"/>
                      </a:moveTo>
                      <a:cubicBezTo>
                        <a:pt x="5350" y="0"/>
                        <a:pt x="2530" y="1405"/>
                        <a:pt x="1" y="2908"/>
                      </a:cubicBezTo>
                      <a:cubicBezTo>
                        <a:pt x="2448" y="1566"/>
                        <a:pt x="5189" y="309"/>
                        <a:pt x="8005" y="309"/>
                      </a:cubicBezTo>
                      <a:cubicBezTo>
                        <a:pt x="8529" y="309"/>
                        <a:pt x="9056" y="353"/>
                        <a:pt x="9584" y="448"/>
                      </a:cubicBezTo>
                      <a:lnTo>
                        <a:pt x="9642" y="91"/>
                      </a:lnTo>
                      <a:cubicBezTo>
                        <a:pt x="9205" y="29"/>
                        <a:pt x="8771" y="0"/>
                        <a:pt x="83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850;p33">
                  <a:extLst>
                    <a:ext uri="{FF2B5EF4-FFF2-40B4-BE49-F238E27FC236}">
                      <a16:creationId xmlns:a16="http://schemas.microsoft.com/office/drawing/2014/main" id="{BAC9CC6F-5EBC-3D60-FF8A-6C321874322B}"/>
                    </a:ext>
                  </a:extLst>
                </p:cNvPr>
                <p:cNvSpPr/>
                <p:nvPr/>
              </p:nvSpPr>
              <p:spPr>
                <a:xfrm>
                  <a:off x="6679933" y="1063142"/>
                  <a:ext cx="267278" cy="6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1562" extrusionOk="0">
                      <a:moveTo>
                        <a:pt x="5360" y="1"/>
                      </a:moveTo>
                      <a:cubicBezTo>
                        <a:pt x="4607" y="1"/>
                        <a:pt x="3852" y="194"/>
                        <a:pt x="3117" y="335"/>
                      </a:cubicBezTo>
                      <a:cubicBezTo>
                        <a:pt x="2025" y="565"/>
                        <a:pt x="910" y="886"/>
                        <a:pt x="1" y="1555"/>
                      </a:cubicBezTo>
                      <a:lnTo>
                        <a:pt x="17" y="1555"/>
                      </a:lnTo>
                      <a:lnTo>
                        <a:pt x="217" y="1562"/>
                      </a:lnTo>
                      <a:lnTo>
                        <a:pt x="217" y="1562"/>
                      </a:lnTo>
                      <a:lnTo>
                        <a:pt x="17" y="1545"/>
                      </a:lnTo>
                      <a:cubicBezTo>
                        <a:pt x="942" y="971"/>
                        <a:pt x="2063" y="676"/>
                        <a:pt x="3150" y="518"/>
                      </a:cubicBezTo>
                      <a:cubicBezTo>
                        <a:pt x="3788" y="431"/>
                        <a:pt x="4462" y="299"/>
                        <a:pt x="5118" y="299"/>
                      </a:cubicBezTo>
                      <a:cubicBezTo>
                        <a:pt x="5546" y="299"/>
                        <a:pt x="5967" y="355"/>
                        <a:pt x="6364" y="517"/>
                      </a:cubicBezTo>
                      <a:cubicBezTo>
                        <a:pt x="6364" y="517"/>
                        <a:pt x="6495" y="179"/>
                        <a:pt x="6495" y="179"/>
                      </a:cubicBezTo>
                      <a:cubicBezTo>
                        <a:pt x="6119" y="50"/>
                        <a:pt x="5739" y="1"/>
                        <a:pt x="53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851;p33">
                  <a:extLst>
                    <a:ext uri="{FF2B5EF4-FFF2-40B4-BE49-F238E27FC236}">
                      <a16:creationId xmlns:a16="http://schemas.microsoft.com/office/drawing/2014/main" id="{349F7317-ED90-068D-16CD-6FB6FB2435C7}"/>
                    </a:ext>
                  </a:extLst>
                </p:cNvPr>
                <p:cNvSpPr/>
                <p:nvPr/>
              </p:nvSpPr>
              <p:spPr>
                <a:xfrm>
                  <a:off x="5752360" y="2895453"/>
                  <a:ext cx="69453" cy="13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3268" extrusionOk="0">
                      <a:moveTo>
                        <a:pt x="1687" y="1"/>
                      </a:moveTo>
                      <a:lnTo>
                        <a:pt x="1687" y="1"/>
                      </a:lnTo>
                      <a:cubicBezTo>
                        <a:pt x="938" y="932"/>
                        <a:pt x="360" y="2014"/>
                        <a:pt x="1" y="3177"/>
                      </a:cubicBezTo>
                      <a:lnTo>
                        <a:pt x="350" y="3267"/>
                      </a:lnTo>
                      <a:cubicBezTo>
                        <a:pt x="582" y="2119"/>
                        <a:pt x="1035" y="1003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852;p33">
                  <a:extLst>
                    <a:ext uri="{FF2B5EF4-FFF2-40B4-BE49-F238E27FC236}">
                      <a16:creationId xmlns:a16="http://schemas.microsoft.com/office/drawing/2014/main" id="{D72DA8AB-3609-2EB9-89F1-63529BE90C2B}"/>
                    </a:ext>
                  </a:extLst>
                </p:cNvPr>
                <p:cNvSpPr/>
                <p:nvPr/>
              </p:nvSpPr>
              <p:spPr>
                <a:xfrm>
                  <a:off x="5786922" y="2845791"/>
                  <a:ext cx="91548" cy="1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5" h="4800" extrusionOk="0">
                      <a:moveTo>
                        <a:pt x="2224" y="1"/>
                      </a:moveTo>
                      <a:cubicBezTo>
                        <a:pt x="1777" y="752"/>
                        <a:pt x="1356" y="1519"/>
                        <a:pt x="960" y="2301"/>
                      </a:cubicBezTo>
                      <a:cubicBezTo>
                        <a:pt x="588" y="3119"/>
                        <a:pt x="81" y="3860"/>
                        <a:pt x="1" y="4795"/>
                      </a:cubicBezTo>
                      <a:cubicBezTo>
                        <a:pt x="1" y="4795"/>
                        <a:pt x="362" y="4800"/>
                        <a:pt x="362" y="4800"/>
                      </a:cubicBezTo>
                      <a:cubicBezTo>
                        <a:pt x="373" y="3973"/>
                        <a:pt x="834" y="3152"/>
                        <a:pt x="1124" y="2378"/>
                      </a:cubicBezTo>
                      <a:cubicBezTo>
                        <a:pt x="1463" y="1573"/>
                        <a:pt x="1830" y="78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853;p33">
                  <a:extLst>
                    <a:ext uri="{FF2B5EF4-FFF2-40B4-BE49-F238E27FC236}">
                      <a16:creationId xmlns:a16="http://schemas.microsoft.com/office/drawing/2014/main" id="{710FAFFC-C5DB-9DB6-61A1-DA20F6E04276}"/>
                    </a:ext>
                  </a:extLst>
                </p:cNvPr>
                <p:cNvSpPr/>
                <p:nvPr/>
              </p:nvSpPr>
              <p:spPr>
                <a:xfrm>
                  <a:off x="5821072" y="2832912"/>
                  <a:ext cx="115494" cy="23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5635" extrusionOk="0">
                      <a:moveTo>
                        <a:pt x="2806" y="1"/>
                      </a:moveTo>
                      <a:lnTo>
                        <a:pt x="2806" y="1"/>
                      </a:lnTo>
                      <a:cubicBezTo>
                        <a:pt x="1559" y="1654"/>
                        <a:pt x="602" y="3538"/>
                        <a:pt x="0" y="5542"/>
                      </a:cubicBezTo>
                      <a:lnTo>
                        <a:pt x="349" y="5635"/>
                      </a:lnTo>
                      <a:cubicBezTo>
                        <a:pt x="824" y="3642"/>
                        <a:pt x="1658" y="1724"/>
                        <a:pt x="28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854;p33">
                  <a:extLst>
                    <a:ext uri="{FF2B5EF4-FFF2-40B4-BE49-F238E27FC236}">
                      <a16:creationId xmlns:a16="http://schemas.microsoft.com/office/drawing/2014/main" id="{5658CBD6-DED1-6312-076B-6DDF6FDBE52A}"/>
                    </a:ext>
                  </a:extLst>
                </p:cNvPr>
                <p:cNvSpPr/>
                <p:nvPr/>
              </p:nvSpPr>
              <p:spPr>
                <a:xfrm>
                  <a:off x="5857938" y="2824683"/>
                  <a:ext cx="133598" cy="25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6222" extrusionOk="0">
                      <a:moveTo>
                        <a:pt x="3246" y="0"/>
                      </a:moveTo>
                      <a:lnTo>
                        <a:pt x="3246" y="0"/>
                      </a:lnTo>
                      <a:cubicBezTo>
                        <a:pt x="1934" y="1891"/>
                        <a:pt x="841" y="3942"/>
                        <a:pt x="1" y="6099"/>
                      </a:cubicBezTo>
                      <a:lnTo>
                        <a:pt x="341" y="6222"/>
                      </a:lnTo>
                      <a:cubicBezTo>
                        <a:pt x="1058" y="4050"/>
                        <a:pt x="2035" y="1956"/>
                        <a:pt x="32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855;p33">
                  <a:extLst>
                    <a:ext uri="{FF2B5EF4-FFF2-40B4-BE49-F238E27FC236}">
                      <a16:creationId xmlns:a16="http://schemas.microsoft.com/office/drawing/2014/main" id="{9C41CF4C-A6D3-698D-6C4A-54894A90D554}"/>
                    </a:ext>
                  </a:extLst>
                </p:cNvPr>
                <p:cNvSpPr/>
                <p:nvPr/>
              </p:nvSpPr>
              <p:spPr>
                <a:xfrm>
                  <a:off x="5906242" y="2801519"/>
                  <a:ext cx="136108" cy="28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6955" extrusionOk="0">
                      <a:moveTo>
                        <a:pt x="3308" y="1"/>
                      </a:moveTo>
                      <a:lnTo>
                        <a:pt x="3308" y="1"/>
                      </a:lnTo>
                      <a:cubicBezTo>
                        <a:pt x="2159" y="2243"/>
                        <a:pt x="1288" y="4631"/>
                        <a:pt x="1" y="6778"/>
                      </a:cubicBezTo>
                      <a:lnTo>
                        <a:pt x="316" y="6955"/>
                      </a:lnTo>
                      <a:cubicBezTo>
                        <a:pt x="1518" y="4710"/>
                        <a:pt x="2268" y="2295"/>
                        <a:pt x="33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856;p33">
                  <a:extLst>
                    <a:ext uri="{FF2B5EF4-FFF2-40B4-BE49-F238E27FC236}">
                      <a16:creationId xmlns:a16="http://schemas.microsoft.com/office/drawing/2014/main" id="{6F2E443A-357A-B558-25FB-1BEDC8C39194}"/>
                    </a:ext>
                  </a:extLst>
                </p:cNvPr>
                <p:cNvSpPr/>
                <p:nvPr/>
              </p:nvSpPr>
              <p:spPr>
                <a:xfrm>
                  <a:off x="5954670" y="2797898"/>
                  <a:ext cx="130553" cy="30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" h="7396" extrusionOk="0">
                      <a:moveTo>
                        <a:pt x="3173" y="0"/>
                      </a:moveTo>
                      <a:cubicBezTo>
                        <a:pt x="2453" y="2521"/>
                        <a:pt x="1400" y="4983"/>
                        <a:pt x="0" y="7194"/>
                      </a:cubicBezTo>
                      <a:cubicBezTo>
                        <a:pt x="0" y="7194"/>
                        <a:pt x="299" y="7396"/>
                        <a:pt x="299" y="7396"/>
                      </a:cubicBezTo>
                      <a:cubicBezTo>
                        <a:pt x="1620" y="5090"/>
                        <a:pt x="2561" y="2579"/>
                        <a:pt x="3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857;p33">
                  <a:extLst>
                    <a:ext uri="{FF2B5EF4-FFF2-40B4-BE49-F238E27FC236}">
                      <a16:creationId xmlns:a16="http://schemas.microsoft.com/office/drawing/2014/main" id="{189D5802-1622-2163-DC85-CBEB381D1A05}"/>
                    </a:ext>
                  </a:extLst>
                </p:cNvPr>
                <p:cNvSpPr/>
                <p:nvPr/>
              </p:nvSpPr>
              <p:spPr>
                <a:xfrm>
                  <a:off x="6003509" y="2792426"/>
                  <a:ext cx="121789" cy="32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7852" extrusionOk="0">
                      <a:moveTo>
                        <a:pt x="2960" y="1"/>
                      </a:moveTo>
                      <a:cubicBezTo>
                        <a:pt x="2502" y="2734"/>
                        <a:pt x="1464" y="5343"/>
                        <a:pt x="1" y="7666"/>
                      </a:cubicBezTo>
                      <a:lnTo>
                        <a:pt x="311" y="7851"/>
                      </a:lnTo>
                      <a:cubicBezTo>
                        <a:pt x="1693" y="5429"/>
                        <a:pt x="2622" y="2751"/>
                        <a:pt x="29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858;p33">
                  <a:extLst>
                    <a:ext uri="{FF2B5EF4-FFF2-40B4-BE49-F238E27FC236}">
                      <a16:creationId xmlns:a16="http://schemas.microsoft.com/office/drawing/2014/main" id="{A2B65002-702A-F238-B2CE-DE7B253838D4}"/>
                    </a:ext>
                  </a:extLst>
                </p:cNvPr>
                <p:cNvSpPr/>
                <p:nvPr/>
              </p:nvSpPr>
              <p:spPr>
                <a:xfrm>
                  <a:off x="6057450" y="2795676"/>
                  <a:ext cx="120431" cy="33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107" extrusionOk="0">
                      <a:moveTo>
                        <a:pt x="2927" y="0"/>
                      </a:moveTo>
                      <a:lnTo>
                        <a:pt x="2927" y="0"/>
                      </a:lnTo>
                      <a:cubicBezTo>
                        <a:pt x="2497" y="2834"/>
                        <a:pt x="1290" y="5431"/>
                        <a:pt x="0" y="7964"/>
                      </a:cubicBezTo>
                      <a:lnTo>
                        <a:pt x="332" y="8106"/>
                      </a:lnTo>
                      <a:cubicBezTo>
                        <a:pt x="608" y="7467"/>
                        <a:pt x="919" y="6814"/>
                        <a:pt x="1192" y="6157"/>
                      </a:cubicBezTo>
                      <a:cubicBezTo>
                        <a:pt x="2019" y="4189"/>
                        <a:pt x="2690" y="2127"/>
                        <a:pt x="29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859;p33">
                  <a:extLst>
                    <a:ext uri="{FF2B5EF4-FFF2-40B4-BE49-F238E27FC236}">
                      <a16:creationId xmlns:a16="http://schemas.microsoft.com/office/drawing/2014/main" id="{FBDACB7B-96AE-52F8-61FE-ADA0D66EA54A}"/>
                    </a:ext>
                  </a:extLst>
                </p:cNvPr>
                <p:cNvSpPr/>
                <p:nvPr/>
              </p:nvSpPr>
              <p:spPr>
                <a:xfrm>
                  <a:off x="6113984" y="2762966"/>
                  <a:ext cx="102904" cy="369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8983" extrusionOk="0">
                      <a:moveTo>
                        <a:pt x="2501" y="0"/>
                      </a:moveTo>
                      <a:cubicBezTo>
                        <a:pt x="2082" y="3033"/>
                        <a:pt x="1349" y="6075"/>
                        <a:pt x="0" y="8826"/>
                      </a:cubicBezTo>
                      <a:cubicBezTo>
                        <a:pt x="0" y="8826"/>
                        <a:pt x="326" y="8982"/>
                        <a:pt x="326" y="8982"/>
                      </a:cubicBezTo>
                      <a:cubicBezTo>
                        <a:pt x="1582" y="6142"/>
                        <a:pt x="2196" y="3073"/>
                        <a:pt x="25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860;p33">
                  <a:extLst>
                    <a:ext uri="{FF2B5EF4-FFF2-40B4-BE49-F238E27FC236}">
                      <a16:creationId xmlns:a16="http://schemas.microsoft.com/office/drawing/2014/main" id="{95201604-D28F-8A4C-0E0F-B0FF02A7F70B}"/>
                    </a:ext>
                  </a:extLst>
                </p:cNvPr>
                <p:cNvSpPr/>
                <p:nvPr/>
              </p:nvSpPr>
              <p:spPr>
                <a:xfrm>
                  <a:off x="6166608" y="2758111"/>
                  <a:ext cx="89614" cy="37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060" extrusionOk="0">
                      <a:moveTo>
                        <a:pt x="2177" y="0"/>
                      </a:moveTo>
                      <a:lnTo>
                        <a:pt x="2177" y="0"/>
                      </a:lnTo>
                      <a:cubicBezTo>
                        <a:pt x="1874" y="3042"/>
                        <a:pt x="1294" y="6131"/>
                        <a:pt x="0" y="8908"/>
                      </a:cubicBezTo>
                      <a:lnTo>
                        <a:pt x="328" y="9059"/>
                      </a:lnTo>
                      <a:cubicBezTo>
                        <a:pt x="1531" y="6187"/>
                        <a:pt x="1990" y="3082"/>
                        <a:pt x="2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861;p33">
                  <a:extLst>
                    <a:ext uri="{FF2B5EF4-FFF2-40B4-BE49-F238E27FC236}">
                      <a16:creationId xmlns:a16="http://schemas.microsoft.com/office/drawing/2014/main" id="{F7F828E1-C0AE-8F8D-D195-B31E8618E36F}"/>
                    </a:ext>
                  </a:extLst>
                </p:cNvPr>
                <p:cNvSpPr/>
                <p:nvPr/>
              </p:nvSpPr>
              <p:spPr>
                <a:xfrm>
                  <a:off x="6218780" y="2740624"/>
                  <a:ext cx="76447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9568" extrusionOk="0">
                      <a:moveTo>
                        <a:pt x="1857" y="0"/>
                      </a:moveTo>
                      <a:cubicBezTo>
                        <a:pt x="1676" y="3196"/>
                        <a:pt x="1336" y="6487"/>
                        <a:pt x="0" y="9422"/>
                      </a:cubicBezTo>
                      <a:lnTo>
                        <a:pt x="330" y="9568"/>
                      </a:lnTo>
                      <a:cubicBezTo>
                        <a:pt x="1576" y="6535"/>
                        <a:pt x="1794" y="3233"/>
                        <a:pt x="18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862;p33">
                  <a:extLst>
                    <a:ext uri="{FF2B5EF4-FFF2-40B4-BE49-F238E27FC236}">
                      <a16:creationId xmlns:a16="http://schemas.microsoft.com/office/drawing/2014/main" id="{096D13C6-1E1F-3058-B6B3-7B5D82C5C3BD}"/>
                    </a:ext>
                  </a:extLst>
                </p:cNvPr>
                <p:cNvSpPr/>
                <p:nvPr/>
              </p:nvSpPr>
              <p:spPr>
                <a:xfrm>
                  <a:off x="6274614" y="2725812"/>
                  <a:ext cx="71345" cy="40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9884" extrusionOk="0">
                      <a:moveTo>
                        <a:pt x="1602" y="1"/>
                      </a:moveTo>
                      <a:cubicBezTo>
                        <a:pt x="1614" y="3323"/>
                        <a:pt x="1161" y="6667"/>
                        <a:pt x="0" y="9762"/>
                      </a:cubicBezTo>
                      <a:lnTo>
                        <a:pt x="339" y="9883"/>
                      </a:lnTo>
                      <a:cubicBezTo>
                        <a:pt x="1405" y="6695"/>
                        <a:pt x="1733" y="3320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863;p33">
                  <a:extLst>
                    <a:ext uri="{FF2B5EF4-FFF2-40B4-BE49-F238E27FC236}">
                      <a16:creationId xmlns:a16="http://schemas.microsoft.com/office/drawing/2014/main" id="{2085047A-B38E-EFA9-3551-4B7351C0434A}"/>
                    </a:ext>
                  </a:extLst>
                </p:cNvPr>
                <p:cNvSpPr/>
                <p:nvPr/>
              </p:nvSpPr>
              <p:spPr>
                <a:xfrm>
                  <a:off x="6326580" y="2704869"/>
                  <a:ext cx="55340" cy="43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0456" extrusionOk="0">
                      <a:moveTo>
                        <a:pt x="1225" y="1"/>
                      </a:moveTo>
                      <a:cubicBezTo>
                        <a:pt x="1225" y="3466"/>
                        <a:pt x="1023" y="7018"/>
                        <a:pt x="0" y="10342"/>
                      </a:cubicBezTo>
                      <a:cubicBezTo>
                        <a:pt x="0" y="10342"/>
                        <a:pt x="343" y="10456"/>
                        <a:pt x="343" y="10456"/>
                      </a:cubicBezTo>
                      <a:cubicBezTo>
                        <a:pt x="1263" y="7061"/>
                        <a:pt x="1344" y="3493"/>
                        <a:pt x="12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864;p33">
                  <a:extLst>
                    <a:ext uri="{FF2B5EF4-FFF2-40B4-BE49-F238E27FC236}">
                      <a16:creationId xmlns:a16="http://schemas.microsoft.com/office/drawing/2014/main" id="{C04D711C-2B7E-8322-1DE5-3540CB61046A}"/>
                    </a:ext>
                  </a:extLst>
                </p:cNvPr>
                <p:cNvSpPr/>
                <p:nvPr/>
              </p:nvSpPr>
              <p:spPr>
                <a:xfrm>
                  <a:off x="6385211" y="2670883"/>
                  <a:ext cx="45918" cy="4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1034" extrusionOk="0">
                      <a:moveTo>
                        <a:pt x="686" y="0"/>
                      </a:moveTo>
                      <a:cubicBezTo>
                        <a:pt x="1077" y="3632"/>
                        <a:pt x="857" y="7389"/>
                        <a:pt x="1" y="10939"/>
                      </a:cubicBezTo>
                      <a:lnTo>
                        <a:pt x="348" y="11033"/>
                      </a:lnTo>
                      <a:cubicBezTo>
                        <a:pt x="570" y="10123"/>
                        <a:pt x="698" y="9205"/>
                        <a:pt x="794" y="8285"/>
                      </a:cubicBezTo>
                      <a:cubicBezTo>
                        <a:pt x="1048" y="5533"/>
                        <a:pt x="1116" y="2735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865;p33">
                  <a:extLst>
                    <a:ext uri="{FF2B5EF4-FFF2-40B4-BE49-F238E27FC236}">
                      <a16:creationId xmlns:a16="http://schemas.microsoft.com/office/drawing/2014/main" id="{941E6DBB-1991-60C8-6F04-47AA7F351BC0}"/>
                    </a:ext>
                  </a:extLst>
                </p:cNvPr>
                <p:cNvSpPr/>
                <p:nvPr/>
              </p:nvSpPr>
              <p:spPr>
                <a:xfrm>
                  <a:off x="6446888" y="2654672"/>
                  <a:ext cx="26621" cy="45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1094" extrusionOk="0">
                      <a:moveTo>
                        <a:pt x="20" y="1"/>
                      </a:moveTo>
                      <a:cubicBezTo>
                        <a:pt x="506" y="3643"/>
                        <a:pt x="574" y="7397"/>
                        <a:pt x="0" y="11027"/>
                      </a:cubicBezTo>
                      <a:lnTo>
                        <a:pt x="355" y="11093"/>
                      </a:lnTo>
                      <a:cubicBezTo>
                        <a:pt x="502" y="10162"/>
                        <a:pt x="555" y="9234"/>
                        <a:pt x="585" y="8307"/>
                      </a:cubicBezTo>
                      <a:cubicBezTo>
                        <a:pt x="646" y="5530"/>
                        <a:pt x="513" y="2735"/>
                        <a:pt x="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866;p33">
                  <a:extLst>
                    <a:ext uri="{FF2B5EF4-FFF2-40B4-BE49-F238E27FC236}">
                      <a16:creationId xmlns:a16="http://schemas.microsoft.com/office/drawing/2014/main" id="{1D71C863-69CB-9607-A2E1-F15A0FA57EE0}"/>
                    </a:ext>
                  </a:extLst>
                </p:cNvPr>
                <p:cNvSpPr/>
                <p:nvPr/>
              </p:nvSpPr>
              <p:spPr>
                <a:xfrm>
                  <a:off x="6478281" y="2624966"/>
                  <a:ext cx="50485" cy="47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569" extrusionOk="0">
                      <a:moveTo>
                        <a:pt x="0" y="0"/>
                      </a:moveTo>
                      <a:cubicBezTo>
                        <a:pt x="519" y="1869"/>
                        <a:pt x="739" y="3807"/>
                        <a:pt x="881" y="5737"/>
                      </a:cubicBezTo>
                      <a:cubicBezTo>
                        <a:pt x="986" y="7647"/>
                        <a:pt x="1045" y="9617"/>
                        <a:pt x="660" y="11492"/>
                      </a:cubicBezTo>
                      <a:lnTo>
                        <a:pt x="1013" y="11568"/>
                      </a:lnTo>
                      <a:cubicBezTo>
                        <a:pt x="1194" y="10591"/>
                        <a:pt x="1226" y="9612"/>
                        <a:pt x="1221" y="8637"/>
                      </a:cubicBezTo>
                      <a:cubicBezTo>
                        <a:pt x="1158" y="5727"/>
                        <a:pt x="834" y="279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867;p33">
                  <a:extLst>
                    <a:ext uri="{FF2B5EF4-FFF2-40B4-BE49-F238E27FC236}">
                      <a16:creationId xmlns:a16="http://schemas.microsoft.com/office/drawing/2014/main" id="{F9BEE005-5DE1-4EA3-92DC-C2156DF5E7C7}"/>
                    </a:ext>
                  </a:extLst>
                </p:cNvPr>
                <p:cNvSpPr/>
                <p:nvPr/>
              </p:nvSpPr>
              <p:spPr>
                <a:xfrm>
                  <a:off x="6524364" y="2612005"/>
                  <a:ext cx="64310" cy="47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116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27" y="3759"/>
                        <a:pt x="1291" y="7732"/>
                        <a:pt x="1172" y="11614"/>
                      </a:cubicBezTo>
                      <a:lnTo>
                        <a:pt x="1532" y="11633"/>
                      </a:lnTo>
                      <a:cubicBezTo>
                        <a:pt x="1563" y="10642"/>
                        <a:pt x="1521" y="9662"/>
                        <a:pt x="1458" y="8681"/>
                      </a:cubicBezTo>
                      <a:cubicBezTo>
                        <a:pt x="1230" y="5757"/>
                        <a:pt x="906" y="2801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868;p33">
                  <a:extLst>
                    <a:ext uri="{FF2B5EF4-FFF2-40B4-BE49-F238E27FC236}">
                      <a16:creationId xmlns:a16="http://schemas.microsoft.com/office/drawing/2014/main" id="{EEF5C685-DB83-16C3-5B98-2E769EEB5FE6}"/>
                    </a:ext>
                  </a:extLst>
                </p:cNvPr>
                <p:cNvSpPr/>
                <p:nvPr/>
              </p:nvSpPr>
              <p:spPr>
                <a:xfrm>
                  <a:off x="6559172" y="2594436"/>
                  <a:ext cx="81549" cy="46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2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44" y="1793"/>
                        <a:pt x="991" y="3675"/>
                        <a:pt x="1278" y="5552"/>
                      </a:cubicBezTo>
                      <a:cubicBezTo>
                        <a:pt x="1525" y="7414"/>
                        <a:pt x="1745" y="9335"/>
                        <a:pt x="1530" y="11200"/>
                      </a:cubicBezTo>
                      <a:lnTo>
                        <a:pt x="1889" y="11246"/>
                      </a:lnTo>
                      <a:cubicBezTo>
                        <a:pt x="1982" y="10274"/>
                        <a:pt x="1929" y="9314"/>
                        <a:pt x="1844" y="8362"/>
                      </a:cubicBezTo>
                      <a:cubicBezTo>
                        <a:pt x="1541" y="5522"/>
                        <a:pt x="1019" y="267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869;p33">
                  <a:extLst>
                    <a:ext uri="{FF2B5EF4-FFF2-40B4-BE49-F238E27FC236}">
                      <a16:creationId xmlns:a16="http://schemas.microsoft.com/office/drawing/2014/main" id="{79739156-A995-941F-CEAF-8E2DEF8065F5}"/>
                    </a:ext>
                  </a:extLst>
                </p:cNvPr>
                <p:cNvSpPr/>
                <p:nvPr/>
              </p:nvSpPr>
              <p:spPr>
                <a:xfrm>
                  <a:off x="6600482" y="2567815"/>
                  <a:ext cx="94428" cy="46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1247" extrusionOk="0">
                      <a:moveTo>
                        <a:pt x="0" y="0"/>
                      </a:moveTo>
                      <a:cubicBezTo>
                        <a:pt x="787" y="1749"/>
                        <a:pt x="1123" y="3658"/>
                        <a:pt x="1423" y="5541"/>
                      </a:cubicBezTo>
                      <a:cubicBezTo>
                        <a:pt x="1697" y="7433"/>
                        <a:pt x="1884" y="9342"/>
                        <a:pt x="1934" y="11246"/>
                      </a:cubicBezTo>
                      <a:lnTo>
                        <a:pt x="2294" y="11233"/>
                      </a:lnTo>
                      <a:cubicBezTo>
                        <a:pt x="2183" y="9309"/>
                        <a:pt x="1936" y="7404"/>
                        <a:pt x="1600" y="5512"/>
                      </a:cubicBezTo>
                      <a:cubicBezTo>
                        <a:pt x="1242" y="3635"/>
                        <a:pt x="843" y="17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870;p33">
                  <a:extLst>
                    <a:ext uri="{FF2B5EF4-FFF2-40B4-BE49-F238E27FC236}">
                      <a16:creationId xmlns:a16="http://schemas.microsoft.com/office/drawing/2014/main" id="{B9BF9390-D540-8D1E-4375-F6D922034B40}"/>
                    </a:ext>
                  </a:extLst>
                </p:cNvPr>
                <p:cNvSpPr/>
                <p:nvPr/>
              </p:nvSpPr>
              <p:spPr>
                <a:xfrm>
                  <a:off x="6651337" y="2559792"/>
                  <a:ext cx="92288" cy="4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11019" extrusionOk="0">
                      <a:moveTo>
                        <a:pt x="1" y="1"/>
                      </a:moveTo>
                      <a:cubicBezTo>
                        <a:pt x="608" y="1772"/>
                        <a:pt x="1029" y="3603"/>
                        <a:pt x="1365" y="5443"/>
                      </a:cubicBezTo>
                      <a:cubicBezTo>
                        <a:pt x="1674" y="7266"/>
                        <a:pt x="1964" y="9146"/>
                        <a:pt x="1833" y="10989"/>
                      </a:cubicBezTo>
                      <a:cubicBezTo>
                        <a:pt x="1833" y="10989"/>
                        <a:pt x="2193" y="11018"/>
                        <a:pt x="2193" y="11018"/>
                      </a:cubicBezTo>
                      <a:cubicBezTo>
                        <a:pt x="2242" y="10058"/>
                        <a:pt x="2151" y="9117"/>
                        <a:pt x="2030" y="8184"/>
                      </a:cubicBezTo>
                      <a:cubicBezTo>
                        <a:pt x="1630" y="5398"/>
                        <a:pt x="981" y="263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871;p33">
                  <a:extLst>
                    <a:ext uri="{FF2B5EF4-FFF2-40B4-BE49-F238E27FC236}">
                      <a16:creationId xmlns:a16="http://schemas.microsoft.com/office/drawing/2014/main" id="{A7004187-5EA5-F558-BA6A-A07657641958}"/>
                    </a:ext>
                  </a:extLst>
                </p:cNvPr>
                <p:cNvSpPr/>
                <p:nvPr/>
              </p:nvSpPr>
              <p:spPr>
                <a:xfrm>
                  <a:off x="6704373" y="2547407"/>
                  <a:ext cx="92905" cy="43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049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59" y="1698"/>
                        <a:pt x="974" y="3439"/>
                        <a:pt x="1322" y="5188"/>
                      </a:cubicBezTo>
                      <a:cubicBezTo>
                        <a:pt x="1637" y="6919"/>
                        <a:pt x="1955" y="8712"/>
                        <a:pt x="1822" y="10466"/>
                      </a:cubicBezTo>
                      <a:cubicBezTo>
                        <a:pt x="1822" y="10466"/>
                        <a:pt x="2181" y="10498"/>
                        <a:pt x="2181" y="10498"/>
                      </a:cubicBezTo>
                      <a:cubicBezTo>
                        <a:pt x="2257" y="8676"/>
                        <a:pt x="1879" y="6912"/>
                        <a:pt x="1499" y="5151"/>
                      </a:cubicBezTo>
                      <a:cubicBezTo>
                        <a:pt x="1092" y="3408"/>
                        <a:pt x="616" y="1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872;p33">
                  <a:extLst>
                    <a:ext uri="{FF2B5EF4-FFF2-40B4-BE49-F238E27FC236}">
                      <a16:creationId xmlns:a16="http://schemas.microsoft.com/office/drawing/2014/main" id="{F0C56FD5-4DE4-817D-096E-7CBAE71962EF}"/>
                    </a:ext>
                  </a:extLst>
                </p:cNvPr>
                <p:cNvSpPr/>
                <p:nvPr/>
              </p:nvSpPr>
              <p:spPr>
                <a:xfrm>
                  <a:off x="6756998" y="2535804"/>
                  <a:ext cx="93358" cy="4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0189" extrusionOk="0">
                      <a:moveTo>
                        <a:pt x="1" y="1"/>
                      </a:moveTo>
                      <a:cubicBezTo>
                        <a:pt x="615" y="1628"/>
                        <a:pt x="995" y="3332"/>
                        <a:pt x="1339" y="5032"/>
                      </a:cubicBezTo>
                      <a:cubicBezTo>
                        <a:pt x="1646" y="6720"/>
                        <a:pt x="1955" y="8459"/>
                        <a:pt x="1897" y="10172"/>
                      </a:cubicBezTo>
                      <a:lnTo>
                        <a:pt x="2258" y="10188"/>
                      </a:lnTo>
                      <a:cubicBezTo>
                        <a:pt x="2269" y="9294"/>
                        <a:pt x="2153" y="8426"/>
                        <a:pt x="2020" y="7562"/>
                      </a:cubicBezTo>
                      <a:cubicBezTo>
                        <a:pt x="1575" y="4991"/>
                        <a:pt x="979" y="242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873;p33">
                  <a:extLst>
                    <a:ext uri="{FF2B5EF4-FFF2-40B4-BE49-F238E27FC236}">
                      <a16:creationId xmlns:a16="http://schemas.microsoft.com/office/drawing/2014/main" id="{A02D214F-BCEB-874A-181A-5B13167D5F7C}"/>
                    </a:ext>
                  </a:extLst>
                </p:cNvPr>
                <p:cNvSpPr/>
                <p:nvPr/>
              </p:nvSpPr>
              <p:spPr>
                <a:xfrm>
                  <a:off x="6805631" y="2523708"/>
                  <a:ext cx="92000" cy="39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9710" extrusionOk="0">
                      <a:moveTo>
                        <a:pt x="0" y="1"/>
                      </a:moveTo>
                      <a:cubicBezTo>
                        <a:pt x="972" y="3136"/>
                        <a:pt x="1778" y="6417"/>
                        <a:pt x="1874" y="9705"/>
                      </a:cubicBezTo>
                      <a:lnTo>
                        <a:pt x="2235" y="9710"/>
                      </a:lnTo>
                      <a:cubicBezTo>
                        <a:pt x="2020" y="6381"/>
                        <a:pt x="1096" y="31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874;p33">
                  <a:extLst>
                    <a:ext uri="{FF2B5EF4-FFF2-40B4-BE49-F238E27FC236}">
                      <a16:creationId xmlns:a16="http://schemas.microsoft.com/office/drawing/2014/main" id="{336F46B3-9C90-9BC9-8089-1144B45DB668}"/>
                    </a:ext>
                  </a:extLst>
                </p:cNvPr>
                <p:cNvSpPr/>
                <p:nvPr/>
              </p:nvSpPr>
              <p:spPr>
                <a:xfrm>
                  <a:off x="6843443" y="2498115"/>
                  <a:ext cx="106895" cy="39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949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4" y="1553"/>
                        <a:pt x="1020" y="3103"/>
                        <a:pt x="1445" y="4677"/>
                      </a:cubicBezTo>
                      <a:cubicBezTo>
                        <a:pt x="1827" y="6213"/>
                        <a:pt x="2292" y="7857"/>
                        <a:pt x="2111" y="9434"/>
                      </a:cubicBezTo>
                      <a:cubicBezTo>
                        <a:pt x="2111" y="9434"/>
                        <a:pt x="2468" y="9490"/>
                        <a:pt x="2468" y="9490"/>
                      </a:cubicBezTo>
                      <a:cubicBezTo>
                        <a:pt x="2597" y="7799"/>
                        <a:pt x="2072" y="6216"/>
                        <a:pt x="1619" y="4627"/>
                      </a:cubicBezTo>
                      <a:cubicBezTo>
                        <a:pt x="1135" y="3063"/>
                        <a:pt x="561" y="1534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875;p33">
                  <a:extLst>
                    <a:ext uri="{FF2B5EF4-FFF2-40B4-BE49-F238E27FC236}">
                      <a16:creationId xmlns:a16="http://schemas.microsoft.com/office/drawing/2014/main" id="{25B86A4E-34BA-31EE-EB2E-042CB3731C93}"/>
                    </a:ext>
                  </a:extLst>
                </p:cNvPr>
                <p:cNvSpPr/>
                <p:nvPr/>
              </p:nvSpPr>
              <p:spPr>
                <a:xfrm>
                  <a:off x="6886234" y="2481945"/>
                  <a:ext cx="103809" cy="37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906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7" y="2923"/>
                        <a:pt x="2057" y="5955"/>
                        <a:pt x="2162" y="9052"/>
                      </a:cubicBezTo>
                      <a:cubicBezTo>
                        <a:pt x="2162" y="9052"/>
                        <a:pt x="2522" y="9066"/>
                        <a:pt x="2522" y="9066"/>
                      </a:cubicBezTo>
                      <a:cubicBezTo>
                        <a:pt x="2477" y="7457"/>
                        <a:pt x="2005" y="5953"/>
                        <a:pt x="1569" y="4431"/>
                      </a:cubicBezTo>
                      <a:cubicBezTo>
                        <a:pt x="1106" y="2932"/>
                        <a:pt x="593" y="145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876;p33">
                  <a:extLst>
                    <a:ext uri="{FF2B5EF4-FFF2-40B4-BE49-F238E27FC236}">
                      <a16:creationId xmlns:a16="http://schemas.microsoft.com/office/drawing/2014/main" id="{F53870F5-D4A9-6D88-DDA4-36D081614792}"/>
                    </a:ext>
                  </a:extLst>
                </p:cNvPr>
                <p:cNvSpPr/>
                <p:nvPr/>
              </p:nvSpPr>
              <p:spPr>
                <a:xfrm>
                  <a:off x="6925857" y="2459110"/>
                  <a:ext cx="113560" cy="3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8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70" y="2684"/>
                        <a:pt x="2163" y="5498"/>
                        <a:pt x="2398" y="8389"/>
                      </a:cubicBezTo>
                      <a:lnTo>
                        <a:pt x="2760" y="8386"/>
                      </a:lnTo>
                      <a:cubicBezTo>
                        <a:pt x="2643" y="6879"/>
                        <a:pt x="2143" y="5492"/>
                        <a:pt x="1671" y="4080"/>
                      </a:cubicBezTo>
                      <a:cubicBezTo>
                        <a:pt x="1178" y="2694"/>
                        <a:pt x="639" y="132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877;p33">
                  <a:extLst>
                    <a:ext uri="{FF2B5EF4-FFF2-40B4-BE49-F238E27FC236}">
                      <a16:creationId xmlns:a16="http://schemas.microsoft.com/office/drawing/2014/main" id="{C3DE8CE7-A9B5-C4C6-24F2-0280ECBC1A36}"/>
                    </a:ext>
                  </a:extLst>
                </p:cNvPr>
                <p:cNvSpPr/>
                <p:nvPr/>
              </p:nvSpPr>
              <p:spPr>
                <a:xfrm>
                  <a:off x="6961365" y="2435534"/>
                  <a:ext cx="117510" cy="3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78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91" y="2524"/>
                        <a:pt x="2420" y="5076"/>
                        <a:pt x="2494" y="7830"/>
                      </a:cubicBezTo>
                      <a:cubicBezTo>
                        <a:pt x="2494" y="7830"/>
                        <a:pt x="2855" y="7847"/>
                        <a:pt x="2855" y="7847"/>
                      </a:cubicBezTo>
                      <a:cubicBezTo>
                        <a:pt x="2674" y="5023"/>
                        <a:pt x="1121" y="252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878;p33">
                  <a:extLst>
                    <a:ext uri="{FF2B5EF4-FFF2-40B4-BE49-F238E27FC236}">
                      <a16:creationId xmlns:a16="http://schemas.microsoft.com/office/drawing/2014/main" id="{649EA60B-9996-27CB-869E-5C78992347C4}"/>
                    </a:ext>
                  </a:extLst>
                </p:cNvPr>
                <p:cNvSpPr/>
                <p:nvPr/>
              </p:nvSpPr>
              <p:spPr>
                <a:xfrm>
                  <a:off x="7000782" y="2418747"/>
                  <a:ext cx="123147" cy="28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7042" extrusionOk="0">
                      <a:moveTo>
                        <a:pt x="0" y="1"/>
                      </a:moveTo>
                      <a:cubicBezTo>
                        <a:pt x="1136" y="2221"/>
                        <a:pt x="2289" y="4561"/>
                        <a:pt x="2635" y="7041"/>
                      </a:cubicBezTo>
                      <a:cubicBezTo>
                        <a:pt x="2635" y="7041"/>
                        <a:pt x="2992" y="6995"/>
                        <a:pt x="2992" y="6995"/>
                      </a:cubicBezTo>
                      <a:cubicBezTo>
                        <a:pt x="2516" y="4459"/>
                        <a:pt x="1261" y="220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879;p33">
                  <a:extLst>
                    <a:ext uri="{FF2B5EF4-FFF2-40B4-BE49-F238E27FC236}">
                      <a16:creationId xmlns:a16="http://schemas.microsoft.com/office/drawing/2014/main" id="{BB8678BF-70A9-8C5E-C7A3-FF0F182AC5F8}"/>
                    </a:ext>
                  </a:extLst>
                </p:cNvPr>
                <p:cNvSpPr/>
                <p:nvPr/>
              </p:nvSpPr>
              <p:spPr>
                <a:xfrm>
                  <a:off x="7050238" y="2398874"/>
                  <a:ext cx="112079" cy="2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642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35" y="1967"/>
                        <a:pt x="2061" y="4175"/>
                        <a:pt x="2363" y="6425"/>
                      </a:cubicBezTo>
                      <a:cubicBezTo>
                        <a:pt x="2363" y="6425"/>
                        <a:pt x="2723" y="6407"/>
                        <a:pt x="2723" y="6407"/>
                      </a:cubicBezTo>
                      <a:cubicBezTo>
                        <a:pt x="2300" y="4101"/>
                        <a:pt x="1261" y="1955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880;p33">
                  <a:extLst>
                    <a:ext uri="{FF2B5EF4-FFF2-40B4-BE49-F238E27FC236}">
                      <a16:creationId xmlns:a16="http://schemas.microsoft.com/office/drawing/2014/main" id="{D9B4C5E6-9BE7-9A3E-8175-6A8070A37FB3}"/>
                    </a:ext>
                  </a:extLst>
                </p:cNvPr>
                <p:cNvSpPr/>
                <p:nvPr/>
              </p:nvSpPr>
              <p:spPr>
                <a:xfrm>
                  <a:off x="7091465" y="2385502"/>
                  <a:ext cx="107923" cy="2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54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35" y="1577"/>
                        <a:pt x="1944" y="3471"/>
                        <a:pt x="2270" y="5430"/>
                      </a:cubicBezTo>
                      <a:lnTo>
                        <a:pt x="2623" y="5356"/>
                      </a:lnTo>
                      <a:cubicBezTo>
                        <a:pt x="2178" y="3401"/>
                        <a:pt x="1337" y="150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881;p33">
                  <a:extLst>
                    <a:ext uri="{FF2B5EF4-FFF2-40B4-BE49-F238E27FC236}">
                      <a16:creationId xmlns:a16="http://schemas.microsoft.com/office/drawing/2014/main" id="{546851F9-8109-55B8-BB49-646B708660EE}"/>
                    </a:ext>
                  </a:extLst>
                </p:cNvPr>
                <p:cNvSpPr/>
                <p:nvPr/>
              </p:nvSpPr>
              <p:spPr>
                <a:xfrm>
                  <a:off x="7110474" y="2358469"/>
                  <a:ext cx="126027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5223" extrusionOk="0">
                      <a:moveTo>
                        <a:pt x="3062" y="5119"/>
                      </a:moveTo>
                      <a:lnTo>
                        <a:pt x="3062" y="5119"/>
                      </a:lnTo>
                      <a:cubicBezTo>
                        <a:pt x="3062" y="5119"/>
                        <a:pt x="3062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63" y="1469"/>
                        <a:pt x="2228" y="3297"/>
                        <a:pt x="2716" y="5223"/>
                      </a:cubicBezTo>
                      <a:cubicBezTo>
                        <a:pt x="2716" y="5223"/>
                        <a:pt x="3059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lnTo>
                        <a:pt x="3062" y="5119"/>
                      </a:lnTo>
                      <a:cubicBezTo>
                        <a:pt x="2455" y="3208"/>
                        <a:pt x="1458" y="139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882;p33">
                  <a:extLst>
                    <a:ext uri="{FF2B5EF4-FFF2-40B4-BE49-F238E27FC236}">
                      <a16:creationId xmlns:a16="http://schemas.microsoft.com/office/drawing/2014/main" id="{5969B6DF-BD4C-C715-4048-346B20067A50}"/>
                    </a:ext>
                  </a:extLst>
                </p:cNvPr>
                <p:cNvSpPr/>
                <p:nvPr/>
              </p:nvSpPr>
              <p:spPr>
                <a:xfrm>
                  <a:off x="7116811" y="2309301"/>
                  <a:ext cx="155610" cy="19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64" y="1252"/>
                        <a:pt x="2688" y="2932"/>
                        <a:pt x="3455" y="4765"/>
                      </a:cubicBezTo>
                      <a:lnTo>
                        <a:pt x="3781" y="4611"/>
                      </a:lnTo>
                      <a:cubicBezTo>
                        <a:pt x="2900" y="2811"/>
                        <a:pt x="1646" y="1160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883;p33">
                  <a:extLst>
                    <a:ext uri="{FF2B5EF4-FFF2-40B4-BE49-F238E27FC236}">
                      <a16:creationId xmlns:a16="http://schemas.microsoft.com/office/drawing/2014/main" id="{5F36F043-0C23-B7E5-470C-0F65092486F0}"/>
                    </a:ext>
                  </a:extLst>
                </p:cNvPr>
                <p:cNvSpPr/>
                <p:nvPr/>
              </p:nvSpPr>
              <p:spPr>
                <a:xfrm>
                  <a:off x="7130759" y="2265564"/>
                  <a:ext cx="174167" cy="18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43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83" y="1086"/>
                        <a:pt x="2974" y="2642"/>
                        <a:pt x="3923" y="4387"/>
                      </a:cubicBezTo>
                      <a:cubicBezTo>
                        <a:pt x="3923" y="4387"/>
                        <a:pt x="4233" y="4200"/>
                        <a:pt x="4233" y="4200"/>
                      </a:cubicBezTo>
                      <a:cubicBezTo>
                        <a:pt x="3172" y="2500"/>
                        <a:pt x="1756" y="98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884;p33">
                  <a:extLst>
                    <a:ext uri="{FF2B5EF4-FFF2-40B4-BE49-F238E27FC236}">
                      <a16:creationId xmlns:a16="http://schemas.microsoft.com/office/drawing/2014/main" id="{A72D9B97-56F4-5EB2-9272-9D655B298E0C}"/>
                    </a:ext>
                  </a:extLst>
                </p:cNvPr>
                <p:cNvSpPr/>
                <p:nvPr/>
              </p:nvSpPr>
              <p:spPr>
                <a:xfrm>
                  <a:off x="7137095" y="2230838"/>
                  <a:ext cx="196385" cy="15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380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17" y="843"/>
                        <a:pt x="3310" y="2207"/>
                        <a:pt x="4492" y="3803"/>
                      </a:cubicBezTo>
                      <a:cubicBezTo>
                        <a:pt x="4492" y="3803"/>
                        <a:pt x="4772" y="3576"/>
                        <a:pt x="4772" y="3576"/>
                      </a:cubicBezTo>
                      <a:cubicBezTo>
                        <a:pt x="3486" y="2039"/>
                        <a:pt x="1875" y="734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885;p33">
                  <a:extLst>
                    <a:ext uri="{FF2B5EF4-FFF2-40B4-BE49-F238E27FC236}">
                      <a16:creationId xmlns:a16="http://schemas.microsoft.com/office/drawing/2014/main" id="{56CA29A2-D312-7AFF-DBF0-8B908A0BA2A8}"/>
                    </a:ext>
                  </a:extLst>
                </p:cNvPr>
                <p:cNvSpPr/>
                <p:nvPr/>
              </p:nvSpPr>
              <p:spPr>
                <a:xfrm>
                  <a:off x="6984612" y="2279306"/>
                  <a:ext cx="107388" cy="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" h="17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33" y="352"/>
                        <a:pt x="1750" y="962"/>
                        <a:pt x="2338" y="1725"/>
                      </a:cubicBezTo>
                      <a:lnTo>
                        <a:pt x="2609" y="1487"/>
                      </a:lnTo>
                      <a:cubicBezTo>
                        <a:pt x="1886" y="753"/>
                        <a:pt x="969" y="23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886;p33">
                  <a:extLst>
                    <a:ext uri="{FF2B5EF4-FFF2-40B4-BE49-F238E27FC236}">
                      <a16:creationId xmlns:a16="http://schemas.microsoft.com/office/drawing/2014/main" id="{507C7B5F-5B09-6856-C3CE-198FADFD5B8F}"/>
                    </a:ext>
                  </a:extLst>
                </p:cNvPr>
                <p:cNvSpPr/>
                <p:nvPr/>
              </p:nvSpPr>
              <p:spPr>
                <a:xfrm>
                  <a:off x="6967948" y="2322097"/>
                  <a:ext cx="75871" cy="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1390" extrusionOk="0">
                      <a:moveTo>
                        <a:pt x="0" y="0"/>
                      </a:moveTo>
                      <a:cubicBezTo>
                        <a:pt x="630" y="346"/>
                        <a:pt x="1168" y="828"/>
                        <a:pt x="1569" y="1390"/>
                      </a:cubicBezTo>
                      <a:lnTo>
                        <a:pt x="1843" y="1156"/>
                      </a:lnTo>
                      <a:cubicBezTo>
                        <a:pt x="1316" y="630"/>
                        <a:pt x="679" y="23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887;p33">
                  <a:extLst>
                    <a:ext uri="{FF2B5EF4-FFF2-40B4-BE49-F238E27FC236}">
                      <a16:creationId xmlns:a16="http://schemas.microsoft.com/office/drawing/2014/main" id="{48390C59-8439-2E6D-4323-761994ACD221}"/>
                    </a:ext>
                  </a:extLst>
                </p:cNvPr>
                <p:cNvSpPr/>
                <p:nvPr/>
              </p:nvSpPr>
              <p:spPr>
                <a:xfrm>
                  <a:off x="6889196" y="2306174"/>
                  <a:ext cx="108787" cy="9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313" extrusionOk="0">
                      <a:moveTo>
                        <a:pt x="0" y="0"/>
                      </a:moveTo>
                      <a:cubicBezTo>
                        <a:pt x="991" y="539"/>
                        <a:pt x="1808" y="1356"/>
                        <a:pt x="2337" y="2313"/>
                      </a:cubicBezTo>
                      <a:lnTo>
                        <a:pt x="2644" y="2120"/>
                      </a:lnTo>
                      <a:cubicBezTo>
                        <a:pt x="1975" y="1169"/>
                        <a:pt x="1042" y="431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" name="Google Shape;888;p33">
                <a:extLst>
                  <a:ext uri="{FF2B5EF4-FFF2-40B4-BE49-F238E27FC236}">
                    <a16:creationId xmlns:a16="http://schemas.microsoft.com/office/drawing/2014/main" id="{6DC0C561-0340-A950-5833-51CD069789CC}"/>
                  </a:ext>
                </a:extLst>
              </p:cNvPr>
              <p:cNvSpPr/>
              <p:nvPr/>
            </p:nvSpPr>
            <p:spPr>
              <a:xfrm>
                <a:off x="5614730" y="1984708"/>
                <a:ext cx="1721342" cy="953535"/>
              </a:xfrm>
              <a:custGeom>
                <a:avLst/>
                <a:gdLst/>
                <a:ahLst/>
                <a:cxnLst/>
                <a:rect l="l" t="t" r="r" b="b"/>
                <a:pathLst>
                  <a:path w="41836" h="23175" extrusionOk="0">
                    <a:moveTo>
                      <a:pt x="28702" y="0"/>
                    </a:moveTo>
                    <a:cubicBezTo>
                      <a:pt x="26838" y="0"/>
                      <a:pt x="24965" y="262"/>
                      <a:pt x="23164" y="712"/>
                    </a:cubicBezTo>
                    <a:cubicBezTo>
                      <a:pt x="15297" y="2460"/>
                      <a:pt x="7671" y="6392"/>
                      <a:pt x="3348" y="13443"/>
                    </a:cubicBezTo>
                    <a:cubicBezTo>
                      <a:pt x="1551" y="16381"/>
                      <a:pt x="249" y="19721"/>
                      <a:pt x="1" y="23164"/>
                    </a:cubicBezTo>
                    <a:lnTo>
                      <a:pt x="109" y="23174"/>
                    </a:lnTo>
                    <a:cubicBezTo>
                      <a:pt x="1127" y="18807"/>
                      <a:pt x="3359" y="14764"/>
                      <a:pt x="6269" y="11375"/>
                    </a:cubicBezTo>
                    <a:cubicBezTo>
                      <a:pt x="10580" y="6351"/>
                      <a:pt x="17468" y="1955"/>
                      <a:pt x="24071" y="920"/>
                    </a:cubicBezTo>
                    <a:cubicBezTo>
                      <a:pt x="25061" y="787"/>
                      <a:pt x="26065" y="720"/>
                      <a:pt x="27070" y="720"/>
                    </a:cubicBezTo>
                    <a:cubicBezTo>
                      <a:pt x="32484" y="720"/>
                      <a:pt x="37962" y="2654"/>
                      <a:pt x="41747" y="6585"/>
                    </a:cubicBezTo>
                    <a:cubicBezTo>
                      <a:pt x="41747" y="6585"/>
                      <a:pt x="41835" y="6522"/>
                      <a:pt x="41835" y="6522"/>
                    </a:cubicBezTo>
                    <a:cubicBezTo>
                      <a:pt x="40554" y="4607"/>
                      <a:pt x="38720" y="3084"/>
                      <a:pt x="36681" y="1971"/>
                    </a:cubicBezTo>
                    <a:cubicBezTo>
                      <a:pt x="34220" y="577"/>
                      <a:pt x="31472" y="0"/>
                      <a:pt x="28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89;p33">
                <a:extLst>
                  <a:ext uri="{FF2B5EF4-FFF2-40B4-BE49-F238E27FC236}">
                    <a16:creationId xmlns:a16="http://schemas.microsoft.com/office/drawing/2014/main" id="{E4936437-4F0F-2A33-CD1D-7C2099AA29FD}"/>
                  </a:ext>
                </a:extLst>
              </p:cNvPr>
              <p:cNvSpPr/>
              <p:nvPr/>
            </p:nvSpPr>
            <p:spPr>
              <a:xfrm>
                <a:off x="6091148" y="2225900"/>
                <a:ext cx="119897" cy="9331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9" y="886"/>
                      <a:pt x="1865" y="1559"/>
                      <a:pt x="2913" y="2267"/>
                    </a:cubicBezTo>
                    <a:cubicBezTo>
                      <a:pt x="2449" y="1072"/>
                      <a:pt x="1253" y="2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90;p33">
                <a:extLst>
                  <a:ext uri="{FF2B5EF4-FFF2-40B4-BE49-F238E27FC236}">
                    <a16:creationId xmlns:a16="http://schemas.microsoft.com/office/drawing/2014/main" id="{B969404A-AABD-C6F1-C698-617A2AA24B31}"/>
                  </a:ext>
                </a:extLst>
              </p:cNvPr>
              <p:cNvSpPr/>
              <p:nvPr/>
            </p:nvSpPr>
            <p:spPr>
              <a:xfrm>
                <a:off x="6003468" y="2291280"/>
                <a:ext cx="111997" cy="8504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067" extrusionOk="0">
                    <a:moveTo>
                      <a:pt x="1" y="1"/>
                    </a:moveTo>
                    <a:cubicBezTo>
                      <a:pt x="330" y="842"/>
                      <a:pt x="1001" y="1527"/>
                      <a:pt x="1821" y="1899"/>
                    </a:cubicBezTo>
                    <a:cubicBezTo>
                      <a:pt x="2043" y="1995"/>
                      <a:pt x="2289" y="2066"/>
                      <a:pt x="2536" y="2066"/>
                    </a:cubicBezTo>
                    <a:cubicBezTo>
                      <a:pt x="2598" y="2066"/>
                      <a:pt x="2659" y="2062"/>
                      <a:pt x="2721" y="2052"/>
                    </a:cubicBezTo>
                    <a:cubicBezTo>
                      <a:pt x="2465" y="1880"/>
                      <a:pt x="2254" y="1709"/>
                      <a:pt x="2037" y="1537"/>
                    </a:cubicBezTo>
                    <a:cubicBezTo>
                      <a:pt x="1383" y="1006"/>
                      <a:pt x="763" y="43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91;p33">
                <a:extLst>
                  <a:ext uri="{FF2B5EF4-FFF2-40B4-BE49-F238E27FC236}">
                    <a16:creationId xmlns:a16="http://schemas.microsoft.com/office/drawing/2014/main" id="{13DB58AF-F3D0-87BB-39C4-720A8063411F}"/>
                  </a:ext>
                </a:extLst>
              </p:cNvPr>
              <p:cNvSpPr/>
              <p:nvPr/>
            </p:nvSpPr>
            <p:spPr>
              <a:xfrm>
                <a:off x="5921960" y="2376738"/>
                <a:ext cx="137219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19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6" y="862"/>
                      <a:pt x="1358" y="1519"/>
                      <a:pt x="2315" y="1837"/>
                    </a:cubicBezTo>
                    <a:cubicBezTo>
                      <a:pt x="2519" y="1900"/>
                      <a:pt x="2739" y="1948"/>
                      <a:pt x="2958" y="1948"/>
                    </a:cubicBezTo>
                    <a:cubicBezTo>
                      <a:pt x="3085" y="1948"/>
                      <a:pt x="3212" y="1932"/>
                      <a:pt x="3335" y="1892"/>
                    </a:cubicBezTo>
                    <a:cubicBezTo>
                      <a:pt x="3015" y="1771"/>
                      <a:pt x="2754" y="1609"/>
                      <a:pt x="2485" y="1451"/>
                    </a:cubicBezTo>
                    <a:cubicBezTo>
                      <a:pt x="1680" y="956"/>
                      <a:pt x="893" y="3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2;p33">
                <a:extLst>
                  <a:ext uri="{FF2B5EF4-FFF2-40B4-BE49-F238E27FC236}">
                    <a16:creationId xmlns:a16="http://schemas.microsoft.com/office/drawing/2014/main" id="{B9C80B8D-F6EC-A19B-77AC-BF46A6EADCAE}"/>
                  </a:ext>
                </a:extLst>
              </p:cNvPr>
              <p:cNvSpPr/>
              <p:nvPr/>
            </p:nvSpPr>
            <p:spPr>
              <a:xfrm>
                <a:off x="5840575" y="2462031"/>
                <a:ext cx="127344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7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0" y="811"/>
                      <a:pt x="1245" y="1427"/>
                      <a:pt x="2143" y="1694"/>
                    </a:cubicBezTo>
                    <a:cubicBezTo>
                      <a:pt x="2295" y="1737"/>
                      <a:pt x="2462" y="1767"/>
                      <a:pt x="2628" y="1767"/>
                    </a:cubicBezTo>
                    <a:cubicBezTo>
                      <a:pt x="2790" y="1767"/>
                      <a:pt x="2950" y="1738"/>
                      <a:pt x="3094" y="1661"/>
                    </a:cubicBezTo>
                    <a:cubicBezTo>
                      <a:pt x="2787" y="1587"/>
                      <a:pt x="2551" y="1445"/>
                      <a:pt x="2303" y="1303"/>
                    </a:cubicBezTo>
                    <a:cubicBezTo>
                      <a:pt x="1563" y="858"/>
                      <a:pt x="812" y="3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3;p33">
                <a:extLst>
                  <a:ext uri="{FF2B5EF4-FFF2-40B4-BE49-F238E27FC236}">
                    <a16:creationId xmlns:a16="http://schemas.microsoft.com/office/drawing/2014/main" id="{7D9DB256-7063-42F7-226B-996DE6F9C5DB}"/>
                  </a:ext>
                </a:extLst>
              </p:cNvPr>
              <p:cNvSpPr/>
              <p:nvPr/>
            </p:nvSpPr>
            <p:spPr>
              <a:xfrm>
                <a:off x="5778199" y="2553990"/>
                <a:ext cx="127303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734"/>
                      <a:pt x="1274" y="1501"/>
                      <a:pt x="2121" y="1501"/>
                    </a:cubicBezTo>
                    <a:cubicBezTo>
                      <a:pt x="2484" y="1501"/>
                      <a:pt x="2828" y="1361"/>
                      <a:pt x="3094" y="1017"/>
                    </a:cubicBezTo>
                    <a:lnTo>
                      <a:pt x="3094" y="1017"/>
                    </a:lnTo>
                    <a:cubicBezTo>
                      <a:pt x="2917" y="1065"/>
                      <a:pt x="2748" y="1087"/>
                      <a:pt x="2585" y="1087"/>
                    </a:cubicBezTo>
                    <a:cubicBezTo>
                      <a:pt x="1648" y="1087"/>
                      <a:pt x="910" y="37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4;p33">
                <a:extLst>
                  <a:ext uri="{FF2B5EF4-FFF2-40B4-BE49-F238E27FC236}">
                    <a16:creationId xmlns:a16="http://schemas.microsoft.com/office/drawing/2014/main" id="{F019A8F8-0D53-7E60-5454-4B207051FFF7}"/>
                  </a:ext>
                </a:extLst>
              </p:cNvPr>
              <p:cNvSpPr/>
              <p:nvPr/>
            </p:nvSpPr>
            <p:spPr>
              <a:xfrm>
                <a:off x="5735984" y="2642452"/>
                <a:ext cx="117551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5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7" y="704"/>
                      <a:pt x="1258" y="1527"/>
                      <a:pt x="2106" y="1527"/>
                    </a:cubicBezTo>
                    <a:cubicBezTo>
                      <a:pt x="2373" y="1527"/>
                      <a:pt x="2631" y="1445"/>
                      <a:pt x="2857" y="1253"/>
                    </a:cubicBezTo>
                    <a:cubicBezTo>
                      <a:pt x="1756" y="1223"/>
                      <a:pt x="1005" y="365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5;p33">
                <a:extLst>
                  <a:ext uri="{FF2B5EF4-FFF2-40B4-BE49-F238E27FC236}">
                    <a16:creationId xmlns:a16="http://schemas.microsoft.com/office/drawing/2014/main" id="{0DC12339-9B1B-B2B8-23B4-87621BE3DE94}"/>
                  </a:ext>
                </a:extLst>
              </p:cNvPr>
              <p:cNvSpPr/>
              <p:nvPr/>
            </p:nvSpPr>
            <p:spPr>
              <a:xfrm>
                <a:off x="5690478" y="2720298"/>
                <a:ext cx="110639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397" extrusionOk="0">
                    <a:moveTo>
                      <a:pt x="1" y="1"/>
                    </a:moveTo>
                    <a:cubicBezTo>
                      <a:pt x="355" y="730"/>
                      <a:pt x="1082" y="1249"/>
                      <a:pt x="1878" y="1379"/>
                    </a:cubicBezTo>
                    <a:cubicBezTo>
                      <a:pt x="1959" y="1390"/>
                      <a:pt x="2042" y="1396"/>
                      <a:pt x="2125" y="1396"/>
                    </a:cubicBezTo>
                    <a:cubicBezTo>
                      <a:pt x="2319" y="1396"/>
                      <a:pt x="2513" y="1362"/>
                      <a:pt x="2688" y="1275"/>
                    </a:cubicBezTo>
                    <a:cubicBezTo>
                      <a:pt x="2429" y="1173"/>
                      <a:pt x="2214" y="1076"/>
                      <a:pt x="1998" y="973"/>
                    </a:cubicBezTo>
                    <a:cubicBezTo>
                      <a:pt x="1337" y="644"/>
                      <a:pt x="734" y="26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96;p33">
                <a:extLst>
                  <a:ext uri="{FF2B5EF4-FFF2-40B4-BE49-F238E27FC236}">
                    <a16:creationId xmlns:a16="http://schemas.microsoft.com/office/drawing/2014/main" id="{716B9A6C-3C45-CEE7-443E-925E83ABD7E1}"/>
                  </a:ext>
                </a:extLst>
              </p:cNvPr>
              <p:cNvSpPr/>
              <p:nvPr/>
            </p:nvSpPr>
            <p:spPr>
              <a:xfrm>
                <a:off x="5656451" y="2780740"/>
                <a:ext cx="131006" cy="724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60" extrusionOk="0">
                    <a:moveTo>
                      <a:pt x="0" y="1"/>
                    </a:moveTo>
                    <a:cubicBezTo>
                      <a:pt x="525" y="790"/>
                      <a:pt x="1322" y="1370"/>
                      <a:pt x="2222" y="1661"/>
                    </a:cubicBezTo>
                    <a:cubicBezTo>
                      <a:pt x="2404" y="1717"/>
                      <a:pt x="2606" y="1760"/>
                      <a:pt x="2807" y="1760"/>
                    </a:cubicBezTo>
                    <a:cubicBezTo>
                      <a:pt x="2934" y="1760"/>
                      <a:pt x="3062" y="1742"/>
                      <a:pt x="3183" y="1699"/>
                    </a:cubicBezTo>
                    <a:cubicBezTo>
                      <a:pt x="2884" y="1582"/>
                      <a:pt x="2646" y="1427"/>
                      <a:pt x="2391" y="1274"/>
                    </a:cubicBezTo>
                    <a:cubicBezTo>
                      <a:pt x="1638" y="813"/>
                      <a:pt x="846" y="28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97;p33">
                <a:extLst>
                  <a:ext uri="{FF2B5EF4-FFF2-40B4-BE49-F238E27FC236}">
                    <a16:creationId xmlns:a16="http://schemas.microsoft.com/office/drawing/2014/main" id="{31A32124-E4EC-8AEE-C34C-365EF46C4DFA}"/>
                  </a:ext>
                </a:extLst>
              </p:cNvPr>
              <p:cNvSpPr/>
              <p:nvPr/>
            </p:nvSpPr>
            <p:spPr>
              <a:xfrm>
                <a:off x="5640651" y="2829785"/>
                <a:ext cx="107635" cy="8726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1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1055"/>
                      <a:pt x="1157" y="2120"/>
                      <a:pt x="2263" y="2120"/>
                    </a:cubicBezTo>
                    <a:cubicBezTo>
                      <a:pt x="2379" y="2120"/>
                      <a:pt x="2497" y="2109"/>
                      <a:pt x="2615" y="2084"/>
                    </a:cubicBezTo>
                    <a:cubicBezTo>
                      <a:pt x="1549" y="1563"/>
                      <a:pt x="905" y="77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98;p33">
                <a:extLst>
                  <a:ext uri="{FF2B5EF4-FFF2-40B4-BE49-F238E27FC236}">
                    <a16:creationId xmlns:a16="http://schemas.microsoft.com/office/drawing/2014/main" id="{CCB2C79A-D439-6B19-103C-1845AB5718DB}"/>
                  </a:ext>
                </a:extLst>
              </p:cNvPr>
              <p:cNvSpPr/>
              <p:nvPr/>
            </p:nvSpPr>
            <p:spPr>
              <a:xfrm>
                <a:off x="5612920" y="2527123"/>
                <a:ext cx="98131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55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347"/>
                      <a:pt x="125" y="698"/>
                      <a:pt x="275" y="995"/>
                    </a:cubicBezTo>
                    <a:cubicBezTo>
                      <a:pt x="741" y="1882"/>
                      <a:pt x="1479" y="2618"/>
                      <a:pt x="2385" y="3054"/>
                    </a:cubicBezTo>
                    <a:cubicBezTo>
                      <a:pt x="1928" y="2222"/>
                      <a:pt x="1239" y="1480"/>
                      <a:pt x="628" y="763"/>
                    </a:cubicBezTo>
                    <a:cubicBezTo>
                      <a:pt x="424" y="521"/>
                      <a:pt x="222" y="294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9;p33">
                <a:extLst>
                  <a:ext uri="{FF2B5EF4-FFF2-40B4-BE49-F238E27FC236}">
                    <a16:creationId xmlns:a16="http://schemas.microsoft.com/office/drawing/2014/main" id="{5F380984-3F3D-1491-A5B8-1043F184C6E7}"/>
                  </a:ext>
                </a:extLst>
              </p:cNvPr>
              <p:cNvSpPr/>
              <p:nvPr/>
            </p:nvSpPr>
            <p:spPr>
              <a:xfrm>
                <a:off x="5667437" y="2425659"/>
                <a:ext cx="88091" cy="125616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3053" extrusionOk="0">
                    <a:moveTo>
                      <a:pt x="434" y="1"/>
                    </a:moveTo>
                    <a:cubicBezTo>
                      <a:pt x="1" y="1234"/>
                      <a:pt x="1068" y="2548"/>
                      <a:pt x="2141" y="3053"/>
                    </a:cubicBezTo>
                    <a:cubicBezTo>
                      <a:pt x="1586" y="1952"/>
                      <a:pt x="800" y="1172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00;p33">
                <a:extLst>
                  <a:ext uri="{FF2B5EF4-FFF2-40B4-BE49-F238E27FC236}">
                    <a16:creationId xmlns:a16="http://schemas.microsoft.com/office/drawing/2014/main" id="{8B3E9CFA-8BE9-3EC4-78A2-027FBC641E04}"/>
                  </a:ext>
                </a:extLst>
              </p:cNvPr>
              <p:cNvSpPr/>
              <p:nvPr/>
            </p:nvSpPr>
            <p:spPr>
              <a:xfrm>
                <a:off x="5728866" y="2320451"/>
                <a:ext cx="95539" cy="12615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066" extrusionOk="0">
                    <a:moveTo>
                      <a:pt x="460" y="0"/>
                    </a:moveTo>
                    <a:cubicBezTo>
                      <a:pt x="1" y="1284"/>
                      <a:pt x="1179" y="2623"/>
                      <a:pt x="2322" y="3066"/>
                    </a:cubicBezTo>
                    <a:cubicBezTo>
                      <a:pt x="1662" y="1987"/>
                      <a:pt x="809" y="122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01;p33">
                <a:extLst>
                  <a:ext uri="{FF2B5EF4-FFF2-40B4-BE49-F238E27FC236}">
                    <a16:creationId xmlns:a16="http://schemas.microsoft.com/office/drawing/2014/main" id="{7D5BBF6E-305E-2F2C-A662-908C11811679}"/>
                  </a:ext>
                </a:extLst>
              </p:cNvPr>
              <p:cNvSpPr/>
              <p:nvPr/>
            </p:nvSpPr>
            <p:spPr>
              <a:xfrm>
                <a:off x="5844443" y="2228780"/>
                <a:ext cx="53777" cy="140469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414" extrusionOk="0">
                    <a:moveTo>
                      <a:pt x="236" y="0"/>
                    </a:moveTo>
                    <a:cubicBezTo>
                      <a:pt x="5" y="607"/>
                      <a:pt x="1" y="1272"/>
                      <a:pt x="167" y="1894"/>
                    </a:cubicBezTo>
                    <a:cubicBezTo>
                      <a:pt x="342" y="2505"/>
                      <a:pt x="699" y="3148"/>
                      <a:pt x="1306" y="3414"/>
                    </a:cubicBezTo>
                    <a:cubicBezTo>
                      <a:pt x="816" y="2467"/>
                      <a:pt x="625" y="1477"/>
                      <a:pt x="368" y="456"/>
                    </a:cubicBezTo>
                    <a:cubicBezTo>
                      <a:pt x="330" y="307"/>
                      <a:pt x="296" y="156"/>
                      <a:pt x="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02;p33">
                <a:extLst>
                  <a:ext uri="{FF2B5EF4-FFF2-40B4-BE49-F238E27FC236}">
                    <a16:creationId xmlns:a16="http://schemas.microsoft.com/office/drawing/2014/main" id="{53A47722-EAA7-3F3B-7963-8B57740BC507}"/>
                  </a:ext>
                </a:extLst>
              </p:cNvPr>
              <p:cNvSpPr/>
              <p:nvPr/>
            </p:nvSpPr>
            <p:spPr>
              <a:xfrm>
                <a:off x="5968083" y="2129168"/>
                <a:ext cx="39705" cy="14166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44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0" y="1194"/>
                      <a:pt x="208" y="2281"/>
                      <a:pt x="583" y="3442"/>
                    </a:cubicBezTo>
                    <a:cubicBezTo>
                      <a:pt x="964" y="2312"/>
                      <a:pt x="824" y="9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03;p33">
                <a:extLst>
                  <a:ext uri="{FF2B5EF4-FFF2-40B4-BE49-F238E27FC236}">
                    <a16:creationId xmlns:a16="http://schemas.microsoft.com/office/drawing/2014/main" id="{D1D472CA-9E4E-63FE-395D-F3B937ABBE0F}"/>
                  </a:ext>
                </a:extLst>
              </p:cNvPr>
              <p:cNvSpPr/>
              <p:nvPr/>
            </p:nvSpPr>
            <p:spPr>
              <a:xfrm>
                <a:off x="6096291" y="2058275"/>
                <a:ext cx="36866" cy="15470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760" extrusionOk="0">
                    <a:moveTo>
                      <a:pt x="0" y="0"/>
                    </a:moveTo>
                    <a:cubicBezTo>
                      <a:pt x="170" y="1287"/>
                      <a:pt x="8" y="2455"/>
                      <a:pt x="176" y="3760"/>
                    </a:cubicBezTo>
                    <a:cubicBezTo>
                      <a:pt x="757" y="2629"/>
                      <a:pt x="895" y="10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04;p33">
                <a:extLst>
                  <a:ext uri="{FF2B5EF4-FFF2-40B4-BE49-F238E27FC236}">
                    <a16:creationId xmlns:a16="http://schemas.microsoft.com/office/drawing/2014/main" id="{8DCD9177-BAD7-9B82-7B35-1CAC5E351764}"/>
                  </a:ext>
                </a:extLst>
              </p:cNvPr>
              <p:cNvSpPr/>
              <p:nvPr/>
            </p:nvSpPr>
            <p:spPr>
              <a:xfrm>
                <a:off x="5579016" y="2636692"/>
                <a:ext cx="85129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1001"/>
                      <a:pt x="1041" y="1914"/>
                      <a:pt x="2068" y="1972"/>
                    </a:cubicBezTo>
                    <a:cubicBezTo>
                      <a:pt x="1380" y="1223"/>
                      <a:pt x="802" y="59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05;p33">
                <a:extLst>
                  <a:ext uri="{FF2B5EF4-FFF2-40B4-BE49-F238E27FC236}">
                    <a16:creationId xmlns:a16="http://schemas.microsoft.com/office/drawing/2014/main" id="{AA1E9B28-6FC8-D855-9740-7C3EB28F3796}"/>
                  </a:ext>
                </a:extLst>
              </p:cNvPr>
              <p:cNvSpPr/>
              <p:nvPr/>
            </p:nvSpPr>
            <p:spPr>
              <a:xfrm>
                <a:off x="5566673" y="2716760"/>
                <a:ext cx="84183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" y="1043"/>
                      <a:pt x="1051" y="1881"/>
                      <a:pt x="2046" y="1950"/>
                    </a:cubicBezTo>
                    <a:cubicBezTo>
                      <a:pt x="1414" y="1206"/>
                      <a:pt x="676" y="66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06;p33">
                <a:extLst>
                  <a:ext uri="{FF2B5EF4-FFF2-40B4-BE49-F238E27FC236}">
                    <a16:creationId xmlns:a16="http://schemas.microsoft.com/office/drawing/2014/main" id="{BDCA00EE-474C-8992-8ED4-9989415211AC}"/>
                  </a:ext>
                </a:extLst>
              </p:cNvPr>
              <p:cNvSpPr/>
              <p:nvPr/>
            </p:nvSpPr>
            <p:spPr>
              <a:xfrm>
                <a:off x="5541739" y="2801889"/>
                <a:ext cx="92700" cy="5813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752"/>
                      <a:pt x="857" y="1413"/>
                      <a:pt x="1608" y="1413"/>
                    </a:cubicBezTo>
                    <a:cubicBezTo>
                      <a:pt x="1829" y="1413"/>
                      <a:pt x="2049" y="1355"/>
                      <a:pt x="2252" y="1226"/>
                    </a:cubicBezTo>
                    <a:cubicBezTo>
                      <a:pt x="1329" y="972"/>
                      <a:pt x="774" y="47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07;p33">
                <a:extLst>
                  <a:ext uri="{FF2B5EF4-FFF2-40B4-BE49-F238E27FC236}">
                    <a16:creationId xmlns:a16="http://schemas.microsoft.com/office/drawing/2014/main" id="{7AC1BA8C-76E9-08D1-B003-EAECD3BC5B55}"/>
                  </a:ext>
                </a:extLst>
              </p:cNvPr>
              <p:cNvSpPr/>
              <p:nvPr/>
            </p:nvSpPr>
            <p:spPr>
              <a:xfrm>
                <a:off x="6223594" y="2160809"/>
                <a:ext cx="98337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2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863"/>
                      <a:pt x="1610" y="1509"/>
                      <a:pt x="2390" y="2278"/>
                    </a:cubicBezTo>
                    <a:cubicBezTo>
                      <a:pt x="2255" y="1102"/>
                      <a:pt x="1110" y="21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08;p33">
                <a:extLst>
                  <a:ext uri="{FF2B5EF4-FFF2-40B4-BE49-F238E27FC236}">
                    <a16:creationId xmlns:a16="http://schemas.microsoft.com/office/drawing/2014/main" id="{E2B4CB84-BD4D-99E2-F44C-08E7984CE2FD}"/>
                  </a:ext>
                </a:extLst>
              </p:cNvPr>
              <p:cNvSpPr/>
              <p:nvPr/>
            </p:nvSpPr>
            <p:spPr>
              <a:xfrm>
                <a:off x="6346124" y="2090163"/>
                <a:ext cx="90354" cy="121049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802"/>
                      <a:pt x="1075" y="1482"/>
                      <a:pt x="1624" y="2196"/>
                    </a:cubicBezTo>
                    <a:cubicBezTo>
                      <a:pt x="1803" y="2434"/>
                      <a:pt x="1977" y="2672"/>
                      <a:pt x="2166" y="2941"/>
                    </a:cubicBezTo>
                    <a:cubicBezTo>
                      <a:pt x="2196" y="2613"/>
                      <a:pt x="2114" y="2285"/>
                      <a:pt x="1991" y="1986"/>
                    </a:cubicBezTo>
                    <a:cubicBezTo>
                      <a:pt x="1605" y="1109"/>
                      <a:pt x="891" y="3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09;p33">
                <a:extLst>
                  <a:ext uri="{FF2B5EF4-FFF2-40B4-BE49-F238E27FC236}">
                    <a16:creationId xmlns:a16="http://schemas.microsoft.com/office/drawing/2014/main" id="{5CA86770-2750-C6A9-54EB-ACD72B1FF91F}"/>
                  </a:ext>
                </a:extLst>
              </p:cNvPr>
              <p:cNvSpPr/>
              <p:nvPr/>
            </p:nvSpPr>
            <p:spPr>
              <a:xfrm>
                <a:off x="6481943" y="2054984"/>
                <a:ext cx="80192" cy="12265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981" extrusionOk="0">
                    <a:moveTo>
                      <a:pt x="0" y="0"/>
                    </a:moveTo>
                    <a:cubicBezTo>
                      <a:pt x="606" y="1025"/>
                      <a:pt x="1148" y="1855"/>
                      <a:pt x="1484" y="2980"/>
                    </a:cubicBezTo>
                    <a:cubicBezTo>
                      <a:pt x="1949" y="1820"/>
                      <a:pt x="1123" y="41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10;p33">
                <a:extLst>
                  <a:ext uri="{FF2B5EF4-FFF2-40B4-BE49-F238E27FC236}">
                    <a16:creationId xmlns:a16="http://schemas.microsoft.com/office/drawing/2014/main" id="{80EEE50D-FA88-197C-7C12-3F71228E2335}"/>
                  </a:ext>
                </a:extLst>
              </p:cNvPr>
              <p:cNvSpPr/>
              <p:nvPr/>
            </p:nvSpPr>
            <p:spPr>
              <a:xfrm>
                <a:off x="6597561" y="2025113"/>
                <a:ext cx="86363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7" y="1080"/>
                      <a:pt x="1277" y="2005"/>
                      <a:pt x="1019" y="3274"/>
                    </a:cubicBezTo>
                    <a:cubicBezTo>
                      <a:pt x="2098" y="2266"/>
                      <a:pt x="1210" y="45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11;p33">
                <a:extLst>
                  <a:ext uri="{FF2B5EF4-FFF2-40B4-BE49-F238E27FC236}">
                    <a16:creationId xmlns:a16="http://schemas.microsoft.com/office/drawing/2014/main" id="{334F14E0-F747-2070-02F4-A3627411EDA0}"/>
                  </a:ext>
                </a:extLst>
              </p:cNvPr>
              <p:cNvSpPr/>
              <p:nvPr/>
            </p:nvSpPr>
            <p:spPr>
              <a:xfrm>
                <a:off x="6724658" y="2000796"/>
                <a:ext cx="56616" cy="142855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472" extrusionOk="0">
                    <a:moveTo>
                      <a:pt x="0" y="0"/>
                    </a:moveTo>
                    <a:cubicBezTo>
                      <a:pt x="273" y="1219"/>
                      <a:pt x="600" y="2234"/>
                      <a:pt x="607" y="3472"/>
                    </a:cubicBezTo>
                    <a:cubicBezTo>
                      <a:pt x="1375" y="2415"/>
                      <a:pt x="948" y="80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12;p33">
                <a:extLst>
                  <a:ext uri="{FF2B5EF4-FFF2-40B4-BE49-F238E27FC236}">
                    <a16:creationId xmlns:a16="http://schemas.microsoft.com/office/drawing/2014/main" id="{E628830A-44D8-0E53-E184-45E164665CB0}"/>
                  </a:ext>
                </a:extLst>
              </p:cNvPr>
              <p:cNvSpPr/>
              <p:nvPr/>
            </p:nvSpPr>
            <p:spPr>
              <a:xfrm>
                <a:off x="6840357" y="2003429"/>
                <a:ext cx="41474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447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1212"/>
                      <a:pt x="275" y="2256"/>
                      <a:pt x="151" y="3446"/>
                    </a:cubicBezTo>
                    <a:cubicBezTo>
                      <a:pt x="1008" y="2529"/>
                      <a:pt x="745" y="970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13;p33">
                <a:extLst>
                  <a:ext uri="{FF2B5EF4-FFF2-40B4-BE49-F238E27FC236}">
                    <a16:creationId xmlns:a16="http://schemas.microsoft.com/office/drawing/2014/main" id="{9CC38FC6-2173-B9DA-F316-6D8054268C8B}"/>
                  </a:ext>
                </a:extLst>
              </p:cNvPr>
              <p:cNvSpPr/>
              <p:nvPr/>
            </p:nvSpPr>
            <p:spPr>
              <a:xfrm>
                <a:off x="6938941" y="2023672"/>
                <a:ext cx="51226" cy="13985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399" extrusionOk="0">
                    <a:moveTo>
                      <a:pt x="573" y="0"/>
                    </a:moveTo>
                    <a:lnTo>
                      <a:pt x="573" y="0"/>
                    </a:lnTo>
                    <a:cubicBezTo>
                      <a:pt x="467" y="1225"/>
                      <a:pt x="457" y="2266"/>
                      <a:pt x="0" y="3399"/>
                    </a:cubicBezTo>
                    <a:cubicBezTo>
                      <a:pt x="1120" y="2727"/>
                      <a:pt x="1244" y="1032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14;p33">
                <a:extLst>
                  <a:ext uri="{FF2B5EF4-FFF2-40B4-BE49-F238E27FC236}">
                    <a16:creationId xmlns:a16="http://schemas.microsoft.com/office/drawing/2014/main" id="{C8364B28-7F4C-967C-D0C6-78F05EB004E6}"/>
                  </a:ext>
                </a:extLst>
              </p:cNvPr>
              <p:cNvSpPr/>
              <p:nvPr/>
            </p:nvSpPr>
            <p:spPr>
              <a:xfrm>
                <a:off x="7020120" y="2059715"/>
                <a:ext cx="71345" cy="12993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158" extrusionOk="0">
                    <a:moveTo>
                      <a:pt x="1217" y="0"/>
                    </a:moveTo>
                    <a:lnTo>
                      <a:pt x="1217" y="0"/>
                    </a:lnTo>
                    <a:cubicBezTo>
                      <a:pt x="934" y="1182"/>
                      <a:pt x="605" y="2129"/>
                      <a:pt x="1" y="3157"/>
                    </a:cubicBezTo>
                    <a:cubicBezTo>
                      <a:pt x="1176" y="2696"/>
                      <a:pt x="1734" y="1130"/>
                      <a:pt x="1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15;p33">
                <a:extLst>
                  <a:ext uri="{FF2B5EF4-FFF2-40B4-BE49-F238E27FC236}">
                    <a16:creationId xmlns:a16="http://schemas.microsoft.com/office/drawing/2014/main" id="{D4D8603A-83F4-ABF0-2962-FA112ADE7D3F}"/>
                  </a:ext>
                </a:extLst>
              </p:cNvPr>
              <p:cNvSpPr/>
              <p:nvPr/>
            </p:nvSpPr>
            <p:spPr>
              <a:xfrm>
                <a:off x="7096485" y="2101478"/>
                <a:ext cx="76242" cy="13117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188" extrusionOk="0">
                    <a:moveTo>
                      <a:pt x="1388" y="1"/>
                    </a:moveTo>
                    <a:lnTo>
                      <a:pt x="1388" y="1"/>
                    </a:lnTo>
                    <a:cubicBezTo>
                      <a:pt x="1053" y="1199"/>
                      <a:pt x="660" y="2159"/>
                      <a:pt x="0" y="3187"/>
                    </a:cubicBezTo>
                    <a:cubicBezTo>
                      <a:pt x="1209" y="2744"/>
                      <a:pt x="1853" y="1186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16;p33">
                <a:extLst>
                  <a:ext uri="{FF2B5EF4-FFF2-40B4-BE49-F238E27FC236}">
                    <a16:creationId xmlns:a16="http://schemas.microsoft.com/office/drawing/2014/main" id="{9F3829EF-53E2-BC41-288E-A1E716706380}"/>
                  </a:ext>
                </a:extLst>
              </p:cNvPr>
              <p:cNvSpPr/>
              <p:nvPr/>
            </p:nvSpPr>
            <p:spPr>
              <a:xfrm>
                <a:off x="7165321" y="2153938"/>
                <a:ext cx="71469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668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155" y="682"/>
                      <a:pt x="851" y="1354"/>
                      <a:pt x="448" y="2015"/>
                    </a:cubicBezTo>
                    <a:cubicBezTo>
                      <a:pt x="312" y="2226"/>
                      <a:pt x="168" y="2430"/>
                      <a:pt x="0" y="2668"/>
                    </a:cubicBezTo>
                    <a:cubicBezTo>
                      <a:pt x="285" y="2625"/>
                      <a:pt x="549" y="2481"/>
                      <a:pt x="767" y="2294"/>
                    </a:cubicBezTo>
                    <a:cubicBezTo>
                      <a:pt x="1394" y="1727"/>
                      <a:pt x="1737" y="840"/>
                      <a:pt x="1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17;p33">
                <a:extLst>
                  <a:ext uri="{FF2B5EF4-FFF2-40B4-BE49-F238E27FC236}">
                    <a16:creationId xmlns:a16="http://schemas.microsoft.com/office/drawing/2014/main" id="{B6F8508E-3A7B-958A-A422-7E22CB7F721E}"/>
                  </a:ext>
                </a:extLst>
              </p:cNvPr>
              <p:cNvSpPr/>
              <p:nvPr/>
            </p:nvSpPr>
            <p:spPr>
              <a:xfrm>
                <a:off x="7212884" y="2201707"/>
                <a:ext cx="70440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11" extrusionOk="0">
                    <a:moveTo>
                      <a:pt x="1661" y="1"/>
                    </a:moveTo>
                    <a:lnTo>
                      <a:pt x="1661" y="1"/>
                    </a:lnTo>
                    <a:cubicBezTo>
                      <a:pt x="1156" y="622"/>
                      <a:pt x="795" y="1271"/>
                      <a:pt x="395" y="1922"/>
                    </a:cubicBezTo>
                    <a:cubicBezTo>
                      <a:pt x="267" y="2142"/>
                      <a:pt x="128" y="2353"/>
                      <a:pt x="0" y="2610"/>
                    </a:cubicBezTo>
                    <a:cubicBezTo>
                      <a:pt x="537" y="2445"/>
                      <a:pt x="956" y="2030"/>
                      <a:pt x="1244" y="1565"/>
                    </a:cubicBezTo>
                    <a:cubicBezTo>
                      <a:pt x="1524" y="1094"/>
                      <a:pt x="1712" y="560"/>
                      <a:pt x="1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18;p33">
                <a:extLst>
                  <a:ext uri="{FF2B5EF4-FFF2-40B4-BE49-F238E27FC236}">
                    <a16:creationId xmlns:a16="http://schemas.microsoft.com/office/drawing/2014/main" id="{E469335F-6611-E632-63C8-4484F5EFFAA2}"/>
                  </a:ext>
                </a:extLst>
              </p:cNvPr>
              <p:cNvSpPr/>
              <p:nvPr/>
            </p:nvSpPr>
            <p:spPr>
              <a:xfrm>
                <a:off x="6208864" y="2005898"/>
                <a:ext cx="29336" cy="1408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24" extrusionOk="0">
                    <a:moveTo>
                      <a:pt x="273" y="1"/>
                    </a:moveTo>
                    <a:cubicBezTo>
                      <a:pt x="233" y="312"/>
                      <a:pt x="221" y="591"/>
                      <a:pt x="195" y="872"/>
                    </a:cubicBezTo>
                    <a:cubicBezTo>
                      <a:pt x="125" y="1714"/>
                      <a:pt x="2" y="2544"/>
                      <a:pt x="0" y="3423"/>
                    </a:cubicBezTo>
                    <a:cubicBezTo>
                      <a:pt x="400" y="2952"/>
                      <a:pt x="586" y="2358"/>
                      <a:pt x="654" y="1756"/>
                    </a:cubicBezTo>
                    <a:cubicBezTo>
                      <a:pt x="713" y="1155"/>
                      <a:pt x="627" y="507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19;p33">
                <a:extLst>
                  <a:ext uri="{FF2B5EF4-FFF2-40B4-BE49-F238E27FC236}">
                    <a16:creationId xmlns:a16="http://schemas.microsoft.com/office/drawing/2014/main" id="{AE2AB1F5-E05A-93FE-35BF-E11C761C9463}"/>
                  </a:ext>
                </a:extLst>
              </p:cNvPr>
              <p:cNvSpPr/>
              <p:nvPr/>
            </p:nvSpPr>
            <p:spPr>
              <a:xfrm>
                <a:off x="6310615" y="1941465"/>
                <a:ext cx="52295" cy="1638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3982" extrusionOk="0">
                    <a:moveTo>
                      <a:pt x="790" y="1"/>
                    </a:moveTo>
                    <a:lnTo>
                      <a:pt x="790" y="1"/>
                    </a:lnTo>
                    <a:cubicBezTo>
                      <a:pt x="542" y="1189"/>
                      <a:pt x="107" y="2765"/>
                      <a:pt x="0" y="3982"/>
                    </a:cubicBezTo>
                    <a:cubicBezTo>
                      <a:pt x="836" y="2888"/>
                      <a:pt x="1271" y="1327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20;p33">
                <a:extLst>
                  <a:ext uri="{FF2B5EF4-FFF2-40B4-BE49-F238E27FC236}">
                    <a16:creationId xmlns:a16="http://schemas.microsoft.com/office/drawing/2014/main" id="{27F97F38-7DDC-1DAB-7BD9-FAF2B838AD67}"/>
                  </a:ext>
                </a:extLst>
              </p:cNvPr>
              <p:cNvSpPr/>
              <p:nvPr/>
            </p:nvSpPr>
            <p:spPr>
              <a:xfrm>
                <a:off x="6454458" y="1909372"/>
                <a:ext cx="52007" cy="13837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363" extrusionOk="0">
                    <a:moveTo>
                      <a:pt x="538" y="1"/>
                    </a:moveTo>
                    <a:cubicBezTo>
                      <a:pt x="492" y="1191"/>
                      <a:pt x="200" y="2173"/>
                      <a:pt x="0" y="3363"/>
                    </a:cubicBezTo>
                    <a:cubicBezTo>
                      <a:pt x="884" y="2555"/>
                      <a:pt x="1263" y="1025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21;p33">
                <a:extLst>
                  <a:ext uri="{FF2B5EF4-FFF2-40B4-BE49-F238E27FC236}">
                    <a16:creationId xmlns:a16="http://schemas.microsoft.com/office/drawing/2014/main" id="{00B44C01-88AA-8EC0-DF62-29C45C682200}"/>
                  </a:ext>
                </a:extLst>
              </p:cNvPr>
              <p:cNvSpPr/>
              <p:nvPr/>
            </p:nvSpPr>
            <p:spPr>
              <a:xfrm>
                <a:off x="6704785" y="1872588"/>
                <a:ext cx="94057" cy="129442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146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482" y="1234"/>
                      <a:pt x="679" y="2053"/>
                      <a:pt x="0" y="3146"/>
                    </a:cubicBezTo>
                    <a:cubicBezTo>
                      <a:pt x="1170" y="2680"/>
                      <a:pt x="2285" y="1303"/>
                      <a:pt x="1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22;p33">
                <a:extLst>
                  <a:ext uri="{FF2B5EF4-FFF2-40B4-BE49-F238E27FC236}">
                    <a16:creationId xmlns:a16="http://schemas.microsoft.com/office/drawing/2014/main" id="{F9F4EC03-12A2-6FD5-5D25-22DAA762A471}"/>
                  </a:ext>
                </a:extLst>
              </p:cNvPr>
              <p:cNvSpPr/>
              <p:nvPr/>
            </p:nvSpPr>
            <p:spPr>
              <a:xfrm>
                <a:off x="6585793" y="1883574"/>
                <a:ext cx="82496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160" extrusionOk="0">
                    <a:moveTo>
                      <a:pt x="1451" y="0"/>
                    </a:moveTo>
                    <a:cubicBezTo>
                      <a:pt x="1187" y="1178"/>
                      <a:pt x="396" y="2002"/>
                      <a:pt x="1" y="3160"/>
                    </a:cubicBezTo>
                    <a:cubicBezTo>
                      <a:pt x="944" y="2584"/>
                      <a:pt x="2005" y="1117"/>
                      <a:pt x="1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23;p33">
                <a:extLst>
                  <a:ext uri="{FF2B5EF4-FFF2-40B4-BE49-F238E27FC236}">
                    <a16:creationId xmlns:a16="http://schemas.microsoft.com/office/drawing/2014/main" id="{2876E4BB-D85E-7653-6B19-6D9650889459}"/>
                  </a:ext>
                </a:extLst>
              </p:cNvPr>
              <p:cNvSpPr/>
              <p:nvPr/>
            </p:nvSpPr>
            <p:spPr>
              <a:xfrm>
                <a:off x="6833075" y="1872506"/>
                <a:ext cx="83854" cy="12014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920" extrusionOk="0">
                    <a:moveTo>
                      <a:pt x="1955" y="1"/>
                    </a:moveTo>
                    <a:cubicBezTo>
                      <a:pt x="1330" y="981"/>
                      <a:pt x="571" y="1881"/>
                      <a:pt x="0" y="2920"/>
                    </a:cubicBezTo>
                    <a:cubicBezTo>
                      <a:pt x="1099" y="2423"/>
                      <a:pt x="2038" y="1248"/>
                      <a:pt x="1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24;p33">
                <a:extLst>
                  <a:ext uri="{FF2B5EF4-FFF2-40B4-BE49-F238E27FC236}">
                    <a16:creationId xmlns:a16="http://schemas.microsoft.com/office/drawing/2014/main" id="{EC65C357-0631-9E9C-C953-38A9258A7D8A}"/>
                  </a:ext>
                </a:extLst>
              </p:cNvPr>
              <p:cNvSpPr/>
              <p:nvPr/>
            </p:nvSpPr>
            <p:spPr>
              <a:xfrm>
                <a:off x="6948610" y="1896000"/>
                <a:ext cx="87515" cy="1144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781" extrusionOk="0">
                    <a:moveTo>
                      <a:pt x="1785" y="0"/>
                    </a:moveTo>
                    <a:lnTo>
                      <a:pt x="1785" y="0"/>
                    </a:lnTo>
                    <a:cubicBezTo>
                      <a:pt x="1326" y="1055"/>
                      <a:pt x="516" y="1730"/>
                      <a:pt x="0" y="2781"/>
                    </a:cubicBezTo>
                    <a:cubicBezTo>
                      <a:pt x="991" y="2360"/>
                      <a:pt x="2126" y="1149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25;p33">
                <a:extLst>
                  <a:ext uri="{FF2B5EF4-FFF2-40B4-BE49-F238E27FC236}">
                    <a16:creationId xmlns:a16="http://schemas.microsoft.com/office/drawing/2014/main" id="{8D345C88-3F4D-7888-F9D1-94B1B0A72EBB}"/>
                  </a:ext>
                </a:extLst>
              </p:cNvPr>
              <p:cNvSpPr/>
              <p:nvPr/>
            </p:nvSpPr>
            <p:spPr>
              <a:xfrm>
                <a:off x="7046864" y="1954179"/>
                <a:ext cx="91794" cy="9623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39" extrusionOk="0">
                    <a:moveTo>
                      <a:pt x="2230" y="0"/>
                    </a:moveTo>
                    <a:lnTo>
                      <a:pt x="2230" y="0"/>
                    </a:lnTo>
                    <a:cubicBezTo>
                      <a:pt x="1439" y="741"/>
                      <a:pt x="607" y="1404"/>
                      <a:pt x="1" y="2338"/>
                    </a:cubicBezTo>
                    <a:cubicBezTo>
                      <a:pt x="1049" y="2014"/>
                      <a:pt x="2084" y="1134"/>
                      <a:pt x="2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26;p33">
                <a:extLst>
                  <a:ext uri="{FF2B5EF4-FFF2-40B4-BE49-F238E27FC236}">
                    <a16:creationId xmlns:a16="http://schemas.microsoft.com/office/drawing/2014/main" id="{28C99F80-3F8E-FEDE-7DBF-B8B65A94E06A}"/>
                  </a:ext>
                </a:extLst>
              </p:cNvPr>
              <p:cNvSpPr/>
              <p:nvPr/>
            </p:nvSpPr>
            <p:spPr>
              <a:xfrm>
                <a:off x="7128208" y="1991785"/>
                <a:ext cx="81632" cy="85582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2080" extrusionOk="0">
                    <a:moveTo>
                      <a:pt x="1983" y="1"/>
                    </a:moveTo>
                    <a:lnTo>
                      <a:pt x="1983" y="1"/>
                    </a:lnTo>
                    <a:cubicBezTo>
                      <a:pt x="1238" y="661"/>
                      <a:pt x="516" y="1187"/>
                      <a:pt x="1" y="2079"/>
                    </a:cubicBezTo>
                    <a:cubicBezTo>
                      <a:pt x="940" y="1816"/>
                      <a:pt x="1909" y="1027"/>
                      <a:pt x="1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27;p33">
                <a:extLst>
                  <a:ext uri="{FF2B5EF4-FFF2-40B4-BE49-F238E27FC236}">
                    <a16:creationId xmlns:a16="http://schemas.microsoft.com/office/drawing/2014/main" id="{B161402D-B140-D769-FFAE-B0CE481A1F13}"/>
                  </a:ext>
                </a:extLst>
              </p:cNvPr>
              <p:cNvSpPr/>
              <p:nvPr/>
            </p:nvSpPr>
            <p:spPr>
              <a:xfrm>
                <a:off x="7194534" y="2042311"/>
                <a:ext cx="74102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42" extrusionOk="0">
                    <a:moveTo>
                      <a:pt x="1660" y="1"/>
                    </a:moveTo>
                    <a:lnTo>
                      <a:pt x="1660" y="1"/>
                    </a:lnTo>
                    <a:cubicBezTo>
                      <a:pt x="1069" y="581"/>
                      <a:pt x="389" y="981"/>
                      <a:pt x="1" y="1741"/>
                    </a:cubicBezTo>
                    <a:cubicBezTo>
                      <a:pt x="778" y="1642"/>
                      <a:pt x="1800" y="863"/>
                      <a:pt x="16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28;p33">
                <a:extLst>
                  <a:ext uri="{FF2B5EF4-FFF2-40B4-BE49-F238E27FC236}">
                    <a16:creationId xmlns:a16="http://schemas.microsoft.com/office/drawing/2014/main" id="{0B087875-E0BA-E01C-AB74-98476EB284AE}"/>
                  </a:ext>
                </a:extLst>
              </p:cNvPr>
              <p:cNvSpPr/>
              <p:nvPr/>
            </p:nvSpPr>
            <p:spPr>
              <a:xfrm>
                <a:off x="7252425" y="2090615"/>
                <a:ext cx="64392" cy="6414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559" extrusionOk="0">
                    <a:moveTo>
                      <a:pt x="1483" y="1"/>
                    </a:moveTo>
                    <a:lnTo>
                      <a:pt x="1483" y="1"/>
                    </a:lnTo>
                    <a:cubicBezTo>
                      <a:pt x="1340" y="167"/>
                      <a:pt x="1224" y="287"/>
                      <a:pt x="1107" y="405"/>
                    </a:cubicBezTo>
                    <a:cubicBezTo>
                      <a:pt x="716" y="782"/>
                      <a:pt x="348" y="1065"/>
                      <a:pt x="0" y="1555"/>
                    </a:cubicBezTo>
                    <a:cubicBezTo>
                      <a:pt x="32" y="1558"/>
                      <a:pt x="64" y="1559"/>
                      <a:pt x="96" y="1559"/>
                    </a:cubicBezTo>
                    <a:cubicBezTo>
                      <a:pt x="685" y="1559"/>
                      <a:pt x="1240" y="1174"/>
                      <a:pt x="1465" y="630"/>
                    </a:cubicBezTo>
                    <a:cubicBezTo>
                      <a:pt x="1541" y="432"/>
                      <a:pt x="1564" y="203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929;p33">
                <a:extLst>
                  <a:ext uri="{FF2B5EF4-FFF2-40B4-BE49-F238E27FC236}">
                    <a16:creationId xmlns:a16="http://schemas.microsoft.com/office/drawing/2014/main" id="{3C6C8B3F-BD0C-602D-C9B9-88822903CAF0}"/>
                  </a:ext>
                </a:extLst>
              </p:cNvPr>
              <p:cNvSpPr/>
              <p:nvPr/>
            </p:nvSpPr>
            <p:spPr>
              <a:xfrm>
                <a:off x="6048193" y="2018694"/>
                <a:ext cx="72333" cy="5583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357" extrusionOk="0">
                    <a:moveTo>
                      <a:pt x="1040" y="112"/>
                    </a:moveTo>
                    <a:lnTo>
                      <a:pt x="1040" y="112"/>
                    </a:lnTo>
                    <a:cubicBezTo>
                      <a:pt x="1237" y="215"/>
                      <a:pt x="1286" y="466"/>
                      <a:pt x="1352" y="651"/>
                    </a:cubicBezTo>
                    <a:cubicBezTo>
                      <a:pt x="1411" y="828"/>
                      <a:pt x="1594" y="1100"/>
                      <a:pt x="1324" y="1212"/>
                    </a:cubicBezTo>
                    <a:cubicBezTo>
                      <a:pt x="1282" y="1228"/>
                      <a:pt x="1241" y="1236"/>
                      <a:pt x="1200" y="1236"/>
                    </a:cubicBezTo>
                    <a:cubicBezTo>
                      <a:pt x="953" y="1236"/>
                      <a:pt x="740" y="958"/>
                      <a:pt x="669" y="767"/>
                    </a:cubicBezTo>
                    <a:cubicBezTo>
                      <a:pt x="596" y="537"/>
                      <a:pt x="755" y="147"/>
                      <a:pt x="1040" y="112"/>
                    </a:cubicBezTo>
                    <a:close/>
                    <a:moveTo>
                      <a:pt x="1048" y="1"/>
                    </a:moveTo>
                    <a:cubicBezTo>
                      <a:pt x="1" y="58"/>
                      <a:pt x="125" y="1356"/>
                      <a:pt x="910" y="1356"/>
                    </a:cubicBezTo>
                    <a:cubicBezTo>
                      <a:pt x="1037" y="1356"/>
                      <a:pt x="1181" y="1323"/>
                      <a:pt x="1339" y="1245"/>
                    </a:cubicBezTo>
                    <a:cubicBezTo>
                      <a:pt x="1598" y="1167"/>
                      <a:pt x="1758" y="811"/>
                      <a:pt x="1659" y="549"/>
                    </a:cubicBezTo>
                    <a:cubicBezTo>
                      <a:pt x="1575" y="274"/>
                      <a:pt x="1285" y="108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930;p33">
                <a:extLst>
                  <a:ext uri="{FF2B5EF4-FFF2-40B4-BE49-F238E27FC236}">
                    <a16:creationId xmlns:a16="http://schemas.microsoft.com/office/drawing/2014/main" id="{412D0074-A0C8-1BAF-6640-186F7DE894A6}"/>
                  </a:ext>
                </a:extLst>
              </p:cNvPr>
              <p:cNvSpPr/>
              <p:nvPr/>
            </p:nvSpPr>
            <p:spPr>
              <a:xfrm>
                <a:off x="6188579" y="1964300"/>
                <a:ext cx="51020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89" extrusionOk="0">
                    <a:moveTo>
                      <a:pt x="661" y="60"/>
                    </a:moveTo>
                    <a:lnTo>
                      <a:pt x="661" y="60"/>
                    </a:lnTo>
                    <a:cubicBezTo>
                      <a:pt x="938" y="374"/>
                      <a:pt x="904" y="717"/>
                      <a:pt x="527" y="865"/>
                    </a:cubicBezTo>
                    <a:cubicBezTo>
                      <a:pt x="511" y="869"/>
                      <a:pt x="494" y="872"/>
                      <a:pt x="477" y="872"/>
                    </a:cubicBezTo>
                    <a:cubicBezTo>
                      <a:pt x="399" y="872"/>
                      <a:pt x="314" y="828"/>
                      <a:pt x="276" y="751"/>
                    </a:cubicBezTo>
                    <a:cubicBezTo>
                      <a:pt x="223" y="658"/>
                      <a:pt x="260" y="541"/>
                      <a:pt x="297" y="481"/>
                    </a:cubicBezTo>
                    <a:cubicBezTo>
                      <a:pt x="344" y="359"/>
                      <a:pt x="467" y="230"/>
                      <a:pt x="661" y="60"/>
                    </a:cubicBezTo>
                    <a:close/>
                    <a:moveTo>
                      <a:pt x="507" y="1"/>
                    </a:moveTo>
                    <a:cubicBezTo>
                      <a:pt x="266" y="1"/>
                      <a:pt x="24" y="161"/>
                      <a:pt x="1" y="428"/>
                    </a:cubicBezTo>
                    <a:cubicBezTo>
                      <a:pt x="17" y="718"/>
                      <a:pt x="255" y="952"/>
                      <a:pt x="505" y="1062"/>
                    </a:cubicBezTo>
                    <a:cubicBezTo>
                      <a:pt x="555" y="1080"/>
                      <a:pt x="608" y="1089"/>
                      <a:pt x="661" y="1089"/>
                    </a:cubicBezTo>
                    <a:cubicBezTo>
                      <a:pt x="913" y="1089"/>
                      <a:pt x="1169" y="891"/>
                      <a:pt x="1210" y="602"/>
                    </a:cubicBezTo>
                    <a:cubicBezTo>
                      <a:pt x="1240" y="283"/>
                      <a:pt x="992" y="18"/>
                      <a:pt x="730" y="18"/>
                    </a:cubicBezTo>
                    <a:cubicBezTo>
                      <a:pt x="707" y="18"/>
                      <a:pt x="685" y="20"/>
                      <a:pt x="662" y="24"/>
                    </a:cubicBezTo>
                    <a:cubicBezTo>
                      <a:pt x="612" y="8"/>
                      <a:pt x="560" y="1"/>
                      <a:pt x="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931;p33">
                <a:extLst>
                  <a:ext uri="{FF2B5EF4-FFF2-40B4-BE49-F238E27FC236}">
                    <a16:creationId xmlns:a16="http://schemas.microsoft.com/office/drawing/2014/main" id="{C69B0DED-C958-AAAB-041C-A061207C2B4A}"/>
                  </a:ext>
                </a:extLst>
              </p:cNvPr>
              <p:cNvSpPr/>
              <p:nvPr/>
            </p:nvSpPr>
            <p:spPr>
              <a:xfrm>
                <a:off x="6327197" y="1902295"/>
                <a:ext cx="55011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30" extrusionOk="0">
                    <a:moveTo>
                      <a:pt x="664" y="50"/>
                    </a:moveTo>
                    <a:cubicBezTo>
                      <a:pt x="848" y="50"/>
                      <a:pt x="764" y="448"/>
                      <a:pt x="760" y="562"/>
                    </a:cubicBezTo>
                    <a:cubicBezTo>
                      <a:pt x="763" y="718"/>
                      <a:pt x="599" y="1059"/>
                      <a:pt x="440" y="1059"/>
                    </a:cubicBezTo>
                    <a:cubicBezTo>
                      <a:pt x="387" y="1059"/>
                      <a:pt x="335" y="1022"/>
                      <a:pt x="289" y="930"/>
                    </a:cubicBezTo>
                    <a:cubicBezTo>
                      <a:pt x="245" y="823"/>
                      <a:pt x="292" y="705"/>
                      <a:pt x="326" y="616"/>
                    </a:cubicBezTo>
                    <a:cubicBezTo>
                      <a:pt x="411" y="436"/>
                      <a:pt x="379" y="134"/>
                      <a:pt x="616" y="58"/>
                    </a:cubicBezTo>
                    <a:cubicBezTo>
                      <a:pt x="634" y="52"/>
                      <a:pt x="650" y="50"/>
                      <a:pt x="664" y="50"/>
                    </a:cubicBezTo>
                    <a:close/>
                    <a:moveTo>
                      <a:pt x="696" y="0"/>
                    </a:moveTo>
                    <a:cubicBezTo>
                      <a:pt x="665" y="0"/>
                      <a:pt x="635" y="7"/>
                      <a:pt x="605" y="23"/>
                    </a:cubicBezTo>
                    <a:cubicBezTo>
                      <a:pt x="357" y="88"/>
                      <a:pt x="1" y="250"/>
                      <a:pt x="28" y="578"/>
                    </a:cubicBezTo>
                    <a:cubicBezTo>
                      <a:pt x="58" y="843"/>
                      <a:pt x="249" y="1229"/>
                      <a:pt x="548" y="1230"/>
                    </a:cubicBezTo>
                    <a:cubicBezTo>
                      <a:pt x="1046" y="1230"/>
                      <a:pt x="1337" y="519"/>
                      <a:pt x="996" y="165"/>
                    </a:cubicBezTo>
                    <a:cubicBezTo>
                      <a:pt x="921" y="86"/>
                      <a:pt x="806" y="0"/>
                      <a:pt x="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932;p33">
                <a:extLst>
                  <a:ext uri="{FF2B5EF4-FFF2-40B4-BE49-F238E27FC236}">
                    <a16:creationId xmlns:a16="http://schemas.microsoft.com/office/drawing/2014/main" id="{1D76BD44-9717-C57D-730A-EA28572355DA}"/>
                  </a:ext>
                </a:extLst>
              </p:cNvPr>
              <p:cNvSpPr/>
              <p:nvPr/>
            </p:nvSpPr>
            <p:spPr>
              <a:xfrm>
                <a:off x="6448369" y="1863042"/>
                <a:ext cx="64227" cy="4225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027" extrusionOk="0">
                    <a:moveTo>
                      <a:pt x="611" y="148"/>
                    </a:moveTo>
                    <a:cubicBezTo>
                      <a:pt x="802" y="148"/>
                      <a:pt x="1000" y="416"/>
                      <a:pt x="1003" y="573"/>
                    </a:cubicBezTo>
                    <a:cubicBezTo>
                      <a:pt x="996" y="701"/>
                      <a:pt x="883" y="913"/>
                      <a:pt x="724" y="913"/>
                    </a:cubicBezTo>
                    <a:cubicBezTo>
                      <a:pt x="703" y="913"/>
                      <a:pt x="681" y="909"/>
                      <a:pt x="658" y="901"/>
                    </a:cubicBezTo>
                    <a:cubicBezTo>
                      <a:pt x="561" y="868"/>
                      <a:pt x="521" y="757"/>
                      <a:pt x="501" y="683"/>
                    </a:cubicBezTo>
                    <a:cubicBezTo>
                      <a:pt x="457" y="528"/>
                      <a:pt x="319" y="305"/>
                      <a:pt x="509" y="177"/>
                    </a:cubicBezTo>
                    <a:cubicBezTo>
                      <a:pt x="542" y="157"/>
                      <a:pt x="576" y="148"/>
                      <a:pt x="611" y="148"/>
                    </a:cubicBezTo>
                    <a:close/>
                    <a:moveTo>
                      <a:pt x="901" y="0"/>
                    </a:moveTo>
                    <a:cubicBezTo>
                      <a:pt x="751" y="0"/>
                      <a:pt x="597" y="61"/>
                      <a:pt x="489" y="147"/>
                    </a:cubicBezTo>
                    <a:cubicBezTo>
                      <a:pt x="0" y="403"/>
                      <a:pt x="52" y="960"/>
                      <a:pt x="633" y="1015"/>
                    </a:cubicBezTo>
                    <a:cubicBezTo>
                      <a:pt x="673" y="1022"/>
                      <a:pt x="714" y="1026"/>
                      <a:pt x="753" y="1026"/>
                    </a:cubicBezTo>
                    <a:cubicBezTo>
                      <a:pt x="1183" y="1026"/>
                      <a:pt x="1560" y="596"/>
                      <a:pt x="1262" y="181"/>
                    </a:cubicBezTo>
                    <a:cubicBezTo>
                      <a:pt x="1171" y="51"/>
                      <a:pt x="103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933;p33">
                <a:extLst>
                  <a:ext uri="{FF2B5EF4-FFF2-40B4-BE49-F238E27FC236}">
                    <a16:creationId xmlns:a16="http://schemas.microsoft.com/office/drawing/2014/main" id="{AC41C84C-825B-B4C5-06DD-F634091C2DDE}"/>
                  </a:ext>
                </a:extLst>
              </p:cNvPr>
              <p:cNvSpPr/>
              <p:nvPr/>
            </p:nvSpPr>
            <p:spPr>
              <a:xfrm>
                <a:off x="6607106" y="1841359"/>
                <a:ext cx="53900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210" extrusionOk="0">
                    <a:moveTo>
                      <a:pt x="829" y="268"/>
                    </a:moveTo>
                    <a:cubicBezTo>
                      <a:pt x="1008" y="268"/>
                      <a:pt x="1178" y="466"/>
                      <a:pt x="1053" y="630"/>
                    </a:cubicBezTo>
                    <a:lnTo>
                      <a:pt x="1076" y="585"/>
                    </a:lnTo>
                    <a:lnTo>
                      <a:pt x="1076" y="585"/>
                    </a:lnTo>
                    <a:cubicBezTo>
                      <a:pt x="939" y="668"/>
                      <a:pt x="820" y="765"/>
                      <a:pt x="754" y="909"/>
                    </a:cubicBezTo>
                    <a:cubicBezTo>
                      <a:pt x="713" y="1007"/>
                      <a:pt x="684" y="1143"/>
                      <a:pt x="596" y="1143"/>
                    </a:cubicBezTo>
                    <a:cubicBezTo>
                      <a:pt x="570" y="1143"/>
                      <a:pt x="539" y="1131"/>
                      <a:pt x="501" y="1103"/>
                    </a:cubicBezTo>
                    <a:cubicBezTo>
                      <a:pt x="358" y="996"/>
                      <a:pt x="379" y="780"/>
                      <a:pt x="421" y="666"/>
                    </a:cubicBezTo>
                    <a:cubicBezTo>
                      <a:pt x="459" y="498"/>
                      <a:pt x="559" y="351"/>
                      <a:pt x="724" y="294"/>
                    </a:cubicBezTo>
                    <a:cubicBezTo>
                      <a:pt x="758" y="276"/>
                      <a:pt x="794" y="268"/>
                      <a:pt x="829" y="268"/>
                    </a:cubicBezTo>
                    <a:close/>
                    <a:moveTo>
                      <a:pt x="675" y="1"/>
                    </a:moveTo>
                    <a:cubicBezTo>
                      <a:pt x="344" y="1"/>
                      <a:pt x="1" y="326"/>
                      <a:pt x="90" y="684"/>
                    </a:cubicBezTo>
                    <a:cubicBezTo>
                      <a:pt x="151" y="914"/>
                      <a:pt x="347" y="1029"/>
                      <a:pt x="478" y="1132"/>
                    </a:cubicBezTo>
                    <a:cubicBezTo>
                      <a:pt x="543" y="1186"/>
                      <a:pt x="612" y="1210"/>
                      <a:pt x="683" y="1210"/>
                    </a:cubicBezTo>
                    <a:cubicBezTo>
                      <a:pt x="921" y="1210"/>
                      <a:pt x="1167" y="940"/>
                      <a:pt x="1237" y="724"/>
                    </a:cubicBezTo>
                    <a:cubicBezTo>
                      <a:pt x="1309" y="520"/>
                      <a:pt x="1125" y="273"/>
                      <a:pt x="1006" y="139"/>
                    </a:cubicBezTo>
                    <a:cubicBezTo>
                      <a:pt x="911" y="42"/>
                      <a:pt x="794" y="1"/>
                      <a:pt x="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934;p33">
                <a:extLst>
                  <a:ext uri="{FF2B5EF4-FFF2-40B4-BE49-F238E27FC236}">
                    <a16:creationId xmlns:a16="http://schemas.microsoft.com/office/drawing/2014/main" id="{61B78CA8-AC93-AF5A-A555-4A3CADEE0A49}"/>
                  </a:ext>
                </a:extLst>
              </p:cNvPr>
              <p:cNvSpPr/>
              <p:nvPr/>
            </p:nvSpPr>
            <p:spPr>
              <a:xfrm>
                <a:off x="6743913" y="1824531"/>
                <a:ext cx="64598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5" extrusionOk="0">
                    <a:moveTo>
                      <a:pt x="700" y="179"/>
                    </a:moveTo>
                    <a:cubicBezTo>
                      <a:pt x="907" y="200"/>
                      <a:pt x="1014" y="456"/>
                      <a:pt x="959" y="637"/>
                    </a:cubicBezTo>
                    <a:cubicBezTo>
                      <a:pt x="925" y="820"/>
                      <a:pt x="935" y="1129"/>
                      <a:pt x="707" y="1191"/>
                    </a:cubicBezTo>
                    <a:cubicBezTo>
                      <a:pt x="680" y="1197"/>
                      <a:pt x="656" y="1200"/>
                      <a:pt x="633" y="1200"/>
                    </a:cubicBezTo>
                    <a:cubicBezTo>
                      <a:pt x="326" y="1200"/>
                      <a:pt x="379" y="685"/>
                      <a:pt x="508" y="486"/>
                    </a:cubicBezTo>
                    <a:cubicBezTo>
                      <a:pt x="566" y="395"/>
                      <a:pt x="628" y="286"/>
                      <a:pt x="700" y="179"/>
                    </a:cubicBezTo>
                    <a:close/>
                    <a:moveTo>
                      <a:pt x="651" y="0"/>
                    </a:moveTo>
                    <a:cubicBezTo>
                      <a:pt x="638" y="0"/>
                      <a:pt x="628" y="14"/>
                      <a:pt x="596" y="29"/>
                    </a:cubicBezTo>
                    <a:cubicBezTo>
                      <a:pt x="323" y="173"/>
                      <a:pt x="63" y="385"/>
                      <a:pt x="26" y="736"/>
                    </a:cubicBezTo>
                    <a:cubicBezTo>
                      <a:pt x="1" y="1055"/>
                      <a:pt x="238" y="1274"/>
                      <a:pt x="503" y="1274"/>
                    </a:cubicBezTo>
                    <a:cubicBezTo>
                      <a:pt x="574" y="1274"/>
                      <a:pt x="647" y="1258"/>
                      <a:pt x="717" y="1225"/>
                    </a:cubicBezTo>
                    <a:cubicBezTo>
                      <a:pt x="1570" y="996"/>
                      <a:pt x="1340" y="319"/>
                      <a:pt x="672" y="8"/>
                    </a:cubicBezTo>
                    <a:cubicBezTo>
                      <a:pt x="663" y="3"/>
                      <a:pt x="657" y="0"/>
                      <a:pt x="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935;p33">
                <a:extLst>
                  <a:ext uri="{FF2B5EF4-FFF2-40B4-BE49-F238E27FC236}">
                    <a16:creationId xmlns:a16="http://schemas.microsoft.com/office/drawing/2014/main" id="{4020AA4B-2D7C-A827-1D73-E4DB8B79EC8B}"/>
                  </a:ext>
                </a:extLst>
              </p:cNvPr>
              <p:cNvSpPr/>
              <p:nvPr/>
            </p:nvSpPr>
            <p:spPr>
              <a:xfrm>
                <a:off x="6886892" y="1827411"/>
                <a:ext cx="53612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97" extrusionOk="0">
                    <a:moveTo>
                      <a:pt x="745" y="384"/>
                    </a:moveTo>
                    <a:cubicBezTo>
                      <a:pt x="849" y="384"/>
                      <a:pt x="949" y="403"/>
                      <a:pt x="1030" y="442"/>
                    </a:cubicBezTo>
                    <a:lnTo>
                      <a:pt x="1030" y="442"/>
                    </a:lnTo>
                    <a:cubicBezTo>
                      <a:pt x="1076" y="700"/>
                      <a:pt x="993" y="1021"/>
                      <a:pt x="705" y="1061"/>
                    </a:cubicBezTo>
                    <a:cubicBezTo>
                      <a:pt x="637" y="1064"/>
                      <a:pt x="543" y="1074"/>
                      <a:pt x="450" y="1074"/>
                    </a:cubicBezTo>
                    <a:cubicBezTo>
                      <a:pt x="263" y="1074"/>
                      <a:pt x="73" y="1035"/>
                      <a:pt x="65" y="827"/>
                    </a:cubicBezTo>
                    <a:cubicBezTo>
                      <a:pt x="102" y="544"/>
                      <a:pt x="442" y="384"/>
                      <a:pt x="745" y="384"/>
                    </a:cubicBezTo>
                    <a:close/>
                    <a:moveTo>
                      <a:pt x="690" y="1"/>
                    </a:moveTo>
                    <a:cubicBezTo>
                      <a:pt x="585" y="1"/>
                      <a:pt x="478" y="24"/>
                      <a:pt x="378" y="76"/>
                    </a:cubicBezTo>
                    <a:cubicBezTo>
                      <a:pt x="84" y="205"/>
                      <a:pt x="35" y="559"/>
                      <a:pt x="28" y="825"/>
                    </a:cubicBezTo>
                    <a:cubicBezTo>
                      <a:pt x="0" y="1115"/>
                      <a:pt x="263" y="1396"/>
                      <a:pt x="544" y="1396"/>
                    </a:cubicBezTo>
                    <a:cubicBezTo>
                      <a:pt x="642" y="1396"/>
                      <a:pt x="742" y="1362"/>
                      <a:pt x="833" y="1283"/>
                    </a:cubicBezTo>
                    <a:cubicBezTo>
                      <a:pt x="1083" y="999"/>
                      <a:pt x="1204" y="701"/>
                      <a:pt x="1295" y="345"/>
                    </a:cubicBezTo>
                    <a:lnTo>
                      <a:pt x="1302" y="299"/>
                    </a:lnTo>
                    <a:cubicBezTo>
                      <a:pt x="1156" y="117"/>
                      <a:pt x="926" y="1"/>
                      <a:pt x="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936;p33">
                <a:extLst>
                  <a:ext uri="{FF2B5EF4-FFF2-40B4-BE49-F238E27FC236}">
                    <a16:creationId xmlns:a16="http://schemas.microsoft.com/office/drawing/2014/main" id="{48600CAA-EAE5-036D-BE81-0FA6F4369935}"/>
                  </a:ext>
                </a:extLst>
              </p:cNvPr>
              <p:cNvSpPr/>
              <p:nvPr/>
            </p:nvSpPr>
            <p:spPr>
              <a:xfrm>
                <a:off x="7006995" y="1860245"/>
                <a:ext cx="39623" cy="43984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69" extrusionOk="0">
                    <a:moveTo>
                      <a:pt x="495" y="148"/>
                    </a:moveTo>
                    <a:cubicBezTo>
                      <a:pt x="532" y="148"/>
                      <a:pt x="575" y="175"/>
                      <a:pt x="594" y="217"/>
                    </a:cubicBezTo>
                    <a:cubicBezTo>
                      <a:pt x="643" y="298"/>
                      <a:pt x="621" y="409"/>
                      <a:pt x="576" y="485"/>
                    </a:cubicBezTo>
                    <a:cubicBezTo>
                      <a:pt x="471" y="634"/>
                      <a:pt x="437" y="756"/>
                      <a:pt x="240" y="756"/>
                    </a:cubicBezTo>
                    <a:cubicBezTo>
                      <a:pt x="231" y="756"/>
                      <a:pt x="222" y="756"/>
                      <a:pt x="213" y="755"/>
                    </a:cubicBezTo>
                    <a:cubicBezTo>
                      <a:pt x="13" y="658"/>
                      <a:pt x="175" y="462"/>
                      <a:pt x="305" y="383"/>
                    </a:cubicBezTo>
                    <a:cubicBezTo>
                      <a:pt x="368" y="332"/>
                      <a:pt x="408" y="269"/>
                      <a:pt x="426" y="210"/>
                    </a:cubicBezTo>
                    <a:cubicBezTo>
                      <a:pt x="435" y="167"/>
                      <a:pt x="463" y="148"/>
                      <a:pt x="495" y="148"/>
                    </a:cubicBezTo>
                    <a:close/>
                    <a:moveTo>
                      <a:pt x="361" y="0"/>
                    </a:moveTo>
                    <a:cubicBezTo>
                      <a:pt x="236" y="0"/>
                      <a:pt x="107" y="81"/>
                      <a:pt x="55" y="217"/>
                    </a:cubicBezTo>
                    <a:cubicBezTo>
                      <a:pt x="11" y="324"/>
                      <a:pt x="20" y="447"/>
                      <a:pt x="14" y="550"/>
                    </a:cubicBezTo>
                    <a:cubicBezTo>
                      <a:pt x="12" y="653"/>
                      <a:pt x="0" y="772"/>
                      <a:pt x="69" y="890"/>
                    </a:cubicBezTo>
                    <a:cubicBezTo>
                      <a:pt x="125" y="1002"/>
                      <a:pt x="259" y="1069"/>
                      <a:pt x="384" y="1069"/>
                    </a:cubicBezTo>
                    <a:cubicBezTo>
                      <a:pt x="401" y="1069"/>
                      <a:pt x="417" y="1067"/>
                      <a:pt x="434" y="1065"/>
                    </a:cubicBezTo>
                    <a:cubicBezTo>
                      <a:pt x="707" y="1065"/>
                      <a:pt x="962" y="717"/>
                      <a:pt x="813" y="467"/>
                    </a:cubicBezTo>
                    <a:cubicBezTo>
                      <a:pt x="755" y="355"/>
                      <a:pt x="673" y="282"/>
                      <a:pt x="626" y="199"/>
                    </a:cubicBezTo>
                    <a:cubicBezTo>
                      <a:pt x="575" y="61"/>
                      <a:pt x="470" y="0"/>
                      <a:pt x="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937;p33">
                <a:extLst>
                  <a:ext uri="{FF2B5EF4-FFF2-40B4-BE49-F238E27FC236}">
                    <a16:creationId xmlns:a16="http://schemas.microsoft.com/office/drawing/2014/main" id="{761CC89C-968D-8890-8086-653376A589D0}"/>
                  </a:ext>
                </a:extLst>
              </p:cNvPr>
              <p:cNvSpPr/>
              <p:nvPr/>
            </p:nvSpPr>
            <p:spPr>
              <a:xfrm>
                <a:off x="7110762" y="1910812"/>
                <a:ext cx="65503" cy="4937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00" extrusionOk="0">
                    <a:moveTo>
                      <a:pt x="623" y="241"/>
                    </a:moveTo>
                    <a:lnTo>
                      <a:pt x="623" y="241"/>
                    </a:lnTo>
                    <a:cubicBezTo>
                      <a:pt x="623" y="243"/>
                      <a:pt x="623" y="245"/>
                      <a:pt x="622" y="247"/>
                    </a:cubicBezTo>
                    <a:cubicBezTo>
                      <a:pt x="622" y="247"/>
                      <a:pt x="622" y="248"/>
                      <a:pt x="622" y="248"/>
                    </a:cubicBezTo>
                    <a:cubicBezTo>
                      <a:pt x="622" y="248"/>
                      <a:pt x="622" y="247"/>
                      <a:pt x="622" y="244"/>
                    </a:cubicBezTo>
                    <a:cubicBezTo>
                      <a:pt x="622" y="243"/>
                      <a:pt x="622" y="242"/>
                      <a:pt x="623" y="241"/>
                    </a:cubicBezTo>
                    <a:close/>
                    <a:moveTo>
                      <a:pt x="796" y="216"/>
                    </a:moveTo>
                    <a:cubicBezTo>
                      <a:pt x="871" y="373"/>
                      <a:pt x="942" y="502"/>
                      <a:pt x="987" y="631"/>
                    </a:cubicBezTo>
                    <a:cubicBezTo>
                      <a:pt x="1096" y="854"/>
                      <a:pt x="920" y="1068"/>
                      <a:pt x="734" y="1068"/>
                    </a:cubicBezTo>
                    <a:cubicBezTo>
                      <a:pt x="653" y="1068"/>
                      <a:pt x="569" y="1027"/>
                      <a:pt x="507" y="928"/>
                    </a:cubicBezTo>
                    <a:cubicBezTo>
                      <a:pt x="432" y="766"/>
                      <a:pt x="449" y="620"/>
                      <a:pt x="389" y="461"/>
                    </a:cubicBezTo>
                    <a:lnTo>
                      <a:pt x="374" y="515"/>
                    </a:lnTo>
                    <a:cubicBezTo>
                      <a:pt x="376" y="391"/>
                      <a:pt x="465" y="234"/>
                      <a:pt x="607" y="217"/>
                    </a:cubicBezTo>
                    <a:cubicBezTo>
                      <a:pt x="607" y="217"/>
                      <a:pt x="607" y="217"/>
                      <a:pt x="608" y="217"/>
                    </a:cubicBezTo>
                    <a:cubicBezTo>
                      <a:pt x="611" y="217"/>
                      <a:pt x="614" y="220"/>
                      <a:pt x="617" y="224"/>
                    </a:cubicBezTo>
                    <a:lnTo>
                      <a:pt x="617" y="224"/>
                    </a:lnTo>
                    <a:cubicBezTo>
                      <a:pt x="611" y="229"/>
                      <a:pt x="606" y="234"/>
                      <a:pt x="600" y="238"/>
                    </a:cubicBezTo>
                    <a:cubicBezTo>
                      <a:pt x="613" y="252"/>
                      <a:pt x="619" y="277"/>
                      <a:pt x="641" y="277"/>
                    </a:cubicBezTo>
                    <a:cubicBezTo>
                      <a:pt x="644" y="277"/>
                      <a:pt x="646" y="277"/>
                      <a:pt x="649" y="277"/>
                    </a:cubicBezTo>
                    <a:cubicBezTo>
                      <a:pt x="658" y="272"/>
                      <a:pt x="664" y="265"/>
                      <a:pt x="666" y="257"/>
                    </a:cubicBezTo>
                    <a:lnTo>
                      <a:pt x="666" y="257"/>
                    </a:lnTo>
                    <a:cubicBezTo>
                      <a:pt x="707" y="240"/>
                      <a:pt x="751" y="227"/>
                      <a:pt x="796" y="216"/>
                    </a:cubicBezTo>
                    <a:close/>
                    <a:moveTo>
                      <a:pt x="806" y="1"/>
                    </a:moveTo>
                    <a:cubicBezTo>
                      <a:pt x="755" y="69"/>
                      <a:pt x="705" y="139"/>
                      <a:pt x="645" y="197"/>
                    </a:cubicBezTo>
                    <a:lnTo>
                      <a:pt x="645" y="197"/>
                    </a:lnTo>
                    <a:cubicBezTo>
                      <a:pt x="635" y="187"/>
                      <a:pt x="622" y="180"/>
                      <a:pt x="609" y="180"/>
                    </a:cubicBezTo>
                    <a:cubicBezTo>
                      <a:pt x="606" y="180"/>
                      <a:pt x="603" y="181"/>
                      <a:pt x="600" y="181"/>
                    </a:cubicBezTo>
                    <a:cubicBezTo>
                      <a:pt x="438" y="223"/>
                      <a:pt x="184" y="256"/>
                      <a:pt x="124" y="448"/>
                    </a:cubicBezTo>
                    <a:cubicBezTo>
                      <a:pt x="0" y="887"/>
                      <a:pt x="467" y="1199"/>
                      <a:pt x="882" y="1199"/>
                    </a:cubicBezTo>
                    <a:cubicBezTo>
                      <a:pt x="935" y="1199"/>
                      <a:pt x="988" y="1194"/>
                      <a:pt x="1038" y="1183"/>
                    </a:cubicBezTo>
                    <a:cubicBezTo>
                      <a:pt x="1592" y="1009"/>
                      <a:pt x="1396" y="141"/>
                      <a:pt x="903" y="28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938;p33">
                <a:extLst>
                  <a:ext uri="{FF2B5EF4-FFF2-40B4-BE49-F238E27FC236}">
                    <a16:creationId xmlns:a16="http://schemas.microsoft.com/office/drawing/2014/main" id="{8BF22DB0-0805-ACBE-1107-56573F9E26EF}"/>
                  </a:ext>
                </a:extLst>
              </p:cNvPr>
              <p:cNvSpPr/>
              <p:nvPr/>
            </p:nvSpPr>
            <p:spPr>
              <a:xfrm>
                <a:off x="7188814" y="1947060"/>
                <a:ext cx="44190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426" extrusionOk="0">
                    <a:moveTo>
                      <a:pt x="815" y="601"/>
                    </a:moveTo>
                    <a:cubicBezTo>
                      <a:pt x="927" y="776"/>
                      <a:pt x="841" y="994"/>
                      <a:pt x="529" y="1086"/>
                    </a:cubicBezTo>
                    <a:lnTo>
                      <a:pt x="529" y="1086"/>
                    </a:lnTo>
                    <a:cubicBezTo>
                      <a:pt x="420" y="1008"/>
                      <a:pt x="323" y="901"/>
                      <a:pt x="231" y="804"/>
                    </a:cubicBezTo>
                    <a:cubicBezTo>
                      <a:pt x="396" y="702"/>
                      <a:pt x="614" y="642"/>
                      <a:pt x="815" y="601"/>
                    </a:cubicBezTo>
                    <a:close/>
                    <a:moveTo>
                      <a:pt x="485" y="0"/>
                    </a:moveTo>
                    <a:cubicBezTo>
                      <a:pt x="321" y="111"/>
                      <a:pt x="143" y="296"/>
                      <a:pt x="0" y="434"/>
                    </a:cubicBezTo>
                    <a:cubicBezTo>
                      <a:pt x="83" y="469"/>
                      <a:pt x="185" y="516"/>
                      <a:pt x="284" y="557"/>
                    </a:cubicBezTo>
                    <a:lnTo>
                      <a:pt x="284" y="557"/>
                    </a:lnTo>
                    <a:cubicBezTo>
                      <a:pt x="239" y="628"/>
                      <a:pt x="208" y="708"/>
                      <a:pt x="196" y="797"/>
                    </a:cubicBezTo>
                    <a:cubicBezTo>
                      <a:pt x="120" y="1043"/>
                      <a:pt x="255" y="1287"/>
                      <a:pt x="458" y="1426"/>
                    </a:cubicBezTo>
                    <a:cubicBezTo>
                      <a:pt x="960" y="1392"/>
                      <a:pt x="1074" y="705"/>
                      <a:pt x="915" y="322"/>
                    </a:cubicBezTo>
                    <a:cubicBezTo>
                      <a:pt x="839" y="162"/>
                      <a:pt x="665" y="5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939;p33">
                <a:extLst>
                  <a:ext uri="{FF2B5EF4-FFF2-40B4-BE49-F238E27FC236}">
                    <a16:creationId xmlns:a16="http://schemas.microsoft.com/office/drawing/2014/main" id="{F8CE85CB-A190-AD28-EDF1-6E4FF3DD4311}"/>
                  </a:ext>
                </a:extLst>
              </p:cNvPr>
              <p:cNvSpPr/>
              <p:nvPr/>
            </p:nvSpPr>
            <p:spPr>
              <a:xfrm>
                <a:off x="7242262" y="2014456"/>
                <a:ext cx="47852" cy="403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1" extrusionOk="0">
                    <a:moveTo>
                      <a:pt x="454" y="37"/>
                    </a:moveTo>
                    <a:cubicBezTo>
                      <a:pt x="468" y="285"/>
                      <a:pt x="632" y="507"/>
                      <a:pt x="544" y="751"/>
                    </a:cubicBezTo>
                    <a:lnTo>
                      <a:pt x="544" y="751"/>
                    </a:lnTo>
                    <a:cubicBezTo>
                      <a:pt x="407" y="748"/>
                      <a:pt x="311" y="606"/>
                      <a:pt x="375" y="465"/>
                    </a:cubicBezTo>
                    <a:cubicBezTo>
                      <a:pt x="410" y="314"/>
                      <a:pt x="409" y="210"/>
                      <a:pt x="454" y="37"/>
                    </a:cubicBezTo>
                    <a:close/>
                    <a:moveTo>
                      <a:pt x="627" y="736"/>
                    </a:moveTo>
                    <a:cubicBezTo>
                      <a:pt x="600" y="746"/>
                      <a:pt x="574" y="750"/>
                      <a:pt x="549" y="751"/>
                    </a:cubicBezTo>
                    <a:lnTo>
                      <a:pt x="549" y="751"/>
                    </a:lnTo>
                    <a:lnTo>
                      <a:pt x="627" y="736"/>
                    </a:lnTo>
                    <a:close/>
                    <a:moveTo>
                      <a:pt x="435" y="0"/>
                    </a:moveTo>
                    <a:cubicBezTo>
                      <a:pt x="181" y="0"/>
                      <a:pt x="1" y="285"/>
                      <a:pt x="98" y="515"/>
                    </a:cubicBezTo>
                    <a:cubicBezTo>
                      <a:pt x="155" y="634"/>
                      <a:pt x="258" y="699"/>
                      <a:pt x="327" y="768"/>
                    </a:cubicBezTo>
                    <a:cubicBezTo>
                      <a:pt x="404" y="837"/>
                      <a:pt x="479" y="927"/>
                      <a:pt x="596" y="981"/>
                    </a:cubicBezTo>
                    <a:lnTo>
                      <a:pt x="669" y="961"/>
                    </a:lnTo>
                    <a:cubicBezTo>
                      <a:pt x="1162" y="742"/>
                      <a:pt x="945" y="77"/>
                      <a:pt x="460" y="1"/>
                    </a:cubicBezTo>
                    <a:cubicBezTo>
                      <a:pt x="451" y="1"/>
                      <a:pt x="443" y="0"/>
                      <a:pt x="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940;p33">
                <a:extLst>
                  <a:ext uri="{FF2B5EF4-FFF2-40B4-BE49-F238E27FC236}">
                    <a16:creationId xmlns:a16="http://schemas.microsoft.com/office/drawing/2014/main" id="{28BDF3A4-15D2-FA5B-B24D-6EA059913222}"/>
                  </a:ext>
                </a:extLst>
              </p:cNvPr>
              <p:cNvSpPr/>
              <p:nvPr/>
            </p:nvSpPr>
            <p:spPr>
              <a:xfrm>
                <a:off x="7292212" y="2057000"/>
                <a:ext cx="38800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66" extrusionOk="0">
                    <a:moveTo>
                      <a:pt x="537" y="434"/>
                    </a:moveTo>
                    <a:lnTo>
                      <a:pt x="537" y="434"/>
                    </a:lnTo>
                    <a:cubicBezTo>
                      <a:pt x="602" y="491"/>
                      <a:pt x="633" y="582"/>
                      <a:pt x="616" y="700"/>
                    </a:cubicBezTo>
                    <a:cubicBezTo>
                      <a:pt x="609" y="775"/>
                      <a:pt x="570" y="844"/>
                      <a:pt x="514" y="894"/>
                    </a:cubicBezTo>
                    <a:lnTo>
                      <a:pt x="514" y="894"/>
                    </a:lnTo>
                    <a:cubicBezTo>
                      <a:pt x="462" y="794"/>
                      <a:pt x="463" y="678"/>
                      <a:pt x="431" y="575"/>
                    </a:cubicBezTo>
                    <a:lnTo>
                      <a:pt x="431" y="575"/>
                    </a:lnTo>
                    <a:cubicBezTo>
                      <a:pt x="442" y="549"/>
                      <a:pt x="456" y="523"/>
                      <a:pt x="470" y="500"/>
                    </a:cubicBezTo>
                    <a:cubicBezTo>
                      <a:pt x="488" y="479"/>
                      <a:pt x="495" y="454"/>
                      <a:pt x="510" y="437"/>
                    </a:cubicBezTo>
                    <a:lnTo>
                      <a:pt x="510" y="437"/>
                    </a:lnTo>
                    <a:cubicBezTo>
                      <a:pt x="519" y="436"/>
                      <a:pt x="528" y="435"/>
                      <a:pt x="537" y="434"/>
                    </a:cubicBezTo>
                    <a:close/>
                    <a:moveTo>
                      <a:pt x="445" y="0"/>
                    </a:moveTo>
                    <a:cubicBezTo>
                      <a:pt x="312" y="0"/>
                      <a:pt x="171" y="62"/>
                      <a:pt x="109" y="180"/>
                    </a:cubicBezTo>
                    <a:lnTo>
                      <a:pt x="0" y="384"/>
                    </a:lnTo>
                    <a:cubicBezTo>
                      <a:pt x="62" y="396"/>
                      <a:pt x="124" y="408"/>
                      <a:pt x="187" y="418"/>
                    </a:cubicBezTo>
                    <a:lnTo>
                      <a:pt x="187" y="418"/>
                    </a:lnTo>
                    <a:cubicBezTo>
                      <a:pt x="162" y="442"/>
                      <a:pt x="142" y="469"/>
                      <a:pt x="129" y="494"/>
                    </a:cubicBezTo>
                    <a:lnTo>
                      <a:pt x="111" y="522"/>
                    </a:lnTo>
                    <a:cubicBezTo>
                      <a:pt x="84" y="757"/>
                      <a:pt x="253" y="953"/>
                      <a:pt x="455" y="1038"/>
                    </a:cubicBezTo>
                    <a:cubicBezTo>
                      <a:pt x="490" y="1053"/>
                      <a:pt x="501" y="1066"/>
                      <a:pt x="509" y="1066"/>
                    </a:cubicBezTo>
                    <a:cubicBezTo>
                      <a:pt x="516" y="1066"/>
                      <a:pt x="522" y="1058"/>
                      <a:pt x="538" y="1038"/>
                    </a:cubicBezTo>
                    <a:cubicBezTo>
                      <a:pt x="690" y="843"/>
                      <a:pt x="943" y="688"/>
                      <a:pt x="895" y="389"/>
                    </a:cubicBezTo>
                    <a:cubicBezTo>
                      <a:pt x="865" y="217"/>
                      <a:pt x="740" y="78"/>
                      <a:pt x="588" y="27"/>
                    </a:cubicBezTo>
                    <a:cubicBezTo>
                      <a:pt x="544" y="9"/>
                      <a:pt x="495" y="0"/>
                      <a:pt x="4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941;p33">
                <a:extLst>
                  <a:ext uri="{FF2B5EF4-FFF2-40B4-BE49-F238E27FC236}">
                    <a16:creationId xmlns:a16="http://schemas.microsoft.com/office/drawing/2014/main" id="{05D9F741-6095-2E2E-4229-DA99A32F5159}"/>
                  </a:ext>
                </a:extLst>
              </p:cNvPr>
              <p:cNvSpPr/>
              <p:nvPr/>
            </p:nvSpPr>
            <p:spPr>
              <a:xfrm>
                <a:off x="7182108" y="2298110"/>
                <a:ext cx="41639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762" extrusionOk="0">
                    <a:moveTo>
                      <a:pt x="815" y="160"/>
                    </a:moveTo>
                    <a:cubicBezTo>
                      <a:pt x="822" y="258"/>
                      <a:pt x="701" y="338"/>
                      <a:pt x="646" y="396"/>
                    </a:cubicBezTo>
                    <a:cubicBezTo>
                      <a:pt x="579" y="496"/>
                      <a:pt x="519" y="576"/>
                      <a:pt x="436" y="679"/>
                    </a:cubicBezTo>
                    <a:cubicBezTo>
                      <a:pt x="415" y="618"/>
                      <a:pt x="397" y="565"/>
                      <a:pt x="380" y="519"/>
                    </a:cubicBezTo>
                    <a:lnTo>
                      <a:pt x="380" y="519"/>
                    </a:lnTo>
                    <a:cubicBezTo>
                      <a:pt x="519" y="397"/>
                      <a:pt x="644" y="228"/>
                      <a:pt x="815" y="160"/>
                    </a:cubicBezTo>
                    <a:close/>
                    <a:moveTo>
                      <a:pt x="591" y="0"/>
                    </a:moveTo>
                    <a:cubicBezTo>
                      <a:pt x="521" y="0"/>
                      <a:pt x="452" y="11"/>
                      <a:pt x="387" y="44"/>
                    </a:cubicBezTo>
                    <a:cubicBezTo>
                      <a:pt x="170" y="114"/>
                      <a:pt x="49" y="329"/>
                      <a:pt x="0" y="542"/>
                    </a:cubicBezTo>
                    <a:cubicBezTo>
                      <a:pt x="124" y="625"/>
                      <a:pt x="287" y="713"/>
                      <a:pt x="421" y="713"/>
                    </a:cubicBezTo>
                    <a:cubicBezTo>
                      <a:pt x="421" y="713"/>
                      <a:pt x="422" y="713"/>
                      <a:pt x="423" y="713"/>
                    </a:cubicBezTo>
                    <a:cubicBezTo>
                      <a:pt x="477" y="747"/>
                      <a:pt x="534" y="761"/>
                      <a:pt x="590" y="761"/>
                    </a:cubicBezTo>
                    <a:cubicBezTo>
                      <a:pt x="807" y="761"/>
                      <a:pt x="1011" y="541"/>
                      <a:pt x="952" y="315"/>
                    </a:cubicBezTo>
                    <a:lnTo>
                      <a:pt x="909" y="72"/>
                    </a:lnTo>
                    <a:lnTo>
                      <a:pt x="902" y="37"/>
                    </a:lnTo>
                    <a:cubicBezTo>
                      <a:pt x="803" y="25"/>
                      <a:pt x="696" y="0"/>
                      <a:pt x="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942;p33">
                <a:extLst>
                  <a:ext uri="{FF2B5EF4-FFF2-40B4-BE49-F238E27FC236}">
                    <a16:creationId xmlns:a16="http://schemas.microsoft.com/office/drawing/2014/main" id="{F2FFF158-E069-8485-F965-5F414409AAF6}"/>
                  </a:ext>
                </a:extLst>
              </p:cNvPr>
              <p:cNvSpPr/>
              <p:nvPr/>
            </p:nvSpPr>
            <p:spPr>
              <a:xfrm>
                <a:off x="7130388" y="2259392"/>
                <a:ext cx="43573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84" extrusionOk="0">
                    <a:moveTo>
                      <a:pt x="802" y="308"/>
                    </a:moveTo>
                    <a:cubicBezTo>
                      <a:pt x="893" y="308"/>
                      <a:pt x="973" y="416"/>
                      <a:pt x="931" y="521"/>
                    </a:cubicBezTo>
                    <a:cubicBezTo>
                      <a:pt x="892" y="639"/>
                      <a:pt x="736" y="702"/>
                      <a:pt x="592" y="702"/>
                    </a:cubicBezTo>
                    <a:cubicBezTo>
                      <a:pt x="494" y="702"/>
                      <a:pt x="401" y="672"/>
                      <a:pt x="355" y="611"/>
                    </a:cubicBezTo>
                    <a:lnTo>
                      <a:pt x="335" y="664"/>
                    </a:lnTo>
                    <a:cubicBezTo>
                      <a:pt x="364" y="537"/>
                      <a:pt x="408" y="402"/>
                      <a:pt x="523" y="346"/>
                    </a:cubicBezTo>
                    <a:cubicBezTo>
                      <a:pt x="565" y="323"/>
                      <a:pt x="610" y="317"/>
                      <a:pt x="655" y="317"/>
                    </a:cubicBezTo>
                    <a:cubicBezTo>
                      <a:pt x="704" y="317"/>
                      <a:pt x="752" y="324"/>
                      <a:pt x="798" y="324"/>
                    </a:cubicBezTo>
                    <a:cubicBezTo>
                      <a:pt x="803" y="324"/>
                      <a:pt x="809" y="324"/>
                      <a:pt x="814" y="324"/>
                    </a:cubicBezTo>
                    <a:lnTo>
                      <a:pt x="771" y="312"/>
                    </a:lnTo>
                    <a:cubicBezTo>
                      <a:pt x="781" y="309"/>
                      <a:pt x="792" y="308"/>
                      <a:pt x="802" y="308"/>
                    </a:cubicBezTo>
                    <a:close/>
                    <a:moveTo>
                      <a:pt x="791" y="1"/>
                    </a:moveTo>
                    <a:cubicBezTo>
                      <a:pt x="719" y="1"/>
                      <a:pt x="646" y="22"/>
                      <a:pt x="593" y="67"/>
                    </a:cubicBezTo>
                    <a:cubicBezTo>
                      <a:pt x="427" y="232"/>
                      <a:pt x="331" y="404"/>
                      <a:pt x="129" y="529"/>
                    </a:cubicBezTo>
                    <a:cubicBezTo>
                      <a:pt x="1" y="801"/>
                      <a:pt x="255" y="1084"/>
                      <a:pt x="531" y="1084"/>
                    </a:cubicBezTo>
                    <a:cubicBezTo>
                      <a:pt x="563" y="1084"/>
                      <a:pt x="595" y="1080"/>
                      <a:pt x="627" y="1072"/>
                    </a:cubicBezTo>
                    <a:cubicBezTo>
                      <a:pt x="900" y="1024"/>
                      <a:pt x="920" y="727"/>
                      <a:pt x="965" y="533"/>
                    </a:cubicBezTo>
                    <a:cubicBezTo>
                      <a:pt x="984" y="463"/>
                      <a:pt x="1026" y="401"/>
                      <a:pt x="1041" y="301"/>
                    </a:cubicBezTo>
                    <a:cubicBezTo>
                      <a:pt x="1059" y="199"/>
                      <a:pt x="1003" y="69"/>
                      <a:pt x="888" y="14"/>
                    </a:cubicBezTo>
                    <a:cubicBezTo>
                      <a:pt x="857" y="5"/>
                      <a:pt x="824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943;p33">
                <a:extLst>
                  <a:ext uri="{FF2B5EF4-FFF2-40B4-BE49-F238E27FC236}">
                    <a16:creationId xmlns:a16="http://schemas.microsoft.com/office/drawing/2014/main" id="{3304101C-8131-F9BD-9A47-673D04321003}"/>
                  </a:ext>
                </a:extLst>
              </p:cNvPr>
              <p:cNvSpPr/>
              <p:nvPr/>
            </p:nvSpPr>
            <p:spPr>
              <a:xfrm>
                <a:off x="7071304" y="2227957"/>
                <a:ext cx="50032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628" y="0"/>
                    </a:moveTo>
                    <a:lnTo>
                      <a:pt x="604" y="26"/>
                    </a:lnTo>
                    <a:cubicBezTo>
                      <a:pt x="625" y="136"/>
                      <a:pt x="663" y="230"/>
                      <a:pt x="711" y="313"/>
                    </a:cubicBezTo>
                    <a:lnTo>
                      <a:pt x="711" y="313"/>
                    </a:lnTo>
                    <a:cubicBezTo>
                      <a:pt x="622" y="410"/>
                      <a:pt x="539" y="513"/>
                      <a:pt x="429" y="598"/>
                    </a:cubicBezTo>
                    <a:lnTo>
                      <a:pt x="429" y="598"/>
                    </a:lnTo>
                    <a:cubicBezTo>
                      <a:pt x="316" y="578"/>
                      <a:pt x="329" y="420"/>
                      <a:pt x="398" y="369"/>
                    </a:cubicBezTo>
                    <a:cubicBezTo>
                      <a:pt x="435" y="289"/>
                      <a:pt x="477" y="217"/>
                      <a:pt x="597" y="166"/>
                    </a:cubicBezTo>
                    <a:cubicBezTo>
                      <a:pt x="634" y="81"/>
                      <a:pt x="493" y="32"/>
                      <a:pt x="394" y="32"/>
                    </a:cubicBezTo>
                    <a:cubicBezTo>
                      <a:pt x="369" y="32"/>
                      <a:pt x="347" y="35"/>
                      <a:pt x="330" y="41"/>
                    </a:cubicBezTo>
                    <a:cubicBezTo>
                      <a:pt x="80" y="103"/>
                      <a:pt x="0" y="416"/>
                      <a:pt x="205" y="574"/>
                    </a:cubicBezTo>
                    <a:cubicBezTo>
                      <a:pt x="287" y="635"/>
                      <a:pt x="359" y="725"/>
                      <a:pt x="464" y="727"/>
                    </a:cubicBezTo>
                    <a:cubicBezTo>
                      <a:pt x="484" y="729"/>
                      <a:pt x="503" y="729"/>
                      <a:pt x="522" y="729"/>
                    </a:cubicBezTo>
                    <a:cubicBezTo>
                      <a:pt x="825" y="729"/>
                      <a:pt x="1059" y="563"/>
                      <a:pt x="1216" y="296"/>
                    </a:cubicBezTo>
                    <a:cubicBezTo>
                      <a:pt x="1038" y="161"/>
                      <a:pt x="881" y="34"/>
                      <a:pt x="6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944;p33">
                <a:extLst>
                  <a:ext uri="{FF2B5EF4-FFF2-40B4-BE49-F238E27FC236}">
                    <a16:creationId xmlns:a16="http://schemas.microsoft.com/office/drawing/2014/main" id="{8D69C5E9-0BE4-D035-F03B-CD8788379B45}"/>
                  </a:ext>
                </a:extLst>
              </p:cNvPr>
              <p:cNvSpPr/>
              <p:nvPr/>
            </p:nvSpPr>
            <p:spPr>
              <a:xfrm>
                <a:off x="6991565" y="2175950"/>
                <a:ext cx="37277" cy="4176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5" extrusionOk="0">
                    <a:moveTo>
                      <a:pt x="568" y="261"/>
                    </a:moveTo>
                    <a:lnTo>
                      <a:pt x="569" y="332"/>
                    </a:lnTo>
                    <a:cubicBezTo>
                      <a:pt x="575" y="490"/>
                      <a:pt x="418" y="660"/>
                      <a:pt x="347" y="707"/>
                    </a:cubicBezTo>
                    <a:cubicBezTo>
                      <a:pt x="327" y="717"/>
                      <a:pt x="308" y="721"/>
                      <a:pt x="291" y="721"/>
                    </a:cubicBezTo>
                    <a:cubicBezTo>
                      <a:pt x="149" y="721"/>
                      <a:pt x="84" y="454"/>
                      <a:pt x="267" y="398"/>
                    </a:cubicBezTo>
                    <a:cubicBezTo>
                      <a:pt x="363" y="353"/>
                      <a:pt x="468" y="312"/>
                      <a:pt x="568" y="261"/>
                    </a:cubicBezTo>
                    <a:close/>
                    <a:moveTo>
                      <a:pt x="468" y="0"/>
                    </a:moveTo>
                    <a:cubicBezTo>
                      <a:pt x="306" y="0"/>
                      <a:pt x="152" y="79"/>
                      <a:pt x="76" y="244"/>
                    </a:cubicBezTo>
                    <a:cubicBezTo>
                      <a:pt x="0" y="506"/>
                      <a:pt x="13" y="932"/>
                      <a:pt x="318" y="1011"/>
                    </a:cubicBezTo>
                    <a:cubicBezTo>
                      <a:pt x="340" y="1013"/>
                      <a:pt x="362" y="1015"/>
                      <a:pt x="383" y="1015"/>
                    </a:cubicBezTo>
                    <a:cubicBezTo>
                      <a:pt x="670" y="1015"/>
                      <a:pt x="906" y="758"/>
                      <a:pt x="876" y="474"/>
                    </a:cubicBezTo>
                    <a:cubicBezTo>
                      <a:pt x="870" y="392"/>
                      <a:pt x="837" y="309"/>
                      <a:pt x="786" y="247"/>
                    </a:cubicBezTo>
                    <a:lnTo>
                      <a:pt x="786" y="247"/>
                    </a:lnTo>
                    <a:cubicBezTo>
                      <a:pt x="800" y="190"/>
                      <a:pt x="802" y="141"/>
                      <a:pt x="802" y="120"/>
                    </a:cubicBezTo>
                    <a:cubicBezTo>
                      <a:pt x="704" y="41"/>
                      <a:pt x="584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945;p33">
                <a:extLst>
                  <a:ext uri="{FF2B5EF4-FFF2-40B4-BE49-F238E27FC236}">
                    <a16:creationId xmlns:a16="http://schemas.microsoft.com/office/drawing/2014/main" id="{B9860E9E-FE32-054A-66AB-09A562B18652}"/>
                  </a:ext>
                </a:extLst>
              </p:cNvPr>
              <p:cNvSpPr/>
              <p:nvPr/>
            </p:nvSpPr>
            <p:spPr>
              <a:xfrm>
                <a:off x="6917875" y="2159410"/>
                <a:ext cx="41351" cy="3814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27" extrusionOk="0">
                    <a:moveTo>
                      <a:pt x="481" y="260"/>
                    </a:moveTo>
                    <a:lnTo>
                      <a:pt x="481" y="260"/>
                    </a:lnTo>
                    <a:cubicBezTo>
                      <a:pt x="492" y="272"/>
                      <a:pt x="500" y="283"/>
                      <a:pt x="505" y="291"/>
                    </a:cubicBezTo>
                    <a:cubicBezTo>
                      <a:pt x="521" y="455"/>
                      <a:pt x="443" y="651"/>
                      <a:pt x="307" y="782"/>
                    </a:cubicBezTo>
                    <a:lnTo>
                      <a:pt x="307" y="782"/>
                    </a:lnTo>
                    <a:cubicBezTo>
                      <a:pt x="242" y="699"/>
                      <a:pt x="335" y="567"/>
                      <a:pt x="372" y="494"/>
                    </a:cubicBezTo>
                    <a:cubicBezTo>
                      <a:pt x="405" y="419"/>
                      <a:pt x="414" y="348"/>
                      <a:pt x="481" y="260"/>
                    </a:cubicBezTo>
                    <a:close/>
                    <a:moveTo>
                      <a:pt x="548" y="0"/>
                    </a:moveTo>
                    <a:cubicBezTo>
                      <a:pt x="447" y="0"/>
                      <a:pt x="341" y="50"/>
                      <a:pt x="303" y="135"/>
                    </a:cubicBezTo>
                    <a:lnTo>
                      <a:pt x="303" y="135"/>
                    </a:lnTo>
                    <a:cubicBezTo>
                      <a:pt x="193" y="179"/>
                      <a:pt x="99" y="282"/>
                      <a:pt x="68" y="388"/>
                    </a:cubicBezTo>
                    <a:cubicBezTo>
                      <a:pt x="1" y="593"/>
                      <a:pt x="167" y="791"/>
                      <a:pt x="296" y="926"/>
                    </a:cubicBezTo>
                    <a:lnTo>
                      <a:pt x="338" y="905"/>
                    </a:lnTo>
                    <a:cubicBezTo>
                      <a:pt x="430" y="861"/>
                      <a:pt x="549" y="852"/>
                      <a:pt x="659" y="784"/>
                    </a:cubicBezTo>
                    <a:cubicBezTo>
                      <a:pt x="921" y="633"/>
                      <a:pt x="1005" y="143"/>
                      <a:pt x="640" y="15"/>
                    </a:cubicBezTo>
                    <a:cubicBezTo>
                      <a:pt x="612" y="5"/>
                      <a:pt x="580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946;p33">
                <a:extLst>
                  <a:ext uri="{FF2B5EF4-FFF2-40B4-BE49-F238E27FC236}">
                    <a16:creationId xmlns:a16="http://schemas.microsoft.com/office/drawing/2014/main" id="{9E18ECDB-FFEE-06BD-A98D-78521D254BA8}"/>
                  </a:ext>
                </a:extLst>
              </p:cNvPr>
              <p:cNvSpPr/>
              <p:nvPr/>
            </p:nvSpPr>
            <p:spPr>
              <a:xfrm>
                <a:off x="6827602" y="2141100"/>
                <a:ext cx="40199" cy="3768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16" extrusionOk="0">
                    <a:moveTo>
                      <a:pt x="415" y="42"/>
                    </a:moveTo>
                    <a:lnTo>
                      <a:pt x="415" y="42"/>
                    </a:lnTo>
                    <a:cubicBezTo>
                      <a:pt x="473" y="290"/>
                      <a:pt x="454" y="496"/>
                      <a:pt x="376" y="706"/>
                    </a:cubicBezTo>
                    <a:lnTo>
                      <a:pt x="376" y="706"/>
                    </a:lnTo>
                    <a:cubicBezTo>
                      <a:pt x="274" y="664"/>
                      <a:pt x="274" y="516"/>
                      <a:pt x="339" y="419"/>
                    </a:cubicBezTo>
                    <a:cubicBezTo>
                      <a:pt x="381" y="280"/>
                      <a:pt x="362" y="201"/>
                      <a:pt x="415" y="42"/>
                    </a:cubicBezTo>
                    <a:close/>
                    <a:moveTo>
                      <a:pt x="463" y="716"/>
                    </a:moveTo>
                    <a:cubicBezTo>
                      <a:pt x="456" y="717"/>
                      <a:pt x="449" y="717"/>
                      <a:pt x="443" y="717"/>
                    </a:cubicBezTo>
                    <a:lnTo>
                      <a:pt x="443" y="717"/>
                    </a:lnTo>
                    <a:lnTo>
                      <a:pt x="463" y="716"/>
                    </a:lnTo>
                    <a:close/>
                    <a:moveTo>
                      <a:pt x="360" y="1"/>
                    </a:moveTo>
                    <a:cubicBezTo>
                      <a:pt x="147" y="1"/>
                      <a:pt x="0" y="237"/>
                      <a:pt x="42" y="420"/>
                    </a:cubicBezTo>
                    <a:cubicBezTo>
                      <a:pt x="110" y="589"/>
                      <a:pt x="259" y="782"/>
                      <a:pt x="389" y="916"/>
                    </a:cubicBezTo>
                    <a:cubicBezTo>
                      <a:pt x="925" y="903"/>
                      <a:pt x="976" y="10"/>
                      <a:pt x="416" y="6"/>
                    </a:cubicBezTo>
                    <a:cubicBezTo>
                      <a:pt x="397" y="2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947;p33">
                <a:extLst>
                  <a:ext uri="{FF2B5EF4-FFF2-40B4-BE49-F238E27FC236}">
                    <a16:creationId xmlns:a16="http://schemas.microsoft.com/office/drawing/2014/main" id="{ECF8C8D3-96B1-7EC8-AAC6-93D99BDC6F5C}"/>
                  </a:ext>
                </a:extLst>
              </p:cNvPr>
              <p:cNvSpPr/>
              <p:nvPr/>
            </p:nvSpPr>
            <p:spPr>
              <a:xfrm>
                <a:off x="6701452" y="2143158"/>
                <a:ext cx="71304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10" extrusionOk="0">
                    <a:moveTo>
                      <a:pt x="1159" y="372"/>
                    </a:moveTo>
                    <a:cubicBezTo>
                      <a:pt x="1254" y="372"/>
                      <a:pt x="1331" y="467"/>
                      <a:pt x="1344" y="570"/>
                    </a:cubicBezTo>
                    <a:cubicBezTo>
                      <a:pt x="1377" y="682"/>
                      <a:pt x="1268" y="769"/>
                      <a:pt x="1159" y="769"/>
                    </a:cubicBezTo>
                    <a:cubicBezTo>
                      <a:pt x="1111" y="769"/>
                      <a:pt x="1063" y="752"/>
                      <a:pt x="1028" y="712"/>
                    </a:cubicBezTo>
                    <a:cubicBezTo>
                      <a:pt x="980" y="637"/>
                      <a:pt x="956" y="566"/>
                      <a:pt x="948" y="491"/>
                    </a:cubicBezTo>
                    <a:lnTo>
                      <a:pt x="948" y="491"/>
                    </a:lnTo>
                    <a:lnTo>
                      <a:pt x="1065" y="403"/>
                    </a:lnTo>
                    <a:cubicBezTo>
                      <a:pt x="1097" y="381"/>
                      <a:pt x="1129" y="372"/>
                      <a:pt x="1159" y="372"/>
                    </a:cubicBezTo>
                    <a:close/>
                    <a:moveTo>
                      <a:pt x="1221" y="0"/>
                    </a:moveTo>
                    <a:cubicBezTo>
                      <a:pt x="1204" y="0"/>
                      <a:pt x="1186" y="1"/>
                      <a:pt x="1168" y="4"/>
                    </a:cubicBezTo>
                    <a:cubicBezTo>
                      <a:pt x="1112" y="10"/>
                      <a:pt x="1060" y="28"/>
                      <a:pt x="1014" y="54"/>
                    </a:cubicBezTo>
                    <a:lnTo>
                      <a:pt x="1014" y="54"/>
                    </a:lnTo>
                    <a:cubicBezTo>
                      <a:pt x="776" y="58"/>
                      <a:pt x="621" y="278"/>
                      <a:pt x="635" y="511"/>
                    </a:cubicBezTo>
                    <a:lnTo>
                      <a:pt x="635" y="511"/>
                    </a:lnTo>
                    <a:lnTo>
                      <a:pt x="0" y="1209"/>
                    </a:lnTo>
                    <a:lnTo>
                      <a:pt x="689" y="688"/>
                    </a:lnTo>
                    <a:lnTo>
                      <a:pt x="689" y="688"/>
                    </a:lnTo>
                    <a:cubicBezTo>
                      <a:pt x="779" y="821"/>
                      <a:pt x="961" y="888"/>
                      <a:pt x="1144" y="888"/>
                    </a:cubicBezTo>
                    <a:cubicBezTo>
                      <a:pt x="1344" y="888"/>
                      <a:pt x="1544" y="806"/>
                      <a:pt x="1617" y="641"/>
                    </a:cubicBezTo>
                    <a:cubicBezTo>
                      <a:pt x="1732" y="365"/>
                      <a:pt x="1534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948;p33">
                <a:extLst>
                  <a:ext uri="{FF2B5EF4-FFF2-40B4-BE49-F238E27FC236}">
                    <a16:creationId xmlns:a16="http://schemas.microsoft.com/office/drawing/2014/main" id="{AA36C0E3-F118-4C23-E87B-883990155433}"/>
                  </a:ext>
                </a:extLst>
              </p:cNvPr>
              <p:cNvSpPr/>
              <p:nvPr/>
            </p:nvSpPr>
            <p:spPr>
              <a:xfrm>
                <a:off x="6621425" y="2152086"/>
                <a:ext cx="56657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84" extrusionOk="0">
                    <a:moveTo>
                      <a:pt x="490" y="1"/>
                    </a:moveTo>
                    <a:cubicBezTo>
                      <a:pt x="250" y="1"/>
                      <a:pt x="1" y="243"/>
                      <a:pt x="41" y="527"/>
                    </a:cubicBezTo>
                    <a:cubicBezTo>
                      <a:pt x="124" y="810"/>
                      <a:pt x="454" y="1084"/>
                      <a:pt x="761" y="1084"/>
                    </a:cubicBezTo>
                    <a:cubicBezTo>
                      <a:pt x="881" y="1084"/>
                      <a:pt x="997" y="1042"/>
                      <a:pt x="1094" y="944"/>
                    </a:cubicBezTo>
                    <a:cubicBezTo>
                      <a:pt x="1377" y="696"/>
                      <a:pt x="1181" y="171"/>
                      <a:pt x="829" y="171"/>
                    </a:cubicBezTo>
                    <a:cubicBezTo>
                      <a:pt x="792" y="171"/>
                      <a:pt x="754" y="177"/>
                      <a:pt x="714" y="189"/>
                    </a:cubicBezTo>
                    <a:cubicBezTo>
                      <a:pt x="544" y="238"/>
                      <a:pt x="427" y="425"/>
                      <a:pt x="492" y="565"/>
                    </a:cubicBezTo>
                    <a:lnTo>
                      <a:pt x="528" y="564"/>
                    </a:lnTo>
                    <a:cubicBezTo>
                      <a:pt x="574" y="495"/>
                      <a:pt x="642" y="461"/>
                      <a:pt x="702" y="461"/>
                    </a:cubicBezTo>
                    <a:cubicBezTo>
                      <a:pt x="766" y="461"/>
                      <a:pt x="821" y="499"/>
                      <a:pt x="835" y="573"/>
                    </a:cubicBezTo>
                    <a:cubicBezTo>
                      <a:pt x="885" y="711"/>
                      <a:pt x="793" y="812"/>
                      <a:pt x="649" y="876"/>
                    </a:cubicBezTo>
                    <a:cubicBezTo>
                      <a:pt x="620" y="881"/>
                      <a:pt x="593" y="884"/>
                      <a:pt x="568" y="884"/>
                    </a:cubicBezTo>
                    <a:cubicBezTo>
                      <a:pt x="166" y="884"/>
                      <a:pt x="317" y="267"/>
                      <a:pt x="628" y="66"/>
                    </a:cubicBezTo>
                    <a:lnTo>
                      <a:pt x="626" y="30"/>
                    </a:lnTo>
                    <a:cubicBezTo>
                      <a:pt x="582" y="10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949;p33">
                <a:extLst>
                  <a:ext uri="{FF2B5EF4-FFF2-40B4-BE49-F238E27FC236}">
                    <a16:creationId xmlns:a16="http://schemas.microsoft.com/office/drawing/2014/main" id="{048B08B3-E6F2-0438-F2F8-2C61220BAE8D}"/>
                  </a:ext>
                </a:extLst>
              </p:cNvPr>
              <p:cNvSpPr/>
              <p:nvPr/>
            </p:nvSpPr>
            <p:spPr>
              <a:xfrm>
                <a:off x="6524158" y="2174057"/>
                <a:ext cx="55258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956" extrusionOk="0">
                    <a:moveTo>
                      <a:pt x="607" y="311"/>
                    </a:moveTo>
                    <a:cubicBezTo>
                      <a:pt x="805" y="311"/>
                      <a:pt x="824" y="523"/>
                      <a:pt x="860" y="669"/>
                    </a:cubicBezTo>
                    <a:cubicBezTo>
                      <a:pt x="888" y="759"/>
                      <a:pt x="848" y="915"/>
                      <a:pt x="718" y="918"/>
                    </a:cubicBezTo>
                    <a:cubicBezTo>
                      <a:pt x="486" y="912"/>
                      <a:pt x="450" y="605"/>
                      <a:pt x="459" y="433"/>
                    </a:cubicBezTo>
                    <a:lnTo>
                      <a:pt x="459" y="433"/>
                    </a:lnTo>
                    <a:cubicBezTo>
                      <a:pt x="500" y="397"/>
                      <a:pt x="544" y="355"/>
                      <a:pt x="588" y="312"/>
                    </a:cubicBezTo>
                    <a:lnTo>
                      <a:pt x="588" y="312"/>
                    </a:lnTo>
                    <a:cubicBezTo>
                      <a:pt x="595" y="311"/>
                      <a:pt x="601" y="311"/>
                      <a:pt x="607" y="311"/>
                    </a:cubicBezTo>
                    <a:close/>
                    <a:moveTo>
                      <a:pt x="901" y="1"/>
                    </a:moveTo>
                    <a:lnTo>
                      <a:pt x="372" y="71"/>
                    </a:lnTo>
                    <a:cubicBezTo>
                      <a:pt x="55" y="129"/>
                      <a:pt x="0" y="532"/>
                      <a:pt x="158" y="747"/>
                    </a:cubicBezTo>
                    <a:cubicBezTo>
                      <a:pt x="270" y="918"/>
                      <a:pt x="489" y="956"/>
                      <a:pt x="673" y="956"/>
                    </a:cubicBezTo>
                    <a:cubicBezTo>
                      <a:pt x="689" y="956"/>
                      <a:pt x="705" y="956"/>
                      <a:pt x="720" y="955"/>
                    </a:cubicBezTo>
                    <a:cubicBezTo>
                      <a:pt x="722" y="955"/>
                      <a:pt x="724" y="955"/>
                      <a:pt x="726" y="955"/>
                    </a:cubicBezTo>
                    <a:cubicBezTo>
                      <a:pt x="1047" y="955"/>
                      <a:pt x="1343" y="506"/>
                      <a:pt x="1001" y="259"/>
                    </a:cubicBezTo>
                    <a:cubicBezTo>
                      <a:pt x="915" y="204"/>
                      <a:pt x="828" y="188"/>
                      <a:pt x="745" y="188"/>
                    </a:cubicBezTo>
                    <a:cubicBezTo>
                      <a:pt x="734" y="188"/>
                      <a:pt x="722" y="189"/>
                      <a:pt x="711" y="189"/>
                    </a:cubicBezTo>
                    <a:lnTo>
                      <a:pt x="711" y="189"/>
                    </a:lnTo>
                    <a:cubicBezTo>
                      <a:pt x="783" y="116"/>
                      <a:pt x="851" y="48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950;p33">
                <a:extLst>
                  <a:ext uri="{FF2B5EF4-FFF2-40B4-BE49-F238E27FC236}">
                    <a16:creationId xmlns:a16="http://schemas.microsoft.com/office/drawing/2014/main" id="{36ADD16C-08EF-BCF7-EBCF-4EBE73754A92}"/>
                  </a:ext>
                </a:extLst>
              </p:cNvPr>
              <p:cNvSpPr/>
              <p:nvPr/>
            </p:nvSpPr>
            <p:spPr>
              <a:xfrm>
                <a:off x="6424916" y="2205657"/>
                <a:ext cx="43449" cy="4674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36" extrusionOk="0">
                    <a:moveTo>
                      <a:pt x="614" y="317"/>
                    </a:moveTo>
                    <a:cubicBezTo>
                      <a:pt x="710" y="317"/>
                      <a:pt x="800" y="338"/>
                      <a:pt x="831" y="444"/>
                    </a:cubicBezTo>
                    <a:cubicBezTo>
                      <a:pt x="887" y="619"/>
                      <a:pt x="640" y="725"/>
                      <a:pt x="529" y="746"/>
                    </a:cubicBezTo>
                    <a:cubicBezTo>
                      <a:pt x="513" y="755"/>
                      <a:pt x="492" y="760"/>
                      <a:pt x="468" y="760"/>
                    </a:cubicBezTo>
                    <a:cubicBezTo>
                      <a:pt x="316" y="760"/>
                      <a:pt x="42" y="584"/>
                      <a:pt x="183" y="402"/>
                    </a:cubicBezTo>
                    <a:cubicBezTo>
                      <a:pt x="228" y="341"/>
                      <a:pt x="310" y="323"/>
                      <a:pt x="371" y="323"/>
                    </a:cubicBezTo>
                    <a:cubicBezTo>
                      <a:pt x="384" y="323"/>
                      <a:pt x="396" y="324"/>
                      <a:pt x="406" y="326"/>
                    </a:cubicBezTo>
                    <a:cubicBezTo>
                      <a:pt x="414" y="326"/>
                      <a:pt x="422" y="326"/>
                      <a:pt x="430" y="326"/>
                    </a:cubicBezTo>
                    <a:cubicBezTo>
                      <a:pt x="483" y="326"/>
                      <a:pt x="550" y="317"/>
                      <a:pt x="614" y="317"/>
                    </a:cubicBezTo>
                    <a:close/>
                    <a:moveTo>
                      <a:pt x="476" y="0"/>
                    </a:moveTo>
                    <a:cubicBezTo>
                      <a:pt x="239" y="0"/>
                      <a:pt x="0" y="305"/>
                      <a:pt x="9" y="700"/>
                    </a:cubicBezTo>
                    <a:cubicBezTo>
                      <a:pt x="58" y="1000"/>
                      <a:pt x="275" y="1136"/>
                      <a:pt x="485" y="1136"/>
                    </a:cubicBezTo>
                    <a:cubicBezTo>
                      <a:pt x="776" y="1136"/>
                      <a:pt x="1055" y="876"/>
                      <a:pt x="866" y="433"/>
                    </a:cubicBezTo>
                    <a:cubicBezTo>
                      <a:pt x="781" y="126"/>
                      <a:pt x="629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951;p33">
                <a:extLst>
                  <a:ext uri="{FF2B5EF4-FFF2-40B4-BE49-F238E27FC236}">
                    <a16:creationId xmlns:a16="http://schemas.microsoft.com/office/drawing/2014/main" id="{BB298674-A9B8-F1AA-F40F-F83E59B9D851}"/>
                  </a:ext>
                </a:extLst>
              </p:cNvPr>
              <p:cNvSpPr/>
              <p:nvPr/>
            </p:nvSpPr>
            <p:spPr>
              <a:xfrm>
                <a:off x="6311068" y="2242687"/>
                <a:ext cx="53818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4" extrusionOk="0">
                    <a:moveTo>
                      <a:pt x="571" y="367"/>
                    </a:moveTo>
                    <a:cubicBezTo>
                      <a:pt x="603" y="367"/>
                      <a:pt x="632" y="370"/>
                      <a:pt x="660" y="376"/>
                    </a:cubicBezTo>
                    <a:cubicBezTo>
                      <a:pt x="664" y="375"/>
                      <a:pt x="667" y="375"/>
                      <a:pt x="671" y="375"/>
                    </a:cubicBezTo>
                    <a:cubicBezTo>
                      <a:pt x="889" y="375"/>
                      <a:pt x="1211" y="788"/>
                      <a:pt x="886" y="932"/>
                    </a:cubicBezTo>
                    <a:cubicBezTo>
                      <a:pt x="857" y="937"/>
                      <a:pt x="828" y="940"/>
                      <a:pt x="800" y="940"/>
                    </a:cubicBezTo>
                    <a:cubicBezTo>
                      <a:pt x="533" y="940"/>
                      <a:pt x="323" y="710"/>
                      <a:pt x="66" y="519"/>
                    </a:cubicBezTo>
                    <a:cubicBezTo>
                      <a:pt x="251" y="426"/>
                      <a:pt x="428" y="367"/>
                      <a:pt x="571" y="367"/>
                    </a:cubicBezTo>
                    <a:close/>
                    <a:moveTo>
                      <a:pt x="649" y="1"/>
                    </a:moveTo>
                    <a:cubicBezTo>
                      <a:pt x="378" y="1"/>
                      <a:pt x="99" y="165"/>
                      <a:pt x="30" y="516"/>
                    </a:cubicBezTo>
                    <a:cubicBezTo>
                      <a:pt x="1" y="823"/>
                      <a:pt x="200" y="1126"/>
                      <a:pt x="518" y="1174"/>
                    </a:cubicBezTo>
                    <a:cubicBezTo>
                      <a:pt x="825" y="1169"/>
                      <a:pt x="1104" y="990"/>
                      <a:pt x="1217" y="701"/>
                    </a:cubicBezTo>
                    <a:cubicBezTo>
                      <a:pt x="1307" y="249"/>
                      <a:pt x="983" y="1"/>
                      <a:pt x="6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952;p33">
                <a:extLst>
                  <a:ext uri="{FF2B5EF4-FFF2-40B4-BE49-F238E27FC236}">
                    <a16:creationId xmlns:a16="http://schemas.microsoft.com/office/drawing/2014/main" id="{15F678AA-B91D-A804-FC76-D06EE16CED9C}"/>
                  </a:ext>
                </a:extLst>
              </p:cNvPr>
              <p:cNvSpPr/>
              <p:nvPr/>
            </p:nvSpPr>
            <p:spPr>
              <a:xfrm>
                <a:off x="6200882" y="2311934"/>
                <a:ext cx="47769" cy="3596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74" extrusionOk="0">
                    <a:moveTo>
                      <a:pt x="512" y="378"/>
                    </a:moveTo>
                    <a:cubicBezTo>
                      <a:pt x="520" y="378"/>
                      <a:pt x="526" y="380"/>
                      <a:pt x="530" y="382"/>
                    </a:cubicBezTo>
                    <a:cubicBezTo>
                      <a:pt x="622" y="382"/>
                      <a:pt x="734" y="419"/>
                      <a:pt x="735" y="553"/>
                    </a:cubicBezTo>
                    <a:cubicBezTo>
                      <a:pt x="732" y="633"/>
                      <a:pt x="654" y="721"/>
                      <a:pt x="563" y="726"/>
                    </a:cubicBezTo>
                    <a:cubicBezTo>
                      <a:pt x="558" y="727"/>
                      <a:pt x="553" y="727"/>
                      <a:pt x="548" y="727"/>
                    </a:cubicBezTo>
                    <a:cubicBezTo>
                      <a:pt x="460" y="727"/>
                      <a:pt x="417" y="641"/>
                      <a:pt x="409" y="594"/>
                    </a:cubicBezTo>
                    <a:cubicBezTo>
                      <a:pt x="399" y="561"/>
                      <a:pt x="386" y="525"/>
                      <a:pt x="375" y="484"/>
                    </a:cubicBezTo>
                    <a:lnTo>
                      <a:pt x="375" y="484"/>
                    </a:lnTo>
                    <a:cubicBezTo>
                      <a:pt x="415" y="412"/>
                      <a:pt x="477" y="378"/>
                      <a:pt x="512" y="378"/>
                    </a:cubicBezTo>
                    <a:close/>
                    <a:moveTo>
                      <a:pt x="529" y="1"/>
                    </a:moveTo>
                    <a:cubicBezTo>
                      <a:pt x="398" y="1"/>
                      <a:pt x="270" y="57"/>
                      <a:pt x="197" y="191"/>
                    </a:cubicBezTo>
                    <a:lnTo>
                      <a:pt x="197" y="191"/>
                    </a:lnTo>
                    <a:cubicBezTo>
                      <a:pt x="45" y="324"/>
                      <a:pt x="1" y="607"/>
                      <a:pt x="175" y="782"/>
                    </a:cubicBezTo>
                    <a:cubicBezTo>
                      <a:pt x="257" y="847"/>
                      <a:pt x="345" y="874"/>
                      <a:pt x="432" y="874"/>
                    </a:cubicBezTo>
                    <a:cubicBezTo>
                      <a:pt x="606" y="874"/>
                      <a:pt x="779" y="766"/>
                      <a:pt x="910" y="646"/>
                    </a:cubicBezTo>
                    <a:cubicBezTo>
                      <a:pt x="1161" y="301"/>
                      <a:pt x="833" y="1"/>
                      <a:pt x="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953;p33">
                <a:extLst>
                  <a:ext uri="{FF2B5EF4-FFF2-40B4-BE49-F238E27FC236}">
                    <a16:creationId xmlns:a16="http://schemas.microsoft.com/office/drawing/2014/main" id="{28AD4293-6B58-2520-5358-46C39AB25AEE}"/>
                  </a:ext>
                </a:extLst>
              </p:cNvPr>
              <p:cNvSpPr/>
              <p:nvPr/>
            </p:nvSpPr>
            <p:spPr>
              <a:xfrm>
                <a:off x="6109910" y="2360938"/>
                <a:ext cx="54353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7" extrusionOk="0">
                    <a:moveTo>
                      <a:pt x="682" y="229"/>
                    </a:moveTo>
                    <a:cubicBezTo>
                      <a:pt x="706" y="229"/>
                      <a:pt x="730" y="232"/>
                      <a:pt x="754" y="238"/>
                    </a:cubicBezTo>
                    <a:cubicBezTo>
                      <a:pt x="896" y="277"/>
                      <a:pt x="941" y="427"/>
                      <a:pt x="989" y="551"/>
                    </a:cubicBezTo>
                    <a:lnTo>
                      <a:pt x="989" y="551"/>
                    </a:lnTo>
                    <a:lnTo>
                      <a:pt x="965" y="488"/>
                    </a:lnTo>
                    <a:cubicBezTo>
                      <a:pt x="915" y="593"/>
                      <a:pt x="836" y="749"/>
                      <a:pt x="690" y="749"/>
                    </a:cubicBezTo>
                    <a:cubicBezTo>
                      <a:pt x="682" y="749"/>
                      <a:pt x="673" y="748"/>
                      <a:pt x="665" y="747"/>
                    </a:cubicBezTo>
                    <a:cubicBezTo>
                      <a:pt x="483" y="726"/>
                      <a:pt x="391" y="515"/>
                      <a:pt x="412" y="410"/>
                    </a:cubicBezTo>
                    <a:cubicBezTo>
                      <a:pt x="435" y="319"/>
                      <a:pt x="548" y="229"/>
                      <a:pt x="682" y="229"/>
                    </a:cubicBezTo>
                    <a:close/>
                    <a:moveTo>
                      <a:pt x="479" y="0"/>
                    </a:moveTo>
                    <a:cubicBezTo>
                      <a:pt x="288" y="0"/>
                      <a:pt x="94" y="103"/>
                      <a:pt x="38" y="321"/>
                    </a:cubicBezTo>
                    <a:cubicBezTo>
                      <a:pt x="1" y="452"/>
                      <a:pt x="49" y="595"/>
                      <a:pt x="131" y="680"/>
                    </a:cubicBezTo>
                    <a:cubicBezTo>
                      <a:pt x="217" y="770"/>
                      <a:pt x="322" y="786"/>
                      <a:pt x="429" y="786"/>
                    </a:cubicBezTo>
                    <a:cubicBezTo>
                      <a:pt x="487" y="786"/>
                      <a:pt x="546" y="781"/>
                      <a:pt x="603" y="781"/>
                    </a:cubicBezTo>
                    <a:cubicBezTo>
                      <a:pt x="623" y="781"/>
                      <a:pt x="642" y="781"/>
                      <a:pt x="661" y="783"/>
                    </a:cubicBezTo>
                    <a:cubicBezTo>
                      <a:pt x="751" y="785"/>
                      <a:pt x="845" y="817"/>
                      <a:pt x="960" y="817"/>
                    </a:cubicBezTo>
                    <a:cubicBezTo>
                      <a:pt x="975" y="817"/>
                      <a:pt x="990" y="816"/>
                      <a:pt x="1006" y="815"/>
                    </a:cubicBezTo>
                    <a:cubicBezTo>
                      <a:pt x="1204" y="802"/>
                      <a:pt x="1321" y="579"/>
                      <a:pt x="1247" y="396"/>
                    </a:cubicBezTo>
                    <a:cubicBezTo>
                      <a:pt x="1110" y="296"/>
                      <a:pt x="945" y="238"/>
                      <a:pt x="810" y="128"/>
                    </a:cubicBezTo>
                    <a:cubicBezTo>
                      <a:pt x="727" y="44"/>
                      <a:pt x="604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954;p33">
                <a:extLst>
                  <a:ext uri="{FF2B5EF4-FFF2-40B4-BE49-F238E27FC236}">
                    <a16:creationId xmlns:a16="http://schemas.microsoft.com/office/drawing/2014/main" id="{4F9FFF3D-8863-F924-0F69-001FB0073153}"/>
                  </a:ext>
                </a:extLst>
              </p:cNvPr>
              <p:cNvSpPr/>
              <p:nvPr/>
            </p:nvSpPr>
            <p:spPr>
              <a:xfrm>
                <a:off x="6049386" y="2428416"/>
                <a:ext cx="46082" cy="3974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6" extrusionOk="0">
                    <a:moveTo>
                      <a:pt x="485" y="278"/>
                    </a:moveTo>
                    <a:cubicBezTo>
                      <a:pt x="496" y="278"/>
                      <a:pt x="508" y="279"/>
                      <a:pt x="521" y="281"/>
                    </a:cubicBezTo>
                    <a:cubicBezTo>
                      <a:pt x="719" y="340"/>
                      <a:pt x="830" y="349"/>
                      <a:pt x="1045" y="426"/>
                    </a:cubicBezTo>
                    <a:cubicBezTo>
                      <a:pt x="857" y="532"/>
                      <a:pt x="661" y="589"/>
                      <a:pt x="454" y="589"/>
                    </a:cubicBezTo>
                    <a:cubicBezTo>
                      <a:pt x="432" y="589"/>
                      <a:pt x="409" y="588"/>
                      <a:pt x="387" y="587"/>
                    </a:cubicBezTo>
                    <a:lnTo>
                      <a:pt x="387" y="587"/>
                    </a:lnTo>
                    <a:lnTo>
                      <a:pt x="442" y="624"/>
                    </a:lnTo>
                    <a:cubicBezTo>
                      <a:pt x="286" y="571"/>
                      <a:pt x="292" y="278"/>
                      <a:pt x="485" y="278"/>
                    </a:cubicBezTo>
                    <a:close/>
                    <a:moveTo>
                      <a:pt x="662" y="0"/>
                    </a:moveTo>
                    <a:cubicBezTo>
                      <a:pt x="587" y="0"/>
                      <a:pt x="512" y="23"/>
                      <a:pt x="447" y="76"/>
                    </a:cubicBezTo>
                    <a:cubicBezTo>
                      <a:pt x="250" y="279"/>
                      <a:pt x="1" y="567"/>
                      <a:pt x="208" y="854"/>
                    </a:cubicBezTo>
                    <a:cubicBezTo>
                      <a:pt x="300" y="931"/>
                      <a:pt x="415" y="966"/>
                      <a:pt x="531" y="966"/>
                    </a:cubicBezTo>
                    <a:cubicBezTo>
                      <a:pt x="822" y="966"/>
                      <a:pt x="1120" y="745"/>
                      <a:pt x="1081" y="424"/>
                    </a:cubicBezTo>
                    <a:cubicBezTo>
                      <a:pt x="1096" y="190"/>
                      <a:pt x="878" y="0"/>
                      <a:pt x="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955;p33">
                <a:extLst>
                  <a:ext uri="{FF2B5EF4-FFF2-40B4-BE49-F238E27FC236}">
                    <a16:creationId xmlns:a16="http://schemas.microsoft.com/office/drawing/2014/main" id="{D5AD1543-6CD0-F344-2734-A801A0A49814}"/>
                  </a:ext>
                </a:extLst>
              </p:cNvPr>
              <p:cNvSpPr/>
              <p:nvPr/>
            </p:nvSpPr>
            <p:spPr>
              <a:xfrm>
                <a:off x="5965985" y="2509924"/>
                <a:ext cx="39376" cy="4579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13" extrusionOk="0">
                    <a:moveTo>
                      <a:pt x="543" y="376"/>
                    </a:moveTo>
                    <a:cubicBezTo>
                      <a:pt x="661" y="392"/>
                      <a:pt x="863" y="544"/>
                      <a:pt x="765" y="694"/>
                    </a:cubicBezTo>
                    <a:cubicBezTo>
                      <a:pt x="718" y="769"/>
                      <a:pt x="613" y="783"/>
                      <a:pt x="553" y="783"/>
                    </a:cubicBezTo>
                    <a:cubicBezTo>
                      <a:pt x="486" y="785"/>
                      <a:pt x="391" y="815"/>
                      <a:pt x="306" y="815"/>
                    </a:cubicBezTo>
                    <a:cubicBezTo>
                      <a:pt x="233" y="815"/>
                      <a:pt x="167" y="792"/>
                      <a:pt x="134" y="709"/>
                    </a:cubicBezTo>
                    <a:cubicBezTo>
                      <a:pt x="55" y="485"/>
                      <a:pt x="390" y="380"/>
                      <a:pt x="543" y="376"/>
                    </a:cubicBezTo>
                    <a:close/>
                    <a:moveTo>
                      <a:pt x="438" y="1"/>
                    </a:moveTo>
                    <a:cubicBezTo>
                      <a:pt x="372" y="1"/>
                      <a:pt x="306" y="15"/>
                      <a:pt x="247" y="47"/>
                    </a:cubicBezTo>
                    <a:cubicBezTo>
                      <a:pt x="118" y="113"/>
                      <a:pt x="15" y="232"/>
                      <a:pt x="10" y="378"/>
                    </a:cubicBezTo>
                    <a:cubicBezTo>
                      <a:pt x="1" y="524"/>
                      <a:pt x="64" y="631"/>
                      <a:pt x="100" y="723"/>
                    </a:cubicBezTo>
                    <a:cubicBezTo>
                      <a:pt x="200" y="1000"/>
                      <a:pt x="347" y="1113"/>
                      <a:pt x="489" y="1113"/>
                    </a:cubicBezTo>
                    <a:cubicBezTo>
                      <a:pt x="731" y="1113"/>
                      <a:pt x="957" y="786"/>
                      <a:pt x="905" y="390"/>
                    </a:cubicBezTo>
                    <a:cubicBezTo>
                      <a:pt x="888" y="166"/>
                      <a:pt x="66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956;p33">
                <a:extLst>
                  <a:ext uri="{FF2B5EF4-FFF2-40B4-BE49-F238E27FC236}">
                    <a16:creationId xmlns:a16="http://schemas.microsoft.com/office/drawing/2014/main" id="{C759BC22-56E4-766A-4C02-5B7814583510}"/>
                  </a:ext>
                </a:extLst>
              </p:cNvPr>
              <p:cNvSpPr/>
              <p:nvPr/>
            </p:nvSpPr>
            <p:spPr>
              <a:xfrm>
                <a:off x="5895545" y="2586618"/>
                <a:ext cx="40939" cy="349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9" extrusionOk="0">
                    <a:moveTo>
                      <a:pt x="792" y="291"/>
                    </a:moveTo>
                    <a:lnTo>
                      <a:pt x="792" y="291"/>
                    </a:lnTo>
                    <a:cubicBezTo>
                      <a:pt x="792" y="304"/>
                      <a:pt x="789" y="317"/>
                      <a:pt x="784" y="331"/>
                    </a:cubicBezTo>
                    <a:lnTo>
                      <a:pt x="792" y="291"/>
                    </a:lnTo>
                    <a:close/>
                    <a:moveTo>
                      <a:pt x="634" y="161"/>
                    </a:moveTo>
                    <a:cubicBezTo>
                      <a:pt x="696" y="161"/>
                      <a:pt x="761" y="197"/>
                      <a:pt x="784" y="250"/>
                    </a:cubicBezTo>
                    <a:lnTo>
                      <a:pt x="784" y="250"/>
                    </a:lnTo>
                    <a:cubicBezTo>
                      <a:pt x="655" y="302"/>
                      <a:pt x="574" y="415"/>
                      <a:pt x="471" y="484"/>
                    </a:cubicBezTo>
                    <a:lnTo>
                      <a:pt x="471" y="484"/>
                    </a:lnTo>
                    <a:cubicBezTo>
                      <a:pt x="442" y="441"/>
                      <a:pt x="423" y="395"/>
                      <a:pt x="411" y="367"/>
                    </a:cubicBezTo>
                    <a:lnTo>
                      <a:pt x="411" y="367"/>
                    </a:lnTo>
                    <a:cubicBezTo>
                      <a:pt x="442" y="299"/>
                      <a:pt x="488" y="238"/>
                      <a:pt x="550" y="189"/>
                    </a:cubicBezTo>
                    <a:cubicBezTo>
                      <a:pt x="574" y="169"/>
                      <a:pt x="604" y="161"/>
                      <a:pt x="634" y="161"/>
                    </a:cubicBezTo>
                    <a:close/>
                    <a:moveTo>
                      <a:pt x="498" y="1"/>
                    </a:moveTo>
                    <a:cubicBezTo>
                      <a:pt x="308" y="1"/>
                      <a:pt x="120" y="108"/>
                      <a:pt x="36" y="297"/>
                    </a:cubicBezTo>
                    <a:cubicBezTo>
                      <a:pt x="1" y="354"/>
                      <a:pt x="18" y="351"/>
                      <a:pt x="25" y="414"/>
                    </a:cubicBezTo>
                    <a:cubicBezTo>
                      <a:pt x="61" y="663"/>
                      <a:pt x="303" y="849"/>
                      <a:pt x="536" y="849"/>
                    </a:cubicBezTo>
                    <a:cubicBezTo>
                      <a:pt x="621" y="849"/>
                      <a:pt x="705" y="824"/>
                      <a:pt x="778" y="768"/>
                    </a:cubicBezTo>
                    <a:lnTo>
                      <a:pt x="772" y="732"/>
                    </a:lnTo>
                    <a:cubicBezTo>
                      <a:pt x="741" y="719"/>
                      <a:pt x="713" y="704"/>
                      <a:pt x="687" y="689"/>
                    </a:cubicBezTo>
                    <a:lnTo>
                      <a:pt x="687" y="689"/>
                    </a:lnTo>
                    <a:cubicBezTo>
                      <a:pt x="691" y="687"/>
                      <a:pt x="695" y="686"/>
                      <a:pt x="698" y="684"/>
                    </a:cubicBezTo>
                    <a:cubicBezTo>
                      <a:pt x="868" y="614"/>
                      <a:pt x="951" y="461"/>
                      <a:pt x="994" y="294"/>
                    </a:cubicBezTo>
                    <a:cubicBezTo>
                      <a:pt x="942" y="191"/>
                      <a:pt x="853" y="132"/>
                      <a:pt x="778" y="89"/>
                    </a:cubicBezTo>
                    <a:cubicBezTo>
                      <a:pt x="693" y="29"/>
                      <a:pt x="595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957;p33">
                <a:extLst>
                  <a:ext uri="{FF2B5EF4-FFF2-40B4-BE49-F238E27FC236}">
                    <a16:creationId xmlns:a16="http://schemas.microsoft.com/office/drawing/2014/main" id="{45199DF5-A13B-04CE-97A9-870E868336A7}"/>
                  </a:ext>
                </a:extLst>
              </p:cNvPr>
              <p:cNvSpPr/>
              <p:nvPr/>
            </p:nvSpPr>
            <p:spPr>
              <a:xfrm>
                <a:off x="5851890" y="2663971"/>
                <a:ext cx="57603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39" extrusionOk="0">
                    <a:moveTo>
                      <a:pt x="745" y="98"/>
                    </a:moveTo>
                    <a:cubicBezTo>
                      <a:pt x="768" y="98"/>
                      <a:pt x="792" y="102"/>
                      <a:pt x="818" y="113"/>
                    </a:cubicBezTo>
                    <a:cubicBezTo>
                      <a:pt x="1003" y="198"/>
                      <a:pt x="897" y="459"/>
                      <a:pt x="848" y="576"/>
                    </a:cubicBezTo>
                    <a:cubicBezTo>
                      <a:pt x="834" y="678"/>
                      <a:pt x="700" y="748"/>
                      <a:pt x="572" y="748"/>
                    </a:cubicBezTo>
                    <a:cubicBezTo>
                      <a:pt x="470" y="748"/>
                      <a:pt x="371" y="704"/>
                      <a:pt x="337" y="598"/>
                    </a:cubicBezTo>
                    <a:cubicBezTo>
                      <a:pt x="306" y="505"/>
                      <a:pt x="374" y="425"/>
                      <a:pt x="421" y="383"/>
                    </a:cubicBezTo>
                    <a:cubicBezTo>
                      <a:pt x="514" y="305"/>
                      <a:pt x="597" y="98"/>
                      <a:pt x="745" y="98"/>
                    </a:cubicBezTo>
                    <a:close/>
                    <a:moveTo>
                      <a:pt x="533" y="1"/>
                    </a:moveTo>
                    <a:cubicBezTo>
                      <a:pt x="218" y="1"/>
                      <a:pt x="0" y="282"/>
                      <a:pt x="230" y="648"/>
                    </a:cubicBezTo>
                    <a:cubicBezTo>
                      <a:pt x="348" y="834"/>
                      <a:pt x="517" y="1039"/>
                      <a:pt x="755" y="1039"/>
                    </a:cubicBezTo>
                    <a:cubicBezTo>
                      <a:pt x="793" y="1039"/>
                      <a:pt x="833" y="1033"/>
                      <a:pt x="875" y="1022"/>
                    </a:cubicBezTo>
                    <a:cubicBezTo>
                      <a:pt x="1400" y="855"/>
                      <a:pt x="1314" y="220"/>
                      <a:pt x="831" y="80"/>
                    </a:cubicBezTo>
                    <a:cubicBezTo>
                      <a:pt x="730" y="26"/>
                      <a:pt x="627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958;p33">
                <a:extLst>
                  <a:ext uri="{FF2B5EF4-FFF2-40B4-BE49-F238E27FC236}">
                    <a16:creationId xmlns:a16="http://schemas.microsoft.com/office/drawing/2014/main" id="{663D143D-6CD9-F895-EA97-6FB99CC7EB97}"/>
                  </a:ext>
                </a:extLst>
              </p:cNvPr>
              <p:cNvSpPr/>
              <p:nvPr/>
            </p:nvSpPr>
            <p:spPr>
              <a:xfrm>
                <a:off x="5807083" y="2755642"/>
                <a:ext cx="48263" cy="371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02" extrusionOk="0">
                    <a:moveTo>
                      <a:pt x="633" y="103"/>
                    </a:moveTo>
                    <a:cubicBezTo>
                      <a:pt x="651" y="103"/>
                      <a:pt x="671" y="107"/>
                      <a:pt x="693" y="116"/>
                    </a:cubicBezTo>
                    <a:cubicBezTo>
                      <a:pt x="871" y="211"/>
                      <a:pt x="731" y="475"/>
                      <a:pt x="638" y="571"/>
                    </a:cubicBezTo>
                    <a:cubicBezTo>
                      <a:pt x="595" y="604"/>
                      <a:pt x="518" y="634"/>
                      <a:pt x="448" y="634"/>
                    </a:cubicBezTo>
                    <a:cubicBezTo>
                      <a:pt x="382" y="634"/>
                      <a:pt x="322" y="606"/>
                      <a:pt x="306" y="525"/>
                    </a:cubicBezTo>
                    <a:cubicBezTo>
                      <a:pt x="289" y="447"/>
                      <a:pt x="353" y="372"/>
                      <a:pt x="392" y="340"/>
                    </a:cubicBezTo>
                    <a:cubicBezTo>
                      <a:pt x="462" y="277"/>
                      <a:pt x="511" y="103"/>
                      <a:pt x="633" y="103"/>
                    </a:cubicBezTo>
                    <a:close/>
                    <a:moveTo>
                      <a:pt x="418" y="0"/>
                    </a:moveTo>
                    <a:cubicBezTo>
                      <a:pt x="155" y="0"/>
                      <a:pt x="1" y="236"/>
                      <a:pt x="197" y="566"/>
                    </a:cubicBezTo>
                    <a:cubicBezTo>
                      <a:pt x="276" y="776"/>
                      <a:pt x="475" y="902"/>
                      <a:pt x="668" y="902"/>
                    </a:cubicBezTo>
                    <a:cubicBezTo>
                      <a:pt x="828" y="902"/>
                      <a:pt x="984" y="816"/>
                      <a:pt x="1064" y="620"/>
                    </a:cubicBezTo>
                    <a:cubicBezTo>
                      <a:pt x="1172" y="349"/>
                      <a:pt x="917" y="143"/>
                      <a:pt x="707" y="83"/>
                    </a:cubicBezTo>
                    <a:cubicBezTo>
                      <a:pt x="605" y="26"/>
                      <a:pt x="506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959;p33">
                <a:extLst>
                  <a:ext uri="{FF2B5EF4-FFF2-40B4-BE49-F238E27FC236}">
                    <a16:creationId xmlns:a16="http://schemas.microsoft.com/office/drawing/2014/main" id="{0939C8F1-E728-8B27-9DEF-A4F2F45AB334}"/>
                  </a:ext>
                </a:extLst>
              </p:cNvPr>
              <p:cNvSpPr/>
              <p:nvPr/>
            </p:nvSpPr>
            <p:spPr>
              <a:xfrm>
                <a:off x="5782478" y="2827687"/>
                <a:ext cx="38635" cy="45877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15" extrusionOk="0">
                    <a:moveTo>
                      <a:pt x="420" y="417"/>
                    </a:moveTo>
                    <a:cubicBezTo>
                      <a:pt x="522" y="453"/>
                      <a:pt x="634" y="519"/>
                      <a:pt x="674" y="624"/>
                    </a:cubicBezTo>
                    <a:cubicBezTo>
                      <a:pt x="710" y="721"/>
                      <a:pt x="619" y="823"/>
                      <a:pt x="527" y="823"/>
                    </a:cubicBezTo>
                    <a:cubicBezTo>
                      <a:pt x="513" y="823"/>
                      <a:pt x="498" y="820"/>
                      <a:pt x="484" y="815"/>
                    </a:cubicBezTo>
                    <a:cubicBezTo>
                      <a:pt x="437" y="800"/>
                      <a:pt x="431" y="789"/>
                      <a:pt x="400" y="785"/>
                    </a:cubicBezTo>
                    <a:cubicBezTo>
                      <a:pt x="362" y="769"/>
                      <a:pt x="305" y="757"/>
                      <a:pt x="255" y="704"/>
                    </a:cubicBezTo>
                    <a:lnTo>
                      <a:pt x="255" y="704"/>
                    </a:lnTo>
                    <a:lnTo>
                      <a:pt x="269" y="696"/>
                    </a:lnTo>
                    <a:cubicBezTo>
                      <a:pt x="297" y="554"/>
                      <a:pt x="360" y="469"/>
                      <a:pt x="420" y="417"/>
                    </a:cubicBezTo>
                    <a:close/>
                    <a:moveTo>
                      <a:pt x="342" y="0"/>
                    </a:moveTo>
                    <a:cubicBezTo>
                      <a:pt x="112" y="121"/>
                      <a:pt x="30" y="424"/>
                      <a:pt x="139" y="610"/>
                    </a:cubicBezTo>
                    <a:lnTo>
                      <a:pt x="139" y="610"/>
                    </a:lnTo>
                    <a:cubicBezTo>
                      <a:pt x="1" y="742"/>
                      <a:pt x="100" y="997"/>
                      <a:pt x="266" y="1075"/>
                    </a:cubicBezTo>
                    <a:cubicBezTo>
                      <a:pt x="310" y="1102"/>
                      <a:pt x="356" y="1114"/>
                      <a:pt x="400" y="1114"/>
                    </a:cubicBezTo>
                    <a:cubicBezTo>
                      <a:pt x="550" y="1114"/>
                      <a:pt x="688" y="980"/>
                      <a:pt x="731" y="849"/>
                    </a:cubicBezTo>
                    <a:cubicBezTo>
                      <a:pt x="938" y="540"/>
                      <a:pt x="839" y="107"/>
                      <a:pt x="426" y="18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960;p33">
                <a:extLst>
                  <a:ext uri="{FF2B5EF4-FFF2-40B4-BE49-F238E27FC236}">
                    <a16:creationId xmlns:a16="http://schemas.microsoft.com/office/drawing/2014/main" id="{6210E543-2FDC-1A91-1724-CBE4EFE037AC}"/>
                  </a:ext>
                </a:extLst>
              </p:cNvPr>
              <p:cNvSpPr/>
              <p:nvPr/>
            </p:nvSpPr>
            <p:spPr>
              <a:xfrm>
                <a:off x="5736314" y="2903764"/>
                <a:ext cx="38141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089" extrusionOk="0">
                    <a:moveTo>
                      <a:pt x="465" y="1"/>
                    </a:moveTo>
                    <a:cubicBezTo>
                      <a:pt x="257" y="1"/>
                      <a:pt x="75" y="151"/>
                      <a:pt x="26" y="393"/>
                    </a:cubicBezTo>
                    <a:lnTo>
                      <a:pt x="88" y="446"/>
                    </a:lnTo>
                    <a:cubicBezTo>
                      <a:pt x="193" y="538"/>
                      <a:pt x="309" y="622"/>
                      <a:pt x="460" y="679"/>
                    </a:cubicBezTo>
                    <a:lnTo>
                      <a:pt x="489" y="658"/>
                    </a:lnTo>
                    <a:cubicBezTo>
                      <a:pt x="479" y="562"/>
                      <a:pt x="457" y="476"/>
                      <a:pt x="427" y="395"/>
                    </a:cubicBezTo>
                    <a:lnTo>
                      <a:pt x="427" y="395"/>
                    </a:lnTo>
                    <a:cubicBezTo>
                      <a:pt x="462" y="383"/>
                      <a:pt x="502" y="373"/>
                      <a:pt x="543" y="373"/>
                    </a:cubicBezTo>
                    <a:cubicBezTo>
                      <a:pt x="593" y="373"/>
                      <a:pt x="645" y="388"/>
                      <a:pt x="688" y="432"/>
                    </a:cubicBezTo>
                    <a:cubicBezTo>
                      <a:pt x="792" y="518"/>
                      <a:pt x="762" y="727"/>
                      <a:pt x="615" y="752"/>
                    </a:cubicBezTo>
                    <a:cubicBezTo>
                      <a:pt x="555" y="756"/>
                      <a:pt x="497" y="766"/>
                      <a:pt x="445" y="766"/>
                    </a:cubicBezTo>
                    <a:cubicBezTo>
                      <a:pt x="360" y="766"/>
                      <a:pt x="291" y="740"/>
                      <a:pt x="255" y="619"/>
                    </a:cubicBezTo>
                    <a:cubicBezTo>
                      <a:pt x="255" y="619"/>
                      <a:pt x="224" y="601"/>
                      <a:pt x="224" y="601"/>
                    </a:cubicBezTo>
                    <a:lnTo>
                      <a:pt x="224" y="601"/>
                    </a:lnTo>
                    <a:cubicBezTo>
                      <a:pt x="0" y="748"/>
                      <a:pt x="209" y="1088"/>
                      <a:pt x="441" y="1088"/>
                    </a:cubicBezTo>
                    <a:cubicBezTo>
                      <a:pt x="455" y="1088"/>
                      <a:pt x="469" y="1087"/>
                      <a:pt x="483" y="1085"/>
                    </a:cubicBezTo>
                    <a:cubicBezTo>
                      <a:pt x="724" y="1072"/>
                      <a:pt x="807" y="820"/>
                      <a:pt x="856" y="640"/>
                    </a:cubicBezTo>
                    <a:cubicBezTo>
                      <a:pt x="918" y="452"/>
                      <a:pt x="926" y="185"/>
                      <a:pt x="708" y="69"/>
                    </a:cubicBezTo>
                    <a:cubicBezTo>
                      <a:pt x="627" y="23"/>
                      <a:pt x="544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961;p33">
                <a:extLst>
                  <a:ext uri="{FF2B5EF4-FFF2-40B4-BE49-F238E27FC236}">
                    <a16:creationId xmlns:a16="http://schemas.microsoft.com/office/drawing/2014/main" id="{EF41D318-DEAB-1155-EAD2-8E232842A64B}"/>
                  </a:ext>
                </a:extLst>
              </p:cNvPr>
              <p:cNvSpPr/>
              <p:nvPr/>
            </p:nvSpPr>
            <p:spPr>
              <a:xfrm>
                <a:off x="5516394" y="2774404"/>
                <a:ext cx="40569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059" extrusionOk="0">
                    <a:moveTo>
                      <a:pt x="244" y="0"/>
                    </a:moveTo>
                    <a:lnTo>
                      <a:pt x="143" y="164"/>
                    </a:lnTo>
                    <a:cubicBezTo>
                      <a:pt x="77" y="282"/>
                      <a:pt x="112" y="464"/>
                      <a:pt x="0" y="561"/>
                    </a:cubicBezTo>
                    <a:cubicBezTo>
                      <a:pt x="35" y="803"/>
                      <a:pt x="170" y="1058"/>
                      <a:pt x="462" y="1058"/>
                    </a:cubicBezTo>
                    <a:cubicBezTo>
                      <a:pt x="473" y="1058"/>
                      <a:pt x="485" y="1058"/>
                      <a:pt x="497" y="1057"/>
                    </a:cubicBezTo>
                    <a:cubicBezTo>
                      <a:pt x="798" y="1046"/>
                      <a:pt x="985" y="604"/>
                      <a:pt x="719" y="452"/>
                    </a:cubicBezTo>
                    <a:lnTo>
                      <a:pt x="719" y="452"/>
                    </a:lnTo>
                    <a:lnTo>
                      <a:pt x="688" y="471"/>
                    </a:lnTo>
                    <a:cubicBezTo>
                      <a:pt x="669" y="578"/>
                      <a:pt x="604" y="611"/>
                      <a:pt x="560" y="640"/>
                    </a:cubicBezTo>
                    <a:cubicBezTo>
                      <a:pt x="506" y="668"/>
                      <a:pt x="442" y="683"/>
                      <a:pt x="379" y="683"/>
                    </a:cubicBezTo>
                    <a:cubicBezTo>
                      <a:pt x="284" y="683"/>
                      <a:pt x="190" y="650"/>
                      <a:pt x="129" y="574"/>
                    </a:cubicBezTo>
                    <a:lnTo>
                      <a:pt x="129" y="574"/>
                    </a:lnTo>
                    <a:cubicBezTo>
                      <a:pt x="158" y="530"/>
                      <a:pt x="196" y="494"/>
                      <a:pt x="249" y="466"/>
                    </a:cubicBezTo>
                    <a:cubicBezTo>
                      <a:pt x="256" y="462"/>
                      <a:pt x="263" y="457"/>
                      <a:pt x="270" y="453"/>
                    </a:cubicBezTo>
                    <a:lnTo>
                      <a:pt x="270" y="453"/>
                    </a:lnTo>
                    <a:cubicBezTo>
                      <a:pt x="348" y="504"/>
                      <a:pt x="441" y="540"/>
                      <a:pt x="561" y="548"/>
                    </a:cubicBezTo>
                    <a:cubicBezTo>
                      <a:pt x="561" y="548"/>
                      <a:pt x="586" y="521"/>
                      <a:pt x="586" y="521"/>
                    </a:cubicBezTo>
                    <a:cubicBezTo>
                      <a:pt x="559" y="268"/>
                      <a:pt x="400" y="149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962;p33">
                <a:extLst>
                  <a:ext uri="{FF2B5EF4-FFF2-40B4-BE49-F238E27FC236}">
                    <a16:creationId xmlns:a16="http://schemas.microsoft.com/office/drawing/2014/main" id="{7E7B7BB2-615D-DAFF-FC9A-2C6ABE93A669}"/>
                  </a:ext>
                </a:extLst>
              </p:cNvPr>
              <p:cNvSpPr/>
              <p:nvPr/>
            </p:nvSpPr>
            <p:spPr>
              <a:xfrm>
                <a:off x="5532070" y="2690921"/>
                <a:ext cx="37565" cy="41186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01" extrusionOk="0">
                    <a:moveTo>
                      <a:pt x="414" y="348"/>
                    </a:moveTo>
                    <a:lnTo>
                      <a:pt x="414" y="348"/>
                    </a:lnTo>
                    <a:cubicBezTo>
                      <a:pt x="429" y="444"/>
                      <a:pt x="460" y="524"/>
                      <a:pt x="500" y="595"/>
                    </a:cubicBezTo>
                    <a:lnTo>
                      <a:pt x="500" y="595"/>
                    </a:lnTo>
                    <a:cubicBezTo>
                      <a:pt x="495" y="609"/>
                      <a:pt x="491" y="623"/>
                      <a:pt x="487" y="641"/>
                    </a:cubicBezTo>
                    <a:lnTo>
                      <a:pt x="487" y="641"/>
                    </a:lnTo>
                    <a:cubicBezTo>
                      <a:pt x="419" y="614"/>
                      <a:pt x="366" y="566"/>
                      <a:pt x="347" y="492"/>
                    </a:cubicBezTo>
                    <a:cubicBezTo>
                      <a:pt x="347" y="426"/>
                      <a:pt x="388" y="389"/>
                      <a:pt x="414" y="348"/>
                    </a:cubicBezTo>
                    <a:close/>
                    <a:moveTo>
                      <a:pt x="671" y="667"/>
                    </a:moveTo>
                    <a:lnTo>
                      <a:pt x="671" y="667"/>
                    </a:lnTo>
                    <a:cubicBezTo>
                      <a:pt x="666" y="667"/>
                      <a:pt x="661" y="668"/>
                      <a:pt x="655" y="668"/>
                    </a:cubicBezTo>
                    <a:lnTo>
                      <a:pt x="655" y="668"/>
                    </a:lnTo>
                    <a:lnTo>
                      <a:pt x="671" y="667"/>
                    </a:lnTo>
                    <a:close/>
                    <a:moveTo>
                      <a:pt x="436" y="0"/>
                    </a:moveTo>
                    <a:cubicBezTo>
                      <a:pt x="114" y="56"/>
                      <a:pt x="1" y="321"/>
                      <a:pt x="229" y="550"/>
                    </a:cubicBezTo>
                    <a:cubicBezTo>
                      <a:pt x="341" y="695"/>
                      <a:pt x="459" y="818"/>
                      <a:pt x="511" y="1000"/>
                    </a:cubicBezTo>
                    <a:lnTo>
                      <a:pt x="681" y="929"/>
                    </a:lnTo>
                    <a:cubicBezTo>
                      <a:pt x="860" y="859"/>
                      <a:pt x="913" y="653"/>
                      <a:pt x="904" y="477"/>
                    </a:cubicBezTo>
                    <a:cubicBezTo>
                      <a:pt x="784" y="392"/>
                      <a:pt x="675" y="320"/>
                      <a:pt x="516" y="293"/>
                    </a:cubicBezTo>
                    <a:lnTo>
                      <a:pt x="516" y="293"/>
                    </a:lnTo>
                    <a:cubicBezTo>
                      <a:pt x="560" y="219"/>
                      <a:pt x="461" y="58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963;p33">
                <a:extLst>
                  <a:ext uri="{FF2B5EF4-FFF2-40B4-BE49-F238E27FC236}">
                    <a16:creationId xmlns:a16="http://schemas.microsoft.com/office/drawing/2014/main" id="{08A1C940-2591-0F13-4124-69901747A0EC}"/>
                  </a:ext>
                </a:extLst>
              </p:cNvPr>
              <p:cNvSpPr/>
              <p:nvPr/>
            </p:nvSpPr>
            <p:spPr>
              <a:xfrm>
                <a:off x="5554988" y="2596411"/>
                <a:ext cx="36825" cy="3991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70" extrusionOk="0">
                    <a:moveTo>
                      <a:pt x="227" y="186"/>
                    </a:moveTo>
                    <a:cubicBezTo>
                      <a:pt x="265" y="186"/>
                      <a:pt x="299" y="213"/>
                      <a:pt x="298" y="268"/>
                    </a:cubicBezTo>
                    <a:cubicBezTo>
                      <a:pt x="346" y="435"/>
                      <a:pt x="596" y="602"/>
                      <a:pt x="544" y="796"/>
                    </a:cubicBezTo>
                    <a:lnTo>
                      <a:pt x="544" y="796"/>
                    </a:lnTo>
                    <a:cubicBezTo>
                      <a:pt x="499" y="676"/>
                      <a:pt x="420" y="594"/>
                      <a:pt x="357" y="523"/>
                    </a:cubicBezTo>
                    <a:cubicBezTo>
                      <a:pt x="284" y="445"/>
                      <a:pt x="80" y="407"/>
                      <a:pt x="136" y="255"/>
                    </a:cubicBezTo>
                    <a:cubicBezTo>
                      <a:pt x="152" y="210"/>
                      <a:pt x="191" y="186"/>
                      <a:pt x="227" y="186"/>
                    </a:cubicBezTo>
                    <a:close/>
                    <a:moveTo>
                      <a:pt x="363" y="0"/>
                    </a:moveTo>
                    <a:cubicBezTo>
                      <a:pt x="257" y="0"/>
                      <a:pt x="160" y="69"/>
                      <a:pt x="101" y="244"/>
                    </a:cubicBezTo>
                    <a:cubicBezTo>
                      <a:pt x="46" y="375"/>
                      <a:pt x="1" y="614"/>
                      <a:pt x="112" y="735"/>
                    </a:cubicBezTo>
                    <a:cubicBezTo>
                      <a:pt x="216" y="858"/>
                      <a:pt x="333" y="931"/>
                      <a:pt x="491" y="961"/>
                    </a:cubicBezTo>
                    <a:cubicBezTo>
                      <a:pt x="509" y="967"/>
                      <a:pt x="527" y="969"/>
                      <a:pt x="544" y="969"/>
                    </a:cubicBezTo>
                    <a:cubicBezTo>
                      <a:pt x="688" y="969"/>
                      <a:pt x="803" y="806"/>
                      <a:pt x="823" y="669"/>
                    </a:cubicBezTo>
                    <a:cubicBezTo>
                      <a:pt x="895" y="374"/>
                      <a:pt x="608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964;p33">
                <a:extLst>
                  <a:ext uri="{FF2B5EF4-FFF2-40B4-BE49-F238E27FC236}">
                    <a16:creationId xmlns:a16="http://schemas.microsoft.com/office/drawing/2014/main" id="{8C3387CC-9146-0C34-5426-595A10429771}"/>
                  </a:ext>
                </a:extLst>
              </p:cNvPr>
              <p:cNvSpPr/>
              <p:nvPr/>
            </p:nvSpPr>
            <p:spPr>
              <a:xfrm>
                <a:off x="5586793" y="2479230"/>
                <a:ext cx="39581" cy="58344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18" extrusionOk="0">
                    <a:moveTo>
                      <a:pt x="464" y="463"/>
                    </a:moveTo>
                    <a:cubicBezTo>
                      <a:pt x="540" y="548"/>
                      <a:pt x="592" y="649"/>
                      <a:pt x="593" y="769"/>
                    </a:cubicBezTo>
                    <a:cubicBezTo>
                      <a:pt x="592" y="972"/>
                      <a:pt x="596" y="1139"/>
                      <a:pt x="719" y="1312"/>
                    </a:cubicBezTo>
                    <a:lnTo>
                      <a:pt x="720" y="1288"/>
                    </a:lnTo>
                    <a:cubicBezTo>
                      <a:pt x="728" y="1289"/>
                      <a:pt x="745" y="1288"/>
                      <a:pt x="744" y="1302"/>
                    </a:cubicBezTo>
                    <a:cubicBezTo>
                      <a:pt x="732" y="1327"/>
                      <a:pt x="703" y="1337"/>
                      <a:pt x="672" y="1337"/>
                    </a:cubicBezTo>
                    <a:cubicBezTo>
                      <a:pt x="638" y="1337"/>
                      <a:pt x="602" y="1325"/>
                      <a:pt x="580" y="1307"/>
                    </a:cubicBezTo>
                    <a:cubicBezTo>
                      <a:pt x="418" y="1191"/>
                      <a:pt x="481" y="938"/>
                      <a:pt x="457" y="778"/>
                    </a:cubicBezTo>
                    <a:cubicBezTo>
                      <a:pt x="452" y="670"/>
                      <a:pt x="449" y="566"/>
                      <a:pt x="464" y="463"/>
                    </a:cubicBezTo>
                    <a:close/>
                    <a:moveTo>
                      <a:pt x="443" y="1"/>
                    </a:moveTo>
                    <a:cubicBezTo>
                      <a:pt x="188" y="193"/>
                      <a:pt x="0" y="514"/>
                      <a:pt x="88" y="839"/>
                    </a:cubicBezTo>
                    <a:cubicBezTo>
                      <a:pt x="119" y="1085"/>
                      <a:pt x="387" y="1215"/>
                      <a:pt x="559" y="1336"/>
                    </a:cubicBezTo>
                    <a:cubicBezTo>
                      <a:pt x="613" y="1378"/>
                      <a:pt x="694" y="1418"/>
                      <a:pt x="767" y="1418"/>
                    </a:cubicBezTo>
                    <a:cubicBezTo>
                      <a:pt x="827" y="1418"/>
                      <a:pt x="880" y="1391"/>
                      <a:pt x="908" y="1317"/>
                    </a:cubicBezTo>
                    <a:cubicBezTo>
                      <a:pt x="928" y="1203"/>
                      <a:pt x="962" y="1085"/>
                      <a:pt x="920" y="977"/>
                    </a:cubicBezTo>
                    <a:cubicBezTo>
                      <a:pt x="893" y="875"/>
                      <a:pt x="822" y="787"/>
                      <a:pt x="758" y="704"/>
                    </a:cubicBezTo>
                    <a:cubicBezTo>
                      <a:pt x="616" y="545"/>
                      <a:pt x="577" y="350"/>
                      <a:pt x="499" y="146"/>
                    </a:cubicBez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965;p33">
                <a:extLst>
                  <a:ext uri="{FF2B5EF4-FFF2-40B4-BE49-F238E27FC236}">
                    <a16:creationId xmlns:a16="http://schemas.microsoft.com/office/drawing/2014/main" id="{75B39F83-F2EC-A906-6DCA-97476DB3D5F9}"/>
                  </a:ext>
                </a:extLst>
              </p:cNvPr>
              <p:cNvSpPr/>
              <p:nvPr/>
            </p:nvSpPr>
            <p:spPr>
              <a:xfrm>
                <a:off x="5643285" y="2380564"/>
                <a:ext cx="46247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53" extrusionOk="0">
                    <a:moveTo>
                      <a:pt x="494" y="375"/>
                    </a:moveTo>
                    <a:cubicBezTo>
                      <a:pt x="495" y="375"/>
                      <a:pt x="496" y="375"/>
                      <a:pt x="497" y="375"/>
                    </a:cubicBezTo>
                    <a:lnTo>
                      <a:pt x="497" y="375"/>
                    </a:lnTo>
                    <a:lnTo>
                      <a:pt x="473" y="376"/>
                    </a:lnTo>
                    <a:cubicBezTo>
                      <a:pt x="480" y="375"/>
                      <a:pt x="487" y="375"/>
                      <a:pt x="494" y="375"/>
                    </a:cubicBezTo>
                    <a:close/>
                    <a:moveTo>
                      <a:pt x="511" y="375"/>
                    </a:moveTo>
                    <a:cubicBezTo>
                      <a:pt x="684" y="391"/>
                      <a:pt x="919" y="642"/>
                      <a:pt x="894" y="840"/>
                    </a:cubicBezTo>
                    <a:cubicBezTo>
                      <a:pt x="891" y="903"/>
                      <a:pt x="860" y="937"/>
                      <a:pt x="839" y="937"/>
                    </a:cubicBezTo>
                    <a:cubicBezTo>
                      <a:pt x="834" y="937"/>
                      <a:pt x="831" y="935"/>
                      <a:pt x="828" y="933"/>
                    </a:cubicBezTo>
                    <a:cubicBezTo>
                      <a:pt x="820" y="931"/>
                      <a:pt x="813" y="931"/>
                      <a:pt x="806" y="931"/>
                    </a:cubicBezTo>
                    <a:cubicBezTo>
                      <a:pt x="761" y="931"/>
                      <a:pt x="724" y="956"/>
                      <a:pt x="670" y="956"/>
                    </a:cubicBezTo>
                    <a:cubicBezTo>
                      <a:pt x="650" y="956"/>
                      <a:pt x="627" y="953"/>
                      <a:pt x="601" y="943"/>
                    </a:cubicBezTo>
                    <a:cubicBezTo>
                      <a:pt x="534" y="923"/>
                      <a:pt x="473" y="874"/>
                      <a:pt x="438" y="813"/>
                    </a:cubicBezTo>
                    <a:cubicBezTo>
                      <a:pt x="340" y="662"/>
                      <a:pt x="397" y="467"/>
                      <a:pt x="511" y="375"/>
                    </a:cubicBezTo>
                    <a:close/>
                    <a:moveTo>
                      <a:pt x="474" y="1"/>
                    </a:moveTo>
                    <a:cubicBezTo>
                      <a:pt x="358" y="1"/>
                      <a:pt x="245" y="57"/>
                      <a:pt x="171" y="195"/>
                    </a:cubicBezTo>
                    <a:cubicBezTo>
                      <a:pt x="0" y="476"/>
                      <a:pt x="278" y="671"/>
                      <a:pt x="407" y="832"/>
                    </a:cubicBezTo>
                    <a:cubicBezTo>
                      <a:pt x="447" y="893"/>
                      <a:pt x="467" y="964"/>
                      <a:pt x="502" y="1045"/>
                    </a:cubicBezTo>
                    <a:cubicBezTo>
                      <a:pt x="539" y="1170"/>
                      <a:pt x="670" y="1253"/>
                      <a:pt x="801" y="1253"/>
                    </a:cubicBezTo>
                    <a:cubicBezTo>
                      <a:pt x="891" y="1253"/>
                      <a:pt x="982" y="1214"/>
                      <a:pt x="1042" y="1124"/>
                    </a:cubicBezTo>
                    <a:cubicBezTo>
                      <a:pt x="1123" y="997"/>
                      <a:pt x="1072" y="868"/>
                      <a:pt x="1035" y="808"/>
                    </a:cubicBezTo>
                    <a:cubicBezTo>
                      <a:pt x="961" y="673"/>
                      <a:pt x="955" y="529"/>
                      <a:pt x="915" y="364"/>
                    </a:cubicBezTo>
                    <a:cubicBezTo>
                      <a:pt x="878" y="165"/>
                      <a:pt x="671" y="1"/>
                      <a:pt x="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966;p33">
                <a:extLst>
                  <a:ext uri="{FF2B5EF4-FFF2-40B4-BE49-F238E27FC236}">
                    <a16:creationId xmlns:a16="http://schemas.microsoft.com/office/drawing/2014/main" id="{B2AB4AE8-4B16-F3B9-7241-C899E64C0703}"/>
                  </a:ext>
                </a:extLst>
              </p:cNvPr>
              <p:cNvSpPr/>
              <p:nvPr/>
            </p:nvSpPr>
            <p:spPr>
              <a:xfrm>
                <a:off x="5716194" y="2283215"/>
                <a:ext cx="45342" cy="44971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93" extrusionOk="0">
                    <a:moveTo>
                      <a:pt x="666" y="70"/>
                    </a:moveTo>
                    <a:lnTo>
                      <a:pt x="666" y="70"/>
                    </a:lnTo>
                    <a:cubicBezTo>
                      <a:pt x="674" y="345"/>
                      <a:pt x="586" y="587"/>
                      <a:pt x="437" y="807"/>
                    </a:cubicBezTo>
                    <a:lnTo>
                      <a:pt x="478" y="785"/>
                    </a:lnTo>
                    <a:lnTo>
                      <a:pt x="478" y="785"/>
                    </a:lnTo>
                    <a:cubicBezTo>
                      <a:pt x="468" y="826"/>
                      <a:pt x="429" y="846"/>
                      <a:pt x="384" y="846"/>
                    </a:cubicBezTo>
                    <a:cubicBezTo>
                      <a:pt x="338" y="846"/>
                      <a:pt x="286" y="826"/>
                      <a:pt x="250" y="785"/>
                    </a:cubicBezTo>
                    <a:cubicBezTo>
                      <a:pt x="172" y="714"/>
                      <a:pt x="146" y="582"/>
                      <a:pt x="225" y="507"/>
                    </a:cubicBezTo>
                    <a:cubicBezTo>
                      <a:pt x="385" y="348"/>
                      <a:pt x="497" y="242"/>
                      <a:pt x="666" y="70"/>
                    </a:cubicBezTo>
                    <a:close/>
                    <a:moveTo>
                      <a:pt x="494" y="0"/>
                    </a:moveTo>
                    <a:cubicBezTo>
                      <a:pt x="246" y="0"/>
                      <a:pt x="1" y="179"/>
                      <a:pt x="11" y="450"/>
                    </a:cubicBezTo>
                    <a:cubicBezTo>
                      <a:pt x="53" y="765"/>
                      <a:pt x="191" y="1071"/>
                      <a:pt x="581" y="1092"/>
                    </a:cubicBezTo>
                    <a:cubicBezTo>
                      <a:pt x="1018" y="941"/>
                      <a:pt x="1102" y="251"/>
                      <a:pt x="680" y="36"/>
                    </a:cubicBezTo>
                    <a:cubicBezTo>
                      <a:pt x="621" y="12"/>
                      <a:pt x="557" y="0"/>
                      <a:pt x="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967;p33">
                <a:extLst>
                  <a:ext uri="{FF2B5EF4-FFF2-40B4-BE49-F238E27FC236}">
                    <a16:creationId xmlns:a16="http://schemas.microsoft.com/office/drawing/2014/main" id="{9ACF2ED8-5DA0-F42F-4BF1-4F86A20BB973}"/>
                  </a:ext>
                </a:extLst>
              </p:cNvPr>
              <p:cNvSpPr/>
              <p:nvPr/>
            </p:nvSpPr>
            <p:spPr>
              <a:xfrm>
                <a:off x="5821072" y="2182163"/>
                <a:ext cx="42997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89" extrusionOk="0">
                    <a:moveTo>
                      <a:pt x="492" y="36"/>
                    </a:moveTo>
                    <a:cubicBezTo>
                      <a:pt x="548" y="347"/>
                      <a:pt x="665" y="500"/>
                      <a:pt x="596" y="742"/>
                    </a:cubicBezTo>
                    <a:cubicBezTo>
                      <a:pt x="576" y="826"/>
                      <a:pt x="503" y="875"/>
                      <a:pt x="428" y="875"/>
                    </a:cubicBezTo>
                    <a:cubicBezTo>
                      <a:pt x="368" y="875"/>
                      <a:pt x="307" y="844"/>
                      <a:pt x="270" y="772"/>
                    </a:cubicBezTo>
                    <a:cubicBezTo>
                      <a:pt x="223" y="685"/>
                      <a:pt x="265" y="596"/>
                      <a:pt x="298" y="533"/>
                    </a:cubicBezTo>
                    <a:cubicBezTo>
                      <a:pt x="352" y="369"/>
                      <a:pt x="442" y="220"/>
                      <a:pt x="492" y="36"/>
                    </a:cubicBezTo>
                    <a:close/>
                    <a:moveTo>
                      <a:pt x="495" y="0"/>
                    </a:moveTo>
                    <a:cubicBezTo>
                      <a:pt x="224" y="26"/>
                      <a:pt x="11" y="219"/>
                      <a:pt x="0" y="494"/>
                    </a:cubicBezTo>
                    <a:cubicBezTo>
                      <a:pt x="25" y="742"/>
                      <a:pt x="247" y="962"/>
                      <a:pt x="464" y="1067"/>
                    </a:cubicBezTo>
                    <a:cubicBezTo>
                      <a:pt x="504" y="1082"/>
                      <a:pt x="544" y="1089"/>
                      <a:pt x="582" y="1089"/>
                    </a:cubicBezTo>
                    <a:cubicBezTo>
                      <a:pt x="841" y="1089"/>
                      <a:pt x="1045" y="769"/>
                      <a:pt x="996" y="519"/>
                    </a:cubicBezTo>
                    <a:cubicBezTo>
                      <a:pt x="935" y="236"/>
                      <a:pt x="754" y="93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968;p33">
                <a:extLst>
                  <a:ext uri="{FF2B5EF4-FFF2-40B4-BE49-F238E27FC236}">
                    <a16:creationId xmlns:a16="http://schemas.microsoft.com/office/drawing/2014/main" id="{0689D741-937D-DA4F-C177-D7B7E2647B90}"/>
                  </a:ext>
                </a:extLst>
              </p:cNvPr>
              <p:cNvSpPr/>
              <p:nvPr/>
            </p:nvSpPr>
            <p:spPr>
              <a:xfrm>
                <a:off x="5932081" y="2080329"/>
                <a:ext cx="53653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61" extrusionOk="0">
                    <a:moveTo>
                      <a:pt x="631" y="496"/>
                    </a:moveTo>
                    <a:cubicBezTo>
                      <a:pt x="854" y="665"/>
                      <a:pt x="1103" y="877"/>
                      <a:pt x="867" y="1122"/>
                    </a:cubicBezTo>
                    <a:cubicBezTo>
                      <a:pt x="819" y="1159"/>
                      <a:pt x="757" y="1175"/>
                      <a:pt x="701" y="1175"/>
                    </a:cubicBezTo>
                    <a:cubicBezTo>
                      <a:pt x="683" y="1175"/>
                      <a:pt x="665" y="1174"/>
                      <a:pt x="648" y="1170"/>
                    </a:cubicBezTo>
                    <a:cubicBezTo>
                      <a:pt x="434" y="1116"/>
                      <a:pt x="293" y="1060"/>
                      <a:pt x="153" y="828"/>
                    </a:cubicBezTo>
                    <a:cubicBezTo>
                      <a:pt x="298" y="747"/>
                      <a:pt x="476" y="612"/>
                      <a:pt x="631" y="496"/>
                    </a:cubicBezTo>
                    <a:close/>
                    <a:moveTo>
                      <a:pt x="619" y="0"/>
                    </a:moveTo>
                    <a:cubicBezTo>
                      <a:pt x="374" y="216"/>
                      <a:pt x="162" y="482"/>
                      <a:pt x="118" y="816"/>
                    </a:cubicBezTo>
                    <a:cubicBezTo>
                      <a:pt x="1" y="1023"/>
                      <a:pt x="125" y="1295"/>
                      <a:pt x="340" y="1406"/>
                    </a:cubicBezTo>
                    <a:cubicBezTo>
                      <a:pt x="398" y="1444"/>
                      <a:pt x="461" y="1460"/>
                      <a:pt x="525" y="1460"/>
                    </a:cubicBezTo>
                    <a:cubicBezTo>
                      <a:pt x="696" y="1460"/>
                      <a:pt x="869" y="1340"/>
                      <a:pt x="953" y="1203"/>
                    </a:cubicBezTo>
                    <a:cubicBezTo>
                      <a:pt x="1304" y="814"/>
                      <a:pt x="1123" y="362"/>
                      <a:pt x="751" y="10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969;p33">
                <a:extLst>
                  <a:ext uri="{FF2B5EF4-FFF2-40B4-BE49-F238E27FC236}">
                    <a16:creationId xmlns:a16="http://schemas.microsoft.com/office/drawing/2014/main" id="{58F4F576-8FA0-1531-CDD2-FAF0C8E58A01}"/>
                  </a:ext>
                </a:extLst>
              </p:cNvPr>
              <p:cNvSpPr/>
              <p:nvPr/>
            </p:nvSpPr>
            <p:spPr>
              <a:xfrm>
                <a:off x="5308076" y="964559"/>
                <a:ext cx="1455093" cy="399312"/>
              </a:xfrm>
              <a:custGeom>
                <a:avLst/>
                <a:gdLst/>
                <a:ahLst/>
                <a:cxnLst/>
                <a:rect l="l" t="t" r="r" b="b"/>
                <a:pathLst>
                  <a:path w="35365" h="9705" extrusionOk="0">
                    <a:moveTo>
                      <a:pt x="35333" y="1"/>
                    </a:moveTo>
                    <a:cubicBezTo>
                      <a:pt x="33813" y="252"/>
                      <a:pt x="32326" y="608"/>
                      <a:pt x="30846" y="984"/>
                    </a:cubicBezTo>
                    <a:cubicBezTo>
                      <a:pt x="27858" y="1670"/>
                      <a:pt x="25021" y="2826"/>
                      <a:pt x="22134" y="3819"/>
                    </a:cubicBezTo>
                    <a:cubicBezTo>
                      <a:pt x="19226" y="4757"/>
                      <a:pt x="16188" y="5222"/>
                      <a:pt x="13235" y="5992"/>
                    </a:cubicBezTo>
                    <a:cubicBezTo>
                      <a:pt x="8772" y="7028"/>
                      <a:pt x="4423" y="8389"/>
                      <a:pt x="1" y="9597"/>
                    </a:cubicBezTo>
                    <a:lnTo>
                      <a:pt x="14" y="9705"/>
                    </a:lnTo>
                    <a:cubicBezTo>
                      <a:pt x="1552" y="9658"/>
                      <a:pt x="3090" y="9463"/>
                      <a:pt x="4596" y="9187"/>
                    </a:cubicBezTo>
                    <a:cubicBezTo>
                      <a:pt x="9101" y="8392"/>
                      <a:pt x="13555" y="7064"/>
                      <a:pt x="17862" y="5539"/>
                    </a:cubicBezTo>
                    <a:cubicBezTo>
                      <a:pt x="20734" y="4449"/>
                      <a:pt x="23715" y="3783"/>
                      <a:pt x="26706" y="3129"/>
                    </a:cubicBezTo>
                    <a:cubicBezTo>
                      <a:pt x="29666" y="2345"/>
                      <a:pt x="32563" y="1357"/>
                      <a:pt x="35365" y="105"/>
                    </a:cubicBezTo>
                    <a:lnTo>
                      <a:pt x="35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970;p33">
                <a:extLst>
                  <a:ext uri="{FF2B5EF4-FFF2-40B4-BE49-F238E27FC236}">
                    <a16:creationId xmlns:a16="http://schemas.microsoft.com/office/drawing/2014/main" id="{167C7A2C-0660-2254-1F03-9EBF97E3BEC5}"/>
                  </a:ext>
                </a:extLst>
              </p:cNvPr>
              <p:cNvSpPr/>
              <p:nvPr/>
            </p:nvSpPr>
            <p:spPr>
              <a:xfrm>
                <a:off x="5446159" y="1336880"/>
                <a:ext cx="60648" cy="115782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14" extrusionOk="0">
                    <a:moveTo>
                      <a:pt x="1474" y="1"/>
                    </a:moveTo>
                    <a:lnTo>
                      <a:pt x="1474" y="1"/>
                    </a:lnTo>
                    <a:cubicBezTo>
                      <a:pt x="435" y="408"/>
                      <a:pt x="0" y="1917"/>
                      <a:pt x="668" y="2814"/>
                    </a:cubicBezTo>
                    <a:cubicBezTo>
                      <a:pt x="796" y="1800"/>
                      <a:pt x="1044" y="926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971;p33">
                <a:extLst>
                  <a:ext uri="{FF2B5EF4-FFF2-40B4-BE49-F238E27FC236}">
                    <a16:creationId xmlns:a16="http://schemas.microsoft.com/office/drawing/2014/main" id="{50403E6E-1A47-81C3-5892-8AC43C5A16D7}"/>
                  </a:ext>
                </a:extLst>
              </p:cNvPr>
              <p:cNvSpPr/>
              <p:nvPr/>
            </p:nvSpPr>
            <p:spPr>
              <a:xfrm>
                <a:off x="5549515" y="1318694"/>
                <a:ext cx="64268" cy="9936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415" extrusionOk="0">
                    <a:moveTo>
                      <a:pt x="1561" y="1"/>
                    </a:moveTo>
                    <a:lnTo>
                      <a:pt x="1561" y="1"/>
                    </a:lnTo>
                    <a:cubicBezTo>
                      <a:pt x="547" y="161"/>
                      <a:pt x="1" y="1611"/>
                      <a:pt x="627" y="2415"/>
                    </a:cubicBezTo>
                    <a:cubicBezTo>
                      <a:pt x="815" y="1526"/>
                      <a:pt x="1082" y="775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972;p33">
                <a:extLst>
                  <a:ext uri="{FF2B5EF4-FFF2-40B4-BE49-F238E27FC236}">
                    <a16:creationId xmlns:a16="http://schemas.microsoft.com/office/drawing/2014/main" id="{935522C5-F6EE-6266-E1AE-D5B8E1F34B33}"/>
                  </a:ext>
                </a:extLst>
              </p:cNvPr>
              <p:cNvSpPr/>
              <p:nvPr/>
            </p:nvSpPr>
            <p:spPr>
              <a:xfrm>
                <a:off x="5661635" y="1294213"/>
                <a:ext cx="57603" cy="103439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514" extrusionOk="0">
                    <a:moveTo>
                      <a:pt x="1399" y="1"/>
                    </a:moveTo>
                    <a:lnTo>
                      <a:pt x="1399" y="1"/>
                    </a:lnTo>
                    <a:cubicBezTo>
                      <a:pt x="399" y="268"/>
                      <a:pt x="0" y="1789"/>
                      <a:pt x="737" y="2514"/>
                    </a:cubicBezTo>
                    <a:cubicBezTo>
                      <a:pt x="801" y="1602"/>
                      <a:pt x="1000" y="824"/>
                      <a:pt x="13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973;p33">
                <a:extLst>
                  <a:ext uri="{FF2B5EF4-FFF2-40B4-BE49-F238E27FC236}">
                    <a16:creationId xmlns:a16="http://schemas.microsoft.com/office/drawing/2014/main" id="{EACCB5A3-0B63-8C28-5DEA-D5A7FB27DFB8}"/>
                  </a:ext>
                </a:extLst>
              </p:cNvPr>
              <p:cNvSpPr/>
              <p:nvPr/>
            </p:nvSpPr>
            <p:spPr>
              <a:xfrm>
                <a:off x="5786716" y="1254179"/>
                <a:ext cx="46288" cy="8554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079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295" y="244"/>
                      <a:pt x="1" y="1494"/>
                      <a:pt x="640" y="2078"/>
                    </a:cubicBezTo>
                    <a:cubicBezTo>
                      <a:pt x="716" y="1725"/>
                      <a:pt x="782" y="1366"/>
                      <a:pt x="860" y="1034"/>
                    </a:cubicBezTo>
                    <a:cubicBezTo>
                      <a:pt x="937" y="703"/>
                      <a:pt x="1037" y="348"/>
                      <a:pt x="1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974;p33">
                <a:extLst>
                  <a:ext uri="{FF2B5EF4-FFF2-40B4-BE49-F238E27FC236}">
                    <a16:creationId xmlns:a16="http://schemas.microsoft.com/office/drawing/2014/main" id="{DB603C17-5278-EEB6-962D-B00C0C222815}"/>
                  </a:ext>
                </a:extLst>
              </p:cNvPr>
              <p:cNvSpPr/>
              <p:nvPr/>
            </p:nvSpPr>
            <p:spPr>
              <a:xfrm>
                <a:off x="5892047" y="1218218"/>
                <a:ext cx="53036" cy="10306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505" extrusionOk="0">
                    <a:moveTo>
                      <a:pt x="1288" y="0"/>
                    </a:moveTo>
                    <a:lnTo>
                      <a:pt x="1288" y="0"/>
                    </a:lnTo>
                    <a:cubicBezTo>
                      <a:pt x="241" y="212"/>
                      <a:pt x="0" y="1833"/>
                      <a:pt x="760" y="2495"/>
                    </a:cubicBezTo>
                    <a:lnTo>
                      <a:pt x="762" y="2493"/>
                    </a:lnTo>
                    <a:lnTo>
                      <a:pt x="762" y="2493"/>
                    </a:lnTo>
                    <a:cubicBezTo>
                      <a:pt x="764" y="2497"/>
                      <a:pt x="766" y="2500"/>
                      <a:pt x="767" y="2504"/>
                    </a:cubicBezTo>
                    <a:lnTo>
                      <a:pt x="925" y="2383"/>
                    </a:lnTo>
                    <a:cubicBezTo>
                      <a:pt x="757" y="1567"/>
                      <a:pt x="832" y="72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975;p33">
                <a:extLst>
                  <a:ext uri="{FF2B5EF4-FFF2-40B4-BE49-F238E27FC236}">
                    <a16:creationId xmlns:a16="http://schemas.microsoft.com/office/drawing/2014/main" id="{2F083191-7F43-25A3-5F62-1B152869D08F}"/>
                  </a:ext>
                </a:extLst>
              </p:cNvPr>
              <p:cNvSpPr/>
              <p:nvPr/>
            </p:nvSpPr>
            <p:spPr>
              <a:xfrm>
                <a:off x="6020790" y="1170366"/>
                <a:ext cx="55340" cy="125492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3050" extrusionOk="0">
                    <a:moveTo>
                      <a:pt x="1345" y="1"/>
                    </a:moveTo>
                    <a:lnTo>
                      <a:pt x="1345" y="1"/>
                    </a:lnTo>
                    <a:cubicBezTo>
                      <a:pt x="327" y="546"/>
                      <a:pt x="0" y="2149"/>
                      <a:pt x="721" y="3050"/>
                    </a:cubicBezTo>
                    <a:cubicBezTo>
                      <a:pt x="784" y="1975"/>
                      <a:pt x="974" y="1012"/>
                      <a:pt x="1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976;p33">
                <a:extLst>
                  <a:ext uri="{FF2B5EF4-FFF2-40B4-BE49-F238E27FC236}">
                    <a16:creationId xmlns:a16="http://schemas.microsoft.com/office/drawing/2014/main" id="{DC026B97-6336-0BA1-69C8-9E611E5695A9}"/>
                  </a:ext>
                </a:extLst>
              </p:cNvPr>
              <p:cNvSpPr/>
              <p:nvPr/>
            </p:nvSpPr>
            <p:spPr>
              <a:xfrm>
                <a:off x="6192776" y="1125066"/>
                <a:ext cx="40404" cy="9644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44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300" y="250"/>
                      <a:pt x="0" y="1069"/>
                      <a:pt x="59" y="1743"/>
                    </a:cubicBezTo>
                    <a:cubicBezTo>
                      <a:pt x="129" y="2182"/>
                      <a:pt x="194" y="2344"/>
                      <a:pt x="256" y="2344"/>
                    </a:cubicBezTo>
                    <a:cubicBezTo>
                      <a:pt x="394" y="2344"/>
                      <a:pt x="517" y="1548"/>
                      <a:pt x="642" y="1196"/>
                    </a:cubicBezTo>
                    <a:cubicBezTo>
                      <a:pt x="717" y="896"/>
                      <a:pt x="888" y="297"/>
                      <a:pt x="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977;p33">
                <a:extLst>
                  <a:ext uri="{FF2B5EF4-FFF2-40B4-BE49-F238E27FC236}">
                    <a16:creationId xmlns:a16="http://schemas.microsoft.com/office/drawing/2014/main" id="{E8F1BA4E-407E-5C26-7406-1FCA42105632}"/>
                  </a:ext>
                </a:extLst>
              </p:cNvPr>
              <p:cNvSpPr/>
              <p:nvPr/>
            </p:nvSpPr>
            <p:spPr>
              <a:xfrm>
                <a:off x="6330530" y="1112516"/>
                <a:ext cx="36084" cy="9088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209" extrusionOk="0">
                    <a:moveTo>
                      <a:pt x="33" y="0"/>
                    </a:moveTo>
                    <a:cubicBezTo>
                      <a:pt x="0" y="782"/>
                      <a:pt x="120" y="1484"/>
                      <a:pt x="416" y="2208"/>
                    </a:cubicBezTo>
                    <a:cubicBezTo>
                      <a:pt x="876" y="1524"/>
                      <a:pt x="695" y="491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978;p33">
                <a:extLst>
                  <a:ext uri="{FF2B5EF4-FFF2-40B4-BE49-F238E27FC236}">
                    <a16:creationId xmlns:a16="http://schemas.microsoft.com/office/drawing/2014/main" id="{470A9359-1FF6-2CA2-E468-E1EA18373E89}"/>
                  </a:ext>
                </a:extLst>
              </p:cNvPr>
              <p:cNvSpPr/>
              <p:nvPr/>
            </p:nvSpPr>
            <p:spPr>
              <a:xfrm>
                <a:off x="6451784" y="1081534"/>
                <a:ext cx="39540" cy="9191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372"/>
                      <a:pt x="115" y="761"/>
                      <a:pt x="156" y="1115"/>
                    </a:cubicBezTo>
                    <a:cubicBezTo>
                      <a:pt x="201" y="1469"/>
                      <a:pt x="228" y="1864"/>
                      <a:pt x="272" y="2234"/>
                    </a:cubicBezTo>
                    <a:cubicBezTo>
                      <a:pt x="960" y="1669"/>
                      <a:pt x="803" y="38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979;p33">
                <a:extLst>
                  <a:ext uri="{FF2B5EF4-FFF2-40B4-BE49-F238E27FC236}">
                    <a16:creationId xmlns:a16="http://schemas.microsoft.com/office/drawing/2014/main" id="{FCEEFD45-DD91-DBD8-20C2-C056CED8EDDB}"/>
                  </a:ext>
                </a:extLst>
              </p:cNvPr>
              <p:cNvSpPr/>
              <p:nvPr/>
            </p:nvSpPr>
            <p:spPr>
              <a:xfrm>
                <a:off x="6559172" y="1051252"/>
                <a:ext cx="49127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119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767"/>
                      <a:pt x="433" y="1423"/>
                      <a:pt x="685" y="2118"/>
                    </a:cubicBezTo>
                    <a:cubicBezTo>
                      <a:pt x="1193" y="1404"/>
                      <a:pt x="668" y="417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980;p33">
                <a:extLst>
                  <a:ext uri="{FF2B5EF4-FFF2-40B4-BE49-F238E27FC236}">
                    <a16:creationId xmlns:a16="http://schemas.microsoft.com/office/drawing/2014/main" id="{9FB1D98A-D846-1699-D1D7-3CEBDF9402E2}"/>
                  </a:ext>
                </a:extLst>
              </p:cNvPr>
              <p:cNvSpPr/>
              <p:nvPr/>
            </p:nvSpPr>
            <p:spPr>
              <a:xfrm>
                <a:off x="6631176" y="1017348"/>
                <a:ext cx="60895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1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1" y="509"/>
                      <a:pt x="553" y="1081"/>
                      <a:pt x="721" y="1630"/>
                    </a:cubicBezTo>
                    <a:cubicBezTo>
                      <a:pt x="756" y="1746"/>
                      <a:pt x="809" y="1940"/>
                      <a:pt x="843" y="2013"/>
                    </a:cubicBezTo>
                    <a:lnTo>
                      <a:pt x="843" y="2013"/>
                    </a:lnTo>
                    <a:cubicBezTo>
                      <a:pt x="820" y="2023"/>
                      <a:pt x="795" y="2058"/>
                      <a:pt x="797" y="2083"/>
                    </a:cubicBezTo>
                    <a:cubicBezTo>
                      <a:pt x="795" y="2129"/>
                      <a:pt x="841" y="2153"/>
                      <a:pt x="886" y="2153"/>
                    </a:cubicBezTo>
                    <a:cubicBezTo>
                      <a:pt x="911" y="2153"/>
                      <a:pt x="936" y="2146"/>
                      <a:pt x="953" y="2132"/>
                    </a:cubicBezTo>
                    <a:cubicBezTo>
                      <a:pt x="1480" y="1390"/>
                      <a:pt x="894" y="13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981;p33">
                <a:extLst>
                  <a:ext uri="{FF2B5EF4-FFF2-40B4-BE49-F238E27FC236}">
                    <a16:creationId xmlns:a16="http://schemas.microsoft.com/office/drawing/2014/main" id="{63050213-F760-E36B-BD4D-70E10E957CE4}"/>
                  </a:ext>
                </a:extLst>
              </p:cNvPr>
              <p:cNvSpPr/>
              <p:nvPr/>
            </p:nvSpPr>
            <p:spPr>
              <a:xfrm>
                <a:off x="6693346" y="993978"/>
                <a:ext cx="78381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492" extrusionOk="0">
                    <a:moveTo>
                      <a:pt x="172" y="1"/>
                    </a:moveTo>
                    <a:cubicBezTo>
                      <a:pt x="113" y="1"/>
                      <a:pt x="56" y="5"/>
                      <a:pt x="0" y="14"/>
                    </a:cubicBezTo>
                    <a:cubicBezTo>
                      <a:pt x="442" y="634"/>
                      <a:pt x="1125" y="832"/>
                      <a:pt x="1517" y="1492"/>
                    </a:cubicBezTo>
                    <a:cubicBezTo>
                      <a:pt x="1904" y="707"/>
                      <a:pt x="92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982;p33">
                <a:extLst>
                  <a:ext uri="{FF2B5EF4-FFF2-40B4-BE49-F238E27FC236}">
                    <a16:creationId xmlns:a16="http://schemas.microsoft.com/office/drawing/2014/main" id="{A50E4562-C3D6-5109-7116-767832C7ED8B}"/>
                  </a:ext>
                </a:extLst>
              </p:cNvPr>
              <p:cNvSpPr/>
              <p:nvPr/>
            </p:nvSpPr>
            <p:spPr>
              <a:xfrm>
                <a:off x="6271157" y="1013316"/>
                <a:ext cx="59537" cy="7336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783" extrusionOk="0">
                    <a:moveTo>
                      <a:pt x="1" y="1"/>
                    </a:moveTo>
                    <a:cubicBezTo>
                      <a:pt x="301" y="741"/>
                      <a:pt x="782" y="1339"/>
                      <a:pt x="1446" y="1782"/>
                    </a:cubicBezTo>
                    <a:cubicBezTo>
                      <a:pt x="1427" y="958"/>
                      <a:pt x="802" y="19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983;p33">
                <a:extLst>
                  <a:ext uri="{FF2B5EF4-FFF2-40B4-BE49-F238E27FC236}">
                    <a16:creationId xmlns:a16="http://schemas.microsoft.com/office/drawing/2014/main" id="{47A127BF-73F2-5F40-956A-A8CC8622AD80}"/>
                  </a:ext>
                </a:extLst>
              </p:cNvPr>
              <p:cNvSpPr/>
              <p:nvPr/>
            </p:nvSpPr>
            <p:spPr>
              <a:xfrm>
                <a:off x="6357397" y="994801"/>
                <a:ext cx="66531" cy="6509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82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53" y="668"/>
                      <a:pt x="822" y="946"/>
                      <a:pt x="1280" y="1581"/>
                    </a:cubicBezTo>
                    <a:cubicBezTo>
                      <a:pt x="1616" y="785"/>
                      <a:pt x="773" y="0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984;p33">
                <a:extLst>
                  <a:ext uri="{FF2B5EF4-FFF2-40B4-BE49-F238E27FC236}">
                    <a16:creationId xmlns:a16="http://schemas.microsoft.com/office/drawing/2014/main" id="{223225B7-24D8-0A37-2B2F-509C51F0F5F4}"/>
                  </a:ext>
                </a:extLst>
              </p:cNvPr>
              <p:cNvSpPr/>
              <p:nvPr/>
            </p:nvSpPr>
            <p:spPr>
              <a:xfrm>
                <a:off x="6446188" y="972788"/>
                <a:ext cx="64063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47" extrusionOk="0">
                    <a:moveTo>
                      <a:pt x="0" y="1"/>
                    </a:moveTo>
                    <a:cubicBezTo>
                      <a:pt x="242" y="618"/>
                      <a:pt x="1083" y="769"/>
                      <a:pt x="1169" y="1451"/>
                    </a:cubicBezTo>
                    <a:lnTo>
                      <a:pt x="1171" y="1451"/>
                    </a:lnTo>
                    <a:lnTo>
                      <a:pt x="1171" y="1451"/>
                    </a:lnTo>
                    <a:cubicBezTo>
                      <a:pt x="1170" y="1452"/>
                      <a:pt x="1169" y="1452"/>
                      <a:pt x="1168" y="1453"/>
                    </a:cubicBezTo>
                    <a:lnTo>
                      <a:pt x="1406" y="1547"/>
                    </a:lnTo>
                    <a:cubicBezTo>
                      <a:pt x="1549" y="1362"/>
                      <a:pt x="1556" y="1080"/>
                      <a:pt x="1473" y="872"/>
                    </a:cubicBezTo>
                    <a:cubicBezTo>
                      <a:pt x="1240" y="255"/>
                      <a:pt x="579" y="10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985;p33">
                <a:extLst>
                  <a:ext uri="{FF2B5EF4-FFF2-40B4-BE49-F238E27FC236}">
                    <a16:creationId xmlns:a16="http://schemas.microsoft.com/office/drawing/2014/main" id="{07E1CD01-129B-F0F6-9636-AE8725565A60}"/>
                  </a:ext>
                </a:extLst>
              </p:cNvPr>
              <p:cNvSpPr/>
              <p:nvPr/>
            </p:nvSpPr>
            <p:spPr>
              <a:xfrm>
                <a:off x="6515600" y="951063"/>
                <a:ext cx="66285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461" extrusionOk="0">
                    <a:moveTo>
                      <a:pt x="293" y="0"/>
                    </a:moveTo>
                    <a:cubicBezTo>
                      <a:pt x="196" y="0"/>
                      <a:pt x="97" y="17"/>
                      <a:pt x="0" y="52"/>
                    </a:cubicBezTo>
                    <a:cubicBezTo>
                      <a:pt x="303" y="338"/>
                      <a:pt x="702" y="751"/>
                      <a:pt x="978" y="1064"/>
                    </a:cubicBezTo>
                    <a:lnTo>
                      <a:pt x="1315" y="1461"/>
                    </a:lnTo>
                    <a:cubicBezTo>
                      <a:pt x="1611" y="801"/>
                      <a:pt x="976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986;p33">
                <a:extLst>
                  <a:ext uri="{FF2B5EF4-FFF2-40B4-BE49-F238E27FC236}">
                    <a16:creationId xmlns:a16="http://schemas.microsoft.com/office/drawing/2014/main" id="{DBB0A61D-AD70-5878-A3BF-CF17EE2A63A3}"/>
                  </a:ext>
                </a:extLst>
              </p:cNvPr>
              <p:cNvSpPr/>
              <p:nvPr/>
            </p:nvSpPr>
            <p:spPr>
              <a:xfrm>
                <a:off x="6589291" y="932836"/>
                <a:ext cx="54887" cy="622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4" extrusionOk="0">
                    <a:moveTo>
                      <a:pt x="174" y="1"/>
                    </a:moveTo>
                    <a:cubicBezTo>
                      <a:pt x="117" y="1"/>
                      <a:pt x="59" y="6"/>
                      <a:pt x="0" y="18"/>
                    </a:cubicBezTo>
                    <a:cubicBezTo>
                      <a:pt x="145" y="204"/>
                      <a:pt x="428" y="590"/>
                      <a:pt x="558" y="784"/>
                    </a:cubicBezTo>
                    <a:cubicBezTo>
                      <a:pt x="697" y="959"/>
                      <a:pt x="799" y="1219"/>
                      <a:pt x="958" y="1374"/>
                    </a:cubicBezTo>
                    <a:cubicBezTo>
                      <a:pt x="962" y="1388"/>
                      <a:pt x="942" y="1416"/>
                      <a:pt x="917" y="1416"/>
                    </a:cubicBezTo>
                    <a:cubicBezTo>
                      <a:pt x="908" y="1416"/>
                      <a:pt x="898" y="1412"/>
                      <a:pt x="888" y="1403"/>
                    </a:cubicBezTo>
                    <a:lnTo>
                      <a:pt x="888" y="1403"/>
                    </a:lnTo>
                    <a:cubicBezTo>
                      <a:pt x="863" y="1453"/>
                      <a:pt x="925" y="1514"/>
                      <a:pt x="994" y="1514"/>
                    </a:cubicBezTo>
                    <a:cubicBezTo>
                      <a:pt x="1002" y="1514"/>
                      <a:pt x="1011" y="1513"/>
                      <a:pt x="1019" y="1511"/>
                    </a:cubicBezTo>
                    <a:cubicBezTo>
                      <a:pt x="1121" y="1485"/>
                      <a:pt x="1152" y="1400"/>
                      <a:pt x="1175" y="1337"/>
                    </a:cubicBezTo>
                    <a:cubicBezTo>
                      <a:pt x="1334" y="712"/>
                      <a:pt x="8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987;p33">
                <a:extLst>
                  <a:ext uri="{FF2B5EF4-FFF2-40B4-BE49-F238E27FC236}">
                    <a16:creationId xmlns:a16="http://schemas.microsoft.com/office/drawing/2014/main" id="{96FBBCF4-4AC7-68C2-2839-5E24BBA7A03F}"/>
                  </a:ext>
                </a:extLst>
              </p:cNvPr>
              <p:cNvSpPr/>
              <p:nvPr/>
            </p:nvSpPr>
            <p:spPr>
              <a:xfrm>
                <a:off x="5598684" y="1171148"/>
                <a:ext cx="44107" cy="106113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79" extrusionOk="0">
                    <a:moveTo>
                      <a:pt x="1071" y="1"/>
                    </a:moveTo>
                    <a:lnTo>
                      <a:pt x="1071" y="1"/>
                    </a:lnTo>
                    <a:cubicBezTo>
                      <a:pt x="1" y="410"/>
                      <a:pt x="28" y="2101"/>
                      <a:pt x="1033" y="2579"/>
                    </a:cubicBezTo>
                    <a:lnTo>
                      <a:pt x="1042" y="2409"/>
                    </a:lnTo>
                    <a:cubicBezTo>
                      <a:pt x="1045" y="2343"/>
                      <a:pt x="1025" y="2286"/>
                      <a:pt x="992" y="2242"/>
                    </a:cubicBezTo>
                    <a:lnTo>
                      <a:pt x="992" y="2242"/>
                    </a:lnTo>
                    <a:cubicBezTo>
                      <a:pt x="715" y="1463"/>
                      <a:pt x="752" y="801"/>
                      <a:pt x="1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988;p33">
                <a:extLst>
                  <a:ext uri="{FF2B5EF4-FFF2-40B4-BE49-F238E27FC236}">
                    <a16:creationId xmlns:a16="http://schemas.microsoft.com/office/drawing/2014/main" id="{D8D300F1-E5EA-46EA-B038-323FD046311C}"/>
                  </a:ext>
                </a:extLst>
              </p:cNvPr>
              <p:cNvSpPr/>
              <p:nvPr/>
            </p:nvSpPr>
            <p:spPr>
              <a:xfrm>
                <a:off x="5697349" y="1143540"/>
                <a:ext cx="47481" cy="9241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246" extrusionOk="0">
                    <a:moveTo>
                      <a:pt x="1154" y="1"/>
                    </a:moveTo>
                    <a:lnTo>
                      <a:pt x="1154" y="1"/>
                    </a:lnTo>
                    <a:cubicBezTo>
                      <a:pt x="249" y="268"/>
                      <a:pt x="1" y="1690"/>
                      <a:pt x="765" y="2246"/>
                    </a:cubicBezTo>
                    <a:cubicBezTo>
                      <a:pt x="782" y="1434"/>
                      <a:pt x="894" y="769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989;p33">
                <a:extLst>
                  <a:ext uri="{FF2B5EF4-FFF2-40B4-BE49-F238E27FC236}">
                    <a16:creationId xmlns:a16="http://schemas.microsoft.com/office/drawing/2014/main" id="{F615266B-9D54-7450-8EC0-AEEFFBD43181}"/>
                  </a:ext>
                </a:extLst>
              </p:cNvPr>
              <p:cNvSpPr/>
              <p:nvPr/>
            </p:nvSpPr>
            <p:spPr>
              <a:xfrm>
                <a:off x="5780339" y="1126094"/>
                <a:ext cx="45506" cy="9693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356" extrusionOk="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18" y="268"/>
                      <a:pt x="0" y="2068"/>
                      <a:pt x="1084" y="2356"/>
                    </a:cubicBezTo>
                    <a:cubicBezTo>
                      <a:pt x="711" y="1461"/>
                      <a:pt x="715" y="887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990;p33">
                <a:extLst>
                  <a:ext uri="{FF2B5EF4-FFF2-40B4-BE49-F238E27FC236}">
                    <a16:creationId xmlns:a16="http://schemas.microsoft.com/office/drawing/2014/main" id="{FF56696F-C341-C4E3-C46B-6D75A68286F1}"/>
                  </a:ext>
                </a:extLst>
              </p:cNvPr>
              <p:cNvSpPr/>
              <p:nvPr/>
            </p:nvSpPr>
            <p:spPr>
              <a:xfrm>
                <a:off x="5513637" y="1196864"/>
                <a:ext cx="44766" cy="95374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18" extrusionOk="0">
                    <a:moveTo>
                      <a:pt x="993" y="1"/>
                    </a:moveTo>
                    <a:cubicBezTo>
                      <a:pt x="1" y="339"/>
                      <a:pt x="68" y="2061"/>
                      <a:pt x="1087" y="2317"/>
                    </a:cubicBezTo>
                    <a:cubicBezTo>
                      <a:pt x="753" y="1456"/>
                      <a:pt x="728" y="885"/>
                      <a:pt x="9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991;p33">
                <a:extLst>
                  <a:ext uri="{FF2B5EF4-FFF2-40B4-BE49-F238E27FC236}">
                    <a16:creationId xmlns:a16="http://schemas.microsoft.com/office/drawing/2014/main" id="{556408BA-770D-3DB8-C5C4-34D5B59260F0}"/>
                  </a:ext>
                </a:extLst>
              </p:cNvPr>
              <p:cNvSpPr/>
              <p:nvPr/>
            </p:nvSpPr>
            <p:spPr>
              <a:xfrm>
                <a:off x="5440646" y="1226324"/>
                <a:ext cx="41886" cy="90601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202" extrusionOk="0">
                    <a:moveTo>
                      <a:pt x="903" y="0"/>
                    </a:moveTo>
                    <a:cubicBezTo>
                      <a:pt x="379" y="0"/>
                      <a:pt x="1" y="602"/>
                      <a:pt x="55" y="1109"/>
                    </a:cubicBezTo>
                    <a:cubicBezTo>
                      <a:pt x="102" y="1638"/>
                      <a:pt x="501" y="2109"/>
                      <a:pt x="1018" y="2201"/>
                    </a:cubicBezTo>
                    <a:cubicBezTo>
                      <a:pt x="610" y="1492"/>
                      <a:pt x="335" y="665"/>
                      <a:pt x="976" y="4"/>
                    </a:cubicBezTo>
                    <a:cubicBezTo>
                      <a:pt x="951" y="2"/>
                      <a:pt x="927" y="0"/>
                      <a:pt x="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992;p33">
                <a:extLst>
                  <a:ext uri="{FF2B5EF4-FFF2-40B4-BE49-F238E27FC236}">
                    <a16:creationId xmlns:a16="http://schemas.microsoft.com/office/drawing/2014/main" id="{3695F508-E177-3411-B02A-A37A476A177D}"/>
                  </a:ext>
                </a:extLst>
              </p:cNvPr>
              <p:cNvSpPr/>
              <p:nvPr/>
            </p:nvSpPr>
            <p:spPr>
              <a:xfrm>
                <a:off x="5362059" y="1352474"/>
                <a:ext cx="46905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3" extrusionOk="0">
                    <a:moveTo>
                      <a:pt x="1140" y="1"/>
                    </a:moveTo>
                    <a:cubicBezTo>
                      <a:pt x="163" y="488"/>
                      <a:pt x="0" y="2028"/>
                      <a:pt x="717" y="2803"/>
                    </a:cubicBezTo>
                    <a:cubicBezTo>
                      <a:pt x="772" y="1856"/>
                      <a:pt x="830" y="91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993;p33">
                <a:extLst>
                  <a:ext uri="{FF2B5EF4-FFF2-40B4-BE49-F238E27FC236}">
                    <a16:creationId xmlns:a16="http://schemas.microsoft.com/office/drawing/2014/main" id="{7BF4C62A-87A3-9962-897E-3FB1669E38FB}"/>
                  </a:ext>
                </a:extLst>
              </p:cNvPr>
              <p:cNvSpPr/>
              <p:nvPr/>
            </p:nvSpPr>
            <p:spPr>
              <a:xfrm>
                <a:off x="5285200" y="1355560"/>
                <a:ext cx="75419" cy="120678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933" extrusionOk="0">
                    <a:moveTo>
                      <a:pt x="1833" y="1"/>
                    </a:moveTo>
                    <a:lnTo>
                      <a:pt x="1833" y="1"/>
                    </a:lnTo>
                    <a:cubicBezTo>
                      <a:pt x="767" y="429"/>
                      <a:pt x="0" y="1822"/>
                      <a:pt x="415" y="2933"/>
                    </a:cubicBezTo>
                    <a:cubicBezTo>
                      <a:pt x="795" y="1863"/>
                      <a:pt x="1296" y="1020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994;p33">
                <a:extLst>
                  <a:ext uri="{FF2B5EF4-FFF2-40B4-BE49-F238E27FC236}">
                    <a16:creationId xmlns:a16="http://schemas.microsoft.com/office/drawing/2014/main" id="{F7FF1E7C-4E87-C506-0DF8-33AD780C44DD}"/>
                  </a:ext>
                </a:extLst>
              </p:cNvPr>
              <p:cNvSpPr/>
              <p:nvPr/>
            </p:nvSpPr>
            <p:spPr>
              <a:xfrm>
                <a:off x="5359261" y="1231878"/>
                <a:ext cx="45260" cy="10689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598" extrusionOk="0">
                    <a:moveTo>
                      <a:pt x="1100" y="0"/>
                    </a:moveTo>
                    <a:cubicBezTo>
                      <a:pt x="97" y="375"/>
                      <a:pt x="1" y="2017"/>
                      <a:pt x="858" y="2598"/>
                    </a:cubicBezTo>
                    <a:cubicBezTo>
                      <a:pt x="761" y="1688"/>
                      <a:pt x="772" y="865"/>
                      <a:pt x="1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995;p33">
                <a:extLst>
                  <a:ext uri="{FF2B5EF4-FFF2-40B4-BE49-F238E27FC236}">
                    <a16:creationId xmlns:a16="http://schemas.microsoft.com/office/drawing/2014/main" id="{185C1B84-6262-516B-F3B2-8F81BE54F319}"/>
                  </a:ext>
                </a:extLst>
              </p:cNvPr>
              <p:cNvSpPr/>
              <p:nvPr/>
            </p:nvSpPr>
            <p:spPr>
              <a:xfrm>
                <a:off x="5932246" y="1108855"/>
                <a:ext cx="65174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821" extrusionOk="0">
                    <a:moveTo>
                      <a:pt x="211" y="1"/>
                    </a:moveTo>
                    <a:lnTo>
                      <a:pt x="211" y="1"/>
                    </a:lnTo>
                    <a:cubicBezTo>
                      <a:pt x="1" y="841"/>
                      <a:pt x="716" y="1793"/>
                      <a:pt x="1584" y="1820"/>
                    </a:cubicBezTo>
                    <a:cubicBezTo>
                      <a:pt x="1151" y="1149"/>
                      <a:pt x="735" y="60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996;p33">
                <a:extLst>
                  <a:ext uri="{FF2B5EF4-FFF2-40B4-BE49-F238E27FC236}">
                    <a16:creationId xmlns:a16="http://schemas.microsoft.com/office/drawing/2014/main" id="{669F3EFC-4FB2-3C7A-FB6A-8DC03395B1FF}"/>
                  </a:ext>
                </a:extLst>
              </p:cNvPr>
              <p:cNvSpPr/>
              <p:nvPr/>
            </p:nvSpPr>
            <p:spPr>
              <a:xfrm>
                <a:off x="6157885" y="1037468"/>
                <a:ext cx="98913" cy="86116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093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1" y="907"/>
                      <a:pt x="890" y="2093"/>
                      <a:pt x="1825" y="2093"/>
                    </a:cubicBezTo>
                    <a:cubicBezTo>
                      <a:pt x="2019" y="2093"/>
                      <a:pt x="2215" y="2042"/>
                      <a:pt x="2404" y="1927"/>
                    </a:cubicBezTo>
                    <a:cubicBezTo>
                      <a:pt x="1353" y="1730"/>
                      <a:pt x="765" y="795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997;p33">
                <a:extLst>
                  <a:ext uri="{FF2B5EF4-FFF2-40B4-BE49-F238E27FC236}">
                    <a16:creationId xmlns:a16="http://schemas.microsoft.com/office/drawing/2014/main" id="{97DC52C4-966E-039C-7975-1B6BC79E11D9}"/>
                  </a:ext>
                </a:extLst>
              </p:cNvPr>
              <p:cNvSpPr/>
              <p:nvPr/>
            </p:nvSpPr>
            <p:spPr>
              <a:xfrm>
                <a:off x="6039141" y="1072729"/>
                <a:ext cx="82002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103" extrusionOk="0">
                    <a:moveTo>
                      <a:pt x="138" y="0"/>
                    </a:moveTo>
                    <a:cubicBezTo>
                      <a:pt x="0" y="535"/>
                      <a:pt x="80" y="1172"/>
                      <a:pt x="461" y="1590"/>
                    </a:cubicBezTo>
                    <a:cubicBezTo>
                      <a:pt x="793" y="1897"/>
                      <a:pt x="1215" y="2103"/>
                      <a:pt x="1653" y="2103"/>
                    </a:cubicBezTo>
                    <a:cubicBezTo>
                      <a:pt x="1766" y="2103"/>
                      <a:pt x="1879" y="2089"/>
                      <a:pt x="1993" y="2060"/>
                    </a:cubicBezTo>
                    <a:cubicBezTo>
                      <a:pt x="1546" y="1772"/>
                      <a:pt x="1098" y="1487"/>
                      <a:pt x="762" y="1112"/>
                    </a:cubicBezTo>
                    <a:cubicBezTo>
                      <a:pt x="515" y="756"/>
                      <a:pt x="382" y="386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998;p33">
                <a:extLst>
                  <a:ext uri="{FF2B5EF4-FFF2-40B4-BE49-F238E27FC236}">
                    <a16:creationId xmlns:a16="http://schemas.microsoft.com/office/drawing/2014/main" id="{CBF4BAAB-7D25-478B-1E42-A9E6D15DB343}"/>
                  </a:ext>
                </a:extLst>
              </p:cNvPr>
              <p:cNvSpPr/>
              <p:nvPr/>
            </p:nvSpPr>
            <p:spPr>
              <a:xfrm>
                <a:off x="6735931" y="1045532"/>
                <a:ext cx="4982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900" extrusionOk="0">
                    <a:moveTo>
                      <a:pt x="748" y="230"/>
                    </a:moveTo>
                    <a:cubicBezTo>
                      <a:pt x="909" y="230"/>
                      <a:pt x="1038" y="407"/>
                      <a:pt x="917" y="533"/>
                    </a:cubicBezTo>
                    <a:cubicBezTo>
                      <a:pt x="849" y="627"/>
                      <a:pt x="763" y="841"/>
                      <a:pt x="600" y="841"/>
                    </a:cubicBezTo>
                    <a:cubicBezTo>
                      <a:pt x="590" y="841"/>
                      <a:pt x="580" y="840"/>
                      <a:pt x="570" y="839"/>
                    </a:cubicBezTo>
                    <a:cubicBezTo>
                      <a:pt x="203" y="776"/>
                      <a:pt x="429" y="292"/>
                      <a:pt x="690" y="237"/>
                    </a:cubicBezTo>
                    <a:cubicBezTo>
                      <a:pt x="710" y="232"/>
                      <a:pt x="729" y="230"/>
                      <a:pt x="748" y="230"/>
                    </a:cubicBezTo>
                    <a:close/>
                    <a:moveTo>
                      <a:pt x="547" y="1"/>
                    </a:moveTo>
                    <a:cubicBezTo>
                      <a:pt x="328" y="1"/>
                      <a:pt x="103" y="172"/>
                      <a:pt x="44" y="394"/>
                    </a:cubicBezTo>
                    <a:cubicBezTo>
                      <a:pt x="0" y="543"/>
                      <a:pt x="51" y="751"/>
                      <a:pt x="202" y="821"/>
                    </a:cubicBezTo>
                    <a:cubicBezTo>
                      <a:pt x="343" y="892"/>
                      <a:pt x="464" y="862"/>
                      <a:pt x="567" y="875"/>
                    </a:cubicBezTo>
                    <a:cubicBezTo>
                      <a:pt x="643" y="887"/>
                      <a:pt x="733" y="900"/>
                      <a:pt x="821" y="900"/>
                    </a:cubicBezTo>
                    <a:cubicBezTo>
                      <a:pt x="1005" y="900"/>
                      <a:pt x="1182" y="843"/>
                      <a:pt x="1210" y="601"/>
                    </a:cubicBezTo>
                    <a:cubicBezTo>
                      <a:pt x="1204" y="296"/>
                      <a:pt x="943" y="175"/>
                      <a:pt x="723" y="42"/>
                    </a:cubicBezTo>
                    <a:cubicBezTo>
                      <a:pt x="667" y="14"/>
                      <a:pt x="607" y="1"/>
                      <a:pt x="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999;p33">
                <a:extLst>
                  <a:ext uri="{FF2B5EF4-FFF2-40B4-BE49-F238E27FC236}">
                    <a16:creationId xmlns:a16="http://schemas.microsoft.com/office/drawing/2014/main" id="{0B766763-5A32-BC9C-896E-223F17429F28}"/>
                  </a:ext>
                </a:extLst>
              </p:cNvPr>
              <p:cNvSpPr/>
              <p:nvPr/>
            </p:nvSpPr>
            <p:spPr>
              <a:xfrm>
                <a:off x="6560078" y="901031"/>
                <a:ext cx="46700" cy="3736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8" extrusionOk="0">
                    <a:moveTo>
                      <a:pt x="668" y="242"/>
                    </a:moveTo>
                    <a:cubicBezTo>
                      <a:pt x="729" y="242"/>
                      <a:pt x="791" y="274"/>
                      <a:pt x="807" y="333"/>
                    </a:cubicBezTo>
                    <a:cubicBezTo>
                      <a:pt x="827" y="408"/>
                      <a:pt x="760" y="469"/>
                      <a:pt x="719" y="500"/>
                    </a:cubicBezTo>
                    <a:cubicBezTo>
                      <a:pt x="645" y="579"/>
                      <a:pt x="569" y="682"/>
                      <a:pt x="429" y="828"/>
                    </a:cubicBezTo>
                    <a:cubicBezTo>
                      <a:pt x="366" y="646"/>
                      <a:pt x="390" y="509"/>
                      <a:pt x="424" y="429"/>
                    </a:cubicBezTo>
                    <a:cubicBezTo>
                      <a:pt x="454" y="323"/>
                      <a:pt x="508" y="283"/>
                      <a:pt x="630" y="246"/>
                    </a:cubicBezTo>
                    <a:cubicBezTo>
                      <a:pt x="642" y="243"/>
                      <a:pt x="655" y="242"/>
                      <a:pt x="668" y="242"/>
                    </a:cubicBezTo>
                    <a:close/>
                    <a:moveTo>
                      <a:pt x="455" y="0"/>
                    </a:moveTo>
                    <a:cubicBezTo>
                      <a:pt x="278" y="0"/>
                      <a:pt x="111" y="105"/>
                      <a:pt x="51" y="335"/>
                    </a:cubicBezTo>
                    <a:cubicBezTo>
                      <a:pt x="0" y="601"/>
                      <a:pt x="179" y="859"/>
                      <a:pt x="421" y="863"/>
                    </a:cubicBezTo>
                    <a:cubicBezTo>
                      <a:pt x="481" y="894"/>
                      <a:pt x="542" y="907"/>
                      <a:pt x="601" y="907"/>
                    </a:cubicBezTo>
                    <a:cubicBezTo>
                      <a:pt x="898" y="907"/>
                      <a:pt x="1135" y="563"/>
                      <a:pt x="912" y="282"/>
                    </a:cubicBezTo>
                    <a:cubicBezTo>
                      <a:pt x="811" y="101"/>
                      <a:pt x="628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000;p33">
                <a:extLst>
                  <a:ext uri="{FF2B5EF4-FFF2-40B4-BE49-F238E27FC236}">
                    <a16:creationId xmlns:a16="http://schemas.microsoft.com/office/drawing/2014/main" id="{278B32BF-7AEB-92B3-5C2D-29294F8DE271}"/>
                  </a:ext>
                </a:extLst>
              </p:cNvPr>
              <p:cNvSpPr/>
              <p:nvPr/>
            </p:nvSpPr>
            <p:spPr>
              <a:xfrm>
                <a:off x="6486551" y="925636"/>
                <a:ext cx="4283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00" extrusionOk="0">
                    <a:moveTo>
                      <a:pt x="672" y="322"/>
                    </a:moveTo>
                    <a:cubicBezTo>
                      <a:pt x="749" y="322"/>
                      <a:pt x="818" y="359"/>
                      <a:pt x="817" y="463"/>
                    </a:cubicBezTo>
                    <a:cubicBezTo>
                      <a:pt x="807" y="532"/>
                      <a:pt x="727" y="554"/>
                      <a:pt x="682" y="563"/>
                    </a:cubicBezTo>
                    <a:cubicBezTo>
                      <a:pt x="602" y="580"/>
                      <a:pt x="528" y="723"/>
                      <a:pt x="436" y="723"/>
                    </a:cubicBezTo>
                    <a:cubicBezTo>
                      <a:pt x="412" y="723"/>
                      <a:pt x="388" y="714"/>
                      <a:pt x="362" y="690"/>
                    </a:cubicBezTo>
                    <a:cubicBezTo>
                      <a:pt x="259" y="592"/>
                      <a:pt x="404" y="436"/>
                      <a:pt x="477" y="403"/>
                    </a:cubicBezTo>
                    <a:cubicBezTo>
                      <a:pt x="509" y="359"/>
                      <a:pt x="594" y="322"/>
                      <a:pt x="672" y="322"/>
                    </a:cubicBezTo>
                    <a:close/>
                    <a:moveTo>
                      <a:pt x="515" y="0"/>
                    </a:moveTo>
                    <a:cubicBezTo>
                      <a:pt x="399" y="0"/>
                      <a:pt x="280" y="45"/>
                      <a:pt x="199" y="135"/>
                    </a:cubicBezTo>
                    <a:cubicBezTo>
                      <a:pt x="0" y="350"/>
                      <a:pt x="167" y="590"/>
                      <a:pt x="336" y="717"/>
                    </a:cubicBezTo>
                    <a:cubicBezTo>
                      <a:pt x="467" y="846"/>
                      <a:pt x="584" y="900"/>
                      <a:pt x="680" y="900"/>
                    </a:cubicBezTo>
                    <a:cubicBezTo>
                      <a:pt x="936" y="900"/>
                      <a:pt x="1040" y="520"/>
                      <a:pt x="838" y="175"/>
                    </a:cubicBezTo>
                    <a:cubicBezTo>
                      <a:pt x="779" y="60"/>
                      <a:pt x="650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001;p33">
                <a:extLst>
                  <a:ext uri="{FF2B5EF4-FFF2-40B4-BE49-F238E27FC236}">
                    <a16:creationId xmlns:a16="http://schemas.microsoft.com/office/drawing/2014/main" id="{E2CFBFAF-581B-5FB1-EC14-9936EB0B482D}"/>
                  </a:ext>
                </a:extLst>
              </p:cNvPr>
              <p:cNvSpPr/>
              <p:nvPr/>
            </p:nvSpPr>
            <p:spPr>
              <a:xfrm>
                <a:off x="6428208" y="952792"/>
                <a:ext cx="32957" cy="294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16" extrusionOk="0">
                    <a:moveTo>
                      <a:pt x="324" y="302"/>
                    </a:moveTo>
                    <a:cubicBezTo>
                      <a:pt x="325" y="305"/>
                      <a:pt x="326" y="308"/>
                      <a:pt x="328" y="310"/>
                    </a:cubicBezTo>
                    <a:cubicBezTo>
                      <a:pt x="334" y="345"/>
                      <a:pt x="330" y="348"/>
                      <a:pt x="325" y="348"/>
                    </a:cubicBezTo>
                    <a:cubicBezTo>
                      <a:pt x="324" y="348"/>
                      <a:pt x="323" y="348"/>
                      <a:pt x="322" y="348"/>
                    </a:cubicBezTo>
                    <a:cubicBezTo>
                      <a:pt x="318" y="348"/>
                      <a:pt x="313" y="350"/>
                      <a:pt x="316" y="378"/>
                    </a:cubicBezTo>
                    <a:cubicBezTo>
                      <a:pt x="307" y="401"/>
                      <a:pt x="329" y="434"/>
                      <a:pt x="260" y="464"/>
                    </a:cubicBezTo>
                    <a:cubicBezTo>
                      <a:pt x="251" y="468"/>
                      <a:pt x="243" y="470"/>
                      <a:pt x="234" y="470"/>
                    </a:cubicBezTo>
                    <a:cubicBezTo>
                      <a:pt x="173" y="470"/>
                      <a:pt x="115" y="390"/>
                      <a:pt x="170" y="345"/>
                    </a:cubicBezTo>
                    <a:lnTo>
                      <a:pt x="170" y="345"/>
                    </a:lnTo>
                    <a:cubicBezTo>
                      <a:pt x="168" y="351"/>
                      <a:pt x="168" y="353"/>
                      <a:pt x="170" y="353"/>
                    </a:cubicBezTo>
                    <a:cubicBezTo>
                      <a:pt x="178" y="353"/>
                      <a:pt x="206" y="333"/>
                      <a:pt x="249" y="333"/>
                    </a:cubicBezTo>
                    <a:cubicBezTo>
                      <a:pt x="252" y="333"/>
                      <a:pt x="255" y="333"/>
                      <a:pt x="258" y="333"/>
                    </a:cubicBezTo>
                    <a:cubicBezTo>
                      <a:pt x="286" y="326"/>
                      <a:pt x="306" y="315"/>
                      <a:pt x="324" y="302"/>
                    </a:cubicBezTo>
                    <a:close/>
                    <a:moveTo>
                      <a:pt x="480" y="1"/>
                    </a:moveTo>
                    <a:cubicBezTo>
                      <a:pt x="448" y="1"/>
                      <a:pt x="421" y="10"/>
                      <a:pt x="399" y="24"/>
                    </a:cubicBezTo>
                    <a:lnTo>
                      <a:pt x="399" y="24"/>
                    </a:lnTo>
                    <a:cubicBezTo>
                      <a:pt x="363" y="10"/>
                      <a:pt x="323" y="2"/>
                      <a:pt x="283" y="2"/>
                    </a:cubicBezTo>
                    <a:cubicBezTo>
                      <a:pt x="193" y="2"/>
                      <a:pt x="101" y="39"/>
                      <a:pt x="51" y="112"/>
                    </a:cubicBezTo>
                    <a:cubicBezTo>
                      <a:pt x="3" y="175"/>
                      <a:pt x="1" y="256"/>
                      <a:pt x="1" y="326"/>
                    </a:cubicBezTo>
                    <a:cubicBezTo>
                      <a:pt x="65" y="504"/>
                      <a:pt x="154" y="716"/>
                      <a:pt x="370" y="716"/>
                    </a:cubicBezTo>
                    <a:cubicBezTo>
                      <a:pt x="377" y="716"/>
                      <a:pt x="385" y="715"/>
                      <a:pt x="393" y="715"/>
                    </a:cubicBezTo>
                    <a:cubicBezTo>
                      <a:pt x="650" y="690"/>
                      <a:pt x="801" y="336"/>
                      <a:pt x="623" y="160"/>
                    </a:cubicBezTo>
                    <a:cubicBezTo>
                      <a:pt x="618" y="153"/>
                      <a:pt x="614" y="150"/>
                      <a:pt x="610" y="150"/>
                    </a:cubicBezTo>
                    <a:cubicBezTo>
                      <a:pt x="594" y="150"/>
                      <a:pt x="580" y="191"/>
                      <a:pt x="537" y="191"/>
                    </a:cubicBezTo>
                    <a:cubicBezTo>
                      <a:pt x="535" y="191"/>
                      <a:pt x="533" y="191"/>
                      <a:pt x="531" y="191"/>
                    </a:cubicBezTo>
                    <a:lnTo>
                      <a:pt x="531" y="191"/>
                    </a:lnTo>
                    <a:cubicBezTo>
                      <a:pt x="533" y="189"/>
                      <a:pt x="535" y="188"/>
                      <a:pt x="535" y="188"/>
                    </a:cubicBezTo>
                    <a:cubicBezTo>
                      <a:pt x="534" y="186"/>
                      <a:pt x="534" y="185"/>
                      <a:pt x="534" y="183"/>
                    </a:cubicBezTo>
                    <a:lnTo>
                      <a:pt x="534" y="183"/>
                    </a:lnTo>
                    <a:cubicBezTo>
                      <a:pt x="534" y="183"/>
                      <a:pt x="535" y="183"/>
                      <a:pt x="535" y="183"/>
                    </a:cubicBezTo>
                    <a:cubicBezTo>
                      <a:pt x="623" y="183"/>
                      <a:pt x="618" y="2"/>
                      <a:pt x="498" y="2"/>
                    </a:cubicBezTo>
                    <a:cubicBezTo>
                      <a:pt x="492" y="1"/>
                      <a:pt x="486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002;p33">
                <a:extLst>
                  <a:ext uri="{FF2B5EF4-FFF2-40B4-BE49-F238E27FC236}">
                    <a16:creationId xmlns:a16="http://schemas.microsoft.com/office/drawing/2014/main" id="{8762E294-DC5E-203A-2A76-BDE768885C78}"/>
                  </a:ext>
                </a:extLst>
              </p:cNvPr>
              <p:cNvSpPr/>
              <p:nvPr/>
            </p:nvSpPr>
            <p:spPr>
              <a:xfrm>
                <a:off x="6659813" y="1099309"/>
                <a:ext cx="41433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94" extrusionOk="0">
                    <a:moveTo>
                      <a:pt x="387" y="255"/>
                    </a:moveTo>
                    <a:cubicBezTo>
                      <a:pt x="485" y="255"/>
                      <a:pt x="537" y="325"/>
                      <a:pt x="527" y="354"/>
                    </a:cubicBezTo>
                    <a:cubicBezTo>
                      <a:pt x="558" y="384"/>
                      <a:pt x="547" y="451"/>
                      <a:pt x="534" y="505"/>
                    </a:cubicBezTo>
                    <a:cubicBezTo>
                      <a:pt x="520" y="549"/>
                      <a:pt x="482" y="569"/>
                      <a:pt x="443" y="569"/>
                    </a:cubicBezTo>
                    <a:cubicBezTo>
                      <a:pt x="395" y="569"/>
                      <a:pt x="345" y="538"/>
                      <a:pt x="335" y="480"/>
                    </a:cubicBezTo>
                    <a:cubicBezTo>
                      <a:pt x="326" y="449"/>
                      <a:pt x="326" y="421"/>
                      <a:pt x="325" y="400"/>
                    </a:cubicBezTo>
                    <a:lnTo>
                      <a:pt x="325" y="400"/>
                    </a:lnTo>
                    <a:lnTo>
                      <a:pt x="331" y="438"/>
                    </a:lnTo>
                    <a:cubicBezTo>
                      <a:pt x="335" y="412"/>
                      <a:pt x="318" y="353"/>
                      <a:pt x="371" y="255"/>
                    </a:cubicBezTo>
                    <a:lnTo>
                      <a:pt x="371" y="255"/>
                    </a:lnTo>
                    <a:cubicBezTo>
                      <a:pt x="377" y="255"/>
                      <a:pt x="382" y="255"/>
                      <a:pt x="387" y="255"/>
                    </a:cubicBezTo>
                    <a:close/>
                    <a:moveTo>
                      <a:pt x="583" y="0"/>
                    </a:moveTo>
                    <a:cubicBezTo>
                      <a:pt x="474" y="0"/>
                      <a:pt x="363" y="53"/>
                      <a:pt x="320" y="142"/>
                    </a:cubicBezTo>
                    <a:lnTo>
                      <a:pt x="320" y="142"/>
                    </a:lnTo>
                    <a:cubicBezTo>
                      <a:pt x="308" y="140"/>
                      <a:pt x="296" y="139"/>
                      <a:pt x="284" y="139"/>
                    </a:cubicBezTo>
                    <a:cubicBezTo>
                      <a:pt x="151" y="139"/>
                      <a:pt x="14" y="261"/>
                      <a:pt x="9" y="424"/>
                    </a:cubicBezTo>
                    <a:cubicBezTo>
                      <a:pt x="1" y="535"/>
                      <a:pt x="118" y="621"/>
                      <a:pt x="210" y="643"/>
                    </a:cubicBezTo>
                    <a:cubicBezTo>
                      <a:pt x="336" y="662"/>
                      <a:pt x="426" y="693"/>
                      <a:pt x="539" y="693"/>
                    </a:cubicBezTo>
                    <a:cubicBezTo>
                      <a:pt x="570" y="693"/>
                      <a:pt x="604" y="691"/>
                      <a:pt x="640" y="685"/>
                    </a:cubicBezTo>
                    <a:cubicBezTo>
                      <a:pt x="950" y="630"/>
                      <a:pt x="1007" y="129"/>
                      <a:pt x="696" y="21"/>
                    </a:cubicBezTo>
                    <a:cubicBezTo>
                      <a:pt x="661" y="7"/>
                      <a:pt x="622" y="0"/>
                      <a:pt x="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003;p33">
                <a:extLst>
                  <a:ext uri="{FF2B5EF4-FFF2-40B4-BE49-F238E27FC236}">
                    <a16:creationId xmlns:a16="http://schemas.microsoft.com/office/drawing/2014/main" id="{6C74F099-AACE-6D1F-9B13-A85F1B335C21}"/>
                  </a:ext>
                </a:extLst>
              </p:cNvPr>
              <p:cNvSpPr/>
              <p:nvPr/>
            </p:nvSpPr>
            <p:spPr>
              <a:xfrm>
                <a:off x="6333780" y="1194230"/>
                <a:ext cx="4242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8" extrusionOk="0">
                    <a:moveTo>
                      <a:pt x="606" y="122"/>
                    </a:moveTo>
                    <a:cubicBezTo>
                      <a:pt x="613" y="196"/>
                      <a:pt x="626" y="292"/>
                      <a:pt x="639" y="371"/>
                    </a:cubicBezTo>
                    <a:lnTo>
                      <a:pt x="639" y="371"/>
                    </a:lnTo>
                    <a:cubicBezTo>
                      <a:pt x="570" y="445"/>
                      <a:pt x="525" y="519"/>
                      <a:pt x="482" y="561"/>
                    </a:cubicBezTo>
                    <a:cubicBezTo>
                      <a:pt x="448" y="608"/>
                      <a:pt x="404" y="628"/>
                      <a:pt x="363" y="628"/>
                    </a:cubicBezTo>
                    <a:cubicBezTo>
                      <a:pt x="268" y="628"/>
                      <a:pt x="189" y="525"/>
                      <a:pt x="273" y="413"/>
                    </a:cubicBezTo>
                    <a:cubicBezTo>
                      <a:pt x="413" y="312"/>
                      <a:pt x="419" y="255"/>
                      <a:pt x="606" y="122"/>
                    </a:cubicBezTo>
                    <a:close/>
                    <a:moveTo>
                      <a:pt x="407" y="1"/>
                    </a:moveTo>
                    <a:cubicBezTo>
                      <a:pt x="208" y="1"/>
                      <a:pt x="1" y="170"/>
                      <a:pt x="57" y="391"/>
                    </a:cubicBezTo>
                    <a:cubicBezTo>
                      <a:pt x="121" y="572"/>
                      <a:pt x="175" y="691"/>
                      <a:pt x="321" y="819"/>
                    </a:cubicBezTo>
                    <a:cubicBezTo>
                      <a:pt x="376" y="860"/>
                      <a:pt x="437" y="878"/>
                      <a:pt x="500" y="878"/>
                    </a:cubicBezTo>
                    <a:cubicBezTo>
                      <a:pt x="707" y="878"/>
                      <a:pt x="926" y="683"/>
                      <a:pt x="975" y="526"/>
                    </a:cubicBezTo>
                    <a:lnTo>
                      <a:pt x="1031" y="392"/>
                    </a:lnTo>
                    <a:cubicBezTo>
                      <a:pt x="919" y="265"/>
                      <a:pt x="772" y="126"/>
                      <a:pt x="626" y="91"/>
                    </a:cubicBezTo>
                    <a:cubicBezTo>
                      <a:pt x="566" y="28"/>
                      <a:pt x="488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004;p33">
                <a:extLst>
                  <a:ext uri="{FF2B5EF4-FFF2-40B4-BE49-F238E27FC236}">
                    <a16:creationId xmlns:a16="http://schemas.microsoft.com/office/drawing/2014/main" id="{1DF3699A-2361-2EEF-36FA-6A811708EC4C}"/>
                  </a:ext>
                </a:extLst>
              </p:cNvPr>
              <p:cNvSpPr/>
              <p:nvPr/>
            </p:nvSpPr>
            <p:spPr>
              <a:xfrm>
                <a:off x="6437877" y="1162919"/>
                <a:ext cx="58097" cy="42297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8" extrusionOk="0">
                    <a:moveTo>
                      <a:pt x="440" y="180"/>
                    </a:moveTo>
                    <a:lnTo>
                      <a:pt x="440" y="180"/>
                    </a:lnTo>
                    <a:cubicBezTo>
                      <a:pt x="705" y="240"/>
                      <a:pt x="912" y="319"/>
                      <a:pt x="931" y="585"/>
                    </a:cubicBezTo>
                    <a:cubicBezTo>
                      <a:pt x="921" y="762"/>
                      <a:pt x="765" y="910"/>
                      <a:pt x="631" y="910"/>
                    </a:cubicBezTo>
                    <a:cubicBezTo>
                      <a:pt x="544" y="910"/>
                      <a:pt x="466" y="848"/>
                      <a:pt x="442" y="692"/>
                    </a:cubicBezTo>
                    <a:cubicBezTo>
                      <a:pt x="410" y="545"/>
                      <a:pt x="355" y="400"/>
                      <a:pt x="440" y="180"/>
                    </a:cubicBezTo>
                    <a:close/>
                    <a:moveTo>
                      <a:pt x="773" y="1"/>
                    </a:moveTo>
                    <a:cubicBezTo>
                      <a:pt x="652" y="1"/>
                      <a:pt x="529" y="45"/>
                      <a:pt x="428" y="146"/>
                    </a:cubicBezTo>
                    <a:cubicBezTo>
                      <a:pt x="124" y="178"/>
                      <a:pt x="1" y="594"/>
                      <a:pt x="178" y="835"/>
                    </a:cubicBezTo>
                    <a:cubicBezTo>
                      <a:pt x="290" y="964"/>
                      <a:pt x="473" y="1027"/>
                      <a:pt x="659" y="1027"/>
                    </a:cubicBezTo>
                    <a:cubicBezTo>
                      <a:pt x="912" y="1027"/>
                      <a:pt x="1168" y="911"/>
                      <a:pt x="1257" y="684"/>
                    </a:cubicBezTo>
                    <a:cubicBezTo>
                      <a:pt x="1411" y="317"/>
                      <a:pt x="1098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005;p33">
                <a:extLst>
                  <a:ext uri="{FF2B5EF4-FFF2-40B4-BE49-F238E27FC236}">
                    <a16:creationId xmlns:a16="http://schemas.microsoft.com/office/drawing/2014/main" id="{683AE7D8-4352-8EB0-9041-C195F2DF5FFC}"/>
                  </a:ext>
                </a:extLst>
              </p:cNvPr>
              <p:cNvSpPr/>
              <p:nvPr/>
            </p:nvSpPr>
            <p:spPr>
              <a:xfrm>
                <a:off x="6560818" y="1128892"/>
                <a:ext cx="41022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6" extrusionOk="0">
                    <a:moveTo>
                      <a:pt x="699" y="291"/>
                    </a:moveTo>
                    <a:cubicBezTo>
                      <a:pt x="768" y="291"/>
                      <a:pt x="830" y="313"/>
                      <a:pt x="864" y="392"/>
                    </a:cubicBezTo>
                    <a:cubicBezTo>
                      <a:pt x="932" y="564"/>
                      <a:pt x="722" y="678"/>
                      <a:pt x="601" y="707"/>
                    </a:cubicBezTo>
                    <a:cubicBezTo>
                      <a:pt x="554" y="721"/>
                      <a:pt x="511" y="734"/>
                      <a:pt x="467" y="734"/>
                    </a:cubicBezTo>
                    <a:cubicBezTo>
                      <a:pt x="408" y="734"/>
                      <a:pt x="348" y="712"/>
                      <a:pt x="273" y="646"/>
                    </a:cubicBezTo>
                    <a:cubicBezTo>
                      <a:pt x="142" y="512"/>
                      <a:pt x="220" y="321"/>
                      <a:pt x="387" y="321"/>
                    </a:cubicBezTo>
                    <a:cubicBezTo>
                      <a:pt x="399" y="321"/>
                      <a:pt x="411" y="322"/>
                      <a:pt x="424" y="324"/>
                    </a:cubicBezTo>
                    <a:cubicBezTo>
                      <a:pt x="429" y="325"/>
                      <a:pt x="435" y="325"/>
                      <a:pt x="440" y="325"/>
                    </a:cubicBezTo>
                    <a:cubicBezTo>
                      <a:pt x="513" y="325"/>
                      <a:pt x="612" y="291"/>
                      <a:pt x="699" y="291"/>
                    </a:cubicBezTo>
                    <a:close/>
                    <a:moveTo>
                      <a:pt x="473" y="1"/>
                    </a:moveTo>
                    <a:cubicBezTo>
                      <a:pt x="315" y="1"/>
                      <a:pt x="165" y="117"/>
                      <a:pt x="115" y="372"/>
                    </a:cubicBezTo>
                    <a:cubicBezTo>
                      <a:pt x="0" y="743"/>
                      <a:pt x="176" y="1105"/>
                      <a:pt x="527" y="1105"/>
                    </a:cubicBezTo>
                    <a:cubicBezTo>
                      <a:pt x="595" y="1105"/>
                      <a:pt x="670" y="1092"/>
                      <a:pt x="751" y="1062"/>
                    </a:cubicBezTo>
                    <a:cubicBezTo>
                      <a:pt x="881" y="1003"/>
                      <a:pt x="997" y="867"/>
                      <a:pt x="992" y="721"/>
                    </a:cubicBezTo>
                    <a:cubicBezTo>
                      <a:pt x="993" y="579"/>
                      <a:pt x="934" y="472"/>
                      <a:pt x="897" y="378"/>
                    </a:cubicBezTo>
                    <a:cubicBezTo>
                      <a:pt x="823" y="136"/>
                      <a:pt x="643" y="1"/>
                      <a:pt x="4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006;p33">
                <a:extLst>
                  <a:ext uri="{FF2B5EF4-FFF2-40B4-BE49-F238E27FC236}">
                    <a16:creationId xmlns:a16="http://schemas.microsoft.com/office/drawing/2014/main" id="{40AD233C-1A27-98DC-9572-C05CAB9A7277}"/>
                  </a:ext>
                </a:extLst>
              </p:cNvPr>
              <p:cNvSpPr/>
              <p:nvPr/>
            </p:nvSpPr>
            <p:spPr>
              <a:xfrm>
                <a:off x="6169282" y="1216161"/>
                <a:ext cx="60072" cy="4340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055" extrusionOk="0">
                    <a:moveTo>
                      <a:pt x="924" y="244"/>
                    </a:moveTo>
                    <a:cubicBezTo>
                      <a:pt x="997" y="244"/>
                      <a:pt x="1062" y="276"/>
                      <a:pt x="1082" y="364"/>
                    </a:cubicBezTo>
                    <a:cubicBezTo>
                      <a:pt x="1101" y="456"/>
                      <a:pt x="1025" y="537"/>
                      <a:pt x="973" y="590"/>
                    </a:cubicBezTo>
                    <a:cubicBezTo>
                      <a:pt x="867" y="734"/>
                      <a:pt x="720" y="844"/>
                      <a:pt x="607" y="1006"/>
                    </a:cubicBezTo>
                    <a:cubicBezTo>
                      <a:pt x="544" y="712"/>
                      <a:pt x="530" y="526"/>
                      <a:pt x="677" y="342"/>
                    </a:cubicBezTo>
                    <a:cubicBezTo>
                      <a:pt x="728" y="292"/>
                      <a:pt x="833" y="244"/>
                      <a:pt x="924" y="244"/>
                    </a:cubicBezTo>
                    <a:close/>
                    <a:moveTo>
                      <a:pt x="691" y="0"/>
                    </a:moveTo>
                    <a:cubicBezTo>
                      <a:pt x="158" y="0"/>
                      <a:pt x="1" y="859"/>
                      <a:pt x="600" y="1042"/>
                    </a:cubicBezTo>
                    <a:cubicBezTo>
                      <a:pt x="649" y="1051"/>
                      <a:pt x="695" y="1055"/>
                      <a:pt x="739" y="1055"/>
                    </a:cubicBezTo>
                    <a:cubicBezTo>
                      <a:pt x="1315" y="1055"/>
                      <a:pt x="1459" y="347"/>
                      <a:pt x="925" y="50"/>
                    </a:cubicBezTo>
                    <a:cubicBezTo>
                      <a:pt x="841" y="16"/>
                      <a:pt x="763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007;p33">
                <a:extLst>
                  <a:ext uri="{FF2B5EF4-FFF2-40B4-BE49-F238E27FC236}">
                    <a16:creationId xmlns:a16="http://schemas.microsoft.com/office/drawing/2014/main" id="{63EC7AB6-4BE9-C8AA-F7CD-408B5B36D08B}"/>
                  </a:ext>
                </a:extLst>
              </p:cNvPr>
              <p:cNvSpPr/>
              <p:nvPr/>
            </p:nvSpPr>
            <p:spPr>
              <a:xfrm>
                <a:off x="6132087" y="1004346"/>
                <a:ext cx="48222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56" extrusionOk="0">
                    <a:moveTo>
                      <a:pt x="824" y="321"/>
                    </a:moveTo>
                    <a:cubicBezTo>
                      <a:pt x="895" y="321"/>
                      <a:pt x="964" y="333"/>
                      <a:pt x="1043" y="396"/>
                    </a:cubicBezTo>
                    <a:cubicBezTo>
                      <a:pt x="824" y="451"/>
                      <a:pt x="601" y="516"/>
                      <a:pt x="386" y="584"/>
                    </a:cubicBezTo>
                    <a:lnTo>
                      <a:pt x="386" y="584"/>
                    </a:lnTo>
                    <a:cubicBezTo>
                      <a:pt x="354" y="563"/>
                      <a:pt x="320" y="543"/>
                      <a:pt x="285" y="525"/>
                    </a:cubicBezTo>
                    <a:lnTo>
                      <a:pt x="285" y="525"/>
                    </a:lnTo>
                    <a:cubicBezTo>
                      <a:pt x="358" y="407"/>
                      <a:pt x="466" y="321"/>
                      <a:pt x="604" y="321"/>
                    </a:cubicBezTo>
                    <a:cubicBezTo>
                      <a:pt x="616" y="321"/>
                      <a:pt x="629" y="322"/>
                      <a:pt x="642" y="323"/>
                    </a:cubicBezTo>
                    <a:cubicBezTo>
                      <a:pt x="659" y="325"/>
                      <a:pt x="674" y="325"/>
                      <a:pt x="690" y="325"/>
                    </a:cubicBezTo>
                    <a:cubicBezTo>
                      <a:pt x="737" y="325"/>
                      <a:pt x="781" y="321"/>
                      <a:pt x="824" y="321"/>
                    </a:cubicBezTo>
                    <a:close/>
                    <a:moveTo>
                      <a:pt x="719" y="0"/>
                    </a:moveTo>
                    <a:cubicBezTo>
                      <a:pt x="652" y="0"/>
                      <a:pt x="586" y="17"/>
                      <a:pt x="533" y="56"/>
                    </a:cubicBezTo>
                    <a:cubicBezTo>
                      <a:pt x="317" y="254"/>
                      <a:pt x="299" y="411"/>
                      <a:pt x="1" y="527"/>
                    </a:cubicBezTo>
                    <a:cubicBezTo>
                      <a:pt x="65" y="683"/>
                      <a:pt x="164" y="831"/>
                      <a:pt x="273" y="951"/>
                    </a:cubicBezTo>
                    <a:cubicBezTo>
                      <a:pt x="300" y="954"/>
                      <a:pt x="328" y="956"/>
                      <a:pt x="356" y="956"/>
                    </a:cubicBezTo>
                    <a:cubicBezTo>
                      <a:pt x="686" y="956"/>
                      <a:pt x="1008" y="746"/>
                      <a:pt x="1078" y="408"/>
                    </a:cubicBezTo>
                    <a:cubicBezTo>
                      <a:pt x="1172" y="182"/>
                      <a:pt x="937" y="0"/>
                      <a:pt x="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008;p33">
                <a:extLst>
                  <a:ext uri="{FF2B5EF4-FFF2-40B4-BE49-F238E27FC236}">
                    <a16:creationId xmlns:a16="http://schemas.microsoft.com/office/drawing/2014/main" id="{BEFDDFDC-A2AD-A4BA-5F85-6D869782DAC3}"/>
                  </a:ext>
                </a:extLst>
              </p:cNvPr>
              <p:cNvSpPr/>
              <p:nvPr/>
            </p:nvSpPr>
            <p:spPr>
              <a:xfrm>
                <a:off x="6245977" y="985502"/>
                <a:ext cx="51925" cy="3571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68" extrusionOk="0">
                    <a:moveTo>
                      <a:pt x="666" y="133"/>
                    </a:moveTo>
                    <a:cubicBezTo>
                      <a:pt x="705" y="133"/>
                      <a:pt x="743" y="143"/>
                      <a:pt x="769" y="166"/>
                    </a:cubicBezTo>
                    <a:cubicBezTo>
                      <a:pt x="819" y="208"/>
                      <a:pt x="787" y="250"/>
                      <a:pt x="783" y="274"/>
                    </a:cubicBezTo>
                    <a:cubicBezTo>
                      <a:pt x="775" y="331"/>
                      <a:pt x="768" y="412"/>
                      <a:pt x="734" y="496"/>
                    </a:cubicBezTo>
                    <a:cubicBezTo>
                      <a:pt x="687" y="619"/>
                      <a:pt x="563" y="709"/>
                      <a:pt x="454" y="709"/>
                    </a:cubicBezTo>
                    <a:cubicBezTo>
                      <a:pt x="366" y="709"/>
                      <a:pt x="287" y="651"/>
                      <a:pt x="267" y="505"/>
                    </a:cubicBezTo>
                    <a:lnTo>
                      <a:pt x="267" y="505"/>
                    </a:lnTo>
                    <a:lnTo>
                      <a:pt x="288" y="578"/>
                    </a:lnTo>
                    <a:cubicBezTo>
                      <a:pt x="389" y="464"/>
                      <a:pt x="401" y="214"/>
                      <a:pt x="578" y="150"/>
                    </a:cubicBezTo>
                    <a:cubicBezTo>
                      <a:pt x="605" y="139"/>
                      <a:pt x="636" y="133"/>
                      <a:pt x="666" y="133"/>
                    </a:cubicBezTo>
                    <a:close/>
                    <a:moveTo>
                      <a:pt x="872" y="0"/>
                    </a:moveTo>
                    <a:cubicBezTo>
                      <a:pt x="766" y="0"/>
                      <a:pt x="656" y="61"/>
                      <a:pt x="564" y="118"/>
                    </a:cubicBezTo>
                    <a:cubicBezTo>
                      <a:pt x="419" y="184"/>
                      <a:pt x="149" y="147"/>
                      <a:pt x="55" y="346"/>
                    </a:cubicBezTo>
                    <a:cubicBezTo>
                      <a:pt x="1" y="435"/>
                      <a:pt x="10" y="549"/>
                      <a:pt x="40" y="645"/>
                    </a:cubicBezTo>
                    <a:cubicBezTo>
                      <a:pt x="113" y="713"/>
                      <a:pt x="203" y="744"/>
                      <a:pt x="279" y="772"/>
                    </a:cubicBezTo>
                    <a:cubicBezTo>
                      <a:pt x="406" y="816"/>
                      <a:pt x="530" y="868"/>
                      <a:pt x="665" y="868"/>
                    </a:cubicBezTo>
                    <a:cubicBezTo>
                      <a:pt x="701" y="868"/>
                      <a:pt x="737" y="864"/>
                      <a:pt x="774" y="856"/>
                    </a:cubicBezTo>
                    <a:cubicBezTo>
                      <a:pt x="1063" y="773"/>
                      <a:pt x="1262" y="431"/>
                      <a:pt x="1092" y="132"/>
                    </a:cubicBezTo>
                    <a:cubicBezTo>
                      <a:pt x="1029" y="35"/>
                      <a:pt x="952" y="0"/>
                      <a:pt x="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009;p33">
                <a:extLst>
                  <a:ext uri="{FF2B5EF4-FFF2-40B4-BE49-F238E27FC236}">
                    <a16:creationId xmlns:a16="http://schemas.microsoft.com/office/drawing/2014/main" id="{7FB0521E-A517-86D8-E4AD-D46B356E82CD}"/>
                  </a:ext>
                </a:extLst>
              </p:cNvPr>
              <p:cNvSpPr/>
              <p:nvPr/>
            </p:nvSpPr>
            <p:spPr>
              <a:xfrm>
                <a:off x="6321848" y="958140"/>
                <a:ext cx="58302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18" y="292"/>
                    </a:moveTo>
                    <a:cubicBezTo>
                      <a:pt x="838" y="292"/>
                      <a:pt x="859" y="294"/>
                      <a:pt x="880" y="297"/>
                    </a:cubicBezTo>
                    <a:cubicBezTo>
                      <a:pt x="1058" y="323"/>
                      <a:pt x="1337" y="370"/>
                      <a:pt x="1128" y="589"/>
                    </a:cubicBezTo>
                    <a:cubicBezTo>
                      <a:pt x="1029" y="686"/>
                      <a:pt x="826" y="761"/>
                      <a:pt x="652" y="761"/>
                    </a:cubicBezTo>
                    <a:cubicBezTo>
                      <a:pt x="547" y="761"/>
                      <a:pt x="453" y="734"/>
                      <a:pt x="397" y="668"/>
                    </a:cubicBezTo>
                    <a:lnTo>
                      <a:pt x="375" y="735"/>
                    </a:lnTo>
                    <a:cubicBezTo>
                      <a:pt x="422" y="524"/>
                      <a:pt x="585" y="292"/>
                      <a:pt x="818" y="292"/>
                    </a:cubicBezTo>
                    <a:close/>
                    <a:moveTo>
                      <a:pt x="1010" y="1"/>
                    </a:moveTo>
                    <a:cubicBezTo>
                      <a:pt x="785" y="1"/>
                      <a:pt x="638" y="226"/>
                      <a:pt x="469" y="320"/>
                    </a:cubicBezTo>
                    <a:cubicBezTo>
                      <a:pt x="355" y="394"/>
                      <a:pt x="222" y="464"/>
                      <a:pt x="119" y="575"/>
                    </a:cubicBezTo>
                    <a:cubicBezTo>
                      <a:pt x="1" y="874"/>
                      <a:pt x="290" y="1142"/>
                      <a:pt x="575" y="1142"/>
                    </a:cubicBezTo>
                    <a:cubicBezTo>
                      <a:pt x="622" y="1142"/>
                      <a:pt x="669" y="1134"/>
                      <a:pt x="714" y="1119"/>
                    </a:cubicBezTo>
                    <a:cubicBezTo>
                      <a:pt x="971" y="1051"/>
                      <a:pt x="1006" y="771"/>
                      <a:pt x="1153" y="613"/>
                    </a:cubicBezTo>
                    <a:cubicBezTo>
                      <a:pt x="1416" y="440"/>
                      <a:pt x="1411" y="82"/>
                      <a:pt x="1068" y="6"/>
                    </a:cubicBezTo>
                    <a:cubicBezTo>
                      <a:pt x="1048" y="2"/>
                      <a:pt x="1029" y="1"/>
                      <a:pt x="1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010;p33">
                <a:extLst>
                  <a:ext uri="{FF2B5EF4-FFF2-40B4-BE49-F238E27FC236}">
                    <a16:creationId xmlns:a16="http://schemas.microsoft.com/office/drawing/2014/main" id="{BB378C20-053D-3F55-1E38-ED630A049CAF}"/>
                  </a:ext>
                </a:extLst>
              </p:cNvPr>
              <p:cNvSpPr/>
              <p:nvPr/>
            </p:nvSpPr>
            <p:spPr>
              <a:xfrm>
                <a:off x="6011738" y="1043804"/>
                <a:ext cx="57192" cy="40322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980" extrusionOk="0">
                    <a:moveTo>
                      <a:pt x="725" y="116"/>
                    </a:moveTo>
                    <a:cubicBezTo>
                      <a:pt x="746" y="116"/>
                      <a:pt x="767" y="121"/>
                      <a:pt x="787" y="130"/>
                    </a:cubicBezTo>
                    <a:cubicBezTo>
                      <a:pt x="869" y="169"/>
                      <a:pt x="893" y="274"/>
                      <a:pt x="904" y="341"/>
                    </a:cubicBezTo>
                    <a:cubicBezTo>
                      <a:pt x="936" y="494"/>
                      <a:pt x="1064" y="650"/>
                      <a:pt x="866" y="768"/>
                    </a:cubicBezTo>
                    <a:cubicBezTo>
                      <a:pt x="823" y="789"/>
                      <a:pt x="783" y="798"/>
                      <a:pt x="747" y="798"/>
                    </a:cubicBezTo>
                    <a:cubicBezTo>
                      <a:pt x="519" y="798"/>
                      <a:pt x="434" y="425"/>
                      <a:pt x="569" y="208"/>
                    </a:cubicBezTo>
                    <a:cubicBezTo>
                      <a:pt x="601" y="155"/>
                      <a:pt x="663" y="116"/>
                      <a:pt x="725" y="116"/>
                    </a:cubicBezTo>
                    <a:close/>
                    <a:moveTo>
                      <a:pt x="682" y="1"/>
                    </a:moveTo>
                    <a:cubicBezTo>
                      <a:pt x="320" y="1"/>
                      <a:pt x="0" y="351"/>
                      <a:pt x="180" y="755"/>
                    </a:cubicBezTo>
                    <a:cubicBezTo>
                      <a:pt x="236" y="867"/>
                      <a:pt x="366" y="980"/>
                      <a:pt x="510" y="980"/>
                    </a:cubicBezTo>
                    <a:cubicBezTo>
                      <a:pt x="528" y="980"/>
                      <a:pt x="547" y="978"/>
                      <a:pt x="566" y="974"/>
                    </a:cubicBezTo>
                    <a:cubicBezTo>
                      <a:pt x="718" y="942"/>
                      <a:pt x="794" y="847"/>
                      <a:pt x="884" y="798"/>
                    </a:cubicBezTo>
                    <a:cubicBezTo>
                      <a:pt x="1389" y="619"/>
                      <a:pt x="1358" y="110"/>
                      <a:pt x="821" y="18"/>
                    </a:cubicBezTo>
                    <a:cubicBezTo>
                      <a:pt x="774" y="7"/>
                      <a:pt x="728" y="1"/>
                      <a:pt x="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011;p33">
                <a:extLst>
                  <a:ext uri="{FF2B5EF4-FFF2-40B4-BE49-F238E27FC236}">
                    <a16:creationId xmlns:a16="http://schemas.microsoft.com/office/drawing/2014/main" id="{9563D5B4-1A46-0DAE-08FF-4082547A451F}"/>
                  </a:ext>
                </a:extLst>
              </p:cNvPr>
              <p:cNvSpPr/>
              <p:nvPr/>
            </p:nvSpPr>
            <p:spPr>
              <a:xfrm>
                <a:off x="5912208" y="1075363"/>
                <a:ext cx="55957" cy="3999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72" extrusionOk="0">
                    <a:moveTo>
                      <a:pt x="238" y="412"/>
                    </a:moveTo>
                    <a:lnTo>
                      <a:pt x="225" y="460"/>
                    </a:lnTo>
                    <a:lnTo>
                      <a:pt x="225" y="460"/>
                    </a:lnTo>
                    <a:cubicBezTo>
                      <a:pt x="228" y="444"/>
                      <a:pt x="232" y="428"/>
                      <a:pt x="238" y="412"/>
                    </a:cubicBezTo>
                    <a:close/>
                    <a:moveTo>
                      <a:pt x="595" y="280"/>
                    </a:moveTo>
                    <a:cubicBezTo>
                      <a:pt x="572" y="319"/>
                      <a:pt x="551" y="361"/>
                      <a:pt x="531" y="404"/>
                    </a:cubicBezTo>
                    <a:lnTo>
                      <a:pt x="553" y="433"/>
                    </a:lnTo>
                    <a:cubicBezTo>
                      <a:pt x="622" y="420"/>
                      <a:pt x="687" y="402"/>
                      <a:pt x="749" y="381"/>
                    </a:cubicBezTo>
                    <a:lnTo>
                      <a:pt x="749" y="381"/>
                    </a:lnTo>
                    <a:cubicBezTo>
                      <a:pt x="756" y="487"/>
                      <a:pt x="714" y="617"/>
                      <a:pt x="634" y="674"/>
                    </a:cubicBezTo>
                    <a:cubicBezTo>
                      <a:pt x="589" y="710"/>
                      <a:pt x="535" y="727"/>
                      <a:pt x="481" y="727"/>
                    </a:cubicBezTo>
                    <a:cubicBezTo>
                      <a:pt x="349" y="727"/>
                      <a:pt x="217" y="629"/>
                      <a:pt x="223" y="488"/>
                    </a:cubicBezTo>
                    <a:lnTo>
                      <a:pt x="223" y="488"/>
                    </a:lnTo>
                    <a:cubicBezTo>
                      <a:pt x="355" y="419"/>
                      <a:pt x="452" y="343"/>
                      <a:pt x="595" y="280"/>
                    </a:cubicBezTo>
                    <a:close/>
                    <a:moveTo>
                      <a:pt x="797" y="1"/>
                    </a:moveTo>
                    <a:lnTo>
                      <a:pt x="737" y="76"/>
                    </a:lnTo>
                    <a:cubicBezTo>
                      <a:pt x="732" y="82"/>
                      <a:pt x="728" y="87"/>
                      <a:pt x="723" y="93"/>
                    </a:cubicBezTo>
                    <a:lnTo>
                      <a:pt x="723" y="93"/>
                    </a:lnTo>
                    <a:cubicBezTo>
                      <a:pt x="656" y="57"/>
                      <a:pt x="578" y="40"/>
                      <a:pt x="500" y="40"/>
                    </a:cubicBezTo>
                    <a:cubicBezTo>
                      <a:pt x="296" y="40"/>
                      <a:pt x="86" y="156"/>
                      <a:pt x="24" y="356"/>
                    </a:cubicBezTo>
                    <a:lnTo>
                      <a:pt x="1" y="432"/>
                    </a:lnTo>
                    <a:cubicBezTo>
                      <a:pt x="66" y="596"/>
                      <a:pt x="178" y="691"/>
                      <a:pt x="277" y="794"/>
                    </a:cubicBezTo>
                    <a:cubicBezTo>
                      <a:pt x="390" y="920"/>
                      <a:pt x="516" y="972"/>
                      <a:pt x="635" y="972"/>
                    </a:cubicBezTo>
                    <a:cubicBezTo>
                      <a:pt x="1030" y="972"/>
                      <a:pt x="1360" y="411"/>
                      <a:pt x="925" y="78"/>
                    </a:cubicBez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012;p33">
                <a:extLst>
                  <a:ext uri="{FF2B5EF4-FFF2-40B4-BE49-F238E27FC236}">
                    <a16:creationId xmlns:a16="http://schemas.microsoft.com/office/drawing/2014/main" id="{A514FB73-22FC-9C42-EDF4-2B098616F06A}"/>
                  </a:ext>
                </a:extLst>
              </p:cNvPr>
              <p:cNvSpPr/>
              <p:nvPr/>
            </p:nvSpPr>
            <p:spPr>
              <a:xfrm>
                <a:off x="6013178" y="1287506"/>
                <a:ext cx="40775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084" extrusionOk="0">
                    <a:moveTo>
                      <a:pt x="442" y="287"/>
                    </a:moveTo>
                    <a:cubicBezTo>
                      <a:pt x="487" y="287"/>
                      <a:pt x="533" y="297"/>
                      <a:pt x="572" y="316"/>
                    </a:cubicBezTo>
                    <a:cubicBezTo>
                      <a:pt x="699" y="349"/>
                      <a:pt x="898" y="309"/>
                      <a:pt x="895" y="520"/>
                    </a:cubicBezTo>
                    <a:cubicBezTo>
                      <a:pt x="877" y="652"/>
                      <a:pt x="740" y="703"/>
                      <a:pt x="602" y="703"/>
                    </a:cubicBezTo>
                    <a:cubicBezTo>
                      <a:pt x="502" y="703"/>
                      <a:pt x="401" y="677"/>
                      <a:pt x="345" y="634"/>
                    </a:cubicBezTo>
                    <a:cubicBezTo>
                      <a:pt x="299" y="592"/>
                      <a:pt x="226" y="540"/>
                      <a:pt x="209" y="453"/>
                    </a:cubicBezTo>
                    <a:lnTo>
                      <a:pt x="200" y="481"/>
                    </a:lnTo>
                    <a:cubicBezTo>
                      <a:pt x="221" y="347"/>
                      <a:pt x="331" y="287"/>
                      <a:pt x="442" y="287"/>
                    </a:cubicBezTo>
                    <a:close/>
                    <a:moveTo>
                      <a:pt x="611" y="1"/>
                    </a:moveTo>
                    <a:cubicBezTo>
                      <a:pt x="504" y="1"/>
                      <a:pt x="385" y="56"/>
                      <a:pt x="277" y="182"/>
                    </a:cubicBezTo>
                    <a:lnTo>
                      <a:pt x="62" y="405"/>
                    </a:lnTo>
                    <a:cubicBezTo>
                      <a:pt x="10" y="537"/>
                      <a:pt x="1" y="705"/>
                      <a:pt x="89" y="837"/>
                    </a:cubicBezTo>
                    <a:cubicBezTo>
                      <a:pt x="208" y="1008"/>
                      <a:pt x="359" y="1083"/>
                      <a:pt x="501" y="1083"/>
                    </a:cubicBezTo>
                    <a:cubicBezTo>
                      <a:pt x="743" y="1083"/>
                      <a:pt x="957" y="862"/>
                      <a:pt x="931" y="522"/>
                    </a:cubicBezTo>
                    <a:cubicBezTo>
                      <a:pt x="990" y="217"/>
                      <a:pt x="824" y="1"/>
                      <a:pt x="6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013;p33">
                <a:extLst>
                  <a:ext uri="{FF2B5EF4-FFF2-40B4-BE49-F238E27FC236}">
                    <a16:creationId xmlns:a16="http://schemas.microsoft.com/office/drawing/2014/main" id="{B9645464-FE12-AB19-1663-C25BB715545C}"/>
                  </a:ext>
                </a:extLst>
              </p:cNvPr>
              <p:cNvSpPr/>
              <p:nvPr/>
            </p:nvSpPr>
            <p:spPr>
              <a:xfrm>
                <a:off x="5904802" y="1309766"/>
                <a:ext cx="48880" cy="4900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640" y="266"/>
                    </a:moveTo>
                    <a:cubicBezTo>
                      <a:pt x="706" y="266"/>
                      <a:pt x="770" y="286"/>
                      <a:pt x="816" y="342"/>
                    </a:cubicBezTo>
                    <a:cubicBezTo>
                      <a:pt x="962" y="489"/>
                      <a:pt x="857" y="809"/>
                      <a:pt x="676" y="835"/>
                    </a:cubicBezTo>
                    <a:cubicBezTo>
                      <a:pt x="538" y="821"/>
                      <a:pt x="283" y="715"/>
                      <a:pt x="267" y="531"/>
                    </a:cubicBezTo>
                    <a:cubicBezTo>
                      <a:pt x="249" y="429"/>
                      <a:pt x="328" y="349"/>
                      <a:pt x="374" y="342"/>
                    </a:cubicBezTo>
                    <a:cubicBezTo>
                      <a:pt x="436" y="310"/>
                      <a:pt x="541" y="266"/>
                      <a:pt x="640" y="266"/>
                    </a:cubicBezTo>
                    <a:close/>
                    <a:moveTo>
                      <a:pt x="396" y="1"/>
                    </a:moveTo>
                    <a:cubicBezTo>
                      <a:pt x="315" y="1"/>
                      <a:pt x="231" y="41"/>
                      <a:pt x="149" y="143"/>
                    </a:cubicBezTo>
                    <a:cubicBezTo>
                      <a:pt x="1" y="411"/>
                      <a:pt x="209" y="652"/>
                      <a:pt x="294" y="891"/>
                    </a:cubicBezTo>
                    <a:cubicBezTo>
                      <a:pt x="362" y="1066"/>
                      <a:pt x="561" y="1191"/>
                      <a:pt x="753" y="1191"/>
                    </a:cubicBezTo>
                    <a:cubicBezTo>
                      <a:pt x="872" y="1191"/>
                      <a:pt x="989" y="1144"/>
                      <a:pt x="1070" y="1032"/>
                    </a:cubicBezTo>
                    <a:cubicBezTo>
                      <a:pt x="1174" y="895"/>
                      <a:pt x="1188" y="704"/>
                      <a:pt x="1101" y="581"/>
                    </a:cubicBezTo>
                    <a:cubicBezTo>
                      <a:pt x="1022" y="458"/>
                      <a:pt x="914" y="399"/>
                      <a:pt x="842" y="318"/>
                    </a:cubicBezTo>
                    <a:cubicBezTo>
                      <a:pt x="730" y="176"/>
                      <a:pt x="568" y="1"/>
                      <a:pt x="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014;p33">
                <a:extLst>
                  <a:ext uri="{FF2B5EF4-FFF2-40B4-BE49-F238E27FC236}">
                    <a16:creationId xmlns:a16="http://schemas.microsoft.com/office/drawing/2014/main" id="{F998F811-6386-B877-6BCB-936752C42EF3}"/>
                  </a:ext>
                </a:extLst>
              </p:cNvPr>
              <p:cNvSpPr/>
              <p:nvPr/>
            </p:nvSpPr>
            <p:spPr>
              <a:xfrm>
                <a:off x="5792271" y="1323302"/>
                <a:ext cx="54106" cy="5291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86" extrusionOk="0">
                    <a:moveTo>
                      <a:pt x="510" y="378"/>
                    </a:moveTo>
                    <a:cubicBezTo>
                      <a:pt x="551" y="378"/>
                      <a:pt x="589" y="382"/>
                      <a:pt x="620" y="388"/>
                    </a:cubicBezTo>
                    <a:cubicBezTo>
                      <a:pt x="833" y="389"/>
                      <a:pt x="1123" y="828"/>
                      <a:pt x="830" y="996"/>
                    </a:cubicBezTo>
                    <a:cubicBezTo>
                      <a:pt x="791" y="1021"/>
                      <a:pt x="747" y="1031"/>
                      <a:pt x="704" y="1031"/>
                    </a:cubicBezTo>
                    <a:cubicBezTo>
                      <a:pt x="641" y="1031"/>
                      <a:pt x="581" y="1010"/>
                      <a:pt x="539" y="989"/>
                    </a:cubicBezTo>
                    <a:cubicBezTo>
                      <a:pt x="383" y="912"/>
                      <a:pt x="92" y="857"/>
                      <a:pt x="127" y="608"/>
                    </a:cubicBezTo>
                    <a:cubicBezTo>
                      <a:pt x="149" y="431"/>
                      <a:pt x="352" y="378"/>
                      <a:pt x="510" y="378"/>
                    </a:cubicBezTo>
                    <a:close/>
                    <a:moveTo>
                      <a:pt x="603" y="1"/>
                    </a:moveTo>
                    <a:cubicBezTo>
                      <a:pt x="281" y="1"/>
                      <a:pt x="104" y="332"/>
                      <a:pt x="91" y="603"/>
                    </a:cubicBezTo>
                    <a:cubicBezTo>
                      <a:pt x="1" y="993"/>
                      <a:pt x="213" y="1286"/>
                      <a:pt x="497" y="1286"/>
                    </a:cubicBezTo>
                    <a:cubicBezTo>
                      <a:pt x="624" y="1286"/>
                      <a:pt x="766" y="1227"/>
                      <a:pt x="901" y="1090"/>
                    </a:cubicBezTo>
                    <a:cubicBezTo>
                      <a:pt x="1314" y="783"/>
                      <a:pt x="1259" y="109"/>
                      <a:pt x="668" y="5"/>
                    </a:cubicBezTo>
                    <a:cubicBezTo>
                      <a:pt x="646" y="2"/>
                      <a:pt x="624" y="1"/>
                      <a:pt x="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015;p33">
                <a:extLst>
                  <a:ext uri="{FF2B5EF4-FFF2-40B4-BE49-F238E27FC236}">
                    <a16:creationId xmlns:a16="http://schemas.microsoft.com/office/drawing/2014/main" id="{7A01CA62-E966-24C2-AA13-2ACD3EA898F0}"/>
                  </a:ext>
                </a:extLst>
              </p:cNvPr>
              <p:cNvSpPr/>
              <p:nvPr/>
            </p:nvSpPr>
            <p:spPr>
              <a:xfrm>
                <a:off x="5663693" y="1385719"/>
                <a:ext cx="51884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06" extrusionOk="0">
                    <a:moveTo>
                      <a:pt x="475" y="277"/>
                    </a:moveTo>
                    <a:cubicBezTo>
                      <a:pt x="489" y="277"/>
                      <a:pt x="504" y="278"/>
                      <a:pt x="520" y="280"/>
                    </a:cubicBezTo>
                    <a:cubicBezTo>
                      <a:pt x="558" y="295"/>
                      <a:pt x="585" y="281"/>
                      <a:pt x="632" y="372"/>
                    </a:cubicBezTo>
                    <a:cubicBezTo>
                      <a:pt x="994" y="403"/>
                      <a:pt x="879" y="806"/>
                      <a:pt x="557" y="806"/>
                    </a:cubicBezTo>
                    <a:cubicBezTo>
                      <a:pt x="534" y="806"/>
                      <a:pt x="509" y="804"/>
                      <a:pt x="483" y="799"/>
                    </a:cubicBezTo>
                    <a:cubicBezTo>
                      <a:pt x="262" y="769"/>
                      <a:pt x="175" y="515"/>
                      <a:pt x="315" y="367"/>
                    </a:cubicBezTo>
                    <a:cubicBezTo>
                      <a:pt x="359" y="303"/>
                      <a:pt x="406" y="277"/>
                      <a:pt x="475" y="277"/>
                    </a:cubicBezTo>
                    <a:close/>
                    <a:moveTo>
                      <a:pt x="376" y="0"/>
                    </a:moveTo>
                    <a:cubicBezTo>
                      <a:pt x="216" y="0"/>
                      <a:pt x="54" y="100"/>
                      <a:pt x="29" y="271"/>
                    </a:cubicBezTo>
                    <a:cubicBezTo>
                      <a:pt x="1" y="441"/>
                      <a:pt x="91" y="568"/>
                      <a:pt x="152" y="671"/>
                    </a:cubicBezTo>
                    <a:cubicBezTo>
                      <a:pt x="220" y="777"/>
                      <a:pt x="286" y="878"/>
                      <a:pt x="386" y="972"/>
                    </a:cubicBezTo>
                    <a:cubicBezTo>
                      <a:pt x="470" y="1063"/>
                      <a:pt x="589" y="1105"/>
                      <a:pt x="712" y="1105"/>
                    </a:cubicBezTo>
                    <a:cubicBezTo>
                      <a:pt x="907" y="1105"/>
                      <a:pt x="1110" y="997"/>
                      <a:pt x="1184" y="801"/>
                    </a:cubicBezTo>
                    <a:cubicBezTo>
                      <a:pt x="1260" y="642"/>
                      <a:pt x="1197" y="399"/>
                      <a:pt x="1050" y="313"/>
                    </a:cubicBezTo>
                    <a:cubicBezTo>
                      <a:pt x="1000" y="272"/>
                      <a:pt x="912" y="245"/>
                      <a:pt x="831" y="245"/>
                    </a:cubicBezTo>
                    <a:cubicBezTo>
                      <a:pt x="776" y="245"/>
                      <a:pt x="724" y="257"/>
                      <a:pt x="690" y="286"/>
                    </a:cubicBezTo>
                    <a:lnTo>
                      <a:pt x="690" y="286"/>
                    </a:lnTo>
                    <a:cubicBezTo>
                      <a:pt x="696" y="238"/>
                      <a:pt x="676" y="171"/>
                      <a:pt x="645" y="136"/>
                    </a:cubicBezTo>
                    <a:cubicBezTo>
                      <a:pt x="582" y="43"/>
                      <a:pt x="48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016;p33">
                <a:extLst>
                  <a:ext uri="{FF2B5EF4-FFF2-40B4-BE49-F238E27FC236}">
                    <a16:creationId xmlns:a16="http://schemas.microsoft.com/office/drawing/2014/main" id="{E69B54FF-3769-93D2-E6E4-506DF2E180BA}"/>
                  </a:ext>
                </a:extLst>
              </p:cNvPr>
              <p:cNvSpPr/>
              <p:nvPr/>
            </p:nvSpPr>
            <p:spPr>
              <a:xfrm>
                <a:off x="5549268" y="1411682"/>
                <a:ext cx="52378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870" extrusionOk="0">
                    <a:moveTo>
                      <a:pt x="660" y="182"/>
                    </a:moveTo>
                    <a:cubicBezTo>
                      <a:pt x="706" y="182"/>
                      <a:pt x="752" y="200"/>
                      <a:pt x="790" y="243"/>
                    </a:cubicBezTo>
                    <a:cubicBezTo>
                      <a:pt x="845" y="309"/>
                      <a:pt x="811" y="406"/>
                      <a:pt x="788" y="462"/>
                    </a:cubicBezTo>
                    <a:cubicBezTo>
                      <a:pt x="739" y="586"/>
                      <a:pt x="786" y="823"/>
                      <a:pt x="581" y="829"/>
                    </a:cubicBezTo>
                    <a:cubicBezTo>
                      <a:pt x="581" y="829"/>
                      <a:pt x="580" y="829"/>
                      <a:pt x="579" y="829"/>
                    </a:cubicBezTo>
                    <a:cubicBezTo>
                      <a:pt x="389" y="829"/>
                      <a:pt x="388" y="592"/>
                      <a:pt x="396" y="472"/>
                    </a:cubicBezTo>
                    <a:cubicBezTo>
                      <a:pt x="364" y="357"/>
                      <a:pt x="516" y="182"/>
                      <a:pt x="660" y="182"/>
                    </a:cubicBezTo>
                    <a:close/>
                    <a:moveTo>
                      <a:pt x="463" y="1"/>
                    </a:moveTo>
                    <a:cubicBezTo>
                      <a:pt x="217" y="1"/>
                      <a:pt x="0" y="167"/>
                      <a:pt x="12" y="493"/>
                    </a:cubicBezTo>
                    <a:cubicBezTo>
                      <a:pt x="26" y="632"/>
                      <a:pt x="100" y="772"/>
                      <a:pt x="233" y="828"/>
                    </a:cubicBezTo>
                    <a:cubicBezTo>
                      <a:pt x="308" y="862"/>
                      <a:pt x="379" y="870"/>
                      <a:pt x="444" y="870"/>
                    </a:cubicBezTo>
                    <a:cubicBezTo>
                      <a:pt x="494" y="870"/>
                      <a:pt x="540" y="865"/>
                      <a:pt x="582" y="865"/>
                    </a:cubicBezTo>
                    <a:cubicBezTo>
                      <a:pt x="608" y="868"/>
                      <a:pt x="634" y="869"/>
                      <a:pt x="658" y="869"/>
                    </a:cubicBezTo>
                    <a:cubicBezTo>
                      <a:pt x="1091" y="869"/>
                      <a:pt x="1272" y="442"/>
                      <a:pt x="869" y="158"/>
                    </a:cubicBezTo>
                    <a:cubicBezTo>
                      <a:pt x="748" y="53"/>
                      <a:pt x="601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017;p33">
                <a:extLst>
                  <a:ext uri="{FF2B5EF4-FFF2-40B4-BE49-F238E27FC236}">
                    <a16:creationId xmlns:a16="http://schemas.microsoft.com/office/drawing/2014/main" id="{09DDDF5E-30CD-6C74-D8CA-B5FE6B4361FE}"/>
                  </a:ext>
                </a:extLst>
              </p:cNvPr>
              <p:cNvSpPr/>
              <p:nvPr/>
            </p:nvSpPr>
            <p:spPr>
              <a:xfrm>
                <a:off x="5444678" y="1440113"/>
                <a:ext cx="54558" cy="436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60" extrusionOk="0">
                    <a:moveTo>
                      <a:pt x="451" y="295"/>
                    </a:moveTo>
                    <a:cubicBezTo>
                      <a:pt x="473" y="295"/>
                      <a:pt x="494" y="301"/>
                      <a:pt x="509" y="315"/>
                    </a:cubicBezTo>
                    <a:cubicBezTo>
                      <a:pt x="521" y="325"/>
                      <a:pt x="404" y="426"/>
                      <a:pt x="398" y="439"/>
                    </a:cubicBezTo>
                    <a:lnTo>
                      <a:pt x="598" y="389"/>
                    </a:lnTo>
                    <a:cubicBezTo>
                      <a:pt x="658" y="375"/>
                      <a:pt x="721" y="363"/>
                      <a:pt x="790" y="363"/>
                    </a:cubicBezTo>
                    <a:cubicBezTo>
                      <a:pt x="810" y="363"/>
                      <a:pt x="831" y="364"/>
                      <a:pt x="852" y="366"/>
                    </a:cubicBezTo>
                    <a:lnTo>
                      <a:pt x="699" y="384"/>
                    </a:lnTo>
                    <a:cubicBezTo>
                      <a:pt x="817" y="443"/>
                      <a:pt x="904" y="623"/>
                      <a:pt x="864" y="774"/>
                    </a:cubicBezTo>
                    <a:cubicBezTo>
                      <a:pt x="815" y="877"/>
                      <a:pt x="746" y="921"/>
                      <a:pt x="676" y="921"/>
                    </a:cubicBezTo>
                    <a:cubicBezTo>
                      <a:pt x="579" y="921"/>
                      <a:pt x="482" y="838"/>
                      <a:pt x="436" y="714"/>
                    </a:cubicBezTo>
                    <a:cubicBezTo>
                      <a:pt x="368" y="628"/>
                      <a:pt x="232" y="450"/>
                      <a:pt x="351" y="333"/>
                    </a:cubicBezTo>
                    <a:cubicBezTo>
                      <a:pt x="376" y="311"/>
                      <a:pt x="415" y="295"/>
                      <a:pt x="451" y="295"/>
                    </a:cubicBezTo>
                    <a:close/>
                    <a:moveTo>
                      <a:pt x="682" y="0"/>
                    </a:moveTo>
                    <a:cubicBezTo>
                      <a:pt x="655" y="87"/>
                      <a:pt x="610" y="174"/>
                      <a:pt x="560" y="242"/>
                    </a:cubicBezTo>
                    <a:lnTo>
                      <a:pt x="560" y="242"/>
                    </a:lnTo>
                    <a:cubicBezTo>
                      <a:pt x="541" y="234"/>
                      <a:pt x="520" y="230"/>
                      <a:pt x="498" y="230"/>
                    </a:cubicBezTo>
                    <a:cubicBezTo>
                      <a:pt x="434" y="230"/>
                      <a:pt x="363" y="262"/>
                      <a:pt x="325" y="308"/>
                    </a:cubicBezTo>
                    <a:cubicBezTo>
                      <a:pt x="67" y="542"/>
                      <a:pt x="0" y="991"/>
                      <a:pt x="439" y="1059"/>
                    </a:cubicBezTo>
                    <a:cubicBezTo>
                      <a:pt x="661" y="1057"/>
                      <a:pt x="825" y="1016"/>
                      <a:pt x="1013" y="902"/>
                    </a:cubicBezTo>
                    <a:cubicBezTo>
                      <a:pt x="1326" y="681"/>
                      <a:pt x="1188" y="146"/>
                      <a:pt x="814" y="42"/>
                    </a:cubicBez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018;p33">
                <a:extLst>
                  <a:ext uri="{FF2B5EF4-FFF2-40B4-BE49-F238E27FC236}">
                    <a16:creationId xmlns:a16="http://schemas.microsoft.com/office/drawing/2014/main" id="{4F54916A-94FE-FF7E-E745-90FA75364955}"/>
                  </a:ext>
                </a:extLst>
              </p:cNvPr>
              <p:cNvSpPr/>
              <p:nvPr/>
            </p:nvSpPr>
            <p:spPr>
              <a:xfrm>
                <a:off x="5362141" y="1462249"/>
                <a:ext cx="4966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900" extrusionOk="0">
                    <a:moveTo>
                      <a:pt x="785" y="51"/>
                    </a:moveTo>
                    <a:lnTo>
                      <a:pt x="785" y="51"/>
                    </a:lnTo>
                    <a:cubicBezTo>
                      <a:pt x="841" y="368"/>
                      <a:pt x="826" y="537"/>
                      <a:pt x="530" y="650"/>
                    </a:cubicBezTo>
                    <a:cubicBezTo>
                      <a:pt x="520" y="653"/>
                      <a:pt x="510" y="654"/>
                      <a:pt x="500" y="654"/>
                    </a:cubicBezTo>
                    <a:cubicBezTo>
                      <a:pt x="438" y="654"/>
                      <a:pt x="374" y="614"/>
                      <a:pt x="363" y="545"/>
                    </a:cubicBezTo>
                    <a:cubicBezTo>
                      <a:pt x="345" y="415"/>
                      <a:pt x="476" y="340"/>
                      <a:pt x="571" y="273"/>
                    </a:cubicBezTo>
                    <a:cubicBezTo>
                      <a:pt x="639" y="234"/>
                      <a:pt x="798" y="152"/>
                      <a:pt x="785" y="51"/>
                    </a:cubicBezTo>
                    <a:close/>
                    <a:moveTo>
                      <a:pt x="539" y="0"/>
                    </a:moveTo>
                    <a:cubicBezTo>
                      <a:pt x="526" y="0"/>
                      <a:pt x="513" y="1"/>
                      <a:pt x="498" y="3"/>
                    </a:cubicBezTo>
                    <a:cubicBezTo>
                      <a:pt x="1" y="40"/>
                      <a:pt x="157" y="649"/>
                      <a:pt x="477" y="841"/>
                    </a:cubicBezTo>
                    <a:cubicBezTo>
                      <a:pt x="539" y="880"/>
                      <a:pt x="611" y="899"/>
                      <a:pt x="686" y="899"/>
                    </a:cubicBezTo>
                    <a:cubicBezTo>
                      <a:pt x="871" y="899"/>
                      <a:pt x="1067" y="782"/>
                      <a:pt x="1135" y="575"/>
                    </a:cubicBezTo>
                    <a:cubicBezTo>
                      <a:pt x="1206" y="297"/>
                      <a:pt x="1037" y="27"/>
                      <a:pt x="778" y="7"/>
                    </a:cubicBezTo>
                    <a:cubicBezTo>
                      <a:pt x="746" y="15"/>
                      <a:pt x="720" y="18"/>
                      <a:pt x="697" y="18"/>
                    </a:cubicBezTo>
                    <a:cubicBezTo>
                      <a:pt x="641" y="18"/>
                      <a:pt x="603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019;p33">
                <a:extLst>
                  <a:ext uri="{FF2B5EF4-FFF2-40B4-BE49-F238E27FC236}">
                    <a16:creationId xmlns:a16="http://schemas.microsoft.com/office/drawing/2014/main" id="{BE3F3AAC-5F9E-0DD5-DAAD-B67164EC7D53}"/>
                  </a:ext>
                </a:extLst>
              </p:cNvPr>
              <p:cNvSpPr/>
              <p:nvPr/>
            </p:nvSpPr>
            <p:spPr>
              <a:xfrm>
                <a:off x="5267384" y="1465664"/>
                <a:ext cx="50403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74" extrusionOk="0">
                    <a:moveTo>
                      <a:pt x="568" y="374"/>
                    </a:moveTo>
                    <a:cubicBezTo>
                      <a:pt x="563" y="396"/>
                      <a:pt x="558" y="418"/>
                      <a:pt x="556" y="442"/>
                    </a:cubicBezTo>
                    <a:lnTo>
                      <a:pt x="587" y="460"/>
                    </a:lnTo>
                    <a:cubicBezTo>
                      <a:pt x="628" y="440"/>
                      <a:pt x="668" y="424"/>
                      <a:pt x="707" y="409"/>
                    </a:cubicBezTo>
                    <a:lnTo>
                      <a:pt x="707" y="409"/>
                    </a:lnTo>
                    <a:cubicBezTo>
                      <a:pt x="746" y="546"/>
                      <a:pt x="776" y="710"/>
                      <a:pt x="703" y="804"/>
                    </a:cubicBezTo>
                    <a:cubicBezTo>
                      <a:pt x="670" y="833"/>
                      <a:pt x="626" y="846"/>
                      <a:pt x="582" y="846"/>
                    </a:cubicBezTo>
                    <a:cubicBezTo>
                      <a:pt x="478" y="846"/>
                      <a:pt x="376" y="770"/>
                      <a:pt x="424" y="642"/>
                    </a:cubicBezTo>
                    <a:cubicBezTo>
                      <a:pt x="483" y="544"/>
                      <a:pt x="523" y="457"/>
                      <a:pt x="568" y="374"/>
                    </a:cubicBezTo>
                    <a:close/>
                    <a:moveTo>
                      <a:pt x="686" y="0"/>
                    </a:moveTo>
                    <a:cubicBezTo>
                      <a:pt x="605" y="0"/>
                      <a:pt x="508" y="27"/>
                      <a:pt x="471" y="55"/>
                    </a:cubicBezTo>
                    <a:cubicBezTo>
                      <a:pt x="1" y="301"/>
                      <a:pt x="258" y="1062"/>
                      <a:pt x="759" y="1074"/>
                    </a:cubicBezTo>
                    <a:cubicBezTo>
                      <a:pt x="1225" y="1023"/>
                      <a:pt x="1219" y="341"/>
                      <a:pt x="877" y="137"/>
                    </a:cubicBezTo>
                    <a:lnTo>
                      <a:pt x="800" y="82"/>
                    </a:lnTo>
                    <a:lnTo>
                      <a:pt x="800" y="82"/>
                    </a:lnTo>
                    <a:cubicBezTo>
                      <a:pt x="803" y="79"/>
                      <a:pt x="806" y="76"/>
                      <a:pt x="809" y="74"/>
                    </a:cubicBezTo>
                    <a:cubicBezTo>
                      <a:pt x="812" y="20"/>
                      <a:pt x="755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020;p33">
                <a:extLst>
                  <a:ext uri="{FF2B5EF4-FFF2-40B4-BE49-F238E27FC236}">
                    <a16:creationId xmlns:a16="http://schemas.microsoft.com/office/drawing/2014/main" id="{CF89CD16-E9B6-A567-4653-8AAB03D94DD0}"/>
                  </a:ext>
                </a:extLst>
              </p:cNvPr>
              <p:cNvSpPr/>
              <p:nvPr/>
            </p:nvSpPr>
            <p:spPr>
              <a:xfrm>
                <a:off x="5463563" y="1197933"/>
                <a:ext cx="44190" cy="3143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64" extrusionOk="0">
                    <a:moveTo>
                      <a:pt x="712" y="240"/>
                    </a:moveTo>
                    <a:cubicBezTo>
                      <a:pt x="752" y="240"/>
                      <a:pt x="789" y="261"/>
                      <a:pt x="792" y="301"/>
                    </a:cubicBezTo>
                    <a:cubicBezTo>
                      <a:pt x="798" y="362"/>
                      <a:pt x="728" y="389"/>
                      <a:pt x="691" y="403"/>
                    </a:cubicBezTo>
                    <a:cubicBezTo>
                      <a:pt x="606" y="473"/>
                      <a:pt x="524" y="579"/>
                      <a:pt x="485" y="709"/>
                    </a:cubicBezTo>
                    <a:cubicBezTo>
                      <a:pt x="493" y="544"/>
                      <a:pt x="518" y="438"/>
                      <a:pt x="550" y="391"/>
                    </a:cubicBezTo>
                    <a:cubicBezTo>
                      <a:pt x="569" y="318"/>
                      <a:pt x="582" y="294"/>
                      <a:pt x="669" y="248"/>
                    </a:cubicBezTo>
                    <a:cubicBezTo>
                      <a:pt x="683" y="242"/>
                      <a:pt x="697" y="240"/>
                      <a:pt x="712" y="240"/>
                    </a:cubicBezTo>
                    <a:close/>
                    <a:moveTo>
                      <a:pt x="517" y="1"/>
                    </a:moveTo>
                    <a:cubicBezTo>
                      <a:pt x="142" y="1"/>
                      <a:pt x="1" y="657"/>
                      <a:pt x="478" y="744"/>
                    </a:cubicBezTo>
                    <a:cubicBezTo>
                      <a:pt x="532" y="758"/>
                      <a:pt x="582" y="764"/>
                      <a:pt x="628" y="764"/>
                    </a:cubicBezTo>
                    <a:cubicBezTo>
                      <a:pt x="1025" y="764"/>
                      <a:pt x="1073" y="288"/>
                      <a:pt x="716" y="57"/>
                    </a:cubicBezTo>
                    <a:cubicBezTo>
                      <a:pt x="645" y="18"/>
                      <a:pt x="578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021;p33">
                <a:extLst>
                  <a:ext uri="{FF2B5EF4-FFF2-40B4-BE49-F238E27FC236}">
                    <a16:creationId xmlns:a16="http://schemas.microsoft.com/office/drawing/2014/main" id="{B3897FFD-783F-80A1-5938-904E1691CA61}"/>
                  </a:ext>
                </a:extLst>
              </p:cNvPr>
              <p:cNvSpPr/>
              <p:nvPr/>
            </p:nvSpPr>
            <p:spPr>
              <a:xfrm>
                <a:off x="5534662" y="1172136"/>
                <a:ext cx="54147" cy="33862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23" extrusionOk="0">
                    <a:moveTo>
                      <a:pt x="779" y="130"/>
                    </a:moveTo>
                    <a:cubicBezTo>
                      <a:pt x="816" y="142"/>
                      <a:pt x="806" y="150"/>
                      <a:pt x="781" y="150"/>
                    </a:cubicBezTo>
                    <a:cubicBezTo>
                      <a:pt x="777" y="150"/>
                      <a:pt x="771" y="150"/>
                      <a:pt x="765" y="149"/>
                    </a:cubicBezTo>
                    <a:lnTo>
                      <a:pt x="765" y="149"/>
                    </a:lnTo>
                    <a:cubicBezTo>
                      <a:pt x="766" y="132"/>
                      <a:pt x="774" y="130"/>
                      <a:pt x="779" y="130"/>
                    </a:cubicBezTo>
                    <a:close/>
                    <a:moveTo>
                      <a:pt x="628" y="139"/>
                    </a:moveTo>
                    <a:cubicBezTo>
                      <a:pt x="647" y="139"/>
                      <a:pt x="667" y="144"/>
                      <a:pt x="690" y="157"/>
                    </a:cubicBezTo>
                    <a:cubicBezTo>
                      <a:pt x="710" y="177"/>
                      <a:pt x="729" y="192"/>
                      <a:pt x="747" y="203"/>
                    </a:cubicBezTo>
                    <a:lnTo>
                      <a:pt x="747" y="203"/>
                    </a:lnTo>
                    <a:cubicBezTo>
                      <a:pt x="734" y="400"/>
                      <a:pt x="715" y="611"/>
                      <a:pt x="508" y="611"/>
                    </a:cubicBezTo>
                    <a:cubicBezTo>
                      <a:pt x="503" y="611"/>
                      <a:pt x="497" y="610"/>
                      <a:pt x="490" y="610"/>
                    </a:cubicBezTo>
                    <a:cubicBezTo>
                      <a:pt x="426" y="598"/>
                      <a:pt x="367" y="541"/>
                      <a:pt x="373" y="477"/>
                    </a:cubicBezTo>
                    <a:cubicBezTo>
                      <a:pt x="376" y="409"/>
                      <a:pt x="428" y="385"/>
                      <a:pt x="445" y="360"/>
                    </a:cubicBezTo>
                    <a:cubicBezTo>
                      <a:pt x="483" y="301"/>
                      <a:pt x="526" y="139"/>
                      <a:pt x="628" y="139"/>
                    </a:cubicBezTo>
                    <a:close/>
                    <a:moveTo>
                      <a:pt x="794" y="0"/>
                    </a:moveTo>
                    <a:cubicBezTo>
                      <a:pt x="785" y="0"/>
                      <a:pt x="777" y="0"/>
                      <a:pt x="767" y="1"/>
                    </a:cubicBezTo>
                    <a:cubicBezTo>
                      <a:pt x="758" y="44"/>
                      <a:pt x="754" y="94"/>
                      <a:pt x="750" y="146"/>
                    </a:cubicBezTo>
                    <a:lnTo>
                      <a:pt x="750" y="146"/>
                    </a:lnTo>
                    <a:cubicBezTo>
                      <a:pt x="735" y="143"/>
                      <a:pt x="719" y="136"/>
                      <a:pt x="709" y="126"/>
                    </a:cubicBezTo>
                    <a:cubicBezTo>
                      <a:pt x="604" y="68"/>
                      <a:pt x="509" y="43"/>
                      <a:pt x="429" y="43"/>
                    </a:cubicBezTo>
                    <a:cubicBezTo>
                      <a:pt x="84" y="43"/>
                      <a:pt x="1" y="498"/>
                      <a:pt x="440" y="726"/>
                    </a:cubicBezTo>
                    <a:cubicBezTo>
                      <a:pt x="525" y="794"/>
                      <a:pt x="611" y="823"/>
                      <a:pt x="692" y="823"/>
                    </a:cubicBezTo>
                    <a:cubicBezTo>
                      <a:pt x="1055" y="823"/>
                      <a:pt x="1315" y="253"/>
                      <a:pt x="899" y="32"/>
                    </a:cubicBezTo>
                    <a:lnTo>
                      <a:pt x="899" y="32"/>
                    </a:lnTo>
                    <a:lnTo>
                      <a:pt x="899" y="34"/>
                    </a:lnTo>
                    <a:lnTo>
                      <a:pt x="899" y="34"/>
                    </a:lnTo>
                    <a:cubicBezTo>
                      <a:pt x="876" y="13"/>
                      <a:pt x="842" y="0"/>
                      <a:pt x="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022;p33">
                <a:extLst>
                  <a:ext uri="{FF2B5EF4-FFF2-40B4-BE49-F238E27FC236}">
                    <a16:creationId xmlns:a16="http://schemas.microsoft.com/office/drawing/2014/main" id="{AD3B6B9D-D6EA-A359-05A8-3B9C86074034}"/>
                  </a:ext>
                </a:extLst>
              </p:cNvPr>
              <p:cNvSpPr/>
              <p:nvPr/>
            </p:nvSpPr>
            <p:spPr>
              <a:xfrm>
                <a:off x="5633533" y="1149794"/>
                <a:ext cx="44683" cy="3234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86" extrusionOk="0">
                    <a:moveTo>
                      <a:pt x="202" y="348"/>
                    </a:moveTo>
                    <a:lnTo>
                      <a:pt x="202" y="355"/>
                    </a:lnTo>
                    <a:cubicBezTo>
                      <a:pt x="202" y="353"/>
                      <a:pt x="202" y="350"/>
                      <a:pt x="202" y="348"/>
                    </a:cubicBezTo>
                    <a:close/>
                    <a:moveTo>
                      <a:pt x="965" y="123"/>
                    </a:moveTo>
                    <a:cubicBezTo>
                      <a:pt x="988" y="123"/>
                      <a:pt x="1015" y="201"/>
                      <a:pt x="1000" y="227"/>
                    </a:cubicBezTo>
                    <a:cubicBezTo>
                      <a:pt x="977" y="322"/>
                      <a:pt x="873" y="378"/>
                      <a:pt x="784" y="389"/>
                    </a:cubicBezTo>
                    <a:cubicBezTo>
                      <a:pt x="705" y="395"/>
                      <a:pt x="638" y="401"/>
                      <a:pt x="575" y="401"/>
                    </a:cubicBezTo>
                    <a:cubicBezTo>
                      <a:pt x="456" y="401"/>
                      <a:pt x="355" y="377"/>
                      <a:pt x="224" y="277"/>
                    </a:cubicBezTo>
                    <a:lnTo>
                      <a:pt x="224" y="277"/>
                    </a:lnTo>
                    <a:cubicBezTo>
                      <a:pt x="257" y="217"/>
                      <a:pt x="326" y="174"/>
                      <a:pt x="396" y="174"/>
                    </a:cubicBezTo>
                    <a:cubicBezTo>
                      <a:pt x="410" y="174"/>
                      <a:pt x="423" y="176"/>
                      <a:pt x="436" y="179"/>
                    </a:cubicBezTo>
                    <a:cubicBezTo>
                      <a:pt x="535" y="201"/>
                      <a:pt x="592" y="287"/>
                      <a:pt x="656" y="343"/>
                    </a:cubicBezTo>
                    <a:lnTo>
                      <a:pt x="939" y="261"/>
                    </a:lnTo>
                    <a:cubicBezTo>
                      <a:pt x="926" y="259"/>
                      <a:pt x="906" y="186"/>
                      <a:pt x="957" y="136"/>
                    </a:cubicBezTo>
                    <a:lnTo>
                      <a:pt x="957" y="136"/>
                    </a:lnTo>
                    <a:lnTo>
                      <a:pt x="949" y="137"/>
                    </a:lnTo>
                    <a:cubicBezTo>
                      <a:pt x="954" y="127"/>
                      <a:pt x="959" y="123"/>
                      <a:pt x="965" y="123"/>
                    </a:cubicBezTo>
                    <a:close/>
                    <a:moveTo>
                      <a:pt x="611" y="0"/>
                    </a:moveTo>
                    <a:cubicBezTo>
                      <a:pt x="545" y="0"/>
                      <a:pt x="479" y="14"/>
                      <a:pt x="422" y="38"/>
                    </a:cubicBezTo>
                    <a:cubicBezTo>
                      <a:pt x="278" y="90"/>
                      <a:pt x="125" y="130"/>
                      <a:pt x="0" y="269"/>
                    </a:cubicBezTo>
                    <a:cubicBezTo>
                      <a:pt x="5" y="554"/>
                      <a:pt x="264" y="785"/>
                      <a:pt x="548" y="785"/>
                    </a:cubicBezTo>
                    <a:cubicBezTo>
                      <a:pt x="567" y="785"/>
                      <a:pt x="586" y="784"/>
                      <a:pt x="605" y="782"/>
                    </a:cubicBezTo>
                    <a:cubicBezTo>
                      <a:pt x="895" y="766"/>
                      <a:pt x="1000" y="458"/>
                      <a:pt x="1035" y="236"/>
                    </a:cubicBezTo>
                    <a:cubicBezTo>
                      <a:pt x="1085" y="77"/>
                      <a:pt x="997" y="2"/>
                      <a:pt x="889" y="2"/>
                    </a:cubicBezTo>
                    <a:cubicBezTo>
                      <a:pt x="850" y="2"/>
                      <a:pt x="808" y="12"/>
                      <a:pt x="770" y="31"/>
                    </a:cubicBezTo>
                    <a:lnTo>
                      <a:pt x="770" y="31"/>
                    </a:lnTo>
                    <a:cubicBezTo>
                      <a:pt x="720" y="10"/>
                      <a:pt x="666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023;p33">
                <a:extLst>
                  <a:ext uri="{FF2B5EF4-FFF2-40B4-BE49-F238E27FC236}">
                    <a16:creationId xmlns:a16="http://schemas.microsoft.com/office/drawing/2014/main" id="{051B77D7-B08E-5C25-DAA2-821E6B3B6159}"/>
                  </a:ext>
                </a:extLst>
              </p:cNvPr>
              <p:cNvSpPr/>
              <p:nvPr/>
            </p:nvSpPr>
            <p:spPr>
              <a:xfrm>
                <a:off x="5731129" y="1112352"/>
                <a:ext cx="41968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96" extrusionOk="0">
                    <a:moveTo>
                      <a:pt x="695" y="293"/>
                    </a:moveTo>
                    <a:lnTo>
                      <a:pt x="695" y="293"/>
                    </a:lnTo>
                    <a:cubicBezTo>
                      <a:pt x="703" y="301"/>
                      <a:pt x="710" y="309"/>
                      <a:pt x="716" y="318"/>
                    </a:cubicBezTo>
                    <a:lnTo>
                      <a:pt x="716" y="318"/>
                    </a:lnTo>
                    <a:lnTo>
                      <a:pt x="695" y="293"/>
                    </a:lnTo>
                    <a:close/>
                    <a:moveTo>
                      <a:pt x="607" y="383"/>
                    </a:moveTo>
                    <a:cubicBezTo>
                      <a:pt x="653" y="383"/>
                      <a:pt x="700" y="385"/>
                      <a:pt x="748" y="389"/>
                    </a:cubicBezTo>
                    <a:lnTo>
                      <a:pt x="748" y="389"/>
                    </a:lnTo>
                    <a:cubicBezTo>
                      <a:pt x="775" y="498"/>
                      <a:pt x="729" y="628"/>
                      <a:pt x="606" y="628"/>
                    </a:cubicBezTo>
                    <a:cubicBezTo>
                      <a:pt x="587" y="628"/>
                      <a:pt x="567" y="625"/>
                      <a:pt x="544" y="618"/>
                    </a:cubicBezTo>
                    <a:cubicBezTo>
                      <a:pt x="379" y="541"/>
                      <a:pt x="293" y="559"/>
                      <a:pt x="115" y="454"/>
                    </a:cubicBezTo>
                    <a:cubicBezTo>
                      <a:pt x="283" y="408"/>
                      <a:pt x="443" y="383"/>
                      <a:pt x="607" y="383"/>
                    </a:cubicBezTo>
                    <a:close/>
                    <a:moveTo>
                      <a:pt x="590" y="0"/>
                    </a:moveTo>
                    <a:cubicBezTo>
                      <a:pt x="340" y="0"/>
                      <a:pt x="89" y="185"/>
                      <a:pt x="80" y="448"/>
                    </a:cubicBezTo>
                    <a:cubicBezTo>
                      <a:pt x="1" y="674"/>
                      <a:pt x="215" y="895"/>
                      <a:pt x="431" y="895"/>
                    </a:cubicBezTo>
                    <a:cubicBezTo>
                      <a:pt x="491" y="895"/>
                      <a:pt x="550" y="878"/>
                      <a:pt x="604" y="840"/>
                    </a:cubicBezTo>
                    <a:cubicBezTo>
                      <a:pt x="790" y="664"/>
                      <a:pt x="1020" y="486"/>
                      <a:pt x="1001" y="207"/>
                    </a:cubicBezTo>
                    <a:lnTo>
                      <a:pt x="993" y="160"/>
                    </a:lnTo>
                    <a:cubicBezTo>
                      <a:pt x="896" y="87"/>
                      <a:pt x="783" y="22"/>
                      <a:pt x="660" y="5"/>
                    </a:cubicBezTo>
                    <a:cubicBezTo>
                      <a:pt x="637" y="2"/>
                      <a:pt x="613" y="0"/>
                      <a:pt x="5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024;p33">
                <a:extLst>
                  <a:ext uri="{FF2B5EF4-FFF2-40B4-BE49-F238E27FC236}">
                    <a16:creationId xmlns:a16="http://schemas.microsoft.com/office/drawing/2014/main" id="{A15B38ED-6243-3559-B860-F73E1BFAB6AC}"/>
                  </a:ext>
                </a:extLst>
              </p:cNvPr>
              <p:cNvSpPr/>
              <p:nvPr/>
            </p:nvSpPr>
            <p:spPr>
              <a:xfrm>
                <a:off x="5812514" y="1091903"/>
                <a:ext cx="43285" cy="3970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65" extrusionOk="0">
                    <a:moveTo>
                      <a:pt x="758" y="368"/>
                    </a:moveTo>
                    <a:cubicBezTo>
                      <a:pt x="770" y="368"/>
                      <a:pt x="780" y="400"/>
                      <a:pt x="770" y="440"/>
                    </a:cubicBezTo>
                    <a:cubicBezTo>
                      <a:pt x="754" y="585"/>
                      <a:pt x="645" y="681"/>
                      <a:pt x="524" y="681"/>
                    </a:cubicBezTo>
                    <a:cubicBezTo>
                      <a:pt x="488" y="681"/>
                      <a:pt x="451" y="673"/>
                      <a:pt x="416" y="656"/>
                    </a:cubicBezTo>
                    <a:cubicBezTo>
                      <a:pt x="330" y="610"/>
                      <a:pt x="74" y="655"/>
                      <a:pt x="119" y="461"/>
                    </a:cubicBezTo>
                    <a:cubicBezTo>
                      <a:pt x="151" y="391"/>
                      <a:pt x="213" y="372"/>
                      <a:pt x="284" y="372"/>
                    </a:cubicBezTo>
                    <a:cubicBezTo>
                      <a:pt x="366" y="372"/>
                      <a:pt x="459" y="397"/>
                      <a:pt x="533" y="397"/>
                    </a:cubicBezTo>
                    <a:cubicBezTo>
                      <a:pt x="550" y="397"/>
                      <a:pt x="565" y="395"/>
                      <a:pt x="579" y="392"/>
                    </a:cubicBezTo>
                    <a:cubicBezTo>
                      <a:pt x="603" y="391"/>
                      <a:pt x="646" y="389"/>
                      <a:pt x="683" y="389"/>
                    </a:cubicBezTo>
                    <a:cubicBezTo>
                      <a:pt x="703" y="389"/>
                      <a:pt x="721" y="390"/>
                      <a:pt x="732" y="391"/>
                    </a:cubicBezTo>
                    <a:cubicBezTo>
                      <a:pt x="733" y="392"/>
                      <a:pt x="735" y="392"/>
                      <a:pt x="736" y="392"/>
                    </a:cubicBezTo>
                    <a:cubicBezTo>
                      <a:pt x="745" y="392"/>
                      <a:pt x="742" y="379"/>
                      <a:pt x="753" y="370"/>
                    </a:cubicBezTo>
                    <a:cubicBezTo>
                      <a:pt x="754" y="369"/>
                      <a:pt x="756" y="368"/>
                      <a:pt x="758" y="368"/>
                    </a:cubicBezTo>
                    <a:close/>
                    <a:moveTo>
                      <a:pt x="612" y="1"/>
                    </a:moveTo>
                    <a:cubicBezTo>
                      <a:pt x="359" y="1"/>
                      <a:pt x="145" y="215"/>
                      <a:pt x="85" y="450"/>
                    </a:cubicBezTo>
                    <a:cubicBezTo>
                      <a:pt x="1" y="646"/>
                      <a:pt x="108" y="965"/>
                      <a:pt x="361" y="965"/>
                    </a:cubicBezTo>
                    <a:cubicBezTo>
                      <a:pt x="384" y="965"/>
                      <a:pt x="409" y="962"/>
                      <a:pt x="436" y="956"/>
                    </a:cubicBezTo>
                    <a:cubicBezTo>
                      <a:pt x="568" y="923"/>
                      <a:pt x="645" y="815"/>
                      <a:pt x="713" y="746"/>
                    </a:cubicBezTo>
                    <a:cubicBezTo>
                      <a:pt x="826" y="601"/>
                      <a:pt x="1005" y="571"/>
                      <a:pt x="1042" y="354"/>
                    </a:cubicBezTo>
                    <a:cubicBezTo>
                      <a:pt x="1052" y="164"/>
                      <a:pt x="878" y="52"/>
                      <a:pt x="729" y="16"/>
                    </a:cubicBezTo>
                    <a:cubicBezTo>
                      <a:pt x="689" y="6"/>
                      <a:pt x="650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1" name="Google Shape;1331;p48"/>
          <p:cNvSpPr txBox="1">
            <a:spLocks noGrp="1"/>
          </p:cNvSpPr>
          <p:nvPr>
            <p:ph type="subTitle" idx="1"/>
          </p:nvPr>
        </p:nvSpPr>
        <p:spPr>
          <a:xfrm>
            <a:off x="1481895" y="2359092"/>
            <a:ext cx="3281357" cy="103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2 Tacos;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2 Alvos;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1 Bola pequena.</a:t>
            </a:r>
            <a:endParaRPr sz="2400" dirty="0"/>
          </a:p>
        </p:txBody>
      </p:sp>
      <p:sp>
        <p:nvSpPr>
          <p:cNvPr id="1332" name="Google Shape;1332;p48"/>
          <p:cNvSpPr txBox="1">
            <a:spLocks noGrp="1"/>
          </p:cNvSpPr>
          <p:nvPr>
            <p:ph type="ctrTitle"/>
          </p:nvPr>
        </p:nvSpPr>
        <p:spPr>
          <a:xfrm>
            <a:off x="1022436" y="861417"/>
            <a:ext cx="6043057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EQUIPAMENTOS</a:t>
            </a:r>
            <a:endParaRPr sz="6000" dirty="0"/>
          </a:p>
        </p:txBody>
      </p:sp>
      <p:grpSp>
        <p:nvGrpSpPr>
          <p:cNvPr id="2" name="Google Shape;1583;p49">
            <a:extLst>
              <a:ext uri="{FF2B5EF4-FFF2-40B4-BE49-F238E27FC236}">
                <a16:creationId xmlns:a16="http://schemas.microsoft.com/office/drawing/2014/main" id="{B492D824-4403-7EDD-53BD-ABAE9D9E1D8B}"/>
              </a:ext>
            </a:extLst>
          </p:cNvPr>
          <p:cNvGrpSpPr/>
          <p:nvPr/>
        </p:nvGrpSpPr>
        <p:grpSpPr>
          <a:xfrm rot="5701811">
            <a:off x="6680884" y="1612231"/>
            <a:ext cx="2500805" cy="1812415"/>
            <a:chOff x="5804550" y="129926"/>
            <a:chExt cx="2766350" cy="2116650"/>
          </a:xfrm>
        </p:grpSpPr>
        <p:sp>
          <p:nvSpPr>
            <p:cNvPr id="3" name="Google Shape;1584;p49">
              <a:extLst>
                <a:ext uri="{FF2B5EF4-FFF2-40B4-BE49-F238E27FC236}">
                  <a16:creationId xmlns:a16="http://schemas.microsoft.com/office/drawing/2014/main" id="{D034DC86-77B1-6B49-CC8D-D23996DEA5C6}"/>
                </a:ext>
              </a:extLst>
            </p:cNvPr>
            <p:cNvSpPr/>
            <p:nvPr/>
          </p:nvSpPr>
          <p:spPr>
            <a:xfrm>
              <a:off x="8425775" y="2081225"/>
              <a:ext cx="118325" cy="148600"/>
            </a:xfrm>
            <a:custGeom>
              <a:avLst/>
              <a:gdLst/>
              <a:ahLst/>
              <a:cxnLst/>
              <a:rect l="l" t="t" r="r" b="b"/>
              <a:pathLst>
                <a:path w="4733" h="5944" extrusionOk="0">
                  <a:moveTo>
                    <a:pt x="3943" y="1"/>
                  </a:moveTo>
                  <a:cubicBezTo>
                    <a:pt x="3885" y="1"/>
                    <a:pt x="3827" y="10"/>
                    <a:pt x="3771" y="28"/>
                  </a:cubicBezTo>
                  <a:cubicBezTo>
                    <a:pt x="3587" y="65"/>
                    <a:pt x="3291" y="250"/>
                    <a:pt x="3217" y="805"/>
                  </a:cubicBezTo>
                  <a:cubicBezTo>
                    <a:pt x="3217" y="842"/>
                    <a:pt x="3254" y="2875"/>
                    <a:pt x="925" y="4169"/>
                  </a:cubicBezTo>
                  <a:cubicBezTo>
                    <a:pt x="925" y="4206"/>
                    <a:pt x="888" y="4243"/>
                    <a:pt x="888" y="4243"/>
                  </a:cubicBezTo>
                  <a:cubicBezTo>
                    <a:pt x="888" y="4539"/>
                    <a:pt x="962" y="4983"/>
                    <a:pt x="1221" y="5241"/>
                  </a:cubicBezTo>
                  <a:cubicBezTo>
                    <a:pt x="1257" y="5278"/>
                    <a:pt x="1294" y="5315"/>
                    <a:pt x="1331" y="5352"/>
                  </a:cubicBezTo>
                  <a:cubicBezTo>
                    <a:pt x="888" y="5611"/>
                    <a:pt x="481" y="5722"/>
                    <a:pt x="111" y="5759"/>
                  </a:cubicBezTo>
                  <a:cubicBezTo>
                    <a:pt x="37" y="5759"/>
                    <a:pt x="0" y="5796"/>
                    <a:pt x="0" y="5833"/>
                  </a:cubicBezTo>
                  <a:cubicBezTo>
                    <a:pt x="0" y="5870"/>
                    <a:pt x="37" y="5870"/>
                    <a:pt x="37" y="5907"/>
                  </a:cubicBezTo>
                  <a:cubicBezTo>
                    <a:pt x="37" y="5907"/>
                    <a:pt x="74" y="5944"/>
                    <a:pt x="111" y="5944"/>
                  </a:cubicBezTo>
                  <a:cubicBezTo>
                    <a:pt x="592" y="5944"/>
                    <a:pt x="1110" y="5833"/>
                    <a:pt x="1701" y="5537"/>
                  </a:cubicBezTo>
                  <a:cubicBezTo>
                    <a:pt x="1997" y="5389"/>
                    <a:pt x="2256" y="5241"/>
                    <a:pt x="2478" y="5056"/>
                  </a:cubicBezTo>
                  <a:cubicBezTo>
                    <a:pt x="3143" y="4576"/>
                    <a:pt x="3698" y="3910"/>
                    <a:pt x="4141" y="3097"/>
                  </a:cubicBezTo>
                  <a:cubicBezTo>
                    <a:pt x="4622" y="2136"/>
                    <a:pt x="4733" y="1138"/>
                    <a:pt x="4511" y="324"/>
                  </a:cubicBezTo>
                  <a:cubicBezTo>
                    <a:pt x="4474" y="287"/>
                    <a:pt x="4474" y="250"/>
                    <a:pt x="4437" y="250"/>
                  </a:cubicBezTo>
                  <a:cubicBezTo>
                    <a:pt x="4298" y="84"/>
                    <a:pt x="4118" y="1"/>
                    <a:pt x="3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85;p49">
              <a:extLst>
                <a:ext uri="{FF2B5EF4-FFF2-40B4-BE49-F238E27FC236}">
                  <a16:creationId xmlns:a16="http://schemas.microsoft.com/office/drawing/2014/main" id="{A704F6E8-FB73-F2CC-8169-268C94C5AAF9}"/>
                </a:ext>
              </a:extLst>
            </p:cNvPr>
            <p:cNvSpPr/>
            <p:nvPr/>
          </p:nvSpPr>
          <p:spPr>
            <a:xfrm>
              <a:off x="8496025" y="2050500"/>
              <a:ext cx="47150" cy="23825"/>
            </a:xfrm>
            <a:custGeom>
              <a:avLst/>
              <a:gdLst/>
              <a:ahLst/>
              <a:cxnLst/>
              <a:rect l="l" t="t" r="r" b="b"/>
              <a:pathLst>
                <a:path w="1886" h="953" extrusionOk="0">
                  <a:moveTo>
                    <a:pt x="703" y="0"/>
                  </a:moveTo>
                  <a:cubicBezTo>
                    <a:pt x="592" y="0"/>
                    <a:pt x="481" y="37"/>
                    <a:pt x="370" y="74"/>
                  </a:cubicBezTo>
                  <a:cubicBezTo>
                    <a:pt x="259" y="74"/>
                    <a:pt x="222" y="111"/>
                    <a:pt x="148" y="148"/>
                  </a:cubicBezTo>
                  <a:cubicBezTo>
                    <a:pt x="148" y="148"/>
                    <a:pt x="111" y="185"/>
                    <a:pt x="111" y="185"/>
                  </a:cubicBezTo>
                  <a:cubicBezTo>
                    <a:pt x="74" y="222"/>
                    <a:pt x="37" y="222"/>
                    <a:pt x="37" y="222"/>
                  </a:cubicBezTo>
                  <a:cubicBezTo>
                    <a:pt x="0" y="259"/>
                    <a:pt x="0" y="296"/>
                    <a:pt x="0" y="333"/>
                  </a:cubicBezTo>
                  <a:cubicBezTo>
                    <a:pt x="0" y="370"/>
                    <a:pt x="37" y="370"/>
                    <a:pt x="37" y="370"/>
                  </a:cubicBezTo>
                  <a:cubicBezTo>
                    <a:pt x="37" y="370"/>
                    <a:pt x="74" y="407"/>
                    <a:pt x="111" y="407"/>
                  </a:cubicBezTo>
                  <a:lnTo>
                    <a:pt x="296" y="407"/>
                  </a:lnTo>
                  <a:cubicBezTo>
                    <a:pt x="333" y="407"/>
                    <a:pt x="370" y="370"/>
                    <a:pt x="407" y="370"/>
                  </a:cubicBezTo>
                  <a:cubicBezTo>
                    <a:pt x="481" y="370"/>
                    <a:pt x="518" y="370"/>
                    <a:pt x="592" y="407"/>
                  </a:cubicBezTo>
                  <a:lnTo>
                    <a:pt x="703" y="407"/>
                  </a:lnTo>
                  <a:cubicBezTo>
                    <a:pt x="814" y="407"/>
                    <a:pt x="925" y="407"/>
                    <a:pt x="998" y="444"/>
                  </a:cubicBezTo>
                  <a:cubicBezTo>
                    <a:pt x="1109" y="481"/>
                    <a:pt x="1183" y="518"/>
                    <a:pt x="1257" y="555"/>
                  </a:cubicBezTo>
                  <a:lnTo>
                    <a:pt x="1331" y="592"/>
                  </a:lnTo>
                  <a:cubicBezTo>
                    <a:pt x="1405" y="629"/>
                    <a:pt x="1442" y="666"/>
                    <a:pt x="1516" y="703"/>
                  </a:cubicBezTo>
                  <a:cubicBezTo>
                    <a:pt x="1590" y="777"/>
                    <a:pt x="1627" y="814"/>
                    <a:pt x="1664" y="851"/>
                  </a:cubicBezTo>
                  <a:lnTo>
                    <a:pt x="1738" y="925"/>
                  </a:lnTo>
                  <a:cubicBezTo>
                    <a:pt x="1756" y="943"/>
                    <a:pt x="1775" y="952"/>
                    <a:pt x="1793" y="952"/>
                  </a:cubicBezTo>
                  <a:cubicBezTo>
                    <a:pt x="1812" y="952"/>
                    <a:pt x="1830" y="943"/>
                    <a:pt x="1849" y="925"/>
                  </a:cubicBezTo>
                  <a:cubicBezTo>
                    <a:pt x="1886" y="888"/>
                    <a:pt x="1886" y="851"/>
                    <a:pt x="1886" y="814"/>
                  </a:cubicBezTo>
                  <a:lnTo>
                    <a:pt x="1849" y="740"/>
                  </a:lnTo>
                  <a:lnTo>
                    <a:pt x="1849" y="703"/>
                  </a:lnTo>
                  <a:cubicBezTo>
                    <a:pt x="1812" y="629"/>
                    <a:pt x="1812" y="555"/>
                    <a:pt x="1738" y="518"/>
                  </a:cubicBezTo>
                  <a:cubicBezTo>
                    <a:pt x="1738" y="444"/>
                    <a:pt x="1664" y="407"/>
                    <a:pt x="1627" y="370"/>
                  </a:cubicBezTo>
                  <a:cubicBezTo>
                    <a:pt x="1590" y="296"/>
                    <a:pt x="1553" y="259"/>
                    <a:pt x="1516" y="222"/>
                  </a:cubicBezTo>
                  <a:cubicBezTo>
                    <a:pt x="1368" y="148"/>
                    <a:pt x="1257" y="74"/>
                    <a:pt x="1109" y="37"/>
                  </a:cubicBezTo>
                  <a:cubicBezTo>
                    <a:pt x="998" y="0"/>
                    <a:pt x="888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86;p49">
              <a:extLst>
                <a:ext uri="{FF2B5EF4-FFF2-40B4-BE49-F238E27FC236}">
                  <a16:creationId xmlns:a16="http://schemas.microsoft.com/office/drawing/2014/main" id="{FBC69A24-77D6-C625-4F69-F3B608294918}"/>
                </a:ext>
              </a:extLst>
            </p:cNvPr>
            <p:cNvSpPr/>
            <p:nvPr/>
          </p:nvSpPr>
          <p:spPr>
            <a:xfrm>
              <a:off x="8398050" y="2185975"/>
              <a:ext cx="22200" cy="40150"/>
            </a:xfrm>
            <a:custGeom>
              <a:avLst/>
              <a:gdLst/>
              <a:ahLst/>
              <a:cxnLst/>
              <a:rect l="l" t="t" r="r" b="b"/>
              <a:pathLst>
                <a:path w="888" h="1606" extrusionOk="0">
                  <a:moveTo>
                    <a:pt x="257" y="1"/>
                  </a:moveTo>
                  <a:cubicBezTo>
                    <a:pt x="222" y="1"/>
                    <a:pt x="185" y="27"/>
                    <a:pt x="185" y="53"/>
                  </a:cubicBezTo>
                  <a:cubicBezTo>
                    <a:pt x="74" y="164"/>
                    <a:pt x="37" y="312"/>
                    <a:pt x="0" y="497"/>
                  </a:cubicBezTo>
                  <a:cubicBezTo>
                    <a:pt x="0" y="645"/>
                    <a:pt x="37" y="793"/>
                    <a:pt x="111" y="977"/>
                  </a:cubicBezTo>
                  <a:cubicBezTo>
                    <a:pt x="148" y="1088"/>
                    <a:pt x="222" y="1199"/>
                    <a:pt x="296" y="1273"/>
                  </a:cubicBezTo>
                  <a:cubicBezTo>
                    <a:pt x="407" y="1421"/>
                    <a:pt x="555" y="1532"/>
                    <a:pt x="740" y="1606"/>
                  </a:cubicBezTo>
                  <a:cubicBezTo>
                    <a:pt x="777" y="1606"/>
                    <a:pt x="851" y="1606"/>
                    <a:pt x="851" y="1569"/>
                  </a:cubicBezTo>
                  <a:cubicBezTo>
                    <a:pt x="888" y="1532"/>
                    <a:pt x="888" y="1495"/>
                    <a:pt x="851" y="1458"/>
                  </a:cubicBezTo>
                  <a:cubicBezTo>
                    <a:pt x="851" y="1421"/>
                    <a:pt x="740" y="1310"/>
                    <a:pt x="740" y="1310"/>
                  </a:cubicBezTo>
                  <a:cubicBezTo>
                    <a:pt x="703" y="1273"/>
                    <a:pt x="629" y="1199"/>
                    <a:pt x="592" y="1162"/>
                  </a:cubicBezTo>
                  <a:cubicBezTo>
                    <a:pt x="555" y="1051"/>
                    <a:pt x="481" y="940"/>
                    <a:pt x="407" y="830"/>
                  </a:cubicBezTo>
                  <a:cubicBezTo>
                    <a:pt x="370" y="719"/>
                    <a:pt x="333" y="608"/>
                    <a:pt x="333" y="497"/>
                  </a:cubicBezTo>
                  <a:cubicBezTo>
                    <a:pt x="296" y="386"/>
                    <a:pt x="296" y="238"/>
                    <a:pt x="333" y="127"/>
                  </a:cubicBezTo>
                  <a:cubicBezTo>
                    <a:pt x="333" y="90"/>
                    <a:pt x="333" y="53"/>
                    <a:pt x="296" y="53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285" y="5"/>
                    <a:pt x="271" y="1"/>
                    <a:pt x="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87;p49">
              <a:extLst>
                <a:ext uri="{FF2B5EF4-FFF2-40B4-BE49-F238E27FC236}">
                  <a16:creationId xmlns:a16="http://schemas.microsoft.com/office/drawing/2014/main" id="{A8891258-E86E-6936-7351-0A5322305EE9}"/>
                </a:ext>
              </a:extLst>
            </p:cNvPr>
            <p:cNvSpPr/>
            <p:nvPr/>
          </p:nvSpPr>
          <p:spPr>
            <a:xfrm>
              <a:off x="8410050" y="2067125"/>
              <a:ext cx="85075" cy="115050"/>
            </a:xfrm>
            <a:custGeom>
              <a:avLst/>
              <a:gdLst/>
              <a:ahLst/>
              <a:cxnLst/>
              <a:rect l="l" t="t" r="r" b="b"/>
              <a:pathLst>
                <a:path w="3403" h="4602" extrusionOk="0">
                  <a:moveTo>
                    <a:pt x="3180" y="1"/>
                  </a:moveTo>
                  <a:cubicBezTo>
                    <a:pt x="3143" y="1"/>
                    <a:pt x="3107" y="38"/>
                    <a:pt x="3107" y="75"/>
                  </a:cubicBezTo>
                  <a:cubicBezTo>
                    <a:pt x="3033" y="519"/>
                    <a:pt x="2922" y="962"/>
                    <a:pt x="2737" y="1443"/>
                  </a:cubicBezTo>
                  <a:cubicBezTo>
                    <a:pt x="2589" y="1886"/>
                    <a:pt x="2367" y="2293"/>
                    <a:pt x="2108" y="2626"/>
                  </a:cubicBezTo>
                  <a:cubicBezTo>
                    <a:pt x="1850" y="3033"/>
                    <a:pt x="1554" y="3365"/>
                    <a:pt x="1221" y="3624"/>
                  </a:cubicBezTo>
                  <a:cubicBezTo>
                    <a:pt x="888" y="3920"/>
                    <a:pt x="482" y="4179"/>
                    <a:pt x="75" y="4437"/>
                  </a:cubicBezTo>
                  <a:cubicBezTo>
                    <a:pt x="38" y="4437"/>
                    <a:pt x="1" y="4511"/>
                    <a:pt x="38" y="4548"/>
                  </a:cubicBezTo>
                  <a:cubicBezTo>
                    <a:pt x="38" y="4548"/>
                    <a:pt x="38" y="4548"/>
                    <a:pt x="38" y="4585"/>
                  </a:cubicBezTo>
                  <a:cubicBezTo>
                    <a:pt x="63" y="4585"/>
                    <a:pt x="87" y="4602"/>
                    <a:pt x="112" y="4602"/>
                  </a:cubicBezTo>
                  <a:cubicBezTo>
                    <a:pt x="124" y="4602"/>
                    <a:pt x="137" y="4598"/>
                    <a:pt x="149" y="4585"/>
                  </a:cubicBezTo>
                  <a:cubicBezTo>
                    <a:pt x="371" y="4548"/>
                    <a:pt x="593" y="4474"/>
                    <a:pt x="851" y="4363"/>
                  </a:cubicBezTo>
                  <a:lnTo>
                    <a:pt x="962" y="4290"/>
                  </a:lnTo>
                  <a:cubicBezTo>
                    <a:pt x="1147" y="4216"/>
                    <a:pt x="1332" y="4105"/>
                    <a:pt x="1480" y="3994"/>
                  </a:cubicBezTo>
                  <a:cubicBezTo>
                    <a:pt x="1886" y="3735"/>
                    <a:pt x="2219" y="3365"/>
                    <a:pt x="2552" y="2922"/>
                  </a:cubicBezTo>
                  <a:cubicBezTo>
                    <a:pt x="3107" y="2071"/>
                    <a:pt x="3402" y="1073"/>
                    <a:pt x="3291" y="75"/>
                  </a:cubicBezTo>
                  <a:cubicBezTo>
                    <a:pt x="3291" y="75"/>
                    <a:pt x="3254" y="38"/>
                    <a:pt x="3254" y="38"/>
                  </a:cubicBezTo>
                  <a:cubicBezTo>
                    <a:pt x="3254" y="38"/>
                    <a:pt x="3217" y="1"/>
                    <a:pt x="3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88;p49">
              <a:extLst>
                <a:ext uri="{FF2B5EF4-FFF2-40B4-BE49-F238E27FC236}">
                  <a16:creationId xmlns:a16="http://schemas.microsoft.com/office/drawing/2014/main" id="{350C8FA0-6B9A-7199-925C-3897D313C2BF}"/>
                </a:ext>
              </a:extLst>
            </p:cNvPr>
            <p:cNvSpPr/>
            <p:nvPr/>
          </p:nvSpPr>
          <p:spPr>
            <a:xfrm>
              <a:off x="7730725" y="1527375"/>
              <a:ext cx="736675" cy="535850"/>
            </a:xfrm>
            <a:custGeom>
              <a:avLst/>
              <a:gdLst/>
              <a:ahLst/>
              <a:cxnLst/>
              <a:rect l="l" t="t" r="r" b="b"/>
              <a:pathLst>
                <a:path w="29467" h="21434" extrusionOk="0">
                  <a:moveTo>
                    <a:pt x="185" y="0"/>
                  </a:moveTo>
                  <a:cubicBezTo>
                    <a:pt x="111" y="0"/>
                    <a:pt x="74" y="0"/>
                    <a:pt x="37" y="37"/>
                  </a:cubicBezTo>
                  <a:cubicBezTo>
                    <a:pt x="1" y="74"/>
                    <a:pt x="1" y="111"/>
                    <a:pt x="37" y="148"/>
                  </a:cubicBezTo>
                  <a:lnTo>
                    <a:pt x="74" y="148"/>
                  </a:lnTo>
                  <a:cubicBezTo>
                    <a:pt x="962" y="887"/>
                    <a:pt x="1923" y="1627"/>
                    <a:pt x="2810" y="2329"/>
                  </a:cubicBezTo>
                  <a:lnTo>
                    <a:pt x="3624" y="2958"/>
                  </a:lnTo>
                  <a:lnTo>
                    <a:pt x="7210" y="5694"/>
                  </a:lnTo>
                  <a:cubicBezTo>
                    <a:pt x="9576" y="7505"/>
                    <a:pt x="11979" y="9280"/>
                    <a:pt x="14456" y="11091"/>
                  </a:cubicBezTo>
                  <a:cubicBezTo>
                    <a:pt x="17155" y="13051"/>
                    <a:pt x="19447" y="14677"/>
                    <a:pt x="21813" y="16341"/>
                  </a:cubicBezTo>
                  <a:cubicBezTo>
                    <a:pt x="24327" y="18079"/>
                    <a:pt x="26841" y="19779"/>
                    <a:pt x="29281" y="21406"/>
                  </a:cubicBezTo>
                  <a:cubicBezTo>
                    <a:pt x="29318" y="21425"/>
                    <a:pt x="29346" y="21434"/>
                    <a:pt x="29369" y="21434"/>
                  </a:cubicBezTo>
                  <a:cubicBezTo>
                    <a:pt x="29392" y="21434"/>
                    <a:pt x="29411" y="21425"/>
                    <a:pt x="29429" y="21406"/>
                  </a:cubicBezTo>
                  <a:cubicBezTo>
                    <a:pt x="29466" y="21369"/>
                    <a:pt x="29429" y="21295"/>
                    <a:pt x="29429" y="21258"/>
                  </a:cubicBezTo>
                  <a:lnTo>
                    <a:pt x="29392" y="21258"/>
                  </a:lnTo>
                  <a:lnTo>
                    <a:pt x="22072" y="15971"/>
                  </a:lnTo>
                  <a:lnTo>
                    <a:pt x="20593" y="14899"/>
                  </a:lnTo>
                  <a:cubicBezTo>
                    <a:pt x="18671" y="13531"/>
                    <a:pt x="16674" y="12089"/>
                    <a:pt x="14752" y="10685"/>
                  </a:cubicBezTo>
                  <a:cubicBezTo>
                    <a:pt x="12903" y="9354"/>
                    <a:pt x="11018" y="7949"/>
                    <a:pt x="9169" y="6618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9;p49">
              <a:extLst>
                <a:ext uri="{FF2B5EF4-FFF2-40B4-BE49-F238E27FC236}">
                  <a16:creationId xmlns:a16="http://schemas.microsoft.com/office/drawing/2014/main" id="{87BC33A0-33C8-916C-06BF-4D6C48CC46C4}"/>
                </a:ext>
              </a:extLst>
            </p:cNvPr>
            <p:cNvSpPr/>
            <p:nvPr/>
          </p:nvSpPr>
          <p:spPr>
            <a:xfrm>
              <a:off x="7012575" y="924050"/>
              <a:ext cx="600800" cy="508825"/>
            </a:xfrm>
            <a:custGeom>
              <a:avLst/>
              <a:gdLst/>
              <a:ahLst/>
              <a:cxnLst/>
              <a:rect l="l" t="t" r="r" b="b"/>
              <a:pathLst>
                <a:path w="24032" h="20353" extrusionOk="0">
                  <a:moveTo>
                    <a:pt x="111" y="0"/>
                  </a:moveTo>
                  <a:cubicBezTo>
                    <a:pt x="83" y="0"/>
                    <a:pt x="56" y="10"/>
                    <a:pt x="37" y="28"/>
                  </a:cubicBezTo>
                  <a:cubicBezTo>
                    <a:pt x="0" y="65"/>
                    <a:pt x="0" y="102"/>
                    <a:pt x="37" y="139"/>
                  </a:cubicBezTo>
                  <a:cubicBezTo>
                    <a:pt x="37" y="139"/>
                    <a:pt x="5842" y="5389"/>
                    <a:pt x="5842" y="5389"/>
                  </a:cubicBezTo>
                  <a:cubicBezTo>
                    <a:pt x="7949" y="7274"/>
                    <a:pt x="10056" y="9160"/>
                    <a:pt x="11683" y="10565"/>
                  </a:cubicBezTo>
                  <a:cubicBezTo>
                    <a:pt x="13605" y="12191"/>
                    <a:pt x="15639" y="13929"/>
                    <a:pt x="17709" y="15556"/>
                  </a:cubicBezTo>
                  <a:cubicBezTo>
                    <a:pt x="20001" y="17404"/>
                    <a:pt x="21998" y="18957"/>
                    <a:pt x="23883" y="20325"/>
                  </a:cubicBezTo>
                  <a:cubicBezTo>
                    <a:pt x="23902" y="20344"/>
                    <a:pt x="23930" y="20353"/>
                    <a:pt x="23957" y="20353"/>
                  </a:cubicBezTo>
                  <a:cubicBezTo>
                    <a:pt x="23985" y="20353"/>
                    <a:pt x="24013" y="20344"/>
                    <a:pt x="24031" y="20325"/>
                  </a:cubicBezTo>
                  <a:cubicBezTo>
                    <a:pt x="24031" y="20288"/>
                    <a:pt x="24031" y="20214"/>
                    <a:pt x="23994" y="20177"/>
                  </a:cubicBezTo>
                  <a:cubicBezTo>
                    <a:pt x="22183" y="18698"/>
                    <a:pt x="20075" y="16998"/>
                    <a:pt x="17968" y="15223"/>
                  </a:cubicBezTo>
                  <a:cubicBezTo>
                    <a:pt x="16193" y="13744"/>
                    <a:pt x="14086" y="11970"/>
                    <a:pt x="12016" y="10158"/>
                  </a:cubicBezTo>
                  <a:cubicBezTo>
                    <a:pt x="10648" y="9012"/>
                    <a:pt x="9280" y="7792"/>
                    <a:pt x="7949" y="6646"/>
                  </a:cubicBezTo>
                  <a:cubicBezTo>
                    <a:pt x="7320" y="6128"/>
                    <a:pt x="6729" y="5574"/>
                    <a:pt x="6137" y="5056"/>
                  </a:cubicBezTo>
                  <a:lnTo>
                    <a:pt x="5250" y="4317"/>
                  </a:lnTo>
                  <a:cubicBezTo>
                    <a:pt x="3623" y="2912"/>
                    <a:pt x="1886" y="1433"/>
                    <a:pt x="185" y="28"/>
                  </a:cubicBezTo>
                  <a:cubicBezTo>
                    <a:pt x="167" y="10"/>
                    <a:pt x="139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90;p49">
              <a:extLst>
                <a:ext uri="{FF2B5EF4-FFF2-40B4-BE49-F238E27FC236}">
                  <a16:creationId xmlns:a16="http://schemas.microsoft.com/office/drawing/2014/main" id="{6B06B5C7-5804-4160-8148-60DE389CE068}"/>
                </a:ext>
              </a:extLst>
            </p:cNvPr>
            <p:cNvSpPr/>
            <p:nvPr/>
          </p:nvSpPr>
          <p:spPr>
            <a:xfrm>
              <a:off x="5878500" y="212125"/>
              <a:ext cx="129425" cy="170800"/>
            </a:xfrm>
            <a:custGeom>
              <a:avLst/>
              <a:gdLst/>
              <a:ahLst/>
              <a:cxnLst/>
              <a:rect l="l" t="t" r="r" b="b"/>
              <a:pathLst>
                <a:path w="5177" h="6832" extrusionOk="0">
                  <a:moveTo>
                    <a:pt x="5102" y="1"/>
                  </a:moveTo>
                  <a:cubicBezTo>
                    <a:pt x="5065" y="1"/>
                    <a:pt x="4991" y="1"/>
                    <a:pt x="4991" y="38"/>
                  </a:cubicBezTo>
                  <a:cubicBezTo>
                    <a:pt x="4695" y="666"/>
                    <a:pt x="4363" y="1295"/>
                    <a:pt x="3993" y="1886"/>
                  </a:cubicBezTo>
                  <a:cubicBezTo>
                    <a:pt x="3549" y="2589"/>
                    <a:pt x="3180" y="3106"/>
                    <a:pt x="2847" y="3587"/>
                  </a:cubicBezTo>
                  <a:cubicBezTo>
                    <a:pt x="2440" y="4141"/>
                    <a:pt x="1997" y="4659"/>
                    <a:pt x="1516" y="5214"/>
                  </a:cubicBezTo>
                  <a:cubicBezTo>
                    <a:pt x="1146" y="5620"/>
                    <a:pt x="740" y="5990"/>
                    <a:pt x="370" y="6397"/>
                  </a:cubicBezTo>
                  <a:lnTo>
                    <a:pt x="37" y="6692"/>
                  </a:lnTo>
                  <a:cubicBezTo>
                    <a:pt x="0" y="6692"/>
                    <a:pt x="0" y="6766"/>
                    <a:pt x="37" y="6803"/>
                  </a:cubicBezTo>
                  <a:cubicBezTo>
                    <a:pt x="56" y="6822"/>
                    <a:pt x="83" y="6831"/>
                    <a:pt x="111" y="6831"/>
                  </a:cubicBezTo>
                  <a:cubicBezTo>
                    <a:pt x="139" y="6831"/>
                    <a:pt x="167" y="6822"/>
                    <a:pt x="185" y="6803"/>
                  </a:cubicBezTo>
                  <a:cubicBezTo>
                    <a:pt x="481" y="6618"/>
                    <a:pt x="777" y="6434"/>
                    <a:pt x="1035" y="6212"/>
                  </a:cubicBezTo>
                  <a:cubicBezTo>
                    <a:pt x="1368" y="5953"/>
                    <a:pt x="1590" y="5731"/>
                    <a:pt x="1849" y="5509"/>
                  </a:cubicBezTo>
                  <a:cubicBezTo>
                    <a:pt x="2329" y="5066"/>
                    <a:pt x="2773" y="4548"/>
                    <a:pt x="3254" y="3920"/>
                  </a:cubicBezTo>
                  <a:cubicBezTo>
                    <a:pt x="3697" y="3291"/>
                    <a:pt x="4067" y="2700"/>
                    <a:pt x="4363" y="2108"/>
                  </a:cubicBezTo>
                  <a:cubicBezTo>
                    <a:pt x="4511" y="1775"/>
                    <a:pt x="4695" y="1443"/>
                    <a:pt x="4806" y="1147"/>
                  </a:cubicBezTo>
                  <a:lnTo>
                    <a:pt x="4843" y="1036"/>
                  </a:lnTo>
                  <a:cubicBezTo>
                    <a:pt x="4954" y="740"/>
                    <a:pt x="5065" y="444"/>
                    <a:pt x="5139" y="112"/>
                  </a:cubicBezTo>
                  <a:cubicBezTo>
                    <a:pt x="5176" y="75"/>
                    <a:pt x="5139" y="38"/>
                    <a:pt x="5139" y="38"/>
                  </a:cubicBezTo>
                  <a:cubicBezTo>
                    <a:pt x="5139" y="1"/>
                    <a:pt x="5102" y="1"/>
                    <a:pt x="5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91;p49">
              <a:extLst>
                <a:ext uri="{FF2B5EF4-FFF2-40B4-BE49-F238E27FC236}">
                  <a16:creationId xmlns:a16="http://schemas.microsoft.com/office/drawing/2014/main" id="{541411F4-0E3B-883F-13A9-7BF0CCCCFC67}"/>
                </a:ext>
              </a:extLst>
            </p:cNvPr>
            <p:cNvSpPr/>
            <p:nvPr/>
          </p:nvSpPr>
          <p:spPr>
            <a:xfrm>
              <a:off x="5835975" y="151100"/>
              <a:ext cx="221850" cy="267175"/>
            </a:xfrm>
            <a:custGeom>
              <a:avLst/>
              <a:gdLst/>
              <a:ahLst/>
              <a:cxnLst/>
              <a:rect l="l" t="t" r="r" b="b"/>
              <a:pathLst>
                <a:path w="8874" h="10687" extrusionOk="0">
                  <a:moveTo>
                    <a:pt x="6595" y="0"/>
                  </a:moveTo>
                  <a:cubicBezTo>
                    <a:pt x="6424" y="0"/>
                    <a:pt x="6258" y="12"/>
                    <a:pt x="6101" y="39"/>
                  </a:cubicBezTo>
                  <a:cubicBezTo>
                    <a:pt x="5583" y="150"/>
                    <a:pt x="5139" y="297"/>
                    <a:pt x="4733" y="519"/>
                  </a:cubicBezTo>
                  <a:cubicBezTo>
                    <a:pt x="4585" y="593"/>
                    <a:pt x="4437" y="704"/>
                    <a:pt x="4252" y="815"/>
                  </a:cubicBezTo>
                  <a:lnTo>
                    <a:pt x="4141" y="926"/>
                  </a:lnTo>
                  <a:cubicBezTo>
                    <a:pt x="4030" y="1000"/>
                    <a:pt x="3919" y="1111"/>
                    <a:pt x="3809" y="1222"/>
                  </a:cubicBezTo>
                  <a:cubicBezTo>
                    <a:pt x="3735" y="1296"/>
                    <a:pt x="3698" y="1333"/>
                    <a:pt x="3624" y="1407"/>
                  </a:cubicBezTo>
                  <a:cubicBezTo>
                    <a:pt x="2921" y="2257"/>
                    <a:pt x="2441" y="2885"/>
                    <a:pt x="1960" y="3551"/>
                  </a:cubicBezTo>
                  <a:cubicBezTo>
                    <a:pt x="1664" y="3958"/>
                    <a:pt x="1405" y="4290"/>
                    <a:pt x="1184" y="4660"/>
                  </a:cubicBezTo>
                  <a:cubicBezTo>
                    <a:pt x="1073" y="4808"/>
                    <a:pt x="925" y="5030"/>
                    <a:pt x="814" y="5251"/>
                  </a:cubicBezTo>
                  <a:cubicBezTo>
                    <a:pt x="740" y="5399"/>
                    <a:pt x="666" y="5547"/>
                    <a:pt x="629" y="5732"/>
                  </a:cubicBezTo>
                  <a:lnTo>
                    <a:pt x="555" y="5880"/>
                  </a:lnTo>
                  <a:cubicBezTo>
                    <a:pt x="111" y="6915"/>
                    <a:pt x="1" y="7839"/>
                    <a:pt x="148" y="8616"/>
                  </a:cubicBezTo>
                  <a:cubicBezTo>
                    <a:pt x="259" y="9059"/>
                    <a:pt x="444" y="9466"/>
                    <a:pt x="777" y="9836"/>
                  </a:cubicBezTo>
                  <a:lnTo>
                    <a:pt x="814" y="9910"/>
                  </a:lnTo>
                  <a:cubicBezTo>
                    <a:pt x="1147" y="10243"/>
                    <a:pt x="1553" y="10464"/>
                    <a:pt x="1923" y="10686"/>
                  </a:cubicBezTo>
                  <a:cubicBezTo>
                    <a:pt x="1960" y="10686"/>
                    <a:pt x="2034" y="10686"/>
                    <a:pt x="2071" y="10649"/>
                  </a:cubicBezTo>
                  <a:cubicBezTo>
                    <a:pt x="2071" y="10612"/>
                    <a:pt x="2071" y="10575"/>
                    <a:pt x="2034" y="10538"/>
                  </a:cubicBezTo>
                  <a:cubicBezTo>
                    <a:pt x="2034" y="10538"/>
                    <a:pt x="2034" y="10538"/>
                    <a:pt x="2034" y="10501"/>
                  </a:cubicBezTo>
                  <a:cubicBezTo>
                    <a:pt x="1701" y="10316"/>
                    <a:pt x="1368" y="10095"/>
                    <a:pt x="1147" y="9836"/>
                  </a:cubicBezTo>
                  <a:cubicBezTo>
                    <a:pt x="1110" y="9762"/>
                    <a:pt x="1073" y="9725"/>
                    <a:pt x="1036" y="9688"/>
                  </a:cubicBezTo>
                  <a:cubicBezTo>
                    <a:pt x="777" y="9355"/>
                    <a:pt x="592" y="8949"/>
                    <a:pt x="518" y="8542"/>
                  </a:cubicBezTo>
                  <a:cubicBezTo>
                    <a:pt x="407" y="7692"/>
                    <a:pt x="666" y="6841"/>
                    <a:pt x="999" y="6065"/>
                  </a:cubicBezTo>
                  <a:lnTo>
                    <a:pt x="1073" y="5917"/>
                  </a:lnTo>
                  <a:cubicBezTo>
                    <a:pt x="1110" y="5769"/>
                    <a:pt x="1184" y="5621"/>
                    <a:pt x="1258" y="5473"/>
                  </a:cubicBezTo>
                  <a:cubicBezTo>
                    <a:pt x="1368" y="5288"/>
                    <a:pt x="1479" y="5104"/>
                    <a:pt x="1590" y="4919"/>
                  </a:cubicBezTo>
                  <a:cubicBezTo>
                    <a:pt x="1849" y="4549"/>
                    <a:pt x="2145" y="4179"/>
                    <a:pt x="2367" y="3847"/>
                  </a:cubicBezTo>
                  <a:cubicBezTo>
                    <a:pt x="2884" y="3144"/>
                    <a:pt x="3402" y="2442"/>
                    <a:pt x="3993" y="1702"/>
                  </a:cubicBezTo>
                  <a:cubicBezTo>
                    <a:pt x="4030" y="1665"/>
                    <a:pt x="4104" y="1628"/>
                    <a:pt x="4141" y="1554"/>
                  </a:cubicBezTo>
                  <a:cubicBezTo>
                    <a:pt x="4252" y="1480"/>
                    <a:pt x="4326" y="1370"/>
                    <a:pt x="4437" y="1296"/>
                  </a:cubicBezTo>
                  <a:cubicBezTo>
                    <a:pt x="4511" y="1222"/>
                    <a:pt x="4585" y="1185"/>
                    <a:pt x="4622" y="1148"/>
                  </a:cubicBezTo>
                  <a:cubicBezTo>
                    <a:pt x="4733" y="1037"/>
                    <a:pt x="4844" y="963"/>
                    <a:pt x="4955" y="889"/>
                  </a:cubicBezTo>
                  <a:cubicBezTo>
                    <a:pt x="5287" y="667"/>
                    <a:pt x="5694" y="519"/>
                    <a:pt x="6175" y="445"/>
                  </a:cubicBezTo>
                  <a:cubicBezTo>
                    <a:pt x="6412" y="391"/>
                    <a:pt x="6659" y="366"/>
                    <a:pt x="6910" y="366"/>
                  </a:cubicBezTo>
                  <a:cubicBezTo>
                    <a:pt x="7518" y="366"/>
                    <a:pt x="8150" y="516"/>
                    <a:pt x="8726" y="778"/>
                  </a:cubicBezTo>
                  <a:cubicBezTo>
                    <a:pt x="8747" y="789"/>
                    <a:pt x="8766" y="793"/>
                    <a:pt x="8782" y="793"/>
                  </a:cubicBezTo>
                  <a:cubicBezTo>
                    <a:pt x="8821" y="793"/>
                    <a:pt x="8847" y="767"/>
                    <a:pt x="8874" y="741"/>
                  </a:cubicBezTo>
                  <a:cubicBezTo>
                    <a:pt x="8874" y="704"/>
                    <a:pt x="8874" y="667"/>
                    <a:pt x="8837" y="630"/>
                  </a:cubicBezTo>
                  <a:cubicBezTo>
                    <a:pt x="8467" y="371"/>
                    <a:pt x="8023" y="223"/>
                    <a:pt x="7543" y="113"/>
                  </a:cubicBezTo>
                  <a:cubicBezTo>
                    <a:pt x="7232" y="41"/>
                    <a:pt x="6906" y="0"/>
                    <a:pt x="6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92;p49">
              <a:extLst>
                <a:ext uri="{FF2B5EF4-FFF2-40B4-BE49-F238E27FC236}">
                  <a16:creationId xmlns:a16="http://schemas.microsoft.com/office/drawing/2014/main" id="{4A123D1A-651E-4FFC-6349-0B758D867E94}"/>
                </a:ext>
              </a:extLst>
            </p:cNvPr>
            <p:cNvSpPr/>
            <p:nvPr/>
          </p:nvSpPr>
          <p:spPr>
            <a:xfrm>
              <a:off x="6035625" y="211550"/>
              <a:ext cx="891000" cy="671400"/>
            </a:xfrm>
            <a:custGeom>
              <a:avLst/>
              <a:gdLst/>
              <a:ahLst/>
              <a:cxnLst/>
              <a:rect l="l" t="t" r="r" b="b"/>
              <a:pathLst>
                <a:path w="35640" h="26856" extrusionOk="0">
                  <a:moveTo>
                    <a:pt x="257" y="0"/>
                  </a:moveTo>
                  <a:cubicBezTo>
                    <a:pt x="170" y="0"/>
                    <a:pt x="138" y="34"/>
                    <a:pt x="111" y="61"/>
                  </a:cubicBezTo>
                  <a:cubicBezTo>
                    <a:pt x="0" y="172"/>
                    <a:pt x="74" y="393"/>
                    <a:pt x="666" y="1059"/>
                  </a:cubicBezTo>
                  <a:cubicBezTo>
                    <a:pt x="814" y="1281"/>
                    <a:pt x="1072" y="1503"/>
                    <a:pt x="1331" y="1798"/>
                  </a:cubicBezTo>
                  <a:cubicBezTo>
                    <a:pt x="5250" y="5791"/>
                    <a:pt x="16119" y="13444"/>
                    <a:pt x="24068" y="19064"/>
                  </a:cubicBezTo>
                  <a:cubicBezTo>
                    <a:pt x="27987" y="21799"/>
                    <a:pt x="31056" y="23981"/>
                    <a:pt x="32387" y="25053"/>
                  </a:cubicBezTo>
                  <a:cubicBezTo>
                    <a:pt x="32652" y="25252"/>
                    <a:pt x="34651" y="26856"/>
                    <a:pt x="35348" y="26856"/>
                  </a:cubicBezTo>
                  <a:cubicBezTo>
                    <a:pt x="35426" y="26856"/>
                    <a:pt x="35488" y="26835"/>
                    <a:pt x="35529" y="26791"/>
                  </a:cubicBezTo>
                  <a:cubicBezTo>
                    <a:pt x="35640" y="26717"/>
                    <a:pt x="35640" y="26495"/>
                    <a:pt x="34938" y="25681"/>
                  </a:cubicBezTo>
                  <a:cubicBezTo>
                    <a:pt x="34198" y="24794"/>
                    <a:pt x="32054" y="22724"/>
                    <a:pt x="26360" y="18250"/>
                  </a:cubicBezTo>
                  <a:cubicBezTo>
                    <a:pt x="19558" y="13148"/>
                    <a:pt x="13347" y="8601"/>
                    <a:pt x="8910" y="5458"/>
                  </a:cubicBezTo>
                  <a:cubicBezTo>
                    <a:pt x="2090" y="660"/>
                    <a:pt x="640" y="0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93;p49">
              <a:extLst>
                <a:ext uri="{FF2B5EF4-FFF2-40B4-BE49-F238E27FC236}">
                  <a16:creationId xmlns:a16="http://schemas.microsoft.com/office/drawing/2014/main" id="{ACCD7BDF-B47B-987E-F9CD-43375384EAF4}"/>
                </a:ext>
              </a:extLst>
            </p:cNvPr>
            <p:cNvSpPr/>
            <p:nvPr/>
          </p:nvSpPr>
          <p:spPr>
            <a:xfrm>
              <a:off x="5938575" y="405300"/>
              <a:ext cx="2528825" cy="1757750"/>
            </a:xfrm>
            <a:custGeom>
              <a:avLst/>
              <a:gdLst/>
              <a:ahLst/>
              <a:cxnLst/>
              <a:rect l="l" t="t" r="r" b="b"/>
              <a:pathLst>
                <a:path w="101153" h="70310" extrusionOk="0">
                  <a:moveTo>
                    <a:pt x="53534" y="37156"/>
                  </a:moveTo>
                  <a:lnTo>
                    <a:pt x="53534" y="37156"/>
                  </a:lnTo>
                  <a:cubicBezTo>
                    <a:pt x="54199" y="37563"/>
                    <a:pt x="54791" y="37933"/>
                    <a:pt x="55345" y="38265"/>
                  </a:cubicBezTo>
                  <a:cubicBezTo>
                    <a:pt x="56898" y="39227"/>
                    <a:pt x="58488" y="40225"/>
                    <a:pt x="60004" y="41223"/>
                  </a:cubicBezTo>
                  <a:lnTo>
                    <a:pt x="60484" y="41519"/>
                  </a:lnTo>
                  <a:cubicBezTo>
                    <a:pt x="62074" y="42591"/>
                    <a:pt x="63738" y="43700"/>
                    <a:pt x="65365" y="44809"/>
                  </a:cubicBezTo>
                  <a:cubicBezTo>
                    <a:pt x="65956" y="45216"/>
                    <a:pt x="66548" y="45622"/>
                    <a:pt x="67139" y="46029"/>
                  </a:cubicBezTo>
                  <a:lnTo>
                    <a:pt x="55308" y="38339"/>
                  </a:lnTo>
                  <a:lnTo>
                    <a:pt x="53534" y="37156"/>
                  </a:lnTo>
                  <a:close/>
                  <a:moveTo>
                    <a:pt x="73794" y="49135"/>
                  </a:moveTo>
                  <a:cubicBezTo>
                    <a:pt x="75531" y="50281"/>
                    <a:pt x="77269" y="51464"/>
                    <a:pt x="79044" y="52684"/>
                  </a:cubicBezTo>
                  <a:cubicBezTo>
                    <a:pt x="81151" y="54163"/>
                    <a:pt x="83369" y="55752"/>
                    <a:pt x="86031" y="57712"/>
                  </a:cubicBezTo>
                  <a:cubicBezTo>
                    <a:pt x="88582" y="59634"/>
                    <a:pt x="90800" y="61372"/>
                    <a:pt x="92834" y="62999"/>
                  </a:cubicBezTo>
                  <a:cubicBezTo>
                    <a:pt x="94497" y="64293"/>
                    <a:pt x="96124" y="65661"/>
                    <a:pt x="97677" y="66992"/>
                  </a:cubicBezTo>
                  <a:lnTo>
                    <a:pt x="85735" y="58119"/>
                  </a:lnTo>
                  <a:lnTo>
                    <a:pt x="78822" y="52943"/>
                  </a:lnTo>
                  <a:cubicBezTo>
                    <a:pt x="77269" y="51797"/>
                    <a:pt x="75605" y="50540"/>
                    <a:pt x="73794" y="49135"/>
                  </a:cubicBezTo>
                  <a:close/>
                  <a:moveTo>
                    <a:pt x="185" y="1"/>
                  </a:moveTo>
                  <a:cubicBezTo>
                    <a:pt x="111" y="1"/>
                    <a:pt x="74" y="1"/>
                    <a:pt x="37" y="38"/>
                  </a:cubicBezTo>
                  <a:cubicBezTo>
                    <a:pt x="0" y="75"/>
                    <a:pt x="0" y="111"/>
                    <a:pt x="37" y="148"/>
                  </a:cubicBezTo>
                  <a:lnTo>
                    <a:pt x="37" y="185"/>
                  </a:lnTo>
                  <a:cubicBezTo>
                    <a:pt x="8910" y="7727"/>
                    <a:pt x="20889" y="16970"/>
                    <a:pt x="24364" y="19595"/>
                  </a:cubicBezTo>
                  <a:lnTo>
                    <a:pt x="25436" y="20371"/>
                  </a:lnTo>
                  <a:cubicBezTo>
                    <a:pt x="30094" y="23440"/>
                    <a:pt x="36158" y="27248"/>
                    <a:pt x="42554" y="31315"/>
                  </a:cubicBezTo>
                  <a:cubicBezTo>
                    <a:pt x="61815" y="43441"/>
                    <a:pt x="85772" y="58562"/>
                    <a:pt x="98749" y="70282"/>
                  </a:cubicBezTo>
                  <a:cubicBezTo>
                    <a:pt x="98768" y="70300"/>
                    <a:pt x="98786" y="70310"/>
                    <a:pt x="98805" y="70310"/>
                  </a:cubicBezTo>
                  <a:cubicBezTo>
                    <a:pt x="98823" y="70310"/>
                    <a:pt x="98841" y="70300"/>
                    <a:pt x="98860" y="70282"/>
                  </a:cubicBezTo>
                  <a:cubicBezTo>
                    <a:pt x="99747" y="69838"/>
                    <a:pt x="100376" y="69210"/>
                    <a:pt x="100782" y="68433"/>
                  </a:cubicBezTo>
                  <a:cubicBezTo>
                    <a:pt x="100819" y="68396"/>
                    <a:pt x="100819" y="68396"/>
                    <a:pt x="100819" y="68359"/>
                  </a:cubicBezTo>
                  <a:cubicBezTo>
                    <a:pt x="101004" y="67990"/>
                    <a:pt x="101115" y="67546"/>
                    <a:pt x="101152" y="67139"/>
                  </a:cubicBezTo>
                  <a:cubicBezTo>
                    <a:pt x="101152" y="67102"/>
                    <a:pt x="101152" y="67102"/>
                    <a:pt x="101115" y="67065"/>
                  </a:cubicBezTo>
                  <a:cubicBezTo>
                    <a:pt x="101115" y="67065"/>
                    <a:pt x="101078" y="67028"/>
                    <a:pt x="101078" y="67028"/>
                  </a:cubicBezTo>
                  <a:cubicBezTo>
                    <a:pt x="101004" y="67028"/>
                    <a:pt x="100967" y="67065"/>
                    <a:pt x="100967" y="67102"/>
                  </a:cubicBezTo>
                  <a:cubicBezTo>
                    <a:pt x="100893" y="67472"/>
                    <a:pt x="100745" y="67805"/>
                    <a:pt x="100561" y="68138"/>
                  </a:cubicBezTo>
                  <a:lnTo>
                    <a:pt x="100302" y="67953"/>
                  </a:lnTo>
                  <a:cubicBezTo>
                    <a:pt x="100413" y="67657"/>
                    <a:pt x="100487" y="67324"/>
                    <a:pt x="100487" y="67028"/>
                  </a:cubicBezTo>
                  <a:cubicBezTo>
                    <a:pt x="100487" y="66992"/>
                    <a:pt x="100487" y="66992"/>
                    <a:pt x="100450" y="66955"/>
                  </a:cubicBezTo>
                  <a:lnTo>
                    <a:pt x="100413" y="66955"/>
                  </a:lnTo>
                  <a:cubicBezTo>
                    <a:pt x="100402" y="66944"/>
                    <a:pt x="100388" y="66939"/>
                    <a:pt x="100374" y="66939"/>
                  </a:cubicBezTo>
                  <a:cubicBezTo>
                    <a:pt x="100339" y="66939"/>
                    <a:pt x="100302" y="66965"/>
                    <a:pt x="100302" y="66992"/>
                  </a:cubicBezTo>
                  <a:cubicBezTo>
                    <a:pt x="100228" y="67250"/>
                    <a:pt x="100117" y="67472"/>
                    <a:pt x="99969" y="67694"/>
                  </a:cubicBezTo>
                  <a:lnTo>
                    <a:pt x="99525" y="67324"/>
                  </a:lnTo>
                  <a:cubicBezTo>
                    <a:pt x="99636" y="67102"/>
                    <a:pt x="99710" y="66844"/>
                    <a:pt x="99710" y="66585"/>
                  </a:cubicBezTo>
                  <a:cubicBezTo>
                    <a:pt x="99710" y="66548"/>
                    <a:pt x="99710" y="66548"/>
                    <a:pt x="99710" y="66511"/>
                  </a:cubicBezTo>
                  <a:cubicBezTo>
                    <a:pt x="99673" y="66511"/>
                    <a:pt x="99673" y="66474"/>
                    <a:pt x="99636" y="66474"/>
                  </a:cubicBezTo>
                  <a:cubicBezTo>
                    <a:pt x="99599" y="66474"/>
                    <a:pt x="99562" y="66511"/>
                    <a:pt x="99525" y="66548"/>
                  </a:cubicBezTo>
                  <a:cubicBezTo>
                    <a:pt x="99452" y="66733"/>
                    <a:pt x="99341" y="66918"/>
                    <a:pt x="99193" y="67065"/>
                  </a:cubicBezTo>
                  <a:lnTo>
                    <a:pt x="98638" y="66622"/>
                  </a:lnTo>
                  <a:cubicBezTo>
                    <a:pt x="98749" y="66363"/>
                    <a:pt x="98786" y="66104"/>
                    <a:pt x="98823" y="65845"/>
                  </a:cubicBezTo>
                  <a:cubicBezTo>
                    <a:pt x="98823" y="65808"/>
                    <a:pt x="98823" y="65771"/>
                    <a:pt x="98823" y="65771"/>
                  </a:cubicBezTo>
                  <a:cubicBezTo>
                    <a:pt x="98786" y="65771"/>
                    <a:pt x="98786" y="65735"/>
                    <a:pt x="98749" y="65735"/>
                  </a:cubicBezTo>
                  <a:cubicBezTo>
                    <a:pt x="98712" y="65735"/>
                    <a:pt x="98675" y="65771"/>
                    <a:pt x="98638" y="65808"/>
                  </a:cubicBezTo>
                  <a:cubicBezTo>
                    <a:pt x="98564" y="65993"/>
                    <a:pt x="98453" y="66215"/>
                    <a:pt x="98305" y="66363"/>
                  </a:cubicBezTo>
                  <a:lnTo>
                    <a:pt x="97862" y="66030"/>
                  </a:lnTo>
                  <a:cubicBezTo>
                    <a:pt x="97973" y="65771"/>
                    <a:pt x="98084" y="65476"/>
                    <a:pt x="98121" y="65217"/>
                  </a:cubicBezTo>
                  <a:cubicBezTo>
                    <a:pt x="98121" y="65180"/>
                    <a:pt x="98084" y="65143"/>
                    <a:pt x="98084" y="65143"/>
                  </a:cubicBezTo>
                  <a:cubicBezTo>
                    <a:pt x="98084" y="65106"/>
                    <a:pt x="98047" y="65106"/>
                    <a:pt x="98047" y="65106"/>
                  </a:cubicBezTo>
                  <a:cubicBezTo>
                    <a:pt x="97973" y="65106"/>
                    <a:pt x="97936" y="65106"/>
                    <a:pt x="97936" y="65180"/>
                  </a:cubicBezTo>
                  <a:cubicBezTo>
                    <a:pt x="97825" y="65365"/>
                    <a:pt x="97677" y="65587"/>
                    <a:pt x="97529" y="65771"/>
                  </a:cubicBezTo>
                  <a:cubicBezTo>
                    <a:pt x="88323" y="58636"/>
                    <a:pt x="71317" y="45659"/>
                    <a:pt x="60373" y="38524"/>
                  </a:cubicBezTo>
                  <a:lnTo>
                    <a:pt x="56159" y="34125"/>
                  </a:lnTo>
                  <a:cubicBezTo>
                    <a:pt x="56140" y="34106"/>
                    <a:pt x="56113" y="34097"/>
                    <a:pt x="56085" y="34097"/>
                  </a:cubicBezTo>
                  <a:cubicBezTo>
                    <a:pt x="56057" y="34097"/>
                    <a:pt x="56029" y="34106"/>
                    <a:pt x="56011" y="34125"/>
                  </a:cubicBezTo>
                  <a:cubicBezTo>
                    <a:pt x="55974" y="34162"/>
                    <a:pt x="55974" y="34198"/>
                    <a:pt x="56011" y="34235"/>
                  </a:cubicBezTo>
                  <a:lnTo>
                    <a:pt x="58562" y="37378"/>
                  </a:lnTo>
                  <a:cubicBezTo>
                    <a:pt x="57786" y="36860"/>
                    <a:pt x="57046" y="36417"/>
                    <a:pt x="56344" y="36010"/>
                  </a:cubicBezTo>
                  <a:cubicBezTo>
                    <a:pt x="55198" y="34864"/>
                    <a:pt x="53978" y="33718"/>
                    <a:pt x="52831" y="32609"/>
                  </a:cubicBezTo>
                  <a:cubicBezTo>
                    <a:pt x="52425" y="32239"/>
                    <a:pt x="52018" y="31869"/>
                    <a:pt x="51611" y="31500"/>
                  </a:cubicBezTo>
                  <a:cubicBezTo>
                    <a:pt x="51593" y="31481"/>
                    <a:pt x="51574" y="31472"/>
                    <a:pt x="51556" y="31472"/>
                  </a:cubicBezTo>
                  <a:cubicBezTo>
                    <a:pt x="51537" y="31472"/>
                    <a:pt x="51519" y="31481"/>
                    <a:pt x="51500" y="31500"/>
                  </a:cubicBezTo>
                  <a:cubicBezTo>
                    <a:pt x="51464" y="31537"/>
                    <a:pt x="51464" y="31574"/>
                    <a:pt x="51500" y="31611"/>
                  </a:cubicBezTo>
                  <a:cubicBezTo>
                    <a:pt x="51870" y="32054"/>
                    <a:pt x="52240" y="32461"/>
                    <a:pt x="52610" y="32868"/>
                  </a:cubicBezTo>
                  <a:cubicBezTo>
                    <a:pt x="53053" y="33348"/>
                    <a:pt x="53497" y="33866"/>
                    <a:pt x="53904" y="34346"/>
                  </a:cubicBezTo>
                  <a:lnTo>
                    <a:pt x="54421" y="34901"/>
                  </a:lnTo>
                  <a:cubicBezTo>
                    <a:pt x="53719" y="34531"/>
                    <a:pt x="53090" y="34235"/>
                    <a:pt x="52573" y="34014"/>
                  </a:cubicBezTo>
                  <a:cubicBezTo>
                    <a:pt x="51168" y="32868"/>
                    <a:pt x="49800" y="31611"/>
                    <a:pt x="48432" y="30391"/>
                  </a:cubicBezTo>
                  <a:lnTo>
                    <a:pt x="47729" y="29762"/>
                  </a:lnTo>
                  <a:cubicBezTo>
                    <a:pt x="47711" y="29744"/>
                    <a:pt x="47693" y="29734"/>
                    <a:pt x="47674" y="29734"/>
                  </a:cubicBezTo>
                  <a:cubicBezTo>
                    <a:pt x="47656" y="29734"/>
                    <a:pt x="47637" y="29744"/>
                    <a:pt x="47619" y="29762"/>
                  </a:cubicBezTo>
                  <a:cubicBezTo>
                    <a:pt x="47582" y="29799"/>
                    <a:pt x="47582" y="29873"/>
                    <a:pt x="47619" y="29910"/>
                  </a:cubicBezTo>
                  <a:lnTo>
                    <a:pt x="48284" y="30612"/>
                  </a:lnTo>
                  <a:cubicBezTo>
                    <a:pt x="49097" y="31500"/>
                    <a:pt x="49948" y="32387"/>
                    <a:pt x="50835" y="33274"/>
                  </a:cubicBezTo>
                  <a:cubicBezTo>
                    <a:pt x="49874" y="32831"/>
                    <a:pt x="48580" y="32128"/>
                    <a:pt x="46953" y="31204"/>
                  </a:cubicBezTo>
                  <a:cubicBezTo>
                    <a:pt x="44550" y="28912"/>
                    <a:pt x="42184" y="26546"/>
                    <a:pt x="40003" y="24179"/>
                  </a:cubicBezTo>
                  <a:cubicBezTo>
                    <a:pt x="39984" y="24161"/>
                    <a:pt x="39966" y="24152"/>
                    <a:pt x="39947" y="24152"/>
                  </a:cubicBezTo>
                  <a:cubicBezTo>
                    <a:pt x="39929" y="24152"/>
                    <a:pt x="39910" y="24161"/>
                    <a:pt x="39892" y="24179"/>
                  </a:cubicBezTo>
                  <a:cubicBezTo>
                    <a:pt x="39855" y="24216"/>
                    <a:pt x="39818" y="24253"/>
                    <a:pt x="39855" y="24290"/>
                  </a:cubicBezTo>
                  <a:cubicBezTo>
                    <a:pt x="40927" y="25621"/>
                    <a:pt x="42036" y="26952"/>
                    <a:pt x="43182" y="28209"/>
                  </a:cubicBezTo>
                  <a:cubicBezTo>
                    <a:pt x="43626" y="28727"/>
                    <a:pt x="44106" y="29244"/>
                    <a:pt x="44550" y="29762"/>
                  </a:cubicBezTo>
                  <a:cubicBezTo>
                    <a:pt x="43330" y="29023"/>
                    <a:pt x="41999" y="28172"/>
                    <a:pt x="40520" y="27248"/>
                  </a:cubicBezTo>
                  <a:lnTo>
                    <a:pt x="35270" y="21739"/>
                  </a:lnTo>
                  <a:cubicBezTo>
                    <a:pt x="35252" y="21721"/>
                    <a:pt x="35224" y="21712"/>
                    <a:pt x="35196" y="21712"/>
                  </a:cubicBezTo>
                  <a:cubicBezTo>
                    <a:pt x="35169" y="21712"/>
                    <a:pt x="35141" y="21721"/>
                    <a:pt x="35122" y="21739"/>
                  </a:cubicBezTo>
                  <a:cubicBezTo>
                    <a:pt x="35085" y="21776"/>
                    <a:pt x="35085" y="21813"/>
                    <a:pt x="35122" y="21850"/>
                  </a:cubicBezTo>
                  <a:lnTo>
                    <a:pt x="38413" y="25880"/>
                  </a:lnTo>
                  <a:cubicBezTo>
                    <a:pt x="37045" y="25030"/>
                    <a:pt x="35603" y="24105"/>
                    <a:pt x="34087" y="23107"/>
                  </a:cubicBezTo>
                  <a:lnTo>
                    <a:pt x="27802" y="16600"/>
                  </a:lnTo>
                  <a:cubicBezTo>
                    <a:pt x="27784" y="16582"/>
                    <a:pt x="27765" y="16573"/>
                    <a:pt x="27747" y="16573"/>
                  </a:cubicBezTo>
                  <a:cubicBezTo>
                    <a:pt x="27728" y="16573"/>
                    <a:pt x="27710" y="16582"/>
                    <a:pt x="27691" y="16600"/>
                  </a:cubicBezTo>
                  <a:cubicBezTo>
                    <a:pt x="27654" y="16637"/>
                    <a:pt x="27654" y="16711"/>
                    <a:pt x="27654" y="16748"/>
                  </a:cubicBezTo>
                  <a:lnTo>
                    <a:pt x="31758" y="21555"/>
                  </a:lnTo>
                  <a:cubicBezTo>
                    <a:pt x="30205" y="20519"/>
                    <a:pt x="28616" y="19484"/>
                    <a:pt x="27063" y="18412"/>
                  </a:cubicBezTo>
                  <a:cubicBezTo>
                    <a:pt x="25658" y="16970"/>
                    <a:pt x="24253" y="15491"/>
                    <a:pt x="22959" y="14012"/>
                  </a:cubicBezTo>
                  <a:cubicBezTo>
                    <a:pt x="22515" y="13532"/>
                    <a:pt x="22072" y="12977"/>
                    <a:pt x="21628" y="12460"/>
                  </a:cubicBezTo>
                  <a:cubicBezTo>
                    <a:pt x="21610" y="12441"/>
                    <a:pt x="21582" y="12432"/>
                    <a:pt x="21554" y="12432"/>
                  </a:cubicBezTo>
                  <a:cubicBezTo>
                    <a:pt x="21526" y="12432"/>
                    <a:pt x="21499" y="12441"/>
                    <a:pt x="21480" y="12460"/>
                  </a:cubicBezTo>
                  <a:cubicBezTo>
                    <a:pt x="21443" y="12497"/>
                    <a:pt x="21443" y="12534"/>
                    <a:pt x="21480" y="12571"/>
                  </a:cubicBezTo>
                  <a:cubicBezTo>
                    <a:pt x="22515" y="14012"/>
                    <a:pt x="23625" y="15454"/>
                    <a:pt x="24808" y="16896"/>
                  </a:cubicBezTo>
                  <a:cubicBezTo>
                    <a:pt x="23181" y="15824"/>
                    <a:pt x="21554" y="14715"/>
                    <a:pt x="19964" y="13643"/>
                  </a:cubicBezTo>
                  <a:lnTo>
                    <a:pt x="14973" y="7543"/>
                  </a:lnTo>
                  <a:cubicBezTo>
                    <a:pt x="14947" y="7516"/>
                    <a:pt x="14903" y="7490"/>
                    <a:pt x="14866" y="7490"/>
                  </a:cubicBezTo>
                  <a:cubicBezTo>
                    <a:pt x="14850" y="7490"/>
                    <a:pt x="14836" y="7495"/>
                    <a:pt x="14826" y="7506"/>
                  </a:cubicBezTo>
                  <a:cubicBezTo>
                    <a:pt x="14789" y="7543"/>
                    <a:pt x="14789" y="7617"/>
                    <a:pt x="14826" y="7654"/>
                  </a:cubicBezTo>
                  <a:lnTo>
                    <a:pt x="18153" y="12423"/>
                  </a:lnTo>
                  <a:cubicBezTo>
                    <a:pt x="16600" y="11351"/>
                    <a:pt x="15084" y="10315"/>
                    <a:pt x="13642" y="9317"/>
                  </a:cubicBezTo>
                  <a:lnTo>
                    <a:pt x="8245" y="3291"/>
                  </a:lnTo>
                  <a:cubicBezTo>
                    <a:pt x="8245" y="3254"/>
                    <a:pt x="8171" y="3254"/>
                    <a:pt x="8134" y="3254"/>
                  </a:cubicBezTo>
                  <a:cubicBezTo>
                    <a:pt x="8097" y="3291"/>
                    <a:pt x="8097" y="3365"/>
                    <a:pt x="8134" y="3402"/>
                  </a:cubicBezTo>
                  <a:lnTo>
                    <a:pt x="11572" y="7912"/>
                  </a:lnTo>
                  <a:cubicBezTo>
                    <a:pt x="4991" y="3365"/>
                    <a:pt x="222" y="38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594;p49">
              <a:extLst>
                <a:ext uri="{FF2B5EF4-FFF2-40B4-BE49-F238E27FC236}">
                  <a16:creationId xmlns:a16="http://schemas.microsoft.com/office/drawing/2014/main" id="{3589AF47-13DA-84BF-54BD-E88DAC0899D6}"/>
                </a:ext>
              </a:extLst>
            </p:cNvPr>
            <p:cNvSpPr/>
            <p:nvPr/>
          </p:nvSpPr>
          <p:spPr>
            <a:xfrm>
              <a:off x="5933950" y="458900"/>
              <a:ext cx="410400" cy="302275"/>
            </a:xfrm>
            <a:custGeom>
              <a:avLst/>
              <a:gdLst/>
              <a:ahLst/>
              <a:cxnLst/>
              <a:rect l="l" t="t" r="r" b="b"/>
              <a:pathLst>
                <a:path w="16416" h="12091" extrusionOk="0">
                  <a:moveTo>
                    <a:pt x="148" y="1"/>
                  </a:moveTo>
                  <a:cubicBezTo>
                    <a:pt x="111" y="1"/>
                    <a:pt x="37" y="1"/>
                    <a:pt x="0" y="38"/>
                  </a:cubicBezTo>
                  <a:cubicBezTo>
                    <a:pt x="0" y="75"/>
                    <a:pt x="0" y="149"/>
                    <a:pt x="0" y="149"/>
                  </a:cubicBezTo>
                  <a:cubicBezTo>
                    <a:pt x="37" y="149"/>
                    <a:pt x="37" y="186"/>
                    <a:pt x="37" y="186"/>
                  </a:cubicBezTo>
                  <a:lnTo>
                    <a:pt x="703" y="703"/>
                  </a:lnTo>
                  <a:cubicBezTo>
                    <a:pt x="851" y="814"/>
                    <a:pt x="1036" y="962"/>
                    <a:pt x="1220" y="1110"/>
                  </a:cubicBezTo>
                  <a:cubicBezTo>
                    <a:pt x="1590" y="1406"/>
                    <a:pt x="2034" y="1739"/>
                    <a:pt x="2514" y="2108"/>
                  </a:cubicBezTo>
                  <a:cubicBezTo>
                    <a:pt x="2773" y="2293"/>
                    <a:pt x="3032" y="2515"/>
                    <a:pt x="3328" y="2737"/>
                  </a:cubicBezTo>
                  <a:cubicBezTo>
                    <a:pt x="3882" y="3143"/>
                    <a:pt x="4474" y="3587"/>
                    <a:pt x="5065" y="4068"/>
                  </a:cubicBezTo>
                  <a:lnTo>
                    <a:pt x="8023" y="6249"/>
                  </a:lnTo>
                  <a:lnTo>
                    <a:pt x="11018" y="8430"/>
                  </a:lnTo>
                  <a:cubicBezTo>
                    <a:pt x="11646" y="8874"/>
                    <a:pt x="12238" y="9318"/>
                    <a:pt x="12792" y="9687"/>
                  </a:cubicBezTo>
                  <a:cubicBezTo>
                    <a:pt x="13088" y="9909"/>
                    <a:pt x="13384" y="10094"/>
                    <a:pt x="13643" y="10279"/>
                  </a:cubicBezTo>
                  <a:cubicBezTo>
                    <a:pt x="14160" y="10648"/>
                    <a:pt x="14604" y="10981"/>
                    <a:pt x="15011" y="11240"/>
                  </a:cubicBezTo>
                  <a:cubicBezTo>
                    <a:pt x="15195" y="11351"/>
                    <a:pt x="15380" y="11499"/>
                    <a:pt x="15528" y="11610"/>
                  </a:cubicBezTo>
                  <a:lnTo>
                    <a:pt x="16231" y="12090"/>
                  </a:lnTo>
                  <a:cubicBezTo>
                    <a:pt x="16305" y="12090"/>
                    <a:pt x="16341" y="12090"/>
                    <a:pt x="16378" y="12053"/>
                  </a:cubicBezTo>
                  <a:cubicBezTo>
                    <a:pt x="16415" y="12016"/>
                    <a:pt x="16415" y="11979"/>
                    <a:pt x="16378" y="11942"/>
                  </a:cubicBezTo>
                  <a:lnTo>
                    <a:pt x="16341" y="11942"/>
                  </a:lnTo>
                  <a:lnTo>
                    <a:pt x="15676" y="11388"/>
                  </a:lnTo>
                  <a:cubicBezTo>
                    <a:pt x="15528" y="11277"/>
                    <a:pt x="15343" y="11129"/>
                    <a:pt x="15158" y="10981"/>
                  </a:cubicBezTo>
                  <a:cubicBezTo>
                    <a:pt x="14789" y="10685"/>
                    <a:pt x="14382" y="10353"/>
                    <a:pt x="13864" y="9983"/>
                  </a:cubicBezTo>
                  <a:cubicBezTo>
                    <a:pt x="13606" y="9798"/>
                    <a:pt x="13347" y="9576"/>
                    <a:pt x="13051" y="9354"/>
                  </a:cubicBezTo>
                  <a:cubicBezTo>
                    <a:pt x="12497" y="8948"/>
                    <a:pt x="11905" y="8504"/>
                    <a:pt x="11313" y="8024"/>
                  </a:cubicBezTo>
                  <a:lnTo>
                    <a:pt x="8356" y="5842"/>
                  </a:lnTo>
                  <a:lnTo>
                    <a:pt x="5361" y="3661"/>
                  </a:lnTo>
                  <a:cubicBezTo>
                    <a:pt x="4733" y="3217"/>
                    <a:pt x="4141" y="2811"/>
                    <a:pt x="3587" y="2404"/>
                  </a:cubicBezTo>
                  <a:cubicBezTo>
                    <a:pt x="3291" y="2182"/>
                    <a:pt x="2995" y="1997"/>
                    <a:pt x="2736" y="1812"/>
                  </a:cubicBezTo>
                  <a:cubicBezTo>
                    <a:pt x="2219" y="1443"/>
                    <a:pt x="1775" y="1147"/>
                    <a:pt x="1368" y="888"/>
                  </a:cubicBezTo>
                  <a:cubicBezTo>
                    <a:pt x="1184" y="740"/>
                    <a:pt x="999" y="592"/>
                    <a:pt x="851" y="518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95;p49">
              <a:extLst>
                <a:ext uri="{FF2B5EF4-FFF2-40B4-BE49-F238E27FC236}">
                  <a16:creationId xmlns:a16="http://schemas.microsoft.com/office/drawing/2014/main" id="{75D90E8C-E0FE-C4B7-EAD8-8EA372FB822E}"/>
                </a:ext>
              </a:extLst>
            </p:cNvPr>
            <p:cNvSpPr/>
            <p:nvPr/>
          </p:nvSpPr>
          <p:spPr>
            <a:xfrm>
              <a:off x="5804550" y="129926"/>
              <a:ext cx="2766350" cy="2116650"/>
            </a:xfrm>
            <a:custGeom>
              <a:avLst/>
              <a:gdLst/>
              <a:ahLst/>
              <a:cxnLst/>
              <a:rect l="l" t="t" r="r" b="b"/>
              <a:pathLst>
                <a:path w="110654" h="84666" extrusionOk="0">
                  <a:moveTo>
                    <a:pt x="8023" y="3400"/>
                  </a:moveTo>
                  <a:cubicBezTo>
                    <a:pt x="7949" y="3732"/>
                    <a:pt x="7838" y="4065"/>
                    <a:pt x="7690" y="4398"/>
                  </a:cubicBezTo>
                  <a:cubicBezTo>
                    <a:pt x="7580" y="4694"/>
                    <a:pt x="7432" y="5026"/>
                    <a:pt x="7247" y="5359"/>
                  </a:cubicBezTo>
                  <a:cubicBezTo>
                    <a:pt x="6951" y="5988"/>
                    <a:pt x="6581" y="6579"/>
                    <a:pt x="6138" y="7134"/>
                  </a:cubicBezTo>
                  <a:cubicBezTo>
                    <a:pt x="5731" y="7688"/>
                    <a:pt x="5250" y="8243"/>
                    <a:pt x="4733" y="8723"/>
                  </a:cubicBezTo>
                  <a:cubicBezTo>
                    <a:pt x="4474" y="8982"/>
                    <a:pt x="4215" y="9204"/>
                    <a:pt x="3956" y="9426"/>
                  </a:cubicBezTo>
                  <a:cubicBezTo>
                    <a:pt x="3661" y="9648"/>
                    <a:pt x="3365" y="9833"/>
                    <a:pt x="3069" y="10017"/>
                  </a:cubicBezTo>
                  <a:cubicBezTo>
                    <a:pt x="3587" y="9537"/>
                    <a:pt x="4104" y="9056"/>
                    <a:pt x="4548" y="8539"/>
                  </a:cubicBezTo>
                  <a:cubicBezTo>
                    <a:pt x="5029" y="8021"/>
                    <a:pt x="5472" y="7503"/>
                    <a:pt x="5879" y="6949"/>
                  </a:cubicBezTo>
                  <a:cubicBezTo>
                    <a:pt x="6286" y="6394"/>
                    <a:pt x="6692" y="5803"/>
                    <a:pt x="7025" y="5211"/>
                  </a:cubicBezTo>
                  <a:cubicBezTo>
                    <a:pt x="7395" y="4620"/>
                    <a:pt x="7727" y="4028"/>
                    <a:pt x="8023" y="3400"/>
                  </a:cubicBezTo>
                  <a:close/>
                  <a:moveTo>
                    <a:pt x="7906" y="956"/>
                  </a:moveTo>
                  <a:cubicBezTo>
                    <a:pt x="8200" y="956"/>
                    <a:pt x="8488" y="988"/>
                    <a:pt x="8763" y="1033"/>
                  </a:cubicBezTo>
                  <a:cubicBezTo>
                    <a:pt x="9206" y="1144"/>
                    <a:pt x="9650" y="1292"/>
                    <a:pt x="10020" y="1551"/>
                  </a:cubicBezTo>
                  <a:cubicBezTo>
                    <a:pt x="9434" y="1258"/>
                    <a:pt x="8791" y="1119"/>
                    <a:pt x="8146" y="1119"/>
                  </a:cubicBezTo>
                  <a:cubicBezTo>
                    <a:pt x="7895" y="1119"/>
                    <a:pt x="7643" y="1140"/>
                    <a:pt x="7395" y="1181"/>
                  </a:cubicBezTo>
                  <a:cubicBezTo>
                    <a:pt x="6951" y="1292"/>
                    <a:pt x="6544" y="1440"/>
                    <a:pt x="6175" y="1662"/>
                  </a:cubicBezTo>
                  <a:cubicBezTo>
                    <a:pt x="5990" y="1773"/>
                    <a:pt x="5805" y="1921"/>
                    <a:pt x="5657" y="2032"/>
                  </a:cubicBezTo>
                  <a:cubicBezTo>
                    <a:pt x="5472" y="2180"/>
                    <a:pt x="5324" y="2364"/>
                    <a:pt x="5176" y="2512"/>
                  </a:cubicBezTo>
                  <a:cubicBezTo>
                    <a:pt x="4622" y="3215"/>
                    <a:pt x="4067" y="3917"/>
                    <a:pt x="3550" y="4620"/>
                  </a:cubicBezTo>
                  <a:cubicBezTo>
                    <a:pt x="3291" y="4989"/>
                    <a:pt x="3032" y="5359"/>
                    <a:pt x="2773" y="5729"/>
                  </a:cubicBezTo>
                  <a:cubicBezTo>
                    <a:pt x="2662" y="5914"/>
                    <a:pt x="2552" y="6098"/>
                    <a:pt x="2441" y="6283"/>
                  </a:cubicBezTo>
                  <a:cubicBezTo>
                    <a:pt x="2330" y="6468"/>
                    <a:pt x="2256" y="6690"/>
                    <a:pt x="2145" y="6875"/>
                  </a:cubicBezTo>
                  <a:cubicBezTo>
                    <a:pt x="1812" y="7688"/>
                    <a:pt x="1553" y="8539"/>
                    <a:pt x="1701" y="9426"/>
                  </a:cubicBezTo>
                  <a:cubicBezTo>
                    <a:pt x="1775" y="9833"/>
                    <a:pt x="1960" y="10239"/>
                    <a:pt x="2219" y="10572"/>
                  </a:cubicBezTo>
                  <a:cubicBezTo>
                    <a:pt x="2478" y="10942"/>
                    <a:pt x="2847" y="11200"/>
                    <a:pt x="3217" y="11459"/>
                  </a:cubicBezTo>
                  <a:cubicBezTo>
                    <a:pt x="2847" y="11237"/>
                    <a:pt x="2441" y="11016"/>
                    <a:pt x="2145" y="10646"/>
                  </a:cubicBezTo>
                  <a:cubicBezTo>
                    <a:pt x="1812" y="10313"/>
                    <a:pt x="1590" y="9906"/>
                    <a:pt x="1516" y="9463"/>
                  </a:cubicBezTo>
                  <a:cubicBezTo>
                    <a:pt x="1331" y="8539"/>
                    <a:pt x="1553" y="7614"/>
                    <a:pt x="1886" y="6764"/>
                  </a:cubicBezTo>
                  <a:cubicBezTo>
                    <a:pt x="1997" y="6542"/>
                    <a:pt x="2071" y="6357"/>
                    <a:pt x="2182" y="6135"/>
                  </a:cubicBezTo>
                  <a:cubicBezTo>
                    <a:pt x="2293" y="5951"/>
                    <a:pt x="2404" y="5729"/>
                    <a:pt x="2515" y="5544"/>
                  </a:cubicBezTo>
                  <a:cubicBezTo>
                    <a:pt x="2773" y="5174"/>
                    <a:pt x="3032" y="4805"/>
                    <a:pt x="3291" y="4435"/>
                  </a:cubicBezTo>
                  <a:cubicBezTo>
                    <a:pt x="3809" y="3732"/>
                    <a:pt x="4363" y="3030"/>
                    <a:pt x="4955" y="2327"/>
                  </a:cubicBezTo>
                  <a:cubicBezTo>
                    <a:pt x="5102" y="2143"/>
                    <a:pt x="5287" y="1995"/>
                    <a:pt x="5472" y="1847"/>
                  </a:cubicBezTo>
                  <a:cubicBezTo>
                    <a:pt x="5657" y="1699"/>
                    <a:pt x="5842" y="1551"/>
                    <a:pt x="6064" y="1440"/>
                  </a:cubicBezTo>
                  <a:cubicBezTo>
                    <a:pt x="6470" y="1218"/>
                    <a:pt x="6914" y="1070"/>
                    <a:pt x="7358" y="997"/>
                  </a:cubicBezTo>
                  <a:cubicBezTo>
                    <a:pt x="7541" y="968"/>
                    <a:pt x="7725" y="956"/>
                    <a:pt x="7906" y="956"/>
                  </a:cubicBezTo>
                  <a:close/>
                  <a:moveTo>
                    <a:pt x="5250" y="13271"/>
                  </a:moveTo>
                  <a:cubicBezTo>
                    <a:pt x="5251" y="13271"/>
                    <a:pt x="5509" y="13419"/>
                    <a:pt x="5990" y="13751"/>
                  </a:cubicBezTo>
                  <a:cubicBezTo>
                    <a:pt x="6433" y="14047"/>
                    <a:pt x="7099" y="14491"/>
                    <a:pt x="7838" y="15045"/>
                  </a:cubicBezTo>
                  <a:cubicBezTo>
                    <a:pt x="8615" y="15600"/>
                    <a:pt x="9539" y="16228"/>
                    <a:pt x="10463" y="16894"/>
                  </a:cubicBezTo>
                  <a:cubicBezTo>
                    <a:pt x="11424" y="17596"/>
                    <a:pt x="12460" y="18336"/>
                    <a:pt x="13458" y="19075"/>
                  </a:cubicBezTo>
                  <a:cubicBezTo>
                    <a:pt x="14456" y="19815"/>
                    <a:pt x="15491" y="20554"/>
                    <a:pt x="16416" y="21256"/>
                  </a:cubicBezTo>
                  <a:cubicBezTo>
                    <a:pt x="17377" y="21959"/>
                    <a:pt x="18227" y="22661"/>
                    <a:pt x="19003" y="23216"/>
                  </a:cubicBezTo>
                  <a:cubicBezTo>
                    <a:pt x="19743" y="23770"/>
                    <a:pt x="20371" y="24288"/>
                    <a:pt x="20815" y="24621"/>
                  </a:cubicBezTo>
                  <a:cubicBezTo>
                    <a:pt x="21222" y="24954"/>
                    <a:pt x="21481" y="25138"/>
                    <a:pt x="21481" y="25138"/>
                  </a:cubicBezTo>
                  <a:cubicBezTo>
                    <a:pt x="21481" y="25138"/>
                    <a:pt x="21222" y="24991"/>
                    <a:pt x="20778" y="24658"/>
                  </a:cubicBezTo>
                  <a:cubicBezTo>
                    <a:pt x="20297" y="24362"/>
                    <a:pt x="19669" y="23918"/>
                    <a:pt x="18893" y="23364"/>
                  </a:cubicBezTo>
                  <a:cubicBezTo>
                    <a:pt x="18116" y="22809"/>
                    <a:pt x="17229" y="22181"/>
                    <a:pt x="16268" y="21515"/>
                  </a:cubicBezTo>
                  <a:cubicBezTo>
                    <a:pt x="15306" y="20813"/>
                    <a:pt x="14271" y="20073"/>
                    <a:pt x="13273" y="19334"/>
                  </a:cubicBezTo>
                  <a:cubicBezTo>
                    <a:pt x="12275" y="18595"/>
                    <a:pt x="11240" y="17818"/>
                    <a:pt x="10315" y="17116"/>
                  </a:cubicBezTo>
                  <a:cubicBezTo>
                    <a:pt x="9354" y="16413"/>
                    <a:pt x="8504" y="15748"/>
                    <a:pt x="7727" y="15193"/>
                  </a:cubicBezTo>
                  <a:cubicBezTo>
                    <a:pt x="6988" y="14602"/>
                    <a:pt x="6396" y="14121"/>
                    <a:pt x="5953" y="13788"/>
                  </a:cubicBezTo>
                  <a:cubicBezTo>
                    <a:pt x="5509" y="13456"/>
                    <a:pt x="5251" y="13271"/>
                    <a:pt x="5250" y="13271"/>
                  </a:cubicBezTo>
                  <a:close/>
                  <a:moveTo>
                    <a:pt x="9534" y="3381"/>
                  </a:moveTo>
                  <a:cubicBezTo>
                    <a:pt x="10816" y="3381"/>
                    <a:pt x="23612" y="12643"/>
                    <a:pt x="35529" y="21589"/>
                  </a:cubicBezTo>
                  <a:cubicBezTo>
                    <a:pt x="43296" y="27662"/>
                    <a:pt x="45283" y="30046"/>
                    <a:pt x="44589" y="30046"/>
                  </a:cubicBezTo>
                  <a:cubicBezTo>
                    <a:pt x="44223" y="30046"/>
                    <a:pt x="43109" y="29381"/>
                    <a:pt x="41704" y="28244"/>
                  </a:cubicBezTo>
                  <a:cubicBezTo>
                    <a:pt x="37600" y="24917"/>
                    <a:pt x="16453" y="10905"/>
                    <a:pt x="10648" y="4989"/>
                  </a:cubicBezTo>
                  <a:cubicBezTo>
                    <a:pt x="9557" y="3877"/>
                    <a:pt x="9237" y="3381"/>
                    <a:pt x="9534" y="3381"/>
                  </a:cubicBezTo>
                  <a:close/>
                  <a:moveTo>
                    <a:pt x="48432" y="31867"/>
                  </a:moveTo>
                  <a:cubicBezTo>
                    <a:pt x="50466" y="33494"/>
                    <a:pt x="52425" y="35194"/>
                    <a:pt x="54384" y="36895"/>
                  </a:cubicBezTo>
                  <a:cubicBezTo>
                    <a:pt x="56344" y="38596"/>
                    <a:pt x="58303" y="40333"/>
                    <a:pt x="60300" y="41997"/>
                  </a:cubicBezTo>
                  <a:cubicBezTo>
                    <a:pt x="62259" y="43698"/>
                    <a:pt x="64256" y="45398"/>
                    <a:pt x="66252" y="47062"/>
                  </a:cubicBezTo>
                  <a:cubicBezTo>
                    <a:pt x="68248" y="48726"/>
                    <a:pt x="70245" y="50389"/>
                    <a:pt x="72278" y="52016"/>
                  </a:cubicBezTo>
                  <a:cubicBezTo>
                    <a:pt x="70171" y="50463"/>
                    <a:pt x="68101" y="48874"/>
                    <a:pt x="66067" y="47247"/>
                  </a:cubicBezTo>
                  <a:cubicBezTo>
                    <a:pt x="64034" y="45620"/>
                    <a:pt x="62074" y="43956"/>
                    <a:pt x="60078" y="42256"/>
                  </a:cubicBezTo>
                  <a:cubicBezTo>
                    <a:pt x="58118" y="40555"/>
                    <a:pt x="56159" y="38818"/>
                    <a:pt x="54237" y="37080"/>
                  </a:cubicBezTo>
                  <a:lnTo>
                    <a:pt x="48432" y="31867"/>
                  </a:lnTo>
                  <a:close/>
                  <a:moveTo>
                    <a:pt x="77158" y="55972"/>
                  </a:moveTo>
                  <a:lnTo>
                    <a:pt x="84442" y="61333"/>
                  </a:lnTo>
                  <a:cubicBezTo>
                    <a:pt x="86882" y="63107"/>
                    <a:pt x="89322" y="64882"/>
                    <a:pt x="91762" y="66657"/>
                  </a:cubicBezTo>
                  <a:cubicBezTo>
                    <a:pt x="94165" y="68431"/>
                    <a:pt x="96605" y="70206"/>
                    <a:pt x="99082" y="71943"/>
                  </a:cubicBezTo>
                  <a:lnTo>
                    <a:pt x="106402" y="77230"/>
                  </a:lnTo>
                  <a:cubicBezTo>
                    <a:pt x="103888" y="75566"/>
                    <a:pt x="101374" y="73866"/>
                    <a:pt x="98934" y="72165"/>
                  </a:cubicBezTo>
                  <a:cubicBezTo>
                    <a:pt x="96457" y="70428"/>
                    <a:pt x="94017" y="68690"/>
                    <a:pt x="91540" y="66915"/>
                  </a:cubicBezTo>
                  <a:cubicBezTo>
                    <a:pt x="89137" y="65141"/>
                    <a:pt x="86697" y="63366"/>
                    <a:pt x="84294" y="61518"/>
                  </a:cubicBezTo>
                  <a:lnTo>
                    <a:pt x="80708" y="58782"/>
                  </a:lnTo>
                  <a:cubicBezTo>
                    <a:pt x="79525" y="57857"/>
                    <a:pt x="78341" y="56933"/>
                    <a:pt x="77158" y="55972"/>
                  </a:cubicBezTo>
                  <a:close/>
                  <a:moveTo>
                    <a:pt x="108362" y="76934"/>
                  </a:moveTo>
                  <a:cubicBezTo>
                    <a:pt x="108473" y="76934"/>
                    <a:pt x="108620" y="76934"/>
                    <a:pt x="108768" y="76971"/>
                  </a:cubicBezTo>
                  <a:cubicBezTo>
                    <a:pt x="108879" y="77008"/>
                    <a:pt x="108990" y="77082"/>
                    <a:pt x="109101" y="77156"/>
                  </a:cubicBezTo>
                  <a:cubicBezTo>
                    <a:pt x="109212" y="77230"/>
                    <a:pt x="109286" y="77304"/>
                    <a:pt x="109323" y="77378"/>
                  </a:cubicBezTo>
                  <a:cubicBezTo>
                    <a:pt x="109397" y="77452"/>
                    <a:pt x="109397" y="77563"/>
                    <a:pt x="109434" y="77600"/>
                  </a:cubicBezTo>
                  <a:cubicBezTo>
                    <a:pt x="109434" y="77637"/>
                    <a:pt x="109471" y="77674"/>
                    <a:pt x="109471" y="77674"/>
                  </a:cubicBezTo>
                  <a:cubicBezTo>
                    <a:pt x="109471" y="77674"/>
                    <a:pt x="109434" y="77674"/>
                    <a:pt x="109397" y="77637"/>
                  </a:cubicBezTo>
                  <a:cubicBezTo>
                    <a:pt x="109360" y="77563"/>
                    <a:pt x="109286" y="77526"/>
                    <a:pt x="109212" y="77489"/>
                  </a:cubicBezTo>
                  <a:cubicBezTo>
                    <a:pt x="109175" y="77415"/>
                    <a:pt x="109064" y="77378"/>
                    <a:pt x="108990" y="77304"/>
                  </a:cubicBezTo>
                  <a:cubicBezTo>
                    <a:pt x="108916" y="77267"/>
                    <a:pt x="108805" y="77230"/>
                    <a:pt x="108694" y="77193"/>
                  </a:cubicBezTo>
                  <a:cubicBezTo>
                    <a:pt x="108584" y="77156"/>
                    <a:pt x="108473" y="77156"/>
                    <a:pt x="108362" y="77119"/>
                  </a:cubicBezTo>
                  <a:lnTo>
                    <a:pt x="107770" y="77119"/>
                  </a:lnTo>
                  <a:cubicBezTo>
                    <a:pt x="107770" y="77119"/>
                    <a:pt x="107770" y="77119"/>
                    <a:pt x="107844" y="77082"/>
                  </a:cubicBezTo>
                  <a:cubicBezTo>
                    <a:pt x="107881" y="77045"/>
                    <a:pt x="107955" y="77008"/>
                    <a:pt x="108029" y="76971"/>
                  </a:cubicBezTo>
                  <a:cubicBezTo>
                    <a:pt x="108140" y="76971"/>
                    <a:pt x="108251" y="76934"/>
                    <a:pt x="108362" y="76934"/>
                  </a:cubicBezTo>
                  <a:close/>
                  <a:moveTo>
                    <a:pt x="5472" y="11126"/>
                  </a:moveTo>
                  <a:lnTo>
                    <a:pt x="5472" y="11126"/>
                  </a:lnTo>
                  <a:cubicBezTo>
                    <a:pt x="5473" y="11127"/>
                    <a:pt x="10464" y="14602"/>
                    <a:pt x="17340" y="19334"/>
                  </a:cubicBezTo>
                  <a:lnTo>
                    <a:pt x="13532" y="14380"/>
                  </a:lnTo>
                  <a:lnTo>
                    <a:pt x="18930" y="20443"/>
                  </a:lnTo>
                  <a:cubicBezTo>
                    <a:pt x="20519" y="21515"/>
                    <a:pt x="22183" y="22661"/>
                    <a:pt x="23884" y="23844"/>
                  </a:cubicBezTo>
                  <a:lnTo>
                    <a:pt x="20224" y="18632"/>
                  </a:lnTo>
                  <a:lnTo>
                    <a:pt x="25252" y="24769"/>
                  </a:lnTo>
                  <a:cubicBezTo>
                    <a:pt x="27026" y="25952"/>
                    <a:pt x="28801" y="27172"/>
                    <a:pt x="30612" y="28392"/>
                  </a:cubicBezTo>
                  <a:cubicBezTo>
                    <a:pt x="29318" y="26802"/>
                    <a:pt x="28098" y="25212"/>
                    <a:pt x="26878" y="23586"/>
                  </a:cubicBezTo>
                  <a:lnTo>
                    <a:pt x="26878" y="23586"/>
                  </a:lnTo>
                  <a:cubicBezTo>
                    <a:pt x="28653" y="25619"/>
                    <a:pt x="30464" y="27615"/>
                    <a:pt x="32350" y="29538"/>
                  </a:cubicBezTo>
                  <a:cubicBezTo>
                    <a:pt x="34125" y="30721"/>
                    <a:pt x="35899" y="31904"/>
                    <a:pt x="37637" y="33050"/>
                  </a:cubicBezTo>
                  <a:lnTo>
                    <a:pt x="33089" y="27726"/>
                  </a:lnTo>
                  <a:lnTo>
                    <a:pt x="39411" y="34233"/>
                  </a:lnTo>
                  <a:cubicBezTo>
                    <a:pt x="41038" y="35305"/>
                    <a:pt x="42665" y="36341"/>
                    <a:pt x="44181" y="37339"/>
                  </a:cubicBezTo>
                  <a:lnTo>
                    <a:pt x="40557" y="32865"/>
                  </a:lnTo>
                  <a:lnTo>
                    <a:pt x="45807" y="38337"/>
                  </a:lnTo>
                  <a:cubicBezTo>
                    <a:pt x="47471" y="39409"/>
                    <a:pt x="49024" y="40370"/>
                    <a:pt x="50429" y="41221"/>
                  </a:cubicBezTo>
                  <a:cubicBezTo>
                    <a:pt x="48654" y="39298"/>
                    <a:pt x="46953" y="37302"/>
                    <a:pt x="45290" y="35305"/>
                  </a:cubicBezTo>
                  <a:lnTo>
                    <a:pt x="45290" y="35305"/>
                  </a:lnTo>
                  <a:cubicBezTo>
                    <a:pt x="47545" y="37708"/>
                    <a:pt x="49874" y="40038"/>
                    <a:pt x="52277" y="42330"/>
                  </a:cubicBezTo>
                  <a:cubicBezTo>
                    <a:pt x="54089" y="43365"/>
                    <a:pt x="55568" y="44178"/>
                    <a:pt x="56603" y="44622"/>
                  </a:cubicBezTo>
                  <a:cubicBezTo>
                    <a:pt x="55383" y="43402"/>
                    <a:pt x="54200" y="42145"/>
                    <a:pt x="53017" y="40888"/>
                  </a:cubicBezTo>
                  <a:lnTo>
                    <a:pt x="53017" y="40888"/>
                  </a:lnTo>
                  <a:cubicBezTo>
                    <a:pt x="54643" y="42293"/>
                    <a:pt x="56233" y="43772"/>
                    <a:pt x="57897" y="45140"/>
                  </a:cubicBezTo>
                  <a:cubicBezTo>
                    <a:pt x="58525" y="45398"/>
                    <a:pt x="59302" y="45768"/>
                    <a:pt x="60152" y="46249"/>
                  </a:cubicBezTo>
                  <a:cubicBezTo>
                    <a:pt x="59117" y="45029"/>
                    <a:pt x="58008" y="43809"/>
                    <a:pt x="56935" y="42589"/>
                  </a:cubicBezTo>
                  <a:lnTo>
                    <a:pt x="56935" y="42589"/>
                  </a:lnTo>
                  <a:cubicBezTo>
                    <a:pt x="58525" y="44067"/>
                    <a:pt x="60115" y="45546"/>
                    <a:pt x="61668" y="47136"/>
                  </a:cubicBezTo>
                  <a:cubicBezTo>
                    <a:pt x="62518" y="47617"/>
                    <a:pt x="63405" y="48171"/>
                    <a:pt x="64367" y="48763"/>
                  </a:cubicBezTo>
                  <a:lnTo>
                    <a:pt x="61446" y="45213"/>
                  </a:lnTo>
                  <a:lnTo>
                    <a:pt x="65661" y="49613"/>
                  </a:lnTo>
                  <a:cubicBezTo>
                    <a:pt x="76049" y="56379"/>
                    <a:pt x="92095" y="68542"/>
                    <a:pt x="102890" y="76897"/>
                  </a:cubicBezTo>
                  <a:cubicBezTo>
                    <a:pt x="103075" y="76713"/>
                    <a:pt x="103260" y="76491"/>
                    <a:pt x="103371" y="76232"/>
                  </a:cubicBezTo>
                  <a:lnTo>
                    <a:pt x="103371" y="76232"/>
                  </a:lnTo>
                  <a:cubicBezTo>
                    <a:pt x="103334" y="76528"/>
                    <a:pt x="103260" y="76823"/>
                    <a:pt x="103075" y="77082"/>
                  </a:cubicBezTo>
                  <a:cubicBezTo>
                    <a:pt x="103297" y="77230"/>
                    <a:pt x="103482" y="77378"/>
                    <a:pt x="103666" y="77526"/>
                  </a:cubicBezTo>
                  <a:cubicBezTo>
                    <a:pt x="103851" y="77341"/>
                    <a:pt x="103999" y="77082"/>
                    <a:pt x="104110" y="76860"/>
                  </a:cubicBezTo>
                  <a:lnTo>
                    <a:pt x="104110" y="76860"/>
                  </a:lnTo>
                  <a:cubicBezTo>
                    <a:pt x="104073" y="77119"/>
                    <a:pt x="103999" y="77415"/>
                    <a:pt x="103888" y="77674"/>
                  </a:cubicBezTo>
                  <a:cubicBezTo>
                    <a:pt x="104110" y="77859"/>
                    <a:pt x="104332" y="78043"/>
                    <a:pt x="104554" y="78191"/>
                  </a:cubicBezTo>
                  <a:cubicBezTo>
                    <a:pt x="104739" y="78043"/>
                    <a:pt x="104886" y="77822"/>
                    <a:pt x="104997" y="77600"/>
                  </a:cubicBezTo>
                  <a:lnTo>
                    <a:pt x="104997" y="77600"/>
                  </a:lnTo>
                  <a:cubicBezTo>
                    <a:pt x="104960" y="77859"/>
                    <a:pt x="104886" y="78117"/>
                    <a:pt x="104739" y="78376"/>
                  </a:cubicBezTo>
                  <a:cubicBezTo>
                    <a:pt x="104960" y="78524"/>
                    <a:pt x="105145" y="78672"/>
                    <a:pt x="105330" y="78820"/>
                  </a:cubicBezTo>
                  <a:cubicBezTo>
                    <a:pt x="105515" y="78598"/>
                    <a:pt x="105663" y="78339"/>
                    <a:pt x="105737" y="78043"/>
                  </a:cubicBezTo>
                  <a:lnTo>
                    <a:pt x="105737" y="78043"/>
                  </a:lnTo>
                  <a:cubicBezTo>
                    <a:pt x="105737" y="78376"/>
                    <a:pt x="105700" y="78672"/>
                    <a:pt x="105552" y="78968"/>
                  </a:cubicBezTo>
                  <a:cubicBezTo>
                    <a:pt x="105663" y="79079"/>
                    <a:pt x="105811" y="79190"/>
                    <a:pt x="105922" y="79264"/>
                  </a:cubicBezTo>
                  <a:cubicBezTo>
                    <a:pt x="106180" y="78931"/>
                    <a:pt x="106328" y="78561"/>
                    <a:pt x="106402" y="78154"/>
                  </a:cubicBezTo>
                  <a:lnTo>
                    <a:pt x="106402" y="78154"/>
                  </a:lnTo>
                  <a:cubicBezTo>
                    <a:pt x="106402" y="78561"/>
                    <a:pt x="106254" y="79005"/>
                    <a:pt x="106070" y="79374"/>
                  </a:cubicBezTo>
                  <a:cubicBezTo>
                    <a:pt x="105737" y="80003"/>
                    <a:pt x="105145" y="80668"/>
                    <a:pt x="104184" y="81223"/>
                  </a:cubicBezTo>
                  <a:cubicBezTo>
                    <a:pt x="91170" y="69466"/>
                    <a:pt x="67213" y="54382"/>
                    <a:pt x="47952" y="42219"/>
                  </a:cubicBezTo>
                  <a:cubicBezTo>
                    <a:pt x="41556" y="38189"/>
                    <a:pt x="35492" y="34381"/>
                    <a:pt x="30834" y="31276"/>
                  </a:cubicBezTo>
                  <a:lnTo>
                    <a:pt x="29762" y="30536"/>
                  </a:lnTo>
                  <a:cubicBezTo>
                    <a:pt x="25991" y="27615"/>
                    <a:pt x="14271" y="18595"/>
                    <a:pt x="5472" y="11126"/>
                  </a:cubicBezTo>
                  <a:close/>
                  <a:moveTo>
                    <a:pt x="107400" y="77600"/>
                  </a:moveTo>
                  <a:lnTo>
                    <a:pt x="107400" y="77600"/>
                  </a:lnTo>
                  <a:cubicBezTo>
                    <a:pt x="107511" y="78561"/>
                    <a:pt x="107253" y="79559"/>
                    <a:pt x="106698" y="80373"/>
                  </a:cubicBezTo>
                  <a:cubicBezTo>
                    <a:pt x="106402" y="80779"/>
                    <a:pt x="106070" y="81112"/>
                    <a:pt x="105663" y="81408"/>
                  </a:cubicBezTo>
                  <a:cubicBezTo>
                    <a:pt x="105441" y="81556"/>
                    <a:pt x="105219" y="81630"/>
                    <a:pt x="104997" y="81741"/>
                  </a:cubicBezTo>
                  <a:cubicBezTo>
                    <a:pt x="104776" y="81851"/>
                    <a:pt x="104554" y="81925"/>
                    <a:pt x="104332" y="81999"/>
                  </a:cubicBezTo>
                  <a:cubicBezTo>
                    <a:pt x="104739" y="81741"/>
                    <a:pt x="105145" y="81482"/>
                    <a:pt x="105478" y="81186"/>
                  </a:cubicBezTo>
                  <a:cubicBezTo>
                    <a:pt x="105848" y="80890"/>
                    <a:pt x="106143" y="80558"/>
                    <a:pt x="106402" y="80188"/>
                  </a:cubicBezTo>
                  <a:cubicBezTo>
                    <a:pt x="106661" y="79818"/>
                    <a:pt x="106883" y="79374"/>
                    <a:pt x="107068" y="78968"/>
                  </a:cubicBezTo>
                  <a:cubicBezTo>
                    <a:pt x="107216" y="78524"/>
                    <a:pt x="107327" y="78080"/>
                    <a:pt x="107400" y="77600"/>
                  </a:cubicBezTo>
                  <a:close/>
                  <a:moveTo>
                    <a:pt x="103962" y="82332"/>
                  </a:moveTo>
                  <a:cubicBezTo>
                    <a:pt x="103962" y="82480"/>
                    <a:pt x="103962" y="82591"/>
                    <a:pt x="103962" y="82739"/>
                  </a:cubicBezTo>
                  <a:cubicBezTo>
                    <a:pt x="103999" y="82850"/>
                    <a:pt x="104036" y="82998"/>
                    <a:pt x="104073" y="83108"/>
                  </a:cubicBezTo>
                  <a:cubicBezTo>
                    <a:pt x="104110" y="83219"/>
                    <a:pt x="104184" y="83330"/>
                    <a:pt x="104258" y="83441"/>
                  </a:cubicBezTo>
                  <a:cubicBezTo>
                    <a:pt x="104332" y="83552"/>
                    <a:pt x="104443" y="83626"/>
                    <a:pt x="104517" y="83737"/>
                  </a:cubicBezTo>
                  <a:cubicBezTo>
                    <a:pt x="104258" y="83663"/>
                    <a:pt x="104036" y="83441"/>
                    <a:pt x="103925" y="83182"/>
                  </a:cubicBezTo>
                  <a:cubicBezTo>
                    <a:pt x="103851" y="83035"/>
                    <a:pt x="103814" y="82887"/>
                    <a:pt x="103851" y="82739"/>
                  </a:cubicBezTo>
                  <a:cubicBezTo>
                    <a:pt x="103851" y="82591"/>
                    <a:pt x="103888" y="82443"/>
                    <a:pt x="103962" y="82332"/>
                  </a:cubicBezTo>
                  <a:close/>
                  <a:moveTo>
                    <a:pt x="108771" y="78140"/>
                  </a:moveTo>
                  <a:cubicBezTo>
                    <a:pt x="108959" y="78140"/>
                    <a:pt x="109142" y="78245"/>
                    <a:pt x="109249" y="78413"/>
                  </a:cubicBezTo>
                  <a:cubicBezTo>
                    <a:pt x="109471" y="79079"/>
                    <a:pt x="109434" y="80040"/>
                    <a:pt x="108879" y="81112"/>
                  </a:cubicBezTo>
                  <a:cubicBezTo>
                    <a:pt x="108436" y="81999"/>
                    <a:pt x="107881" y="82628"/>
                    <a:pt x="107290" y="83035"/>
                  </a:cubicBezTo>
                  <a:cubicBezTo>
                    <a:pt x="107031" y="83219"/>
                    <a:pt x="106772" y="83367"/>
                    <a:pt x="106513" y="83515"/>
                  </a:cubicBezTo>
                  <a:cubicBezTo>
                    <a:pt x="106074" y="83718"/>
                    <a:pt x="105573" y="83890"/>
                    <a:pt x="105095" y="83890"/>
                  </a:cubicBezTo>
                  <a:cubicBezTo>
                    <a:pt x="105050" y="83890"/>
                    <a:pt x="105005" y="83888"/>
                    <a:pt x="104960" y="83885"/>
                  </a:cubicBezTo>
                  <a:cubicBezTo>
                    <a:pt x="105478" y="83848"/>
                    <a:pt x="105922" y="83663"/>
                    <a:pt x="106365" y="83404"/>
                  </a:cubicBezTo>
                  <a:cubicBezTo>
                    <a:pt x="105959" y="83219"/>
                    <a:pt x="105811" y="82665"/>
                    <a:pt x="105848" y="82332"/>
                  </a:cubicBezTo>
                  <a:cubicBezTo>
                    <a:pt x="108214" y="80927"/>
                    <a:pt x="108140" y="78894"/>
                    <a:pt x="108140" y="78894"/>
                  </a:cubicBezTo>
                  <a:cubicBezTo>
                    <a:pt x="108227" y="78352"/>
                    <a:pt x="108504" y="78140"/>
                    <a:pt x="108771" y="78140"/>
                  </a:cubicBezTo>
                  <a:close/>
                  <a:moveTo>
                    <a:pt x="7675" y="0"/>
                  </a:moveTo>
                  <a:cubicBezTo>
                    <a:pt x="5930" y="0"/>
                    <a:pt x="4999" y="1208"/>
                    <a:pt x="4844" y="1440"/>
                  </a:cubicBezTo>
                  <a:lnTo>
                    <a:pt x="1110" y="6172"/>
                  </a:lnTo>
                  <a:lnTo>
                    <a:pt x="1073" y="6246"/>
                  </a:lnTo>
                  <a:cubicBezTo>
                    <a:pt x="1" y="9019"/>
                    <a:pt x="1147" y="10905"/>
                    <a:pt x="1886" y="11718"/>
                  </a:cubicBezTo>
                  <a:cubicBezTo>
                    <a:pt x="2145" y="12051"/>
                    <a:pt x="2367" y="12199"/>
                    <a:pt x="2367" y="12199"/>
                  </a:cubicBezTo>
                  <a:lnTo>
                    <a:pt x="30280" y="32126"/>
                  </a:lnTo>
                  <a:cubicBezTo>
                    <a:pt x="34975" y="35231"/>
                    <a:pt x="41038" y="39039"/>
                    <a:pt x="47434" y="43069"/>
                  </a:cubicBezTo>
                  <a:cubicBezTo>
                    <a:pt x="66696" y="55233"/>
                    <a:pt x="90616" y="70317"/>
                    <a:pt x="103556" y="81999"/>
                  </a:cubicBezTo>
                  <a:cubicBezTo>
                    <a:pt x="103371" y="82924"/>
                    <a:pt x="103592" y="83589"/>
                    <a:pt x="103962" y="84033"/>
                  </a:cubicBezTo>
                  <a:cubicBezTo>
                    <a:pt x="104184" y="84255"/>
                    <a:pt x="104406" y="84402"/>
                    <a:pt x="104702" y="84513"/>
                  </a:cubicBezTo>
                  <a:cubicBezTo>
                    <a:pt x="104964" y="84614"/>
                    <a:pt x="105256" y="84665"/>
                    <a:pt x="105566" y="84665"/>
                  </a:cubicBezTo>
                  <a:cubicBezTo>
                    <a:pt x="106957" y="84665"/>
                    <a:pt x="108708" y="83642"/>
                    <a:pt x="109767" y="81556"/>
                  </a:cubicBezTo>
                  <a:cubicBezTo>
                    <a:pt x="110654" y="79818"/>
                    <a:pt x="110543" y="77896"/>
                    <a:pt x="109471" y="76971"/>
                  </a:cubicBezTo>
                  <a:cubicBezTo>
                    <a:pt x="109129" y="76650"/>
                    <a:pt x="108712" y="76492"/>
                    <a:pt x="108259" y="76492"/>
                  </a:cubicBezTo>
                  <a:cubicBezTo>
                    <a:pt x="107878" y="76492"/>
                    <a:pt x="107473" y="76604"/>
                    <a:pt x="107068" y="76823"/>
                  </a:cubicBezTo>
                  <a:cubicBezTo>
                    <a:pt x="83296" y="61185"/>
                    <a:pt x="63073" y="43402"/>
                    <a:pt x="49652" y="31608"/>
                  </a:cubicBezTo>
                  <a:cubicBezTo>
                    <a:pt x="44033" y="26691"/>
                    <a:pt x="39596" y="22772"/>
                    <a:pt x="36491" y="20406"/>
                  </a:cubicBezTo>
                  <a:cubicBezTo>
                    <a:pt x="25954" y="12457"/>
                    <a:pt x="10611" y="997"/>
                    <a:pt x="10426" y="886"/>
                  </a:cubicBezTo>
                  <a:lnTo>
                    <a:pt x="10389" y="849"/>
                  </a:lnTo>
                  <a:cubicBezTo>
                    <a:pt x="9331" y="225"/>
                    <a:pt x="8427" y="0"/>
                    <a:pt x="7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96;p49">
              <a:extLst>
                <a:ext uri="{FF2B5EF4-FFF2-40B4-BE49-F238E27FC236}">
                  <a16:creationId xmlns:a16="http://schemas.microsoft.com/office/drawing/2014/main" id="{A51A70FD-FAD8-3B9A-9A27-018104B44356}"/>
                </a:ext>
              </a:extLst>
            </p:cNvPr>
            <p:cNvSpPr/>
            <p:nvPr/>
          </p:nvSpPr>
          <p:spPr>
            <a:xfrm>
              <a:off x="7737200" y="1601300"/>
              <a:ext cx="688600" cy="515775"/>
            </a:xfrm>
            <a:custGeom>
              <a:avLst/>
              <a:gdLst/>
              <a:ahLst/>
              <a:cxnLst/>
              <a:rect l="l" t="t" r="r" b="b"/>
              <a:pathLst>
                <a:path w="27544" h="20631" extrusionOk="0">
                  <a:moveTo>
                    <a:pt x="0" y="1"/>
                  </a:moveTo>
                  <a:lnTo>
                    <a:pt x="0" y="1"/>
                  </a:lnTo>
                  <a:cubicBezTo>
                    <a:pt x="2256" y="1738"/>
                    <a:pt x="4548" y="3476"/>
                    <a:pt x="6840" y="5177"/>
                  </a:cubicBezTo>
                  <a:lnTo>
                    <a:pt x="13716" y="10352"/>
                  </a:lnTo>
                  <a:lnTo>
                    <a:pt x="27543" y="20630"/>
                  </a:lnTo>
                  <a:cubicBezTo>
                    <a:pt x="25399" y="18708"/>
                    <a:pt x="23181" y="16859"/>
                    <a:pt x="20963" y="15085"/>
                  </a:cubicBezTo>
                  <a:cubicBezTo>
                    <a:pt x="18707" y="13273"/>
                    <a:pt x="16415" y="11536"/>
                    <a:pt x="14123" y="9798"/>
                  </a:cubicBezTo>
                  <a:cubicBezTo>
                    <a:pt x="11831" y="8097"/>
                    <a:pt x="9502" y="6434"/>
                    <a:pt x="7136" y="4770"/>
                  </a:cubicBezTo>
                  <a:cubicBezTo>
                    <a:pt x="4806" y="3143"/>
                    <a:pt x="2403" y="151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7;p49">
              <a:extLst>
                <a:ext uri="{FF2B5EF4-FFF2-40B4-BE49-F238E27FC236}">
                  <a16:creationId xmlns:a16="http://schemas.microsoft.com/office/drawing/2014/main" id="{76633AC7-233D-DCB9-BB4B-47BF4D451310}"/>
                </a:ext>
              </a:extLst>
            </p:cNvPr>
            <p:cNvSpPr/>
            <p:nvPr/>
          </p:nvSpPr>
          <p:spPr>
            <a:xfrm>
              <a:off x="7195575" y="1283350"/>
              <a:ext cx="500050" cy="327225"/>
            </a:xfrm>
            <a:custGeom>
              <a:avLst/>
              <a:gdLst/>
              <a:ahLst/>
              <a:cxnLst/>
              <a:rect l="l" t="t" r="r" b="b"/>
              <a:pathLst>
                <a:path w="20002" h="13089" extrusionOk="0">
                  <a:moveTo>
                    <a:pt x="0" y="1"/>
                  </a:moveTo>
                  <a:lnTo>
                    <a:pt x="4992" y="3291"/>
                  </a:lnTo>
                  <a:lnTo>
                    <a:pt x="9983" y="6545"/>
                  </a:lnTo>
                  <a:lnTo>
                    <a:pt x="20002" y="13088"/>
                  </a:lnTo>
                  <a:cubicBezTo>
                    <a:pt x="18375" y="11868"/>
                    <a:pt x="16785" y="10722"/>
                    <a:pt x="15121" y="9613"/>
                  </a:cubicBezTo>
                  <a:cubicBezTo>
                    <a:pt x="13495" y="8467"/>
                    <a:pt x="11831" y="7358"/>
                    <a:pt x="10167" y="6286"/>
                  </a:cubicBezTo>
                  <a:cubicBezTo>
                    <a:pt x="8504" y="5177"/>
                    <a:pt x="6803" y="4105"/>
                    <a:pt x="5139" y="3069"/>
                  </a:cubicBezTo>
                  <a:cubicBezTo>
                    <a:pt x="3439" y="2034"/>
                    <a:pt x="1738" y="99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6" name="Retângulo 1535">
            <a:extLst>
              <a:ext uri="{FF2B5EF4-FFF2-40B4-BE49-F238E27FC236}">
                <a16:creationId xmlns:a16="http://schemas.microsoft.com/office/drawing/2014/main" id="{C3DB4738-FCC3-FC06-6588-A9ECADA680CB}"/>
              </a:ext>
            </a:extLst>
          </p:cNvPr>
          <p:cNvSpPr/>
          <p:nvPr/>
        </p:nvSpPr>
        <p:spPr>
          <a:xfrm>
            <a:off x="0" y="51207"/>
            <a:ext cx="3569818" cy="351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7" name="Retângulo 1536">
            <a:extLst>
              <a:ext uri="{FF2B5EF4-FFF2-40B4-BE49-F238E27FC236}">
                <a16:creationId xmlns:a16="http://schemas.microsoft.com/office/drawing/2014/main" id="{6BE2150B-0A63-5554-0CE7-E5C83D40218B}"/>
              </a:ext>
            </a:extLst>
          </p:cNvPr>
          <p:cNvSpPr/>
          <p:nvPr/>
        </p:nvSpPr>
        <p:spPr>
          <a:xfrm>
            <a:off x="-43891" y="4748605"/>
            <a:ext cx="9231782" cy="465010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8"/>
          <p:cNvSpPr txBox="1">
            <a:spLocks noGrp="1"/>
          </p:cNvSpPr>
          <p:nvPr>
            <p:ph type="subTitle" idx="5"/>
          </p:nvPr>
        </p:nvSpPr>
        <p:spPr>
          <a:xfrm>
            <a:off x="2422365" y="2100722"/>
            <a:ext cx="4299269" cy="1382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 dirty="0"/>
              <a:t>DUAS DUPLAS: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Rebatedores: tacos;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Lançadores: bola.</a:t>
            </a:r>
            <a:endParaRPr sz="2800" dirty="0"/>
          </a:p>
        </p:txBody>
      </p:sp>
      <p:sp>
        <p:nvSpPr>
          <p:cNvPr id="1179" name="Google Shape;1179;p38"/>
          <p:cNvSpPr txBox="1">
            <a:spLocks noGrp="1"/>
          </p:cNvSpPr>
          <p:nvPr>
            <p:ph type="title" idx="4"/>
          </p:nvPr>
        </p:nvSpPr>
        <p:spPr>
          <a:xfrm>
            <a:off x="982178" y="860637"/>
            <a:ext cx="6832800" cy="10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JOGADORES</a:t>
            </a:r>
            <a:endParaRPr sz="7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1E6C8A-7760-0861-CD85-26F0B5F88AAD}"/>
              </a:ext>
            </a:extLst>
          </p:cNvPr>
          <p:cNvSpPr/>
          <p:nvPr/>
        </p:nvSpPr>
        <p:spPr>
          <a:xfrm>
            <a:off x="0" y="51207"/>
            <a:ext cx="3569818" cy="351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1F5C62A-C271-A275-1CEF-73B18F318928}"/>
              </a:ext>
            </a:extLst>
          </p:cNvPr>
          <p:cNvSpPr/>
          <p:nvPr/>
        </p:nvSpPr>
        <p:spPr>
          <a:xfrm>
            <a:off x="-43891" y="4748605"/>
            <a:ext cx="9231782" cy="465010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3"/>
          <p:cNvSpPr txBox="1">
            <a:spLocks noGrp="1"/>
          </p:cNvSpPr>
          <p:nvPr>
            <p:ph type="title"/>
          </p:nvPr>
        </p:nvSpPr>
        <p:spPr>
          <a:xfrm>
            <a:off x="1212407" y="804418"/>
            <a:ext cx="35745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REGRAS</a:t>
            </a:r>
            <a:endParaRPr dirty="0"/>
          </a:p>
        </p:txBody>
      </p:sp>
      <p:grpSp>
        <p:nvGrpSpPr>
          <p:cNvPr id="791" name="Google Shape;791;p33"/>
          <p:cNvGrpSpPr/>
          <p:nvPr/>
        </p:nvGrpSpPr>
        <p:grpSpPr>
          <a:xfrm>
            <a:off x="5661310" y="1263879"/>
            <a:ext cx="6335280" cy="3621989"/>
            <a:chOff x="5375422" y="1263879"/>
            <a:chExt cx="6335280" cy="3621989"/>
          </a:xfrm>
        </p:grpSpPr>
        <p:grpSp>
          <p:nvGrpSpPr>
            <p:cNvPr id="792" name="Google Shape;792;p33"/>
            <p:cNvGrpSpPr/>
            <p:nvPr/>
          </p:nvGrpSpPr>
          <p:grpSpPr>
            <a:xfrm rot="10800000" flipH="1">
              <a:off x="6838664" y="1263879"/>
              <a:ext cx="4872038" cy="3621989"/>
              <a:chOff x="6319338" y="1108813"/>
              <a:chExt cx="3234655" cy="2404720"/>
            </a:xfrm>
          </p:grpSpPr>
          <p:sp>
            <p:nvSpPr>
              <p:cNvPr id="793" name="Google Shape;793;p33"/>
              <p:cNvSpPr/>
              <p:nvPr/>
            </p:nvSpPr>
            <p:spPr>
              <a:xfrm>
                <a:off x="6471904" y="1463031"/>
                <a:ext cx="3082090" cy="1445959"/>
              </a:xfrm>
              <a:custGeom>
                <a:avLst/>
                <a:gdLst/>
                <a:ahLst/>
                <a:cxnLst/>
                <a:rect l="l" t="t" r="r" b="b"/>
                <a:pathLst>
                  <a:path w="74908" h="35143" extrusionOk="0">
                    <a:moveTo>
                      <a:pt x="70894" y="0"/>
                    </a:moveTo>
                    <a:cubicBezTo>
                      <a:pt x="70590" y="553"/>
                      <a:pt x="69903" y="1594"/>
                      <a:pt x="69556" y="2141"/>
                    </a:cubicBezTo>
                    <a:cubicBezTo>
                      <a:pt x="58077" y="19487"/>
                      <a:pt x="39475" y="34043"/>
                      <a:pt x="18313" y="34043"/>
                    </a:cubicBezTo>
                    <a:cubicBezTo>
                      <a:pt x="15681" y="34043"/>
                      <a:pt x="13008" y="33818"/>
                      <a:pt x="10305" y="33345"/>
                    </a:cubicBezTo>
                    <a:cubicBezTo>
                      <a:pt x="6806" y="32766"/>
                      <a:pt x="3357" y="31839"/>
                      <a:pt x="0" y="30636"/>
                    </a:cubicBezTo>
                    <a:lnTo>
                      <a:pt x="0" y="30636"/>
                    </a:lnTo>
                    <a:cubicBezTo>
                      <a:pt x="3285" y="32020"/>
                      <a:pt x="6693" y="33144"/>
                      <a:pt x="10194" y="33921"/>
                    </a:cubicBezTo>
                    <a:cubicBezTo>
                      <a:pt x="13789" y="34752"/>
                      <a:pt x="17361" y="35142"/>
                      <a:pt x="20883" y="35142"/>
                    </a:cubicBezTo>
                    <a:cubicBezTo>
                      <a:pt x="42721" y="35142"/>
                      <a:pt x="62688" y="20149"/>
                      <a:pt x="74907" y="2436"/>
                    </a:cubicBezTo>
                    <a:cubicBezTo>
                      <a:pt x="74907" y="2436"/>
                      <a:pt x="70894" y="0"/>
                      <a:pt x="70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6679727" y="1108813"/>
                <a:ext cx="2464092" cy="1613583"/>
              </a:xfrm>
              <a:custGeom>
                <a:avLst/>
                <a:gdLst/>
                <a:ahLst/>
                <a:cxnLst/>
                <a:rect l="l" t="t" r="r" b="b"/>
                <a:pathLst>
                  <a:path w="59888" h="39217" extrusionOk="0">
                    <a:moveTo>
                      <a:pt x="55876" y="0"/>
                    </a:moveTo>
                    <a:cubicBezTo>
                      <a:pt x="54415" y="2517"/>
                      <a:pt x="52747" y="4997"/>
                      <a:pt x="51045" y="7375"/>
                    </a:cubicBezTo>
                    <a:cubicBezTo>
                      <a:pt x="42356" y="19297"/>
                      <a:pt x="31522" y="30445"/>
                      <a:pt x="17627" y="36072"/>
                    </a:cubicBezTo>
                    <a:cubicBezTo>
                      <a:pt x="12887" y="37938"/>
                      <a:pt x="7829" y="38962"/>
                      <a:pt x="2729" y="38962"/>
                    </a:cubicBezTo>
                    <a:cubicBezTo>
                      <a:pt x="1820" y="38962"/>
                      <a:pt x="910" y="38929"/>
                      <a:pt x="1" y="38863"/>
                    </a:cubicBezTo>
                    <a:lnTo>
                      <a:pt x="1" y="38863"/>
                    </a:lnTo>
                    <a:cubicBezTo>
                      <a:pt x="1809" y="39097"/>
                      <a:pt x="3634" y="39216"/>
                      <a:pt x="5465" y="39216"/>
                    </a:cubicBezTo>
                    <a:cubicBezTo>
                      <a:pt x="6668" y="39216"/>
                      <a:pt x="7873" y="39165"/>
                      <a:pt x="9077" y="39060"/>
                    </a:cubicBezTo>
                    <a:cubicBezTo>
                      <a:pt x="29852" y="36886"/>
                      <a:pt x="48436" y="18904"/>
                      <a:pt x="59887" y="2440"/>
                    </a:cubicBezTo>
                    <a:cubicBezTo>
                      <a:pt x="59887" y="2440"/>
                      <a:pt x="55876" y="0"/>
                      <a:pt x="55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6523829" y="2616901"/>
                <a:ext cx="2684218" cy="531223"/>
              </a:xfrm>
              <a:custGeom>
                <a:avLst/>
                <a:gdLst/>
                <a:ahLst/>
                <a:cxnLst/>
                <a:rect l="l" t="t" r="r" b="b"/>
                <a:pathLst>
                  <a:path w="65238" h="12911" extrusionOk="0">
                    <a:moveTo>
                      <a:pt x="62926" y="1"/>
                    </a:moveTo>
                    <a:cubicBezTo>
                      <a:pt x="62689" y="145"/>
                      <a:pt x="62384" y="321"/>
                      <a:pt x="62104" y="479"/>
                    </a:cubicBezTo>
                    <a:cubicBezTo>
                      <a:pt x="60050" y="1629"/>
                      <a:pt x="57929" y="2671"/>
                      <a:pt x="55775" y="3630"/>
                    </a:cubicBezTo>
                    <a:cubicBezTo>
                      <a:pt x="48314" y="6926"/>
                      <a:pt x="40428" y="9324"/>
                      <a:pt x="32320" y="10418"/>
                    </a:cubicBezTo>
                    <a:cubicBezTo>
                      <a:pt x="29255" y="10847"/>
                      <a:pt x="26161" y="11070"/>
                      <a:pt x="23069" y="11070"/>
                    </a:cubicBezTo>
                    <a:cubicBezTo>
                      <a:pt x="15176" y="11070"/>
                      <a:pt x="7304" y="9619"/>
                      <a:pt x="1" y="6461"/>
                    </a:cubicBezTo>
                    <a:lnTo>
                      <a:pt x="1" y="6461"/>
                    </a:lnTo>
                    <a:cubicBezTo>
                      <a:pt x="8693" y="10966"/>
                      <a:pt x="18274" y="12910"/>
                      <a:pt x="27961" y="12910"/>
                    </a:cubicBezTo>
                    <a:cubicBezTo>
                      <a:pt x="40809" y="12910"/>
                      <a:pt x="53843" y="9490"/>
                      <a:pt x="65237" y="4085"/>
                    </a:cubicBezTo>
                    <a:cubicBezTo>
                      <a:pt x="65237" y="4085"/>
                      <a:pt x="62926" y="1"/>
                      <a:pt x="62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6319338" y="2932936"/>
                <a:ext cx="2812796" cy="580597"/>
              </a:xfrm>
              <a:custGeom>
                <a:avLst/>
                <a:gdLst/>
                <a:ahLst/>
                <a:cxnLst/>
                <a:rect l="l" t="t" r="r" b="b"/>
                <a:pathLst>
                  <a:path w="68363" h="141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14" y="2783"/>
                      <a:pt x="10416" y="5245"/>
                      <a:pt x="15887" y="7316"/>
                    </a:cubicBezTo>
                    <a:cubicBezTo>
                      <a:pt x="26993" y="11521"/>
                      <a:pt x="38859" y="14111"/>
                      <a:pt x="50762" y="14111"/>
                    </a:cubicBezTo>
                    <a:cubicBezTo>
                      <a:pt x="53620" y="14111"/>
                      <a:pt x="56479" y="13962"/>
                      <a:pt x="59331" y="13650"/>
                    </a:cubicBezTo>
                    <a:cubicBezTo>
                      <a:pt x="62366" y="13296"/>
                      <a:pt x="65434" y="12790"/>
                      <a:pt x="68363" y="11864"/>
                    </a:cubicBezTo>
                    <a:lnTo>
                      <a:pt x="66691" y="7479"/>
                    </a:lnTo>
                    <a:cubicBezTo>
                      <a:pt x="66660" y="7493"/>
                      <a:pt x="66572" y="7526"/>
                      <a:pt x="66506" y="7553"/>
                    </a:cubicBezTo>
                    <a:cubicBezTo>
                      <a:pt x="65312" y="8004"/>
                      <a:pt x="64089" y="8367"/>
                      <a:pt x="62846" y="8688"/>
                    </a:cubicBezTo>
                    <a:cubicBezTo>
                      <a:pt x="57100" y="10159"/>
                      <a:pt x="51149" y="10744"/>
                      <a:pt x="45206" y="10744"/>
                    </a:cubicBezTo>
                    <a:cubicBezTo>
                      <a:pt x="44048" y="10744"/>
                      <a:pt x="42889" y="10722"/>
                      <a:pt x="41733" y="10680"/>
                    </a:cubicBezTo>
                    <a:cubicBezTo>
                      <a:pt x="27269" y="10066"/>
                      <a:pt x="13129" y="603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3"/>
            <p:cNvGrpSpPr/>
            <p:nvPr/>
          </p:nvGrpSpPr>
          <p:grpSpPr>
            <a:xfrm>
              <a:off x="5375422" y="1419700"/>
              <a:ext cx="2415418" cy="2304222"/>
              <a:chOff x="4988915" y="812981"/>
              <a:chExt cx="2443766" cy="2331029"/>
            </a:xfrm>
          </p:grpSpPr>
          <p:sp>
            <p:nvSpPr>
              <p:cNvPr id="798" name="Google Shape;798;p33"/>
              <p:cNvSpPr/>
              <p:nvPr/>
            </p:nvSpPr>
            <p:spPr>
              <a:xfrm>
                <a:off x="4988915" y="831496"/>
                <a:ext cx="2443766" cy="2304737"/>
              </a:xfrm>
              <a:custGeom>
                <a:avLst/>
                <a:gdLst/>
                <a:ahLst/>
                <a:cxnLst/>
                <a:rect l="l" t="t" r="r" b="b"/>
                <a:pathLst>
                  <a:path w="59394" h="56015" extrusionOk="0">
                    <a:moveTo>
                      <a:pt x="30511" y="1"/>
                    </a:moveTo>
                    <a:cubicBezTo>
                      <a:pt x="23120" y="1"/>
                      <a:pt x="15743" y="2908"/>
                      <a:pt x="10239" y="8678"/>
                    </a:cubicBezTo>
                    <a:cubicBezTo>
                      <a:pt x="10239" y="8678"/>
                      <a:pt x="7304" y="11341"/>
                      <a:pt x="7764" y="12885"/>
                    </a:cubicBezTo>
                    <a:cubicBezTo>
                      <a:pt x="7764" y="12885"/>
                      <a:pt x="6568" y="13126"/>
                      <a:pt x="5833" y="14740"/>
                    </a:cubicBezTo>
                    <a:cubicBezTo>
                      <a:pt x="1" y="25570"/>
                      <a:pt x="1843" y="39373"/>
                      <a:pt x="11175" y="48274"/>
                    </a:cubicBezTo>
                    <a:cubicBezTo>
                      <a:pt x="11175" y="48274"/>
                      <a:pt x="12739" y="49985"/>
                      <a:pt x="13177" y="50587"/>
                    </a:cubicBezTo>
                    <a:cubicBezTo>
                      <a:pt x="13492" y="51019"/>
                      <a:pt x="14191" y="51392"/>
                      <a:pt x="14731" y="51392"/>
                    </a:cubicBezTo>
                    <a:cubicBezTo>
                      <a:pt x="14945" y="51392"/>
                      <a:pt x="15134" y="51334"/>
                      <a:pt x="15265" y="51197"/>
                    </a:cubicBezTo>
                    <a:cubicBezTo>
                      <a:pt x="15265" y="51197"/>
                      <a:pt x="16169" y="52187"/>
                      <a:pt x="17655" y="52901"/>
                    </a:cubicBezTo>
                    <a:cubicBezTo>
                      <a:pt x="21678" y="54980"/>
                      <a:pt x="26092" y="56014"/>
                      <a:pt x="30501" y="56014"/>
                    </a:cubicBezTo>
                    <a:cubicBezTo>
                      <a:pt x="37891" y="56014"/>
                      <a:pt x="45268" y="53108"/>
                      <a:pt x="50772" y="47338"/>
                    </a:cubicBezTo>
                    <a:cubicBezTo>
                      <a:pt x="53640" y="44331"/>
                      <a:pt x="55707" y="40852"/>
                      <a:pt x="56980" y="37165"/>
                    </a:cubicBezTo>
                    <a:cubicBezTo>
                      <a:pt x="56980" y="37165"/>
                      <a:pt x="57522" y="35700"/>
                      <a:pt x="57001" y="34582"/>
                    </a:cubicBezTo>
                    <a:cubicBezTo>
                      <a:pt x="57001" y="34582"/>
                      <a:pt x="58107" y="33347"/>
                      <a:pt x="58275" y="31667"/>
                    </a:cubicBezTo>
                    <a:cubicBezTo>
                      <a:pt x="59394" y="23110"/>
                      <a:pt x="56558" y="14154"/>
                      <a:pt x="49836" y="7741"/>
                    </a:cubicBezTo>
                    <a:cubicBezTo>
                      <a:pt x="48242" y="6222"/>
                      <a:pt x="46516" y="4926"/>
                      <a:pt x="44696" y="3855"/>
                    </a:cubicBezTo>
                    <a:cubicBezTo>
                      <a:pt x="44227" y="3571"/>
                      <a:pt x="43106" y="3287"/>
                      <a:pt x="43106" y="3287"/>
                    </a:cubicBezTo>
                    <a:cubicBezTo>
                      <a:pt x="43099" y="3005"/>
                      <a:pt x="41791" y="1481"/>
                      <a:pt x="40613" y="1462"/>
                    </a:cubicBezTo>
                    <a:cubicBezTo>
                      <a:pt x="39434" y="1443"/>
                      <a:pt x="38466" y="1150"/>
                      <a:pt x="38466" y="1150"/>
                    </a:cubicBezTo>
                    <a:cubicBezTo>
                      <a:pt x="35872" y="383"/>
                      <a:pt x="33190" y="1"/>
                      <a:pt x="30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5032240" y="812981"/>
                <a:ext cx="2392870" cy="2331029"/>
              </a:xfrm>
              <a:custGeom>
                <a:avLst/>
                <a:gdLst/>
                <a:ahLst/>
                <a:cxnLst/>
                <a:rect l="l" t="t" r="r" b="b"/>
                <a:pathLst>
                  <a:path w="58157" h="56654" extrusionOk="0">
                    <a:moveTo>
                      <a:pt x="14163" y="51692"/>
                    </a:move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lnTo>
                      <a:pt x="14163" y="51692"/>
                    </a:lnTo>
                    <a:cubicBezTo>
                      <a:pt x="14163" y="51692"/>
                      <a:pt x="14163" y="51692"/>
                      <a:pt x="14163" y="51692"/>
                    </a:cubicBezTo>
                    <a:close/>
                    <a:moveTo>
                      <a:pt x="29698" y="904"/>
                    </a:moveTo>
                    <a:cubicBezTo>
                      <a:pt x="31071" y="904"/>
                      <a:pt x="32443" y="1005"/>
                      <a:pt x="33801" y="1210"/>
                    </a:cubicBezTo>
                    <a:cubicBezTo>
                      <a:pt x="35774" y="1428"/>
                      <a:pt x="37641" y="2258"/>
                      <a:pt x="39640" y="2260"/>
                    </a:cubicBezTo>
                    <a:cubicBezTo>
                      <a:pt x="40495" y="2388"/>
                      <a:pt x="41251" y="3049"/>
                      <a:pt x="41734" y="3746"/>
                    </a:cubicBezTo>
                    <a:cubicBezTo>
                      <a:pt x="41744" y="3758"/>
                      <a:pt x="41750" y="3782"/>
                      <a:pt x="41751" y="3782"/>
                    </a:cubicBezTo>
                    <a:cubicBezTo>
                      <a:pt x="41752" y="3782"/>
                      <a:pt x="41751" y="3773"/>
                      <a:pt x="41747" y="3744"/>
                    </a:cubicBezTo>
                    <a:lnTo>
                      <a:pt x="41747" y="3744"/>
                    </a:lnTo>
                    <a:lnTo>
                      <a:pt x="41978" y="4033"/>
                    </a:lnTo>
                    <a:cubicBezTo>
                      <a:pt x="42714" y="4195"/>
                      <a:pt x="43436" y="4471"/>
                      <a:pt x="44064" y="4886"/>
                    </a:cubicBezTo>
                    <a:cubicBezTo>
                      <a:pt x="52845" y="10080"/>
                      <a:pt x="58157" y="20452"/>
                      <a:pt x="57111" y="30616"/>
                    </a:cubicBezTo>
                    <a:cubicBezTo>
                      <a:pt x="57001" y="32195"/>
                      <a:pt x="56688" y="33818"/>
                      <a:pt x="55518" y="34952"/>
                    </a:cubicBezTo>
                    <a:cubicBezTo>
                      <a:pt x="55985" y="35889"/>
                      <a:pt x="55748" y="37013"/>
                      <a:pt x="55340" y="37957"/>
                    </a:cubicBezTo>
                    <a:cubicBezTo>
                      <a:pt x="54224" y="40865"/>
                      <a:pt x="52639" y="43586"/>
                      <a:pt x="50660" y="45989"/>
                    </a:cubicBezTo>
                    <a:cubicBezTo>
                      <a:pt x="45375" y="52587"/>
                      <a:pt x="37150" y="56253"/>
                      <a:pt x="28891" y="56253"/>
                    </a:cubicBezTo>
                    <a:cubicBezTo>
                      <a:pt x="24683" y="56253"/>
                      <a:pt x="20467" y="55301"/>
                      <a:pt x="16627" y="53302"/>
                    </a:cubicBezTo>
                    <a:cubicBezTo>
                      <a:pt x="15956" y="52992"/>
                      <a:pt x="15515" y="52365"/>
                      <a:pt x="14940" y="51926"/>
                    </a:cubicBezTo>
                    <a:cubicBezTo>
                      <a:pt x="14735" y="51778"/>
                      <a:pt x="14493" y="51640"/>
                      <a:pt x="14198" y="51588"/>
                    </a:cubicBezTo>
                    <a:cubicBezTo>
                      <a:pt x="14066" y="51636"/>
                      <a:pt x="13930" y="51657"/>
                      <a:pt x="13792" y="51657"/>
                    </a:cubicBezTo>
                    <a:cubicBezTo>
                      <a:pt x="13313" y="51657"/>
                      <a:pt x="12823" y="51395"/>
                      <a:pt x="12477" y="51085"/>
                    </a:cubicBezTo>
                    <a:cubicBezTo>
                      <a:pt x="10650" y="48706"/>
                      <a:pt x="8330" y="46702"/>
                      <a:pt x="6700" y="44178"/>
                    </a:cubicBezTo>
                    <a:cubicBezTo>
                      <a:pt x="5667" y="42656"/>
                      <a:pt x="4810" y="41022"/>
                      <a:pt x="4106" y="39330"/>
                    </a:cubicBezTo>
                    <a:cubicBezTo>
                      <a:pt x="784" y="31497"/>
                      <a:pt x="1279" y="21632"/>
                      <a:pt x="5935" y="14451"/>
                    </a:cubicBezTo>
                    <a:cubicBezTo>
                      <a:pt x="6164" y="14203"/>
                      <a:pt x="6520" y="13980"/>
                      <a:pt x="6821" y="13881"/>
                    </a:cubicBezTo>
                    <a:lnTo>
                      <a:pt x="7427" y="13733"/>
                    </a:lnTo>
                    <a:lnTo>
                      <a:pt x="7245" y="13175"/>
                    </a:lnTo>
                    <a:cubicBezTo>
                      <a:pt x="7182" y="12982"/>
                      <a:pt x="7241" y="12650"/>
                      <a:pt x="7386" y="12322"/>
                    </a:cubicBezTo>
                    <a:cubicBezTo>
                      <a:pt x="7864" y="11273"/>
                      <a:pt x="8732" y="10341"/>
                      <a:pt x="9566" y="9545"/>
                    </a:cubicBezTo>
                    <a:cubicBezTo>
                      <a:pt x="11610" y="7400"/>
                      <a:pt x="13981" y="5560"/>
                      <a:pt x="16600" y="4163"/>
                    </a:cubicBezTo>
                    <a:cubicBezTo>
                      <a:pt x="20609" y="2016"/>
                      <a:pt x="25152" y="904"/>
                      <a:pt x="29698" y="904"/>
                    </a:cubicBezTo>
                    <a:close/>
                    <a:moveTo>
                      <a:pt x="29264" y="1"/>
                    </a:moveTo>
                    <a:cubicBezTo>
                      <a:pt x="24705" y="1"/>
                      <a:pt x="20147" y="1102"/>
                      <a:pt x="16107" y="3232"/>
                    </a:cubicBezTo>
                    <a:cubicBezTo>
                      <a:pt x="13389" y="4654"/>
                      <a:pt x="10907" y="6527"/>
                      <a:pt x="8778" y="8739"/>
                    </a:cubicBezTo>
                    <a:cubicBezTo>
                      <a:pt x="7850" y="9688"/>
                      <a:pt x="6138" y="11302"/>
                      <a:pt x="6121" y="12961"/>
                    </a:cubicBezTo>
                    <a:lnTo>
                      <a:pt x="6121" y="12961"/>
                    </a:lnTo>
                    <a:cubicBezTo>
                      <a:pt x="5275" y="13356"/>
                      <a:pt x="4635" y="14166"/>
                      <a:pt x="4270" y="14971"/>
                    </a:cubicBezTo>
                    <a:cubicBezTo>
                      <a:pt x="2948" y="17468"/>
                      <a:pt x="1960" y="20194"/>
                      <a:pt x="1436" y="22978"/>
                    </a:cubicBezTo>
                    <a:cubicBezTo>
                      <a:pt x="0" y="30416"/>
                      <a:pt x="1687" y="38425"/>
                      <a:pt x="6118" y="44580"/>
                    </a:cubicBezTo>
                    <a:cubicBezTo>
                      <a:pt x="7861" y="47117"/>
                      <a:pt x="10230" y="49060"/>
                      <a:pt x="12161" y="51423"/>
                    </a:cubicBezTo>
                    <a:cubicBezTo>
                      <a:pt x="12496" y="51711"/>
                      <a:pt x="13070" y="52046"/>
                      <a:pt x="13568" y="52046"/>
                    </a:cubicBezTo>
                    <a:cubicBezTo>
                      <a:pt x="13803" y="52046"/>
                      <a:pt x="14022" y="51972"/>
                      <a:pt x="14190" y="51782"/>
                    </a:cubicBezTo>
                    <a:lnTo>
                      <a:pt x="14190" y="51782"/>
                    </a:lnTo>
                    <a:cubicBezTo>
                      <a:pt x="14524" y="52788"/>
                      <a:pt x="15754" y="52971"/>
                      <a:pt x="16579" y="53399"/>
                    </a:cubicBezTo>
                    <a:cubicBezTo>
                      <a:pt x="20692" y="55591"/>
                      <a:pt x="25237" y="56654"/>
                      <a:pt x="29760" y="56654"/>
                    </a:cubicBezTo>
                    <a:cubicBezTo>
                      <a:pt x="37939" y="56654"/>
                      <a:pt x="46049" y="53179"/>
                      <a:pt x="51414" y="46616"/>
                    </a:cubicBezTo>
                    <a:cubicBezTo>
                      <a:pt x="53476" y="44144"/>
                      <a:pt x="55105" y="41302"/>
                      <a:pt x="56158" y="38260"/>
                    </a:cubicBezTo>
                    <a:cubicBezTo>
                      <a:pt x="56527" y="37262"/>
                      <a:pt x="56767" y="36129"/>
                      <a:pt x="56369" y="35085"/>
                    </a:cubicBezTo>
                    <a:lnTo>
                      <a:pt x="56369" y="35085"/>
                    </a:lnTo>
                    <a:cubicBezTo>
                      <a:pt x="56577" y="34802"/>
                      <a:pt x="56742" y="34518"/>
                      <a:pt x="56898" y="34214"/>
                    </a:cubicBezTo>
                    <a:cubicBezTo>
                      <a:pt x="57498" y="33123"/>
                      <a:pt x="57562" y="31865"/>
                      <a:pt x="57637" y="30657"/>
                    </a:cubicBezTo>
                    <a:cubicBezTo>
                      <a:pt x="57731" y="29075"/>
                      <a:pt x="57712" y="27486"/>
                      <a:pt x="57548" y="25911"/>
                    </a:cubicBezTo>
                    <a:cubicBezTo>
                      <a:pt x="56687" y="16853"/>
                      <a:pt x="51291" y="8221"/>
                      <a:pt x="43282" y="3817"/>
                    </a:cubicBezTo>
                    <a:cubicBezTo>
                      <a:pt x="42950" y="3688"/>
                      <a:pt x="42624" y="3583"/>
                      <a:pt x="42289" y="3487"/>
                    </a:cubicBezTo>
                    <a:lnTo>
                      <a:pt x="42289" y="3487"/>
                    </a:lnTo>
                    <a:cubicBezTo>
                      <a:pt x="42286" y="3480"/>
                      <a:pt x="42282" y="3472"/>
                      <a:pt x="42279" y="3464"/>
                    </a:cubicBezTo>
                    <a:cubicBezTo>
                      <a:pt x="41764" y="2636"/>
                      <a:pt x="40981" y="1941"/>
                      <a:pt x="40036" y="1641"/>
                    </a:cubicBezTo>
                    <a:cubicBezTo>
                      <a:pt x="39865" y="1578"/>
                      <a:pt x="39581" y="1573"/>
                      <a:pt x="39403" y="1560"/>
                    </a:cubicBezTo>
                    <a:cubicBezTo>
                      <a:pt x="37535" y="1440"/>
                      <a:pt x="35790" y="624"/>
                      <a:pt x="33931" y="392"/>
                    </a:cubicBezTo>
                    <a:cubicBezTo>
                      <a:pt x="32389" y="130"/>
                      <a:pt x="30826" y="1"/>
                      <a:pt x="29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0" name="Google Shape;800;p33"/>
              <p:cNvGrpSpPr/>
              <p:nvPr/>
            </p:nvGrpSpPr>
            <p:grpSpPr>
              <a:xfrm>
                <a:off x="5107207" y="834911"/>
                <a:ext cx="2294122" cy="2300170"/>
                <a:chOff x="5107207" y="834911"/>
                <a:chExt cx="2294122" cy="2300170"/>
              </a:xfrm>
            </p:grpSpPr>
            <p:sp>
              <p:nvSpPr>
                <p:cNvPr id="801" name="Google Shape;801;p33"/>
                <p:cNvSpPr/>
                <p:nvPr/>
              </p:nvSpPr>
              <p:spPr>
                <a:xfrm>
                  <a:off x="5800911" y="916296"/>
                  <a:ext cx="51884" cy="9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416" extrusionOk="0">
                      <a:moveTo>
                        <a:pt x="1017" y="1"/>
                      </a:moveTo>
                      <a:cubicBezTo>
                        <a:pt x="477" y="548"/>
                        <a:pt x="0" y="1560"/>
                        <a:pt x="71" y="2277"/>
                      </a:cubicBezTo>
                      <a:lnTo>
                        <a:pt x="71" y="2277"/>
                      </a:lnTo>
                      <a:lnTo>
                        <a:pt x="49" y="2130"/>
                      </a:lnTo>
                      <a:lnTo>
                        <a:pt x="57" y="2416"/>
                      </a:lnTo>
                      <a:lnTo>
                        <a:pt x="92" y="2415"/>
                      </a:lnTo>
                      <a:cubicBezTo>
                        <a:pt x="185" y="1562"/>
                        <a:pt x="626" y="776"/>
                        <a:pt x="1261" y="267"/>
                      </a:cubicBezTo>
                      <a:cubicBezTo>
                        <a:pt x="1261" y="267"/>
                        <a:pt x="1018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3"/>
                <p:cNvSpPr/>
                <p:nvPr/>
              </p:nvSpPr>
              <p:spPr>
                <a:xfrm>
                  <a:off x="5868924" y="882228"/>
                  <a:ext cx="73115" cy="10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2435" extrusionOk="0">
                      <a:moveTo>
                        <a:pt x="1546" y="0"/>
                      </a:moveTo>
                      <a:cubicBezTo>
                        <a:pt x="1546" y="0"/>
                        <a:pt x="1546" y="0"/>
                        <a:pt x="1546" y="0"/>
                      </a:cubicBezTo>
                      <a:lnTo>
                        <a:pt x="1546" y="0"/>
                      </a:lnTo>
                      <a:cubicBezTo>
                        <a:pt x="1546" y="0"/>
                        <a:pt x="1546" y="0"/>
                        <a:pt x="1546" y="0"/>
                      </a:cubicBezTo>
                      <a:close/>
                      <a:moveTo>
                        <a:pt x="1546" y="0"/>
                      </a:moveTo>
                      <a:lnTo>
                        <a:pt x="1546" y="0"/>
                      </a:lnTo>
                      <a:cubicBezTo>
                        <a:pt x="882" y="624"/>
                        <a:pt x="358" y="1378"/>
                        <a:pt x="30" y="2224"/>
                      </a:cubicBezTo>
                      <a:cubicBezTo>
                        <a:pt x="12" y="2284"/>
                        <a:pt x="1" y="2369"/>
                        <a:pt x="61" y="2418"/>
                      </a:cubicBezTo>
                      <a:cubicBezTo>
                        <a:pt x="76" y="2429"/>
                        <a:pt x="96" y="2434"/>
                        <a:pt x="116" y="2434"/>
                      </a:cubicBezTo>
                      <a:cubicBezTo>
                        <a:pt x="168" y="2434"/>
                        <a:pt x="221" y="2400"/>
                        <a:pt x="202" y="2349"/>
                      </a:cubicBezTo>
                      <a:lnTo>
                        <a:pt x="202" y="2349"/>
                      </a:lnTo>
                      <a:cubicBezTo>
                        <a:pt x="214" y="2396"/>
                        <a:pt x="170" y="2418"/>
                        <a:pt x="129" y="2418"/>
                      </a:cubicBezTo>
                      <a:cubicBezTo>
                        <a:pt x="108" y="2418"/>
                        <a:pt x="87" y="2412"/>
                        <a:pt x="75" y="2400"/>
                      </a:cubicBezTo>
                      <a:cubicBezTo>
                        <a:pt x="36" y="2359"/>
                        <a:pt x="49" y="2292"/>
                        <a:pt x="72" y="2239"/>
                      </a:cubicBezTo>
                      <a:cubicBezTo>
                        <a:pt x="480" y="1470"/>
                        <a:pt x="1080" y="791"/>
                        <a:pt x="1776" y="278"/>
                      </a:cubicBezTo>
                      <a:cubicBezTo>
                        <a:pt x="1776" y="278"/>
                        <a:pt x="1546" y="1"/>
                        <a:pt x="15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33"/>
                <p:cNvSpPr/>
                <p:nvPr/>
              </p:nvSpPr>
              <p:spPr>
                <a:xfrm>
                  <a:off x="5947963" y="868856"/>
                  <a:ext cx="69206" cy="9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2406" extrusionOk="0">
                      <a:moveTo>
                        <a:pt x="1467" y="1"/>
                      </a:moveTo>
                      <a:cubicBezTo>
                        <a:pt x="719" y="630"/>
                        <a:pt x="203" y="1491"/>
                        <a:pt x="0" y="2405"/>
                      </a:cubicBezTo>
                      <a:cubicBezTo>
                        <a:pt x="319" y="1525"/>
                        <a:pt x="927" y="774"/>
                        <a:pt x="1682" y="291"/>
                      </a:cubicBezTo>
                      <a:lnTo>
                        <a:pt x="146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3"/>
                <p:cNvSpPr/>
                <p:nvPr/>
              </p:nvSpPr>
              <p:spPr>
                <a:xfrm>
                  <a:off x="6023465" y="852727"/>
                  <a:ext cx="71839" cy="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2331" extrusionOk="0">
                      <a:moveTo>
                        <a:pt x="1541" y="1"/>
                      </a:moveTo>
                      <a:cubicBezTo>
                        <a:pt x="780" y="599"/>
                        <a:pt x="239" y="1433"/>
                        <a:pt x="1" y="2330"/>
                      </a:cubicBezTo>
                      <a:cubicBezTo>
                        <a:pt x="353" y="1472"/>
                        <a:pt x="983" y="751"/>
                        <a:pt x="1746" y="298"/>
                      </a:cubicBezTo>
                      <a:lnTo>
                        <a:pt x="15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3"/>
                <p:cNvSpPr/>
                <p:nvPr/>
              </p:nvSpPr>
              <p:spPr>
                <a:xfrm>
                  <a:off x="6094810" y="842400"/>
                  <a:ext cx="90766" cy="13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3167" extrusionOk="0">
                      <a:moveTo>
                        <a:pt x="1999" y="0"/>
                      </a:moveTo>
                      <a:cubicBezTo>
                        <a:pt x="970" y="792"/>
                        <a:pt x="258" y="1940"/>
                        <a:pt x="0" y="3167"/>
                      </a:cubicBezTo>
                      <a:cubicBezTo>
                        <a:pt x="374" y="1970"/>
                        <a:pt x="1180" y="938"/>
                        <a:pt x="2206" y="296"/>
                      </a:cubicBezTo>
                      <a:lnTo>
                        <a:pt x="19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3"/>
                <p:cNvSpPr/>
                <p:nvPr/>
              </p:nvSpPr>
              <p:spPr>
                <a:xfrm>
                  <a:off x="6173808" y="835899"/>
                  <a:ext cx="107471" cy="12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" h="3067" extrusionOk="0">
                      <a:moveTo>
                        <a:pt x="2451" y="1"/>
                      </a:moveTo>
                      <a:cubicBezTo>
                        <a:pt x="1253" y="662"/>
                        <a:pt x="362" y="1797"/>
                        <a:pt x="0" y="3067"/>
                      </a:cubicBezTo>
                      <a:cubicBezTo>
                        <a:pt x="476" y="1835"/>
                        <a:pt x="1448" y="832"/>
                        <a:pt x="2612" y="324"/>
                      </a:cubicBezTo>
                      <a:lnTo>
                        <a:pt x="24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3"/>
                <p:cNvSpPr/>
                <p:nvPr/>
              </p:nvSpPr>
              <p:spPr>
                <a:xfrm>
                  <a:off x="6258567" y="834911"/>
                  <a:ext cx="103809" cy="1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2824" extrusionOk="0">
                      <a:moveTo>
                        <a:pt x="2322" y="0"/>
                      </a:moveTo>
                      <a:cubicBezTo>
                        <a:pt x="1322" y="744"/>
                        <a:pt x="522" y="1725"/>
                        <a:pt x="0" y="2823"/>
                      </a:cubicBezTo>
                      <a:cubicBezTo>
                        <a:pt x="628" y="1782"/>
                        <a:pt x="1506" y="910"/>
                        <a:pt x="2523" y="300"/>
                      </a:cubicBezTo>
                      <a:lnTo>
                        <a:pt x="23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33"/>
                <p:cNvSpPr/>
                <p:nvPr/>
              </p:nvSpPr>
              <p:spPr>
                <a:xfrm>
                  <a:off x="6339993" y="845444"/>
                  <a:ext cx="86816" cy="12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961" extrusionOk="0">
                      <a:moveTo>
                        <a:pt x="1912" y="0"/>
                      </a:moveTo>
                      <a:cubicBezTo>
                        <a:pt x="916" y="717"/>
                        <a:pt x="229" y="1802"/>
                        <a:pt x="1" y="2960"/>
                      </a:cubicBezTo>
                      <a:cubicBezTo>
                        <a:pt x="345" y="1831"/>
                        <a:pt x="1125" y="867"/>
                        <a:pt x="2109" y="304"/>
                      </a:cubicBezTo>
                      <a:lnTo>
                        <a:pt x="19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3"/>
                <p:cNvSpPr/>
                <p:nvPr/>
              </p:nvSpPr>
              <p:spPr>
                <a:xfrm>
                  <a:off x="6407677" y="860915"/>
                  <a:ext cx="78134" cy="9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" h="2339" extrusionOk="0">
                      <a:moveTo>
                        <a:pt x="1735" y="0"/>
                      </a:moveTo>
                      <a:cubicBezTo>
                        <a:pt x="848" y="514"/>
                        <a:pt x="217" y="1388"/>
                        <a:pt x="0" y="2338"/>
                      </a:cubicBezTo>
                      <a:cubicBezTo>
                        <a:pt x="332" y="1422"/>
                        <a:pt x="1048" y="682"/>
                        <a:pt x="1898" y="323"/>
                      </a:cubicBezTo>
                      <a:lnTo>
                        <a:pt x="17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6461947" y="863260"/>
                  <a:ext cx="79492" cy="8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" h="2165" extrusionOk="0">
                      <a:moveTo>
                        <a:pt x="1769" y="1"/>
                      </a:moveTo>
                      <a:cubicBezTo>
                        <a:pt x="927" y="492"/>
                        <a:pt x="295" y="1281"/>
                        <a:pt x="0" y="2165"/>
                      </a:cubicBezTo>
                      <a:cubicBezTo>
                        <a:pt x="406" y="1327"/>
                        <a:pt x="1115" y="666"/>
                        <a:pt x="1932" y="323"/>
                      </a:cubicBezTo>
                      <a:lnTo>
                        <a:pt x="1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5454841" y="2315226"/>
                  <a:ext cx="213337" cy="526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12791" extrusionOk="0">
                      <a:moveTo>
                        <a:pt x="5185" y="0"/>
                      </a:moveTo>
                      <a:cubicBezTo>
                        <a:pt x="2651" y="3837"/>
                        <a:pt x="806" y="8169"/>
                        <a:pt x="1" y="12733"/>
                      </a:cubicBezTo>
                      <a:lnTo>
                        <a:pt x="358" y="12790"/>
                      </a:lnTo>
                      <a:cubicBezTo>
                        <a:pt x="1033" y="8263"/>
                        <a:pt x="2752" y="3901"/>
                        <a:pt x="5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5415341" y="2388505"/>
                  <a:ext cx="151249" cy="39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" h="9695" extrusionOk="0">
                      <a:moveTo>
                        <a:pt x="3676" y="0"/>
                      </a:moveTo>
                      <a:lnTo>
                        <a:pt x="3676" y="0"/>
                      </a:lnTo>
                      <a:cubicBezTo>
                        <a:pt x="2044" y="3020"/>
                        <a:pt x="780" y="6254"/>
                        <a:pt x="0" y="9618"/>
                      </a:cubicBezTo>
                      <a:lnTo>
                        <a:pt x="353" y="9694"/>
                      </a:lnTo>
                      <a:cubicBezTo>
                        <a:pt x="1008" y="6339"/>
                        <a:pt x="2151" y="3075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3"/>
                <p:cNvSpPr/>
                <p:nvPr/>
              </p:nvSpPr>
              <p:spPr>
                <a:xfrm>
                  <a:off x="5372880" y="2397187"/>
                  <a:ext cx="135490" cy="36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8801" extrusionOk="0">
                      <a:moveTo>
                        <a:pt x="3293" y="0"/>
                      </a:moveTo>
                      <a:cubicBezTo>
                        <a:pt x="1813" y="2304"/>
                        <a:pt x="877" y="6100"/>
                        <a:pt x="1" y="8698"/>
                      </a:cubicBezTo>
                      <a:cubicBezTo>
                        <a:pt x="1" y="8698"/>
                        <a:pt x="347" y="8801"/>
                        <a:pt x="347" y="8801"/>
                      </a:cubicBezTo>
                      <a:cubicBezTo>
                        <a:pt x="796" y="7251"/>
                        <a:pt x="1723" y="3559"/>
                        <a:pt x="2308" y="2105"/>
                      </a:cubicBezTo>
                      <a:cubicBezTo>
                        <a:pt x="2585" y="1382"/>
                        <a:pt x="2916" y="679"/>
                        <a:pt x="32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3"/>
                <p:cNvSpPr/>
                <p:nvPr/>
              </p:nvSpPr>
              <p:spPr>
                <a:xfrm>
                  <a:off x="5332846" y="2396076"/>
                  <a:ext cx="133269" cy="32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7866" extrusionOk="0">
                      <a:moveTo>
                        <a:pt x="3238" y="1"/>
                      </a:moveTo>
                      <a:lnTo>
                        <a:pt x="3238" y="1"/>
                      </a:lnTo>
                      <a:cubicBezTo>
                        <a:pt x="1924" y="2477"/>
                        <a:pt x="829" y="5077"/>
                        <a:pt x="0" y="7768"/>
                      </a:cubicBezTo>
                      <a:lnTo>
                        <a:pt x="347" y="7866"/>
                      </a:lnTo>
                      <a:cubicBezTo>
                        <a:pt x="1054" y="5166"/>
                        <a:pt x="2032" y="2531"/>
                        <a:pt x="3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5305279" y="2385666"/>
                  <a:ext cx="123888" cy="267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1" h="6490" extrusionOk="0">
                      <a:moveTo>
                        <a:pt x="3010" y="0"/>
                      </a:moveTo>
                      <a:lnTo>
                        <a:pt x="3010" y="0"/>
                      </a:lnTo>
                      <a:cubicBezTo>
                        <a:pt x="1802" y="2014"/>
                        <a:pt x="783" y="4150"/>
                        <a:pt x="0" y="6378"/>
                      </a:cubicBezTo>
                      <a:lnTo>
                        <a:pt x="344" y="6489"/>
                      </a:lnTo>
                      <a:cubicBezTo>
                        <a:pt x="1004" y="4249"/>
                        <a:pt x="1907" y="2073"/>
                        <a:pt x="30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5268207" y="2379824"/>
                  <a:ext cx="113149" cy="2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5463" extrusionOk="0">
                      <a:moveTo>
                        <a:pt x="2750" y="1"/>
                      </a:moveTo>
                      <a:cubicBezTo>
                        <a:pt x="1711" y="1705"/>
                        <a:pt x="788" y="3486"/>
                        <a:pt x="1" y="5331"/>
                      </a:cubicBezTo>
                      <a:lnTo>
                        <a:pt x="337" y="5462"/>
                      </a:lnTo>
                      <a:cubicBezTo>
                        <a:pt x="1006" y="3591"/>
                        <a:pt x="1815" y="1766"/>
                        <a:pt x="2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5246853" y="2345262"/>
                  <a:ext cx="111956" cy="204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4980" extrusionOk="0">
                      <a:moveTo>
                        <a:pt x="2720" y="1"/>
                      </a:moveTo>
                      <a:lnTo>
                        <a:pt x="2720" y="1"/>
                      </a:lnTo>
                      <a:cubicBezTo>
                        <a:pt x="1737" y="1561"/>
                        <a:pt x="827" y="3172"/>
                        <a:pt x="1" y="4828"/>
                      </a:cubicBezTo>
                      <a:lnTo>
                        <a:pt x="329" y="4979"/>
                      </a:lnTo>
                      <a:cubicBezTo>
                        <a:pt x="1041" y="3284"/>
                        <a:pt x="1841" y="1622"/>
                        <a:pt x="2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5215500" y="2321974"/>
                  <a:ext cx="93317" cy="180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" h="4382" extrusionOk="0">
                      <a:moveTo>
                        <a:pt x="2268" y="0"/>
                      </a:moveTo>
                      <a:lnTo>
                        <a:pt x="2268" y="0"/>
                      </a:lnTo>
                      <a:cubicBezTo>
                        <a:pt x="1441" y="1371"/>
                        <a:pt x="683" y="2786"/>
                        <a:pt x="1" y="4241"/>
                      </a:cubicBezTo>
                      <a:lnTo>
                        <a:pt x="333" y="4382"/>
                      </a:lnTo>
                      <a:cubicBezTo>
                        <a:pt x="899" y="2892"/>
                        <a:pt x="1546" y="1429"/>
                        <a:pt x="22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5199824" y="2284244"/>
                  <a:ext cx="82372" cy="1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759" extrusionOk="0">
                      <a:moveTo>
                        <a:pt x="2001" y="1"/>
                      </a:moveTo>
                      <a:cubicBezTo>
                        <a:pt x="1209" y="1131"/>
                        <a:pt x="532" y="2348"/>
                        <a:pt x="0" y="3636"/>
                      </a:cubicBezTo>
                      <a:lnTo>
                        <a:pt x="340" y="3759"/>
                      </a:lnTo>
                      <a:cubicBezTo>
                        <a:pt x="749" y="2457"/>
                        <a:pt x="1311" y="1195"/>
                        <a:pt x="20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3"/>
                <p:cNvSpPr/>
                <p:nvPr/>
              </p:nvSpPr>
              <p:spPr>
                <a:xfrm>
                  <a:off x="5175836" y="2271201"/>
                  <a:ext cx="67478" cy="120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2924" extrusionOk="0">
                      <a:moveTo>
                        <a:pt x="1639" y="1"/>
                      </a:moveTo>
                      <a:lnTo>
                        <a:pt x="1639" y="1"/>
                      </a:lnTo>
                      <a:cubicBezTo>
                        <a:pt x="1009" y="872"/>
                        <a:pt x="457" y="1805"/>
                        <a:pt x="0" y="2792"/>
                      </a:cubicBezTo>
                      <a:lnTo>
                        <a:pt x="336" y="2924"/>
                      </a:lnTo>
                      <a:cubicBezTo>
                        <a:pt x="671" y="1917"/>
                        <a:pt x="1111" y="936"/>
                        <a:pt x="16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33"/>
                <p:cNvSpPr/>
                <p:nvPr/>
              </p:nvSpPr>
              <p:spPr>
                <a:xfrm>
                  <a:off x="5158391" y="2214462"/>
                  <a:ext cx="68177" cy="11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2880" extrusionOk="0">
                      <a:moveTo>
                        <a:pt x="1656" y="1"/>
                      </a:moveTo>
                      <a:cubicBezTo>
                        <a:pt x="1035" y="862"/>
                        <a:pt x="478" y="1776"/>
                        <a:pt x="0" y="2737"/>
                      </a:cubicBezTo>
                      <a:lnTo>
                        <a:pt x="332" y="2879"/>
                      </a:lnTo>
                      <a:cubicBezTo>
                        <a:pt x="691" y="1890"/>
                        <a:pt x="1136" y="926"/>
                        <a:pt x="1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33"/>
                <p:cNvSpPr/>
                <p:nvPr/>
              </p:nvSpPr>
              <p:spPr>
                <a:xfrm>
                  <a:off x="5133745" y="2201337"/>
                  <a:ext cx="52830" cy="8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987" extrusionOk="0">
                      <a:moveTo>
                        <a:pt x="1283" y="0"/>
                      </a:moveTo>
                      <a:lnTo>
                        <a:pt x="1283" y="0"/>
                      </a:lnTo>
                      <a:cubicBezTo>
                        <a:pt x="811" y="570"/>
                        <a:pt x="379" y="1182"/>
                        <a:pt x="0" y="1830"/>
                      </a:cubicBezTo>
                      <a:lnTo>
                        <a:pt x="326" y="1986"/>
                      </a:lnTo>
                      <a:cubicBezTo>
                        <a:pt x="588" y="1305"/>
                        <a:pt x="909" y="639"/>
                        <a:pt x="128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33"/>
                <p:cNvSpPr/>
                <p:nvPr/>
              </p:nvSpPr>
              <p:spPr>
                <a:xfrm>
                  <a:off x="5125927" y="2144104"/>
                  <a:ext cx="51802" cy="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685" extrusionOk="0">
                      <a:moveTo>
                        <a:pt x="1259" y="1"/>
                      </a:moveTo>
                      <a:lnTo>
                        <a:pt x="1" y="1477"/>
                      </a:lnTo>
                      <a:lnTo>
                        <a:pt x="296" y="1684"/>
                      </a:lnTo>
                      <a:lnTo>
                        <a:pt x="125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33"/>
                <p:cNvSpPr/>
                <p:nvPr/>
              </p:nvSpPr>
              <p:spPr>
                <a:xfrm>
                  <a:off x="5119715" y="2104317"/>
                  <a:ext cx="47358" cy="59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1151" y="1"/>
                      </a:moveTo>
                      <a:lnTo>
                        <a:pt x="1" y="1221"/>
                      </a:lnTo>
                      <a:lnTo>
                        <a:pt x="289" y="1439"/>
                      </a:lnTo>
                      <a:lnTo>
                        <a:pt x="11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33"/>
                <p:cNvSpPr/>
                <p:nvPr/>
              </p:nvSpPr>
              <p:spPr>
                <a:xfrm>
                  <a:off x="5110951" y="2065311"/>
                  <a:ext cx="43984" cy="4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177" extrusionOk="0">
                      <a:moveTo>
                        <a:pt x="1069" y="1"/>
                      </a:moveTo>
                      <a:lnTo>
                        <a:pt x="0" y="937"/>
                      </a:lnTo>
                      <a:lnTo>
                        <a:pt x="271" y="1177"/>
                      </a:lnTo>
                      <a:lnTo>
                        <a:pt x="10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33"/>
                <p:cNvSpPr/>
                <p:nvPr/>
              </p:nvSpPr>
              <p:spPr>
                <a:xfrm>
                  <a:off x="5109552" y="2017460"/>
                  <a:ext cx="39211" cy="4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1126" extrusionOk="0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667" y="331"/>
                        <a:pt x="345" y="620"/>
                        <a:pt x="0" y="862"/>
                      </a:cubicBezTo>
                      <a:lnTo>
                        <a:pt x="248" y="1126"/>
                      </a:lnTo>
                      <a:cubicBezTo>
                        <a:pt x="532" y="775"/>
                        <a:pt x="768" y="396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33"/>
                <p:cNvSpPr/>
                <p:nvPr/>
              </p:nvSpPr>
              <p:spPr>
                <a:xfrm>
                  <a:off x="5107207" y="1971953"/>
                  <a:ext cx="40487" cy="44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1081" extrusionOk="0">
                      <a:moveTo>
                        <a:pt x="983" y="1"/>
                      </a:moveTo>
                      <a:lnTo>
                        <a:pt x="0" y="842"/>
                      </a:lnTo>
                      <a:lnTo>
                        <a:pt x="271" y="1081"/>
                      </a:lnTo>
                      <a:lnTo>
                        <a:pt x="9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33"/>
                <p:cNvSpPr/>
                <p:nvPr/>
              </p:nvSpPr>
              <p:spPr>
                <a:xfrm>
                  <a:off x="5320914" y="2241823"/>
                  <a:ext cx="42626" cy="5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444" extrusionOk="0">
                      <a:moveTo>
                        <a:pt x="1035" y="0"/>
                      </a:moveTo>
                      <a:lnTo>
                        <a:pt x="1035" y="0"/>
                      </a:lnTo>
                      <a:cubicBezTo>
                        <a:pt x="648" y="382"/>
                        <a:pt x="299" y="813"/>
                        <a:pt x="1" y="1284"/>
                      </a:cubicBezTo>
                      <a:lnTo>
                        <a:pt x="325" y="1444"/>
                      </a:lnTo>
                      <a:cubicBezTo>
                        <a:pt x="503" y="944"/>
                        <a:pt x="741" y="458"/>
                        <a:pt x="10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33"/>
                <p:cNvSpPr/>
                <p:nvPr/>
              </p:nvSpPr>
              <p:spPr>
                <a:xfrm>
                  <a:off x="5393946" y="2236186"/>
                  <a:ext cx="82989" cy="12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3023" extrusionOk="0">
                      <a:moveTo>
                        <a:pt x="2017" y="1"/>
                      </a:moveTo>
                      <a:cubicBezTo>
                        <a:pt x="1266" y="888"/>
                        <a:pt x="590" y="1844"/>
                        <a:pt x="0" y="2857"/>
                      </a:cubicBezTo>
                      <a:lnTo>
                        <a:pt x="320" y="3022"/>
                      </a:lnTo>
                      <a:cubicBezTo>
                        <a:pt x="794" y="1973"/>
                        <a:pt x="1362" y="96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33"/>
                <p:cNvSpPr/>
                <p:nvPr/>
              </p:nvSpPr>
              <p:spPr>
                <a:xfrm>
                  <a:off x="5446488" y="2239396"/>
                  <a:ext cx="81591" cy="12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" h="3034" extrusionOk="0">
                      <a:moveTo>
                        <a:pt x="1982" y="0"/>
                      </a:moveTo>
                      <a:cubicBezTo>
                        <a:pt x="1239" y="890"/>
                        <a:pt x="575" y="1853"/>
                        <a:pt x="1" y="2873"/>
                      </a:cubicBezTo>
                      <a:lnTo>
                        <a:pt x="324" y="3033"/>
                      </a:lnTo>
                      <a:cubicBezTo>
                        <a:pt x="781" y="1980"/>
                        <a:pt x="1336" y="963"/>
                        <a:pt x="19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33"/>
                <p:cNvSpPr/>
                <p:nvPr/>
              </p:nvSpPr>
              <p:spPr>
                <a:xfrm>
                  <a:off x="7184124" y="1997052"/>
                  <a:ext cx="196426" cy="15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380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818" y="842"/>
                        <a:pt x="3311" y="2206"/>
                        <a:pt x="4492" y="3803"/>
                      </a:cubicBezTo>
                      <a:lnTo>
                        <a:pt x="4774" y="3576"/>
                      </a:lnTo>
                      <a:cubicBezTo>
                        <a:pt x="3487" y="2038"/>
                        <a:pt x="1876" y="733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33"/>
                <p:cNvSpPr/>
                <p:nvPr/>
              </p:nvSpPr>
              <p:spPr>
                <a:xfrm>
                  <a:off x="7183260" y="1904805"/>
                  <a:ext cx="208893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467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928" y="1182"/>
                        <a:pt x="3572" y="2796"/>
                        <a:pt x="4778" y="4675"/>
                      </a:cubicBezTo>
                      <a:lnTo>
                        <a:pt x="5077" y="4472"/>
                      </a:lnTo>
                      <a:cubicBezTo>
                        <a:pt x="3740" y="2615"/>
                        <a:pt x="1989" y="107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33"/>
                <p:cNvSpPr/>
                <p:nvPr/>
              </p:nvSpPr>
              <p:spPr>
                <a:xfrm>
                  <a:off x="7167337" y="1857282"/>
                  <a:ext cx="233992" cy="18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4389" extrusionOk="0">
                      <a:moveTo>
                        <a:pt x="1" y="1"/>
                      </a:moveTo>
                      <a:cubicBezTo>
                        <a:pt x="2102" y="1060"/>
                        <a:pt x="3959" y="2571"/>
                        <a:pt x="5411" y="4389"/>
                      </a:cubicBezTo>
                      <a:lnTo>
                        <a:pt x="5687" y="4156"/>
                      </a:lnTo>
                      <a:cubicBezTo>
                        <a:pt x="4109" y="2376"/>
                        <a:pt x="2154" y="952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33"/>
                <p:cNvSpPr/>
                <p:nvPr/>
              </p:nvSpPr>
              <p:spPr>
                <a:xfrm>
                  <a:off x="7132775" y="1794947"/>
                  <a:ext cx="265756" cy="17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4217" extrusionOk="0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" y="30"/>
                        <a:pt x="28" y="62"/>
                        <a:pt x="56" y="62"/>
                      </a:cubicBezTo>
                      <a:cubicBezTo>
                        <a:pt x="61" y="62"/>
                        <a:pt x="66" y="61"/>
                        <a:pt x="71" y="58"/>
                      </a:cubicBezTo>
                      <a:lnTo>
                        <a:pt x="71" y="58"/>
                      </a:lnTo>
                      <a:cubicBezTo>
                        <a:pt x="66" y="60"/>
                        <a:pt x="62" y="61"/>
                        <a:pt x="58" y="61"/>
                      </a:cubicBezTo>
                      <a:cubicBezTo>
                        <a:pt x="29" y="61"/>
                        <a:pt x="4" y="27"/>
                        <a:pt x="17" y="1"/>
                      </a:cubicBezTo>
                      <a:lnTo>
                        <a:pt x="17" y="1"/>
                      </a:lnTo>
                      <a:cubicBezTo>
                        <a:pt x="2403" y="707"/>
                        <a:pt x="4623" y="2281"/>
                        <a:pt x="6182" y="4217"/>
                      </a:cubicBezTo>
                      <a:cubicBezTo>
                        <a:pt x="6182" y="4217"/>
                        <a:pt x="6458" y="3984"/>
                        <a:pt x="6458" y="3984"/>
                      </a:cubicBezTo>
                      <a:cubicBezTo>
                        <a:pt x="4765" y="2074"/>
                        <a:pt x="2415" y="571"/>
                        <a:pt x="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33"/>
                <p:cNvSpPr/>
                <p:nvPr/>
              </p:nvSpPr>
              <p:spPr>
                <a:xfrm>
                  <a:off x="7110927" y="1735452"/>
                  <a:ext cx="287480" cy="165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4015" extrusionOk="0">
                      <a:moveTo>
                        <a:pt x="0" y="0"/>
                      </a:moveTo>
                      <a:cubicBezTo>
                        <a:pt x="1904" y="595"/>
                        <a:pt x="3688" y="1533"/>
                        <a:pt x="5248" y="2767"/>
                      </a:cubicBezTo>
                      <a:cubicBezTo>
                        <a:pt x="5823" y="3171"/>
                        <a:pt x="6195" y="3712"/>
                        <a:pt x="6868" y="4014"/>
                      </a:cubicBezTo>
                      <a:lnTo>
                        <a:pt x="6987" y="3674"/>
                      </a:lnTo>
                      <a:cubicBezTo>
                        <a:pt x="6428" y="3452"/>
                        <a:pt x="5938" y="2885"/>
                        <a:pt x="5411" y="2551"/>
                      </a:cubicBezTo>
                      <a:cubicBezTo>
                        <a:pt x="3785" y="1379"/>
                        <a:pt x="1934" y="50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33"/>
                <p:cNvSpPr/>
                <p:nvPr/>
              </p:nvSpPr>
              <p:spPr>
                <a:xfrm>
                  <a:off x="7086363" y="1690933"/>
                  <a:ext cx="305049" cy="14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" h="3591" extrusionOk="0">
                      <a:moveTo>
                        <a:pt x="0" y="0"/>
                      </a:moveTo>
                      <a:cubicBezTo>
                        <a:pt x="2688" y="478"/>
                        <a:pt x="5209" y="1747"/>
                        <a:pt x="7173" y="3590"/>
                      </a:cubicBezTo>
                      <a:lnTo>
                        <a:pt x="7414" y="3322"/>
                      </a:lnTo>
                      <a:cubicBezTo>
                        <a:pt x="5316" y="1521"/>
                        <a:pt x="2706" y="3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33"/>
                <p:cNvSpPr/>
                <p:nvPr/>
              </p:nvSpPr>
              <p:spPr>
                <a:xfrm>
                  <a:off x="7067272" y="1645961"/>
                  <a:ext cx="309698" cy="12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311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704" y="209"/>
                        <a:pt x="5305" y="1330"/>
                        <a:pt x="7291" y="3114"/>
                      </a:cubicBezTo>
                      <a:lnTo>
                        <a:pt x="7527" y="2840"/>
                      </a:lnTo>
                      <a:cubicBezTo>
                        <a:pt x="5401" y="1094"/>
                        <a:pt x="2710" y="88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33"/>
                <p:cNvSpPr/>
                <p:nvPr/>
              </p:nvSpPr>
              <p:spPr>
                <a:xfrm>
                  <a:off x="7032299" y="1594736"/>
                  <a:ext cx="335044" cy="12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3" h="3001" extrusionOk="0">
                      <a:moveTo>
                        <a:pt x="460" y="0"/>
                      </a:moveTo>
                      <a:cubicBezTo>
                        <a:pt x="307" y="0"/>
                        <a:pt x="153" y="3"/>
                        <a:pt x="0" y="9"/>
                      </a:cubicBezTo>
                      <a:cubicBezTo>
                        <a:pt x="2904" y="15"/>
                        <a:pt x="5767" y="1109"/>
                        <a:pt x="7910" y="3001"/>
                      </a:cubicBezTo>
                      <a:lnTo>
                        <a:pt x="8142" y="2725"/>
                      </a:lnTo>
                      <a:cubicBezTo>
                        <a:pt x="5974" y="966"/>
                        <a:pt x="3210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33"/>
                <p:cNvSpPr/>
                <p:nvPr/>
              </p:nvSpPr>
              <p:spPr>
                <a:xfrm>
                  <a:off x="6994116" y="1542852"/>
                  <a:ext cx="361665" cy="115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" h="2817" extrusionOk="0">
                      <a:moveTo>
                        <a:pt x="1638" y="0"/>
                      </a:moveTo>
                      <a:cubicBezTo>
                        <a:pt x="1089" y="0"/>
                        <a:pt x="542" y="41"/>
                        <a:pt x="1" y="124"/>
                      </a:cubicBezTo>
                      <a:cubicBezTo>
                        <a:pt x="404" y="78"/>
                        <a:pt x="809" y="56"/>
                        <a:pt x="1213" y="56"/>
                      </a:cubicBezTo>
                      <a:cubicBezTo>
                        <a:pt x="3903" y="56"/>
                        <a:pt x="6570" y="1055"/>
                        <a:pt x="8555" y="2816"/>
                      </a:cubicBezTo>
                      <a:lnTo>
                        <a:pt x="8789" y="2542"/>
                      </a:lnTo>
                      <a:cubicBezTo>
                        <a:pt x="6777" y="893"/>
                        <a:pt x="4199" y="0"/>
                        <a:pt x="1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33"/>
                <p:cNvSpPr/>
                <p:nvPr/>
              </p:nvSpPr>
              <p:spPr>
                <a:xfrm>
                  <a:off x="6961859" y="1491709"/>
                  <a:ext cx="370881" cy="10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547" extrusionOk="0">
                      <a:moveTo>
                        <a:pt x="2414" y="1"/>
                      </a:moveTo>
                      <a:cubicBezTo>
                        <a:pt x="1600" y="1"/>
                        <a:pt x="789" y="95"/>
                        <a:pt x="0" y="286"/>
                      </a:cubicBezTo>
                      <a:cubicBezTo>
                        <a:pt x="665" y="151"/>
                        <a:pt x="1340" y="86"/>
                        <a:pt x="2014" y="86"/>
                      </a:cubicBezTo>
                      <a:cubicBezTo>
                        <a:pt x="4481" y="86"/>
                        <a:pt x="6932" y="965"/>
                        <a:pt x="8784" y="2547"/>
                      </a:cubicBezTo>
                      <a:lnTo>
                        <a:pt x="9013" y="2268"/>
                      </a:lnTo>
                      <a:cubicBezTo>
                        <a:pt x="7137" y="787"/>
                        <a:pt x="4767" y="1"/>
                        <a:pt x="24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33"/>
                <p:cNvSpPr/>
                <p:nvPr/>
              </p:nvSpPr>
              <p:spPr>
                <a:xfrm>
                  <a:off x="6925404" y="1441553"/>
                  <a:ext cx="382155" cy="8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2139" extrusionOk="0">
                      <a:moveTo>
                        <a:pt x="3141" y="0"/>
                      </a:moveTo>
                      <a:cubicBezTo>
                        <a:pt x="2117" y="0"/>
                        <a:pt x="1096" y="144"/>
                        <a:pt x="115" y="441"/>
                      </a:cubicBezTo>
                      <a:cubicBezTo>
                        <a:pt x="1" y="498"/>
                        <a:pt x="48" y="640"/>
                        <a:pt x="125" y="640"/>
                      </a:cubicBezTo>
                      <a:cubicBezTo>
                        <a:pt x="126" y="640"/>
                        <a:pt x="128" y="640"/>
                        <a:pt x="129" y="639"/>
                      </a:cubicBezTo>
                      <a:lnTo>
                        <a:pt x="129" y="639"/>
                      </a:lnTo>
                      <a:cubicBezTo>
                        <a:pt x="130" y="640"/>
                        <a:pt x="131" y="640"/>
                        <a:pt x="132" y="640"/>
                      </a:cubicBezTo>
                      <a:cubicBezTo>
                        <a:pt x="145" y="640"/>
                        <a:pt x="157" y="635"/>
                        <a:pt x="168" y="625"/>
                      </a:cubicBezTo>
                      <a:lnTo>
                        <a:pt x="168" y="625"/>
                      </a:lnTo>
                      <a:cubicBezTo>
                        <a:pt x="155" y="634"/>
                        <a:pt x="141" y="639"/>
                        <a:pt x="129" y="639"/>
                      </a:cubicBezTo>
                      <a:lnTo>
                        <a:pt x="129" y="639"/>
                      </a:lnTo>
                      <a:cubicBezTo>
                        <a:pt x="95" y="637"/>
                        <a:pt x="62" y="602"/>
                        <a:pt x="55" y="570"/>
                      </a:cubicBezTo>
                      <a:cubicBezTo>
                        <a:pt x="46" y="398"/>
                        <a:pt x="294" y="413"/>
                        <a:pt x="414" y="372"/>
                      </a:cubicBezTo>
                      <a:cubicBezTo>
                        <a:pt x="1172" y="202"/>
                        <a:pt x="1948" y="119"/>
                        <a:pt x="2726" y="119"/>
                      </a:cubicBezTo>
                      <a:cubicBezTo>
                        <a:pt x="4987" y="119"/>
                        <a:pt x="7255" y="822"/>
                        <a:pt x="9082" y="2138"/>
                      </a:cubicBezTo>
                      <a:cubicBezTo>
                        <a:pt x="9082" y="2138"/>
                        <a:pt x="9287" y="1841"/>
                        <a:pt x="9287" y="1841"/>
                      </a:cubicBezTo>
                      <a:cubicBezTo>
                        <a:pt x="7477" y="644"/>
                        <a:pt x="5305" y="0"/>
                        <a:pt x="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33"/>
                <p:cNvSpPr/>
                <p:nvPr/>
              </p:nvSpPr>
              <p:spPr>
                <a:xfrm>
                  <a:off x="6895656" y="1401231"/>
                  <a:ext cx="372445" cy="6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498" extrusionOk="0">
                      <a:moveTo>
                        <a:pt x="3840" y="1"/>
                      </a:moveTo>
                      <a:cubicBezTo>
                        <a:pt x="2533" y="1"/>
                        <a:pt x="1231" y="211"/>
                        <a:pt x="1" y="632"/>
                      </a:cubicBezTo>
                      <a:cubicBezTo>
                        <a:pt x="1094" y="304"/>
                        <a:pt x="2231" y="144"/>
                        <a:pt x="3365" y="144"/>
                      </a:cubicBezTo>
                      <a:cubicBezTo>
                        <a:pt x="5289" y="144"/>
                        <a:pt x="7205" y="606"/>
                        <a:pt x="8889" y="1497"/>
                      </a:cubicBezTo>
                      <a:lnTo>
                        <a:pt x="9052" y="1175"/>
                      </a:lnTo>
                      <a:cubicBezTo>
                        <a:pt x="7423" y="393"/>
                        <a:pt x="5628" y="1"/>
                        <a:pt x="3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33"/>
                <p:cNvSpPr/>
                <p:nvPr/>
              </p:nvSpPr>
              <p:spPr>
                <a:xfrm>
                  <a:off x="6872615" y="1352474"/>
                  <a:ext cx="362158" cy="5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2" h="1346" extrusionOk="0">
                      <a:moveTo>
                        <a:pt x="4185" y="1"/>
                      </a:moveTo>
                      <a:cubicBezTo>
                        <a:pt x="2787" y="1"/>
                        <a:pt x="1389" y="266"/>
                        <a:pt x="92" y="799"/>
                      </a:cubicBezTo>
                      <a:cubicBezTo>
                        <a:pt x="52" y="819"/>
                        <a:pt x="1" y="852"/>
                        <a:pt x="3" y="906"/>
                      </a:cubicBezTo>
                      <a:cubicBezTo>
                        <a:pt x="3" y="932"/>
                        <a:pt x="28" y="944"/>
                        <a:pt x="53" y="944"/>
                      </a:cubicBezTo>
                      <a:cubicBezTo>
                        <a:pt x="81" y="944"/>
                        <a:pt x="107" y="929"/>
                        <a:pt x="93" y="900"/>
                      </a:cubicBezTo>
                      <a:lnTo>
                        <a:pt x="93" y="900"/>
                      </a:lnTo>
                      <a:cubicBezTo>
                        <a:pt x="106" y="928"/>
                        <a:pt x="82" y="941"/>
                        <a:pt x="56" y="941"/>
                      </a:cubicBezTo>
                      <a:cubicBezTo>
                        <a:pt x="32" y="941"/>
                        <a:pt x="6" y="929"/>
                        <a:pt x="8" y="906"/>
                      </a:cubicBezTo>
                      <a:cubicBezTo>
                        <a:pt x="6" y="794"/>
                        <a:pt x="300" y="756"/>
                        <a:pt x="368" y="716"/>
                      </a:cubicBezTo>
                      <a:cubicBezTo>
                        <a:pt x="1451" y="349"/>
                        <a:pt x="2598" y="168"/>
                        <a:pt x="3746" y="168"/>
                      </a:cubicBezTo>
                      <a:cubicBezTo>
                        <a:pt x="5444" y="168"/>
                        <a:pt x="7144" y="565"/>
                        <a:pt x="8641" y="1345"/>
                      </a:cubicBezTo>
                      <a:lnTo>
                        <a:pt x="8801" y="1022"/>
                      </a:lnTo>
                      <a:cubicBezTo>
                        <a:pt x="7357" y="342"/>
                        <a:pt x="5771" y="1"/>
                        <a:pt x="41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33"/>
                <p:cNvSpPr/>
                <p:nvPr/>
              </p:nvSpPr>
              <p:spPr>
                <a:xfrm>
                  <a:off x="6829701" y="1307626"/>
                  <a:ext cx="377835" cy="46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3" h="1132" extrusionOk="0">
                      <a:moveTo>
                        <a:pt x="4912" y="1"/>
                      </a:moveTo>
                      <a:cubicBezTo>
                        <a:pt x="3217" y="1"/>
                        <a:pt x="1528" y="360"/>
                        <a:pt x="1" y="1069"/>
                      </a:cubicBezTo>
                      <a:cubicBezTo>
                        <a:pt x="1412" y="479"/>
                        <a:pt x="2935" y="186"/>
                        <a:pt x="4453" y="186"/>
                      </a:cubicBezTo>
                      <a:cubicBezTo>
                        <a:pt x="6034" y="186"/>
                        <a:pt x="7609" y="503"/>
                        <a:pt x="9045" y="1131"/>
                      </a:cubicBezTo>
                      <a:lnTo>
                        <a:pt x="9182" y="797"/>
                      </a:lnTo>
                      <a:cubicBezTo>
                        <a:pt x="7819" y="264"/>
                        <a:pt x="6364" y="1"/>
                        <a:pt x="4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33"/>
                <p:cNvSpPr/>
                <p:nvPr/>
              </p:nvSpPr>
              <p:spPr>
                <a:xfrm>
                  <a:off x="6796991" y="1266975"/>
                  <a:ext cx="369564" cy="5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" h="1431" extrusionOk="0">
                      <a:moveTo>
                        <a:pt x="5789" y="0"/>
                      </a:moveTo>
                      <a:cubicBezTo>
                        <a:pt x="3783" y="0"/>
                        <a:pt x="1783" y="486"/>
                        <a:pt x="61" y="1424"/>
                      </a:cubicBezTo>
                      <a:cubicBezTo>
                        <a:pt x="10" y="1344"/>
                        <a:pt x="82" y="1227"/>
                        <a:pt x="176" y="1222"/>
                      </a:cubicBezTo>
                      <a:lnTo>
                        <a:pt x="176" y="1222"/>
                      </a:lnTo>
                      <a:cubicBezTo>
                        <a:pt x="82" y="1224"/>
                        <a:pt x="1" y="1339"/>
                        <a:pt x="52" y="1430"/>
                      </a:cubicBezTo>
                      <a:cubicBezTo>
                        <a:pt x="1694" y="636"/>
                        <a:pt x="3518" y="230"/>
                        <a:pt x="5333" y="230"/>
                      </a:cubicBezTo>
                      <a:cubicBezTo>
                        <a:pt x="6538" y="230"/>
                        <a:pt x="7739" y="409"/>
                        <a:pt x="8880" y="773"/>
                      </a:cubicBezTo>
                      <a:lnTo>
                        <a:pt x="8982" y="426"/>
                      </a:lnTo>
                      <a:cubicBezTo>
                        <a:pt x="7944" y="140"/>
                        <a:pt x="6866" y="0"/>
                        <a:pt x="57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765391" y="1224801"/>
                  <a:ext cx="371004" cy="7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7" h="1799" extrusionOk="0">
                      <a:moveTo>
                        <a:pt x="6201" y="0"/>
                      </a:moveTo>
                      <a:cubicBezTo>
                        <a:pt x="4039" y="0"/>
                        <a:pt x="1868" y="598"/>
                        <a:pt x="135" y="1711"/>
                      </a:cubicBezTo>
                      <a:lnTo>
                        <a:pt x="135" y="1711"/>
                      </a:lnTo>
                      <a:cubicBezTo>
                        <a:pt x="1846" y="754"/>
                        <a:pt x="3822" y="246"/>
                        <a:pt x="5785" y="246"/>
                      </a:cubicBezTo>
                      <a:cubicBezTo>
                        <a:pt x="6849" y="246"/>
                        <a:pt x="7908" y="395"/>
                        <a:pt x="8919" y="703"/>
                      </a:cubicBezTo>
                      <a:cubicBezTo>
                        <a:pt x="8919" y="703"/>
                        <a:pt x="9016" y="355"/>
                        <a:pt x="9016" y="355"/>
                      </a:cubicBezTo>
                      <a:cubicBezTo>
                        <a:pt x="8105" y="116"/>
                        <a:pt x="7154" y="0"/>
                        <a:pt x="6201" y="0"/>
                      </a:cubicBezTo>
                      <a:close/>
                      <a:moveTo>
                        <a:pt x="135" y="1711"/>
                      </a:moveTo>
                      <a:cubicBezTo>
                        <a:pt x="90" y="1736"/>
                        <a:pt x="45" y="1761"/>
                        <a:pt x="1" y="1787"/>
                      </a:cubicBezTo>
                      <a:lnTo>
                        <a:pt x="18" y="1787"/>
                      </a:lnTo>
                      <a:lnTo>
                        <a:pt x="18" y="1787"/>
                      </a:lnTo>
                      <a:cubicBezTo>
                        <a:pt x="57" y="1762"/>
                        <a:pt x="96" y="1736"/>
                        <a:pt x="135" y="1711"/>
                      </a:cubicBezTo>
                      <a:close/>
                      <a:moveTo>
                        <a:pt x="18" y="1787"/>
                      </a:moveTo>
                      <a:lnTo>
                        <a:pt x="18" y="1787"/>
                      </a:lnTo>
                      <a:cubicBezTo>
                        <a:pt x="12" y="1791"/>
                        <a:pt x="6" y="1795"/>
                        <a:pt x="1" y="1799"/>
                      </a:cubicBezTo>
                      <a:lnTo>
                        <a:pt x="320" y="1792"/>
                      </a:lnTo>
                      <a:lnTo>
                        <a:pt x="18" y="17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33"/>
                <p:cNvSpPr/>
                <p:nvPr/>
              </p:nvSpPr>
              <p:spPr>
                <a:xfrm>
                  <a:off x="6712972" y="1190610"/>
                  <a:ext cx="370346" cy="7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934" extrusionOk="0">
                      <a:moveTo>
                        <a:pt x="6839" y="0"/>
                      </a:moveTo>
                      <a:cubicBezTo>
                        <a:pt x="4492" y="0"/>
                        <a:pt x="2152" y="605"/>
                        <a:pt x="105" y="1757"/>
                      </a:cubicBezTo>
                      <a:cubicBezTo>
                        <a:pt x="64" y="1780"/>
                        <a:pt x="15" y="1812"/>
                        <a:pt x="7" y="1865"/>
                      </a:cubicBezTo>
                      <a:cubicBezTo>
                        <a:pt x="1" y="1900"/>
                        <a:pt x="39" y="1934"/>
                        <a:pt x="72" y="1934"/>
                      </a:cubicBezTo>
                      <a:cubicBezTo>
                        <a:pt x="86" y="1934"/>
                        <a:pt x="99" y="1927"/>
                        <a:pt x="107" y="1911"/>
                      </a:cubicBezTo>
                      <a:lnTo>
                        <a:pt x="107" y="1911"/>
                      </a:lnTo>
                      <a:cubicBezTo>
                        <a:pt x="99" y="1926"/>
                        <a:pt x="86" y="1932"/>
                        <a:pt x="73" y="1932"/>
                      </a:cubicBezTo>
                      <a:cubicBezTo>
                        <a:pt x="42" y="1932"/>
                        <a:pt x="5" y="1897"/>
                        <a:pt x="13" y="1865"/>
                      </a:cubicBezTo>
                      <a:cubicBezTo>
                        <a:pt x="30" y="1765"/>
                        <a:pt x="304" y="1685"/>
                        <a:pt x="375" y="1636"/>
                      </a:cubicBezTo>
                      <a:cubicBezTo>
                        <a:pt x="2214" y="735"/>
                        <a:pt x="4270" y="270"/>
                        <a:pt x="6319" y="270"/>
                      </a:cubicBezTo>
                      <a:cubicBezTo>
                        <a:pt x="7198" y="270"/>
                        <a:pt x="8076" y="355"/>
                        <a:pt x="8936" y="529"/>
                      </a:cubicBezTo>
                      <a:cubicBezTo>
                        <a:pt x="8936" y="529"/>
                        <a:pt x="9000" y="174"/>
                        <a:pt x="9000" y="174"/>
                      </a:cubicBezTo>
                      <a:cubicBezTo>
                        <a:pt x="8284" y="58"/>
                        <a:pt x="7561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33"/>
                <p:cNvSpPr/>
                <p:nvPr/>
              </p:nvSpPr>
              <p:spPr>
                <a:xfrm>
                  <a:off x="6680797" y="1143787"/>
                  <a:ext cx="359402" cy="91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2213" extrusionOk="0">
                      <a:moveTo>
                        <a:pt x="7117" y="0"/>
                      </a:moveTo>
                      <a:cubicBezTo>
                        <a:pt x="4661" y="0"/>
                        <a:pt x="2247" y="1051"/>
                        <a:pt x="135" y="2103"/>
                      </a:cubicBezTo>
                      <a:lnTo>
                        <a:pt x="135" y="2103"/>
                      </a:lnTo>
                      <a:cubicBezTo>
                        <a:pt x="2208" y="1216"/>
                        <a:pt x="4491" y="289"/>
                        <a:pt x="6784" y="289"/>
                      </a:cubicBezTo>
                      <a:cubicBezTo>
                        <a:pt x="7408" y="289"/>
                        <a:pt x="8032" y="358"/>
                        <a:pt x="8653" y="515"/>
                      </a:cubicBezTo>
                      <a:cubicBezTo>
                        <a:pt x="8653" y="515"/>
                        <a:pt x="8735" y="163"/>
                        <a:pt x="8735" y="163"/>
                      </a:cubicBezTo>
                      <a:cubicBezTo>
                        <a:pt x="8195" y="51"/>
                        <a:pt x="7655" y="0"/>
                        <a:pt x="7117" y="0"/>
                      </a:cubicBezTo>
                      <a:close/>
                      <a:moveTo>
                        <a:pt x="135" y="2103"/>
                      </a:moveTo>
                      <a:cubicBezTo>
                        <a:pt x="91" y="2122"/>
                        <a:pt x="46" y="2141"/>
                        <a:pt x="2" y="2160"/>
                      </a:cubicBezTo>
                      <a:lnTo>
                        <a:pt x="16" y="2163"/>
                      </a:lnTo>
                      <a:lnTo>
                        <a:pt x="16" y="2163"/>
                      </a:lnTo>
                      <a:cubicBezTo>
                        <a:pt x="56" y="2143"/>
                        <a:pt x="95" y="2123"/>
                        <a:pt x="135" y="2103"/>
                      </a:cubicBezTo>
                      <a:close/>
                      <a:moveTo>
                        <a:pt x="16" y="2163"/>
                      </a:moveTo>
                      <a:lnTo>
                        <a:pt x="16" y="2163"/>
                      </a:lnTo>
                      <a:cubicBezTo>
                        <a:pt x="11" y="2166"/>
                        <a:pt x="5" y="2168"/>
                        <a:pt x="0" y="2171"/>
                      </a:cubicBezTo>
                      <a:lnTo>
                        <a:pt x="279" y="2212"/>
                      </a:lnTo>
                      <a:lnTo>
                        <a:pt x="279" y="2212"/>
                      </a:lnTo>
                      <a:lnTo>
                        <a:pt x="16" y="21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597314" y="1102024"/>
                  <a:ext cx="396761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2908" extrusionOk="0">
                      <a:moveTo>
                        <a:pt x="8341" y="0"/>
                      </a:moveTo>
                      <a:cubicBezTo>
                        <a:pt x="5350" y="0"/>
                        <a:pt x="2530" y="1405"/>
                        <a:pt x="1" y="2908"/>
                      </a:cubicBezTo>
                      <a:cubicBezTo>
                        <a:pt x="2448" y="1566"/>
                        <a:pt x="5189" y="309"/>
                        <a:pt x="8005" y="309"/>
                      </a:cubicBezTo>
                      <a:cubicBezTo>
                        <a:pt x="8529" y="309"/>
                        <a:pt x="9056" y="353"/>
                        <a:pt x="9584" y="448"/>
                      </a:cubicBezTo>
                      <a:lnTo>
                        <a:pt x="9642" y="91"/>
                      </a:lnTo>
                      <a:cubicBezTo>
                        <a:pt x="9205" y="29"/>
                        <a:pt x="8771" y="0"/>
                        <a:pt x="83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33"/>
                <p:cNvSpPr/>
                <p:nvPr/>
              </p:nvSpPr>
              <p:spPr>
                <a:xfrm>
                  <a:off x="6679933" y="1063142"/>
                  <a:ext cx="267278" cy="6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1562" extrusionOk="0">
                      <a:moveTo>
                        <a:pt x="5360" y="1"/>
                      </a:moveTo>
                      <a:cubicBezTo>
                        <a:pt x="4607" y="1"/>
                        <a:pt x="3852" y="194"/>
                        <a:pt x="3117" y="335"/>
                      </a:cubicBezTo>
                      <a:cubicBezTo>
                        <a:pt x="2025" y="565"/>
                        <a:pt x="910" y="886"/>
                        <a:pt x="1" y="1555"/>
                      </a:cubicBezTo>
                      <a:lnTo>
                        <a:pt x="17" y="1555"/>
                      </a:lnTo>
                      <a:lnTo>
                        <a:pt x="217" y="1562"/>
                      </a:lnTo>
                      <a:lnTo>
                        <a:pt x="217" y="1562"/>
                      </a:lnTo>
                      <a:lnTo>
                        <a:pt x="17" y="1545"/>
                      </a:lnTo>
                      <a:cubicBezTo>
                        <a:pt x="942" y="971"/>
                        <a:pt x="2063" y="676"/>
                        <a:pt x="3150" y="518"/>
                      </a:cubicBezTo>
                      <a:cubicBezTo>
                        <a:pt x="3788" y="431"/>
                        <a:pt x="4462" y="299"/>
                        <a:pt x="5118" y="299"/>
                      </a:cubicBezTo>
                      <a:cubicBezTo>
                        <a:pt x="5546" y="299"/>
                        <a:pt x="5967" y="355"/>
                        <a:pt x="6364" y="517"/>
                      </a:cubicBezTo>
                      <a:cubicBezTo>
                        <a:pt x="6364" y="517"/>
                        <a:pt x="6495" y="179"/>
                        <a:pt x="6495" y="179"/>
                      </a:cubicBezTo>
                      <a:cubicBezTo>
                        <a:pt x="6119" y="50"/>
                        <a:pt x="5739" y="1"/>
                        <a:pt x="53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33"/>
                <p:cNvSpPr/>
                <p:nvPr/>
              </p:nvSpPr>
              <p:spPr>
                <a:xfrm>
                  <a:off x="5752360" y="2895453"/>
                  <a:ext cx="69453" cy="134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3268" extrusionOk="0">
                      <a:moveTo>
                        <a:pt x="1687" y="1"/>
                      </a:moveTo>
                      <a:lnTo>
                        <a:pt x="1687" y="1"/>
                      </a:lnTo>
                      <a:cubicBezTo>
                        <a:pt x="938" y="932"/>
                        <a:pt x="360" y="2014"/>
                        <a:pt x="1" y="3177"/>
                      </a:cubicBezTo>
                      <a:lnTo>
                        <a:pt x="350" y="3267"/>
                      </a:lnTo>
                      <a:cubicBezTo>
                        <a:pt x="582" y="2119"/>
                        <a:pt x="1035" y="1003"/>
                        <a:pt x="16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5786922" y="2845791"/>
                  <a:ext cx="91548" cy="1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5" h="4800" extrusionOk="0">
                      <a:moveTo>
                        <a:pt x="2224" y="1"/>
                      </a:moveTo>
                      <a:cubicBezTo>
                        <a:pt x="1777" y="752"/>
                        <a:pt x="1356" y="1519"/>
                        <a:pt x="960" y="2301"/>
                      </a:cubicBezTo>
                      <a:cubicBezTo>
                        <a:pt x="588" y="3119"/>
                        <a:pt x="81" y="3860"/>
                        <a:pt x="1" y="4795"/>
                      </a:cubicBezTo>
                      <a:cubicBezTo>
                        <a:pt x="1" y="4795"/>
                        <a:pt x="362" y="4800"/>
                        <a:pt x="362" y="4800"/>
                      </a:cubicBezTo>
                      <a:cubicBezTo>
                        <a:pt x="373" y="3973"/>
                        <a:pt x="834" y="3152"/>
                        <a:pt x="1124" y="2378"/>
                      </a:cubicBezTo>
                      <a:cubicBezTo>
                        <a:pt x="1463" y="1573"/>
                        <a:pt x="1830" y="78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33"/>
                <p:cNvSpPr/>
                <p:nvPr/>
              </p:nvSpPr>
              <p:spPr>
                <a:xfrm>
                  <a:off x="5821072" y="2832912"/>
                  <a:ext cx="115494" cy="231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" h="5635" extrusionOk="0">
                      <a:moveTo>
                        <a:pt x="2806" y="1"/>
                      </a:moveTo>
                      <a:lnTo>
                        <a:pt x="2806" y="1"/>
                      </a:lnTo>
                      <a:cubicBezTo>
                        <a:pt x="1559" y="1654"/>
                        <a:pt x="602" y="3538"/>
                        <a:pt x="0" y="5542"/>
                      </a:cubicBezTo>
                      <a:lnTo>
                        <a:pt x="349" y="5635"/>
                      </a:lnTo>
                      <a:cubicBezTo>
                        <a:pt x="824" y="3642"/>
                        <a:pt x="1658" y="1724"/>
                        <a:pt x="28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33"/>
                <p:cNvSpPr/>
                <p:nvPr/>
              </p:nvSpPr>
              <p:spPr>
                <a:xfrm>
                  <a:off x="5857938" y="2824683"/>
                  <a:ext cx="133598" cy="25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6222" extrusionOk="0">
                      <a:moveTo>
                        <a:pt x="3246" y="0"/>
                      </a:moveTo>
                      <a:lnTo>
                        <a:pt x="3246" y="0"/>
                      </a:lnTo>
                      <a:cubicBezTo>
                        <a:pt x="1934" y="1891"/>
                        <a:pt x="841" y="3942"/>
                        <a:pt x="1" y="6099"/>
                      </a:cubicBezTo>
                      <a:lnTo>
                        <a:pt x="341" y="6222"/>
                      </a:lnTo>
                      <a:cubicBezTo>
                        <a:pt x="1058" y="4050"/>
                        <a:pt x="2035" y="1956"/>
                        <a:pt x="32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5906242" y="2801519"/>
                  <a:ext cx="136108" cy="28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6955" extrusionOk="0">
                      <a:moveTo>
                        <a:pt x="3308" y="1"/>
                      </a:moveTo>
                      <a:lnTo>
                        <a:pt x="3308" y="1"/>
                      </a:lnTo>
                      <a:cubicBezTo>
                        <a:pt x="2159" y="2243"/>
                        <a:pt x="1288" y="4631"/>
                        <a:pt x="1" y="6778"/>
                      </a:cubicBezTo>
                      <a:lnTo>
                        <a:pt x="316" y="6955"/>
                      </a:lnTo>
                      <a:cubicBezTo>
                        <a:pt x="1518" y="4710"/>
                        <a:pt x="2268" y="2295"/>
                        <a:pt x="330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3"/>
                <p:cNvSpPr/>
                <p:nvPr/>
              </p:nvSpPr>
              <p:spPr>
                <a:xfrm>
                  <a:off x="5954670" y="2797898"/>
                  <a:ext cx="130553" cy="304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" h="7396" extrusionOk="0">
                      <a:moveTo>
                        <a:pt x="3173" y="0"/>
                      </a:moveTo>
                      <a:cubicBezTo>
                        <a:pt x="2453" y="2521"/>
                        <a:pt x="1400" y="4983"/>
                        <a:pt x="0" y="7194"/>
                      </a:cubicBezTo>
                      <a:cubicBezTo>
                        <a:pt x="0" y="7194"/>
                        <a:pt x="299" y="7396"/>
                        <a:pt x="299" y="7396"/>
                      </a:cubicBezTo>
                      <a:cubicBezTo>
                        <a:pt x="1620" y="5090"/>
                        <a:pt x="2561" y="2579"/>
                        <a:pt x="31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3"/>
                <p:cNvSpPr/>
                <p:nvPr/>
              </p:nvSpPr>
              <p:spPr>
                <a:xfrm>
                  <a:off x="6003509" y="2792426"/>
                  <a:ext cx="121789" cy="32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7852" extrusionOk="0">
                      <a:moveTo>
                        <a:pt x="2960" y="1"/>
                      </a:moveTo>
                      <a:cubicBezTo>
                        <a:pt x="2502" y="2734"/>
                        <a:pt x="1464" y="5343"/>
                        <a:pt x="1" y="7666"/>
                      </a:cubicBezTo>
                      <a:lnTo>
                        <a:pt x="311" y="7851"/>
                      </a:lnTo>
                      <a:cubicBezTo>
                        <a:pt x="1693" y="5429"/>
                        <a:pt x="2622" y="2751"/>
                        <a:pt x="29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3"/>
                <p:cNvSpPr/>
                <p:nvPr/>
              </p:nvSpPr>
              <p:spPr>
                <a:xfrm>
                  <a:off x="6057450" y="2795676"/>
                  <a:ext cx="120431" cy="33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107" extrusionOk="0">
                      <a:moveTo>
                        <a:pt x="2927" y="0"/>
                      </a:moveTo>
                      <a:lnTo>
                        <a:pt x="2927" y="0"/>
                      </a:lnTo>
                      <a:cubicBezTo>
                        <a:pt x="2497" y="2834"/>
                        <a:pt x="1290" y="5431"/>
                        <a:pt x="0" y="7964"/>
                      </a:cubicBezTo>
                      <a:lnTo>
                        <a:pt x="332" y="8106"/>
                      </a:lnTo>
                      <a:cubicBezTo>
                        <a:pt x="608" y="7467"/>
                        <a:pt x="919" y="6814"/>
                        <a:pt x="1192" y="6157"/>
                      </a:cubicBezTo>
                      <a:cubicBezTo>
                        <a:pt x="2019" y="4189"/>
                        <a:pt x="2690" y="2127"/>
                        <a:pt x="29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33"/>
                <p:cNvSpPr/>
                <p:nvPr/>
              </p:nvSpPr>
              <p:spPr>
                <a:xfrm>
                  <a:off x="6113984" y="2762966"/>
                  <a:ext cx="102904" cy="369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8983" extrusionOk="0">
                      <a:moveTo>
                        <a:pt x="2501" y="0"/>
                      </a:moveTo>
                      <a:cubicBezTo>
                        <a:pt x="2082" y="3033"/>
                        <a:pt x="1349" y="6075"/>
                        <a:pt x="0" y="8826"/>
                      </a:cubicBezTo>
                      <a:cubicBezTo>
                        <a:pt x="0" y="8826"/>
                        <a:pt x="326" y="8982"/>
                        <a:pt x="326" y="8982"/>
                      </a:cubicBezTo>
                      <a:cubicBezTo>
                        <a:pt x="1582" y="6142"/>
                        <a:pt x="2196" y="3073"/>
                        <a:pt x="25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33"/>
                <p:cNvSpPr/>
                <p:nvPr/>
              </p:nvSpPr>
              <p:spPr>
                <a:xfrm>
                  <a:off x="6166608" y="2758111"/>
                  <a:ext cx="89614" cy="37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9060" extrusionOk="0">
                      <a:moveTo>
                        <a:pt x="2177" y="0"/>
                      </a:moveTo>
                      <a:lnTo>
                        <a:pt x="2177" y="0"/>
                      </a:lnTo>
                      <a:cubicBezTo>
                        <a:pt x="1874" y="3042"/>
                        <a:pt x="1294" y="6131"/>
                        <a:pt x="0" y="8908"/>
                      </a:cubicBezTo>
                      <a:lnTo>
                        <a:pt x="328" y="9059"/>
                      </a:lnTo>
                      <a:cubicBezTo>
                        <a:pt x="1531" y="6187"/>
                        <a:pt x="1990" y="3082"/>
                        <a:pt x="2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33"/>
                <p:cNvSpPr/>
                <p:nvPr/>
              </p:nvSpPr>
              <p:spPr>
                <a:xfrm>
                  <a:off x="6218780" y="2740624"/>
                  <a:ext cx="76447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9568" extrusionOk="0">
                      <a:moveTo>
                        <a:pt x="1857" y="0"/>
                      </a:moveTo>
                      <a:cubicBezTo>
                        <a:pt x="1676" y="3196"/>
                        <a:pt x="1336" y="6487"/>
                        <a:pt x="0" y="9422"/>
                      </a:cubicBezTo>
                      <a:lnTo>
                        <a:pt x="330" y="9568"/>
                      </a:lnTo>
                      <a:cubicBezTo>
                        <a:pt x="1576" y="6535"/>
                        <a:pt x="1794" y="3233"/>
                        <a:pt x="18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33"/>
                <p:cNvSpPr/>
                <p:nvPr/>
              </p:nvSpPr>
              <p:spPr>
                <a:xfrm>
                  <a:off x="6274614" y="2725812"/>
                  <a:ext cx="71345" cy="40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9884" extrusionOk="0">
                      <a:moveTo>
                        <a:pt x="1602" y="1"/>
                      </a:moveTo>
                      <a:cubicBezTo>
                        <a:pt x="1614" y="3323"/>
                        <a:pt x="1161" y="6667"/>
                        <a:pt x="0" y="9762"/>
                      </a:cubicBezTo>
                      <a:lnTo>
                        <a:pt x="339" y="9883"/>
                      </a:lnTo>
                      <a:cubicBezTo>
                        <a:pt x="1405" y="6695"/>
                        <a:pt x="1733" y="3320"/>
                        <a:pt x="16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33"/>
                <p:cNvSpPr/>
                <p:nvPr/>
              </p:nvSpPr>
              <p:spPr>
                <a:xfrm>
                  <a:off x="6326580" y="2704869"/>
                  <a:ext cx="55340" cy="430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" h="10456" extrusionOk="0">
                      <a:moveTo>
                        <a:pt x="1225" y="1"/>
                      </a:moveTo>
                      <a:cubicBezTo>
                        <a:pt x="1225" y="3466"/>
                        <a:pt x="1023" y="7018"/>
                        <a:pt x="0" y="10342"/>
                      </a:cubicBezTo>
                      <a:cubicBezTo>
                        <a:pt x="0" y="10342"/>
                        <a:pt x="343" y="10456"/>
                        <a:pt x="343" y="10456"/>
                      </a:cubicBezTo>
                      <a:cubicBezTo>
                        <a:pt x="1263" y="7061"/>
                        <a:pt x="1344" y="3493"/>
                        <a:pt x="12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33"/>
                <p:cNvSpPr/>
                <p:nvPr/>
              </p:nvSpPr>
              <p:spPr>
                <a:xfrm>
                  <a:off x="6385211" y="2670883"/>
                  <a:ext cx="45918" cy="453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" h="11034" extrusionOk="0">
                      <a:moveTo>
                        <a:pt x="686" y="0"/>
                      </a:moveTo>
                      <a:cubicBezTo>
                        <a:pt x="1077" y="3632"/>
                        <a:pt x="857" y="7389"/>
                        <a:pt x="1" y="10939"/>
                      </a:cubicBezTo>
                      <a:lnTo>
                        <a:pt x="348" y="11033"/>
                      </a:lnTo>
                      <a:cubicBezTo>
                        <a:pt x="570" y="10123"/>
                        <a:pt x="698" y="9205"/>
                        <a:pt x="794" y="8285"/>
                      </a:cubicBezTo>
                      <a:cubicBezTo>
                        <a:pt x="1048" y="5533"/>
                        <a:pt x="1116" y="2735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33"/>
                <p:cNvSpPr/>
                <p:nvPr/>
              </p:nvSpPr>
              <p:spPr>
                <a:xfrm>
                  <a:off x="6446888" y="2654672"/>
                  <a:ext cx="26621" cy="456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11094" extrusionOk="0">
                      <a:moveTo>
                        <a:pt x="20" y="1"/>
                      </a:moveTo>
                      <a:cubicBezTo>
                        <a:pt x="506" y="3643"/>
                        <a:pt x="574" y="7397"/>
                        <a:pt x="0" y="11027"/>
                      </a:cubicBezTo>
                      <a:lnTo>
                        <a:pt x="355" y="11093"/>
                      </a:lnTo>
                      <a:cubicBezTo>
                        <a:pt x="502" y="10162"/>
                        <a:pt x="555" y="9234"/>
                        <a:pt x="585" y="8307"/>
                      </a:cubicBezTo>
                      <a:cubicBezTo>
                        <a:pt x="646" y="5530"/>
                        <a:pt x="513" y="2735"/>
                        <a:pt x="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33"/>
                <p:cNvSpPr/>
                <p:nvPr/>
              </p:nvSpPr>
              <p:spPr>
                <a:xfrm>
                  <a:off x="6478281" y="2624966"/>
                  <a:ext cx="50485" cy="47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569" extrusionOk="0">
                      <a:moveTo>
                        <a:pt x="0" y="0"/>
                      </a:moveTo>
                      <a:cubicBezTo>
                        <a:pt x="519" y="1869"/>
                        <a:pt x="739" y="3807"/>
                        <a:pt x="881" y="5737"/>
                      </a:cubicBezTo>
                      <a:cubicBezTo>
                        <a:pt x="986" y="7647"/>
                        <a:pt x="1045" y="9617"/>
                        <a:pt x="660" y="11492"/>
                      </a:cubicBezTo>
                      <a:lnTo>
                        <a:pt x="1013" y="11568"/>
                      </a:lnTo>
                      <a:cubicBezTo>
                        <a:pt x="1194" y="10591"/>
                        <a:pt x="1226" y="9612"/>
                        <a:pt x="1221" y="8637"/>
                      </a:cubicBezTo>
                      <a:cubicBezTo>
                        <a:pt x="1158" y="5727"/>
                        <a:pt x="834" y="279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33"/>
                <p:cNvSpPr/>
                <p:nvPr/>
              </p:nvSpPr>
              <p:spPr>
                <a:xfrm>
                  <a:off x="6524364" y="2612005"/>
                  <a:ext cx="64310" cy="47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11633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27" y="3759"/>
                        <a:pt x="1291" y="7732"/>
                        <a:pt x="1172" y="11614"/>
                      </a:cubicBezTo>
                      <a:lnTo>
                        <a:pt x="1532" y="11633"/>
                      </a:lnTo>
                      <a:cubicBezTo>
                        <a:pt x="1563" y="10642"/>
                        <a:pt x="1521" y="9662"/>
                        <a:pt x="1458" y="8681"/>
                      </a:cubicBezTo>
                      <a:cubicBezTo>
                        <a:pt x="1230" y="5757"/>
                        <a:pt x="906" y="2801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33"/>
                <p:cNvSpPr/>
                <p:nvPr/>
              </p:nvSpPr>
              <p:spPr>
                <a:xfrm>
                  <a:off x="6559172" y="2594436"/>
                  <a:ext cx="81549" cy="46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2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44" y="1793"/>
                        <a:pt x="991" y="3675"/>
                        <a:pt x="1278" y="5552"/>
                      </a:cubicBezTo>
                      <a:cubicBezTo>
                        <a:pt x="1525" y="7414"/>
                        <a:pt x="1745" y="9335"/>
                        <a:pt x="1530" y="11200"/>
                      </a:cubicBezTo>
                      <a:lnTo>
                        <a:pt x="1889" y="11246"/>
                      </a:lnTo>
                      <a:cubicBezTo>
                        <a:pt x="1982" y="10274"/>
                        <a:pt x="1929" y="9314"/>
                        <a:pt x="1844" y="8362"/>
                      </a:cubicBezTo>
                      <a:cubicBezTo>
                        <a:pt x="1541" y="5522"/>
                        <a:pt x="1019" y="267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33"/>
                <p:cNvSpPr/>
                <p:nvPr/>
              </p:nvSpPr>
              <p:spPr>
                <a:xfrm>
                  <a:off x="6600482" y="2567815"/>
                  <a:ext cx="94428" cy="46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1247" extrusionOk="0">
                      <a:moveTo>
                        <a:pt x="0" y="0"/>
                      </a:moveTo>
                      <a:cubicBezTo>
                        <a:pt x="787" y="1749"/>
                        <a:pt x="1123" y="3658"/>
                        <a:pt x="1423" y="5541"/>
                      </a:cubicBezTo>
                      <a:cubicBezTo>
                        <a:pt x="1697" y="7433"/>
                        <a:pt x="1884" y="9342"/>
                        <a:pt x="1934" y="11246"/>
                      </a:cubicBezTo>
                      <a:lnTo>
                        <a:pt x="2294" y="11233"/>
                      </a:lnTo>
                      <a:cubicBezTo>
                        <a:pt x="2183" y="9309"/>
                        <a:pt x="1936" y="7404"/>
                        <a:pt x="1600" y="5512"/>
                      </a:cubicBezTo>
                      <a:cubicBezTo>
                        <a:pt x="1242" y="3635"/>
                        <a:pt x="843" y="17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3"/>
                <p:cNvSpPr/>
                <p:nvPr/>
              </p:nvSpPr>
              <p:spPr>
                <a:xfrm>
                  <a:off x="6651337" y="2559792"/>
                  <a:ext cx="92288" cy="453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11019" extrusionOk="0">
                      <a:moveTo>
                        <a:pt x="1" y="1"/>
                      </a:moveTo>
                      <a:cubicBezTo>
                        <a:pt x="608" y="1772"/>
                        <a:pt x="1029" y="3603"/>
                        <a:pt x="1365" y="5443"/>
                      </a:cubicBezTo>
                      <a:cubicBezTo>
                        <a:pt x="1674" y="7266"/>
                        <a:pt x="1964" y="9146"/>
                        <a:pt x="1833" y="10989"/>
                      </a:cubicBezTo>
                      <a:cubicBezTo>
                        <a:pt x="1833" y="10989"/>
                        <a:pt x="2193" y="11018"/>
                        <a:pt x="2193" y="11018"/>
                      </a:cubicBezTo>
                      <a:cubicBezTo>
                        <a:pt x="2242" y="10058"/>
                        <a:pt x="2151" y="9117"/>
                        <a:pt x="2030" y="8184"/>
                      </a:cubicBezTo>
                      <a:cubicBezTo>
                        <a:pt x="1630" y="5398"/>
                        <a:pt x="981" y="263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33"/>
                <p:cNvSpPr/>
                <p:nvPr/>
              </p:nvSpPr>
              <p:spPr>
                <a:xfrm>
                  <a:off x="6704373" y="2547407"/>
                  <a:ext cx="92905" cy="43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049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59" y="1698"/>
                        <a:pt x="974" y="3439"/>
                        <a:pt x="1322" y="5188"/>
                      </a:cubicBezTo>
                      <a:cubicBezTo>
                        <a:pt x="1637" y="6919"/>
                        <a:pt x="1955" y="8712"/>
                        <a:pt x="1822" y="10466"/>
                      </a:cubicBezTo>
                      <a:cubicBezTo>
                        <a:pt x="1822" y="10466"/>
                        <a:pt x="2181" y="10498"/>
                        <a:pt x="2181" y="10498"/>
                      </a:cubicBezTo>
                      <a:cubicBezTo>
                        <a:pt x="2257" y="8676"/>
                        <a:pt x="1879" y="6912"/>
                        <a:pt x="1499" y="5151"/>
                      </a:cubicBezTo>
                      <a:cubicBezTo>
                        <a:pt x="1092" y="3408"/>
                        <a:pt x="616" y="1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33"/>
                <p:cNvSpPr/>
                <p:nvPr/>
              </p:nvSpPr>
              <p:spPr>
                <a:xfrm>
                  <a:off x="6756998" y="2535804"/>
                  <a:ext cx="93358" cy="41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9" h="10189" extrusionOk="0">
                      <a:moveTo>
                        <a:pt x="1" y="1"/>
                      </a:moveTo>
                      <a:cubicBezTo>
                        <a:pt x="615" y="1628"/>
                        <a:pt x="995" y="3332"/>
                        <a:pt x="1339" y="5032"/>
                      </a:cubicBezTo>
                      <a:cubicBezTo>
                        <a:pt x="1646" y="6720"/>
                        <a:pt x="1955" y="8459"/>
                        <a:pt x="1897" y="10172"/>
                      </a:cubicBezTo>
                      <a:lnTo>
                        <a:pt x="2258" y="10188"/>
                      </a:lnTo>
                      <a:cubicBezTo>
                        <a:pt x="2269" y="9294"/>
                        <a:pt x="2153" y="8426"/>
                        <a:pt x="2020" y="7562"/>
                      </a:cubicBezTo>
                      <a:cubicBezTo>
                        <a:pt x="1575" y="4991"/>
                        <a:pt x="979" y="242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3"/>
                <p:cNvSpPr/>
                <p:nvPr/>
              </p:nvSpPr>
              <p:spPr>
                <a:xfrm>
                  <a:off x="6805631" y="2523708"/>
                  <a:ext cx="92000" cy="39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9710" extrusionOk="0">
                      <a:moveTo>
                        <a:pt x="0" y="1"/>
                      </a:moveTo>
                      <a:cubicBezTo>
                        <a:pt x="972" y="3136"/>
                        <a:pt x="1778" y="6417"/>
                        <a:pt x="1874" y="9705"/>
                      </a:cubicBezTo>
                      <a:lnTo>
                        <a:pt x="2235" y="9710"/>
                      </a:lnTo>
                      <a:cubicBezTo>
                        <a:pt x="2020" y="6381"/>
                        <a:pt x="1096" y="31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33"/>
                <p:cNvSpPr/>
                <p:nvPr/>
              </p:nvSpPr>
              <p:spPr>
                <a:xfrm>
                  <a:off x="6843443" y="2498115"/>
                  <a:ext cx="106895" cy="390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949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4" y="1553"/>
                        <a:pt x="1020" y="3103"/>
                        <a:pt x="1445" y="4677"/>
                      </a:cubicBezTo>
                      <a:cubicBezTo>
                        <a:pt x="1827" y="6213"/>
                        <a:pt x="2292" y="7857"/>
                        <a:pt x="2111" y="9434"/>
                      </a:cubicBezTo>
                      <a:cubicBezTo>
                        <a:pt x="2111" y="9434"/>
                        <a:pt x="2468" y="9490"/>
                        <a:pt x="2468" y="9490"/>
                      </a:cubicBezTo>
                      <a:cubicBezTo>
                        <a:pt x="2597" y="7799"/>
                        <a:pt x="2072" y="6216"/>
                        <a:pt x="1619" y="4627"/>
                      </a:cubicBezTo>
                      <a:cubicBezTo>
                        <a:pt x="1135" y="3063"/>
                        <a:pt x="561" y="1534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33"/>
                <p:cNvSpPr/>
                <p:nvPr/>
              </p:nvSpPr>
              <p:spPr>
                <a:xfrm>
                  <a:off x="6886234" y="2481945"/>
                  <a:ext cx="103809" cy="37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906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7" y="2923"/>
                        <a:pt x="2057" y="5955"/>
                        <a:pt x="2162" y="9052"/>
                      </a:cubicBezTo>
                      <a:cubicBezTo>
                        <a:pt x="2162" y="9052"/>
                        <a:pt x="2522" y="9066"/>
                        <a:pt x="2522" y="9066"/>
                      </a:cubicBezTo>
                      <a:cubicBezTo>
                        <a:pt x="2477" y="7457"/>
                        <a:pt x="2005" y="5953"/>
                        <a:pt x="1569" y="4431"/>
                      </a:cubicBezTo>
                      <a:cubicBezTo>
                        <a:pt x="1106" y="2932"/>
                        <a:pt x="593" y="145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33"/>
                <p:cNvSpPr/>
                <p:nvPr/>
              </p:nvSpPr>
              <p:spPr>
                <a:xfrm>
                  <a:off x="6925857" y="2459110"/>
                  <a:ext cx="113560" cy="3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8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70" y="2684"/>
                        <a:pt x="2163" y="5498"/>
                        <a:pt x="2398" y="8389"/>
                      </a:cubicBezTo>
                      <a:lnTo>
                        <a:pt x="2760" y="8386"/>
                      </a:lnTo>
                      <a:cubicBezTo>
                        <a:pt x="2643" y="6879"/>
                        <a:pt x="2143" y="5492"/>
                        <a:pt x="1671" y="4080"/>
                      </a:cubicBezTo>
                      <a:cubicBezTo>
                        <a:pt x="1178" y="2694"/>
                        <a:pt x="639" y="132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3"/>
                <p:cNvSpPr/>
                <p:nvPr/>
              </p:nvSpPr>
              <p:spPr>
                <a:xfrm>
                  <a:off x="6961365" y="2435534"/>
                  <a:ext cx="117510" cy="322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" h="78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91" y="2524"/>
                        <a:pt x="2420" y="5076"/>
                        <a:pt x="2494" y="7830"/>
                      </a:cubicBezTo>
                      <a:cubicBezTo>
                        <a:pt x="2494" y="7830"/>
                        <a:pt x="2855" y="7847"/>
                        <a:pt x="2855" y="7847"/>
                      </a:cubicBezTo>
                      <a:cubicBezTo>
                        <a:pt x="2674" y="5023"/>
                        <a:pt x="1121" y="2528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3"/>
                <p:cNvSpPr/>
                <p:nvPr/>
              </p:nvSpPr>
              <p:spPr>
                <a:xfrm>
                  <a:off x="7000782" y="2418747"/>
                  <a:ext cx="123147" cy="28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7042" extrusionOk="0">
                      <a:moveTo>
                        <a:pt x="0" y="1"/>
                      </a:moveTo>
                      <a:cubicBezTo>
                        <a:pt x="1136" y="2221"/>
                        <a:pt x="2289" y="4561"/>
                        <a:pt x="2635" y="7041"/>
                      </a:cubicBezTo>
                      <a:cubicBezTo>
                        <a:pt x="2635" y="7041"/>
                        <a:pt x="2992" y="6995"/>
                        <a:pt x="2992" y="6995"/>
                      </a:cubicBezTo>
                      <a:cubicBezTo>
                        <a:pt x="2516" y="4459"/>
                        <a:pt x="1261" y="2205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3"/>
                <p:cNvSpPr/>
                <p:nvPr/>
              </p:nvSpPr>
              <p:spPr>
                <a:xfrm>
                  <a:off x="7050238" y="2398874"/>
                  <a:ext cx="112079" cy="2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642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35" y="1967"/>
                        <a:pt x="2061" y="4175"/>
                        <a:pt x="2363" y="6425"/>
                      </a:cubicBezTo>
                      <a:cubicBezTo>
                        <a:pt x="2363" y="6425"/>
                        <a:pt x="2723" y="6407"/>
                        <a:pt x="2723" y="6407"/>
                      </a:cubicBezTo>
                      <a:cubicBezTo>
                        <a:pt x="2300" y="4101"/>
                        <a:pt x="1261" y="1955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3"/>
                <p:cNvSpPr/>
                <p:nvPr/>
              </p:nvSpPr>
              <p:spPr>
                <a:xfrm>
                  <a:off x="7091465" y="2385502"/>
                  <a:ext cx="107923" cy="2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543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235" y="1577"/>
                        <a:pt x="1944" y="3471"/>
                        <a:pt x="2270" y="5430"/>
                      </a:cubicBezTo>
                      <a:lnTo>
                        <a:pt x="2623" y="5356"/>
                      </a:lnTo>
                      <a:cubicBezTo>
                        <a:pt x="2178" y="3401"/>
                        <a:pt x="1337" y="150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3"/>
                <p:cNvSpPr/>
                <p:nvPr/>
              </p:nvSpPr>
              <p:spPr>
                <a:xfrm>
                  <a:off x="7110474" y="2358469"/>
                  <a:ext cx="126027" cy="2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5223" extrusionOk="0">
                      <a:moveTo>
                        <a:pt x="3062" y="5119"/>
                      </a:moveTo>
                      <a:lnTo>
                        <a:pt x="3062" y="5119"/>
                      </a:lnTo>
                      <a:cubicBezTo>
                        <a:pt x="3062" y="5119"/>
                        <a:pt x="3062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63" y="1469"/>
                        <a:pt x="2228" y="3297"/>
                        <a:pt x="2716" y="5223"/>
                      </a:cubicBezTo>
                      <a:cubicBezTo>
                        <a:pt x="2716" y="5223"/>
                        <a:pt x="3059" y="5119"/>
                        <a:pt x="3062" y="5119"/>
                      </a:cubicBezTo>
                      <a:cubicBezTo>
                        <a:pt x="3062" y="5119"/>
                        <a:pt x="3062" y="5119"/>
                        <a:pt x="3062" y="5119"/>
                      </a:cubicBezTo>
                      <a:lnTo>
                        <a:pt x="3062" y="5119"/>
                      </a:lnTo>
                      <a:cubicBezTo>
                        <a:pt x="2455" y="3208"/>
                        <a:pt x="1458" y="1391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3"/>
                <p:cNvSpPr/>
                <p:nvPr/>
              </p:nvSpPr>
              <p:spPr>
                <a:xfrm>
                  <a:off x="7116811" y="2309301"/>
                  <a:ext cx="155610" cy="19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2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64" y="1252"/>
                        <a:pt x="2688" y="2932"/>
                        <a:pt x="3455" y="4765"/>
                      </a:cubicBezTo>
                      <a:lnTo>
                        <a:pt x="3781" y="4611"/>
                      </a:lnTo>
                      <a:cubicBezTo>
                        <a:pt x="2900" y="2811"/>
                        <a:pt x="1646" y="1160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3"/>
                <p:cNvSpPr/>
                <p:nvPr/>
              </p:nvSpPr>
              <p:spPr>
                <a:xfrm>
                  <a:off x="7130759" y="2265564"/>
                  <a:ext cx="174167" cy="18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" h="438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83" y="1086"/>
                        <a:pt x="2974" y="2642"/>
                        <a:pt x="3923" y="4387"/>
                      </a:cubicBezTo>
                      <a:cubicBezTo>
                        <a:pt x="3923" y="4387"/>
                        <a:pt x="4233" y="4200"/>
                        <a:pt x="4233" y="4200"/>
                      </a:cubicBezTo>
                      <a:cubicBezTo>
                        <a:pt x="3172" y="2500"/>
                        <a:pt x="1756" y="98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3"/>
                <p:cNvSpPr/>
                <p:nvPr/>
              </p:nvSpPr>
              <p:spPr>
                <a:xfrm>
                  <a:off x="7137095" y="2230838"/>
                  <a:ext cx="196385" cy="156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380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817" y="843"/>
                        <a:pt x="3310" y="2207"/>
                        <a:pt x="4492" y="3803"/>
                      </a:cubicBezTo>
                      <a:cubicBezTo>
                        <a:pt x="4492" y="3803"/>
                        <a:pt x="4772" y="3576"/>
                        <a:pt x="4772" y="3576"/>
                      </a:cubicBezTo>
                      <a:cubicBezTo>
                        <a:pt x="3486" y="2039"/>
                        <a:pt x="1875" y="734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3"/>
                <p:cNvSpPr/>
                <p:nvPr/>
              </p:nvSpPr>
              <p:spPr>
                <a:xfrm>
                  <a:off x="6984612" y="2279306"/>
                  <a:ext cx="107388" cy="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" h="17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33" y="352"/>
                        <a:pt x="1750" y="962"/>
                        <a:pt x="2338" y="1725"/>
                      </a:cubicBezTo>
                      <a:lnTo>
                        <a:pt x="2609" y="1487"/>
                      </a:lnTo>
                      <a:cubicBezTo>
                        <a:pt x="1886" y="753"/>
                        <a:pt x="969" y="237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3"/>
                <p:cNvSpPr/>
                <p:nvPr/>
              </p:nvSpPr>
              <p:spPr>
                <a:xfrm>
                  <a:off x="6967948" y="2322097"/>
                  <a:ext cx="75871" cy="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" h="1390" extrusionOk="0">
                      <a:moveTo>
                        <a:pt x="0" y="0"/>
                      </a:moveTo>
                      <a:cubicBezTo>
                        <a:pt x="630" y="346"/>
                        <a:pt x="1168" y="828"/>
                        <a:pt x="1569" y="1390"/>
                      </a:cubicBezTo>
                      <a:lnTo>
                        <a:pt x="1843" y="1156"/>
                      </a:lnTo>
                      <a:cubicBezTo>
                        <a:pt x="1316" y="630"/>
                        <a:pt x="679" y="23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3"/>
                <p:cNvSpPr/>
                <p:nvPr/>
              </p:nvSpPr>
              <p:spPr>
                <a:xfrm>
                  <a:off x="6889196" y="2306174"/>
                  <a:ext cx="108787" cy="9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313" extrusionOk="0">
                      <a:moveTo>
                        <a:pt x="0" y="0"/>
                      </a:moveTo>
                      <a:cubicBezTo>
                        <a:pt x="991" y="539"/>
                        <a:pt x="1808" y="1356"/>
                        <a:pt x="2337" y="2313"/>
                      </a:cubicBezTo>
                      <a:lnTo>
                        <a:pt x="2644" y="2120"/>
                      </a:lnTo>
                      <a:cubicBezTo>
                        <a:pt x="1975" y="1169"/>
                        <a:pt x="1042" y="431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8" name="Google Shape;888;p33"/>
              <p:cNvSpPr/>
              <p:nvPr/>
            </p:nvSpPr>
            <p:spPr>
              <a:xfrm>
                <a:off x="5614730" y="1984708"/>
                <a:ext cx="1721342" cy="953535"/>
              </a:xfrm>
              <a:custGeom>
                <a:avLst/>
                <a:gdLst/>
                <a:ahLst/>
                <a:cxnLst/>
                <a:rect l="l" t="t" r="r" b="b"/>
                <a:pathLst>
                  <a:path w="41836" h="23175" extrusionOk="0">
                    <a:moveTo>
                      <a:pt x="28702" y="0"/>
                    </a:moveTo>
                    <a:cubicBezTo>
                      <a:pt x="26838" y="0"/>
                      <a:pt x="24965" y="262"/>
                      <a:pt x="23164" y="712"/>
                    </a:cubicBezTo>
                    <a:cubicBezTo>
                      <a:pt x="15297" y="2460"/>
                      <a:pt x="7671" y="6392"/>
                      <a:pt x="3348" y="13443"/>
                    </a:cubicBezTo>
                    <a:cubicBezTo>
                      <a:pt x="1551" y="16381"/>
                      <a:pt x="249" y="19721"/>
                      <a:pt x="1" y="23164"/>
                    </a:cubicBezTo>
                    <a:lnTo>
                      <a:pt x="109" y="23174"/>
                    </a:lnTo>
                    <a:cubicBezTo>
                      <a:pt x="1127" y="18807"/>
                      <a:pt x="3359" y="14764"/>
                      <a:pt x="6269" y="11375"/>
                    </a:cubicBezTo>
                    <a:cubicBezTo>
                      <a:pt x="10580" y="6351"/>
                      <a:pt x="17468" y="1955"/>
                      <a:pt x="24071" y="920"/>
                    </a:cubicBezTo>
                    <a:cubicBezTo>
                      <a:pt x="25061" y="787"/>
                      <a:pt x="26065" y="720"/>
                      <a:pt x="27070" y="720"/>
                    </a:cubicBezTo>
                    <a:cubicBezTo>
                      <a:pt x="32484" y="720"/>
                      <a:pt x="37962" y="2654"/>
                      <a:pt x="41747" y="6585"/>
                    </a:cubicBezTo>
                    <a:cubicBezTo>
                      <a:pt x="41747" y="6585"/>
                      <a:pt x="41835" y="6522"/>
                      <a:pt x="41835" y="6522"/>
                    </a:cubicBezTo>
                    <a:cubicBezTo>
                      <a:pt x="40554" y="4607"/>
                      <a:pt x="38720" y="3084"/>
                      <a:pt x="36681" y="1971"/>
                    </a:cubicBezTo>
                    <a:cubicBezTo>
                      <a:pt x="34220" y="577"/>
                      <a:pt x="31472" y="0"/>
                      <a:pt x="28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6091148" y="2225900"/>
                <a:ext cx="119897" cy="93317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29" y="886"/>
                      <a:pt x="1865" y="1559"/>
                      <a:pt x="2913" y="2267"/>
                    </a:cubicBezTo>
                    <a:cubicBezTo>
                      <a:pt x="2449" y="1072"/>
                      <a:pt x="1253" y="20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003468" y="2291280"/>
                <a:ext cx="111997" cy="85047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067" extrusionOk="0">
                    <a:moveTo>
                      <a:pt x="1" y="1"/>
                    </a:moveTo>
                    <a:cubicBezTo>
                      <a:pt x="330" y="842"/>
                      <a:pt x="1001" y="1527"/>
                      <a:pt x="1821" y="1899"/>
                    </a:cubicBezTo>
                    <a:cubicBezTo>
                      <a:pt x="2043" y="1995"/>
                      <a:pt x="2289" y="2066"/>
                      <a:pt x="2536" y="2066"/>
                    </a:cubicBezTo>
                    <a:cubicBezTo>
                      <a:pt x="2598" y="2066"/>
                      <a:pt x="2659" y="2062"/>
                      <a:pt x="2721" y="2052"/>
                    </a:cubicBezTo>
                    <a:cubicBezTo>
                      <a:pt x="2465" y="1880"/>
                      <a:pt x="2254" y="1709"/>
                      <a:pt x="2037" y="1537"/>
                    </a:cubicBezTo>
                    <a:cubicBezTo>
                      <a:pt x="1383" y="1006"/>
                      <a:pt x="763" y="430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5921960" y="2376738"/>
                <a:ext cx="137219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194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6" y="862"/>
                      <a:pt x="1358" y="1519"/>
                      <a:pt x="2315" y="1837"/>
                    </a:cubicBezTo>
                    <a:cubicBezTo>
                      <a:pt x="2519" y="1900"/>
                      <a:pt x="2739" y="1948"/>
                      <a:pt x="2958" y="1948"/>
                    </a:cubicBezTo>
                    <a:cubicBezTo>
                      <a:pt x="3085" y="1948"/>
                      <a:pt x="3212" y="1932"/>
                      <a:pt x="3335" y="1892"/>
                    </a:cubicBezTo>
                    <a:cubicBezTo>
                      <a:pt x="3015" y="1771"/>
                      <a:pt x="2754" y="1609"/>
                      <a:pt x="2485" y="1451"/>
                    </a:cubicBezTo>
                    <a:cubicBezTo>
                      <a:pt x="1680" y="956"/>
                      <a:pt x="893" y="39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5840575" y="2462031"/>
                <a:ext cx="127344" cy="727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76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0" y="811"/>
                      <a:pt x="1245" y="1427"/>
                      <a:pt x="2143" y="1694"/>
                    </a:cubicBezTo>
                    <a:cubicBezTo>
                      <a:pt x="2295" y="1737"/>
                      <a:pt x="2462" y="1767"/>
                      <a:pt x="2628" y="1767"/>
                    </a:cubicBezTo>
                    <a:cubicBezTo>
                      <a:pt x="2790" y="1767"/>
                      <a:pt x="2950" y="1738"/>
                      <a:pt x="3094" y="1661"/>
                    </a:cubicBezTo>
                    <a:cubicBezTo>
                      <a:pt x="2787" y="1587"/>
                      <a:pt x="2551" y="1445"/>
                      <a:pt x="2303" y="1303"/>
                    </a:cubicBezTo>
                    <a:cubicBezTo>
                      <a:pt x="1563" y="858"/>
                      <a:pt x="812" y="3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778199" y="2553990"/>
                <a:ext cx="127303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0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734"/>
                      <a:pt x="1274" y="1501"/>
                      <a:pt x="2121" y="1501"/>
                    </a:cubicBezTo>
                    <a:cubicBezTo>
                      <a:pt x="2484" y="1501"/>
                      <a:pt x="2828" y="1361"/>
                      <a:pt x="3094" y="1017"/>
                    </a:cubicBezTo>
                    <a:lnTo>
                      <a:pt x="3094" y="1017"/>
                    </a:lnTo>
                    <a:cubicBezTo>
                      <a:pt x="2917" y="1065"/>
                      <a:pt x="2748" y="1087"/>
                      <a:pt x="2585" y="1087"/>
                    </a:cubicBezTo>
                    <a:cubicBezTo>
                      <a:pt x="1648" y="1087"/>
                      <a:pt x="910" y="37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5735984" y="2642452"/>
                <a:ext cx="117551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152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7" y="704"/>
                      <a:pt x="1258" y="1527"/>
                      <a:pt x="2106" y="1527"/>
                    </a:cubicBezTo>
                    <a:cubicBezTo>
                      <a:pt x="2373" y="1527"/>
                      <a:pt x="2631" y="1445"/>
                      <a:pt x="2857" y="1253"/>
                    </a:cubicBezTo>
                    <a:cubicBezTo>
                      <a:pt x="1756" y="1223"/>
                      <a:pt x="1005" y="365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5690478" y="2720298"/>
                <a:ext cx="110639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397" extrusionOk="0">
                    <a:moveTo>
                      <a:pt x="1" y="1"/>
                    </a:moveTo>
                    <a:cubicBezTo>
                      <a:pt x="355" y="730"/>
                      <a:pt x="1082" y="1249"/>
                      <a:pt x="1878" y="1379"/>
                    </a:cubicBezTo>
                    <a:cubicBezTo>
                      <a:pt x="1959" y="1390"/>
                      <a:pt x="2042" y="1396"/>
                      <a:pt x="2125" y="1396"/>
                    </a:cubicBezTo>
                    <a:cubicBezTo>
                      <a:pt x="2319" y="1396"/>
                      <a:pt x="2513" y="1362"/>
                      <a:pt x="2688" y="1275"/>
                    </a:cubicBezTo>
                    <a:cubicBezTo>
                      <a:pt x="2429" y="1173"/>
                      <a:pt x="2214" y="1076"/>
                      <a:pt x="1998" y="973"/>
                    </a:cubicBezTo>
                    <a:cubicBezTo>
                      <a:pt x="1337" y="644"/>
                      <a:pt x="734" y="26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5656451" y="2780740"/>
                <a:ext cx="131006" cy="7241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60" extrusionOk="0">
                    <a:moveTo>
                      <a:pt x="0" y="1"/>
                    </a:moveTo>
                    <a:cubicBezTo>
                      <a:pt x="525" y="790"/>
                      <a:pt x="1322" y="1370"/>
                      <a:pt x="2222" y="1661"/>
                    </a:cubicBezTo>
                    <a:cubicBezTo>
                      <a:pt x="2404" y="1717"/>
                      <a:pt x="2606" y="1760"/>
                      <a:pt x="2807" y="1760"/>
                    </a:cubicBezTo>
                    <a:cubicBezTo>
                      <a:pt x="2934" y="1760"/>
                      <a:pt x="3062" y="1742"/>
                      <a:pt x="3183" y="1699"/>
                    </a:cubicBezTo>
                    <a:cubicBezTo>
                      <a:pt x="2884" y="1582"/>
                      <a:pt x="2646" y="1427"/>
                      <a:pt x="2391" y="1274"/>
                    </a:cubicBezTo>
                    <a:cubicBezTo>
                      <a:pt x="1638" y="813"/>
                      <a:pt x="846" y="28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5640651" y="2829785"/>
                <a:ext cx="107635" cy="87269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1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0" y="1055"/>
                      <a:pt x="1157" y="2120"/>
                      <a:pt x="2263" y="2120"/>
                    </a:cubicBezTo>
                    <a:cubicBezTo>
                      <a:pt x="2379" y="2120"/>
                      <a:pt x="2497" y="2109"/>
                      <a:pt x="2615" y="2084"/>
                    </a:cubicBezTo>
                    <a:cubicBezTo>
                      <a:pt x="1549" y="1563"/>
                      <a:pt x="905" y="77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612920" y="2527123"/>
                <a:ext cx="98131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55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0" y="347"/>
                      <a:pt x="125" y="698"/>
                      <a:pt x="275" y="995"/>
                    </a:cubicBezTo>
                    <a:cubicBezTo>
                      <a:pt x="741" y="1882"/>
                      <a:pt x="1479" y="2618"/>
                      <a:pt x="2385" y="3054"/>
                    </a:cubicBezTo>
                    <a:cubicBezTo>
                      <a:pt x="1928" y="2222"/>
                      <a:pt x="1239" y="1480"/>
                      <a:pt x="628" y="763"/>
                    </a:cubicBezTo>
                    <a:cubicBezTo>
                      <a:pt x="424" y="521"/>
                      <a:pt x="222" y="294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5667437" y="2425659"/>
                <a:ext cx="88091" cy="125616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3053" extrusionOk="0">
                    <a:moveTo>
                      <a:pt x="434" y="1"/>
                    </a:moveTo>
                    <a:cubicBezTo>
                      <a:pt x="1" y="1234"/>
                      <a:pt x="1068" y="2548"/>
                      <a:pt x="2141" y="3053"/>
                    </a:cubicBezTo>
                    <a:cubicBezTo>
                      <a:pt x="1586" y="1952"/>
                      <a:pt x="800" y="1172"/>
                      <a:pt x="4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728866" y="2320451"/>
                <a:ext cx="95539" cy="12615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066" extrusionOk="0">
                    <a:moveTo>
                      <a:pt x="460" y="0"/>
                    </a:moveTo>
                    <a:cubicBezTo>
                      <a:pt x="1" y="1284"/>
                      <a:pt x="1179" y="2623"/>
                      <a:pt x="2322" y="3066"/>
                    </a:cubicBezTo>
                    <a:cubicBezTo>
                      <a:pt x="1662" y="1987"/>
                      <a:pt x="809" y="122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5844443" y="2228780"/>
                <a:ext cx="53777" cy="140469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414" extrusionOk="0">
                    <a:moveTo>
                      <a:pt x="236" y="0"/>
                    </a:moveTo>
                    <a:cubicBezTo>
                      <a:pt x="5" y="607"/>
                      <a:pt x="1" y="1272"/>
                      <a:pt x="167" y="1894"/>
                    </a:cubicBezTo>
                    <a:cubicBezTo>
                      <a:pt x="342" y="2505"/>
                      <a:pt x="699" y="3148"/>
                      <a:pt x="1306" y="3414"/>
                    </a:cubicBezTo>
                    <a:cubicBezTo>
                      <a:pt x="816" y="2467"/>
                      <a:pt x="625" y="1477"/>
                      <a:pt x="368" y="456"/>
                    </a:cubicBezTo>
                    <a:cubicBezTo>
                      <a:pt x="330" y="307"/>
                      <a:pt x="296" y="156"/>
                      <a:pt x="2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5968083" y="2129168"/>
                <a:ext cx="39705" cy="14166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344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0" y="1194"/>
                      <a:pt x="208" y="2281"/>
                      <a:pt x="583" y="3442"/>
                    </a:cubicBezTo>
                    <a:cubicBezTo>
                      <a:pt x="964" y="2312"/>
                      <a:pt x="824" y="9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6096291" y="2058275"/>
                <a:ext cx="36866" cy="15470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760" extrusionOk="0">
                    <a:moveTo>
                      <a:pt x="0" y="0"/>
                    </a:moveTo>
                    <a:cubicBezTo>
                      <a:pt x="170" y="1287"/>
                      <a:pt x="8" y="2455"/>
                      <a:pt x="176" y="3760"/>
                    </a:cubicBezTo>
                    <a:cubicBezTo>
                      <a:pt x="757" y="2629"/>
                      <a:pt x="895" y="10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579016" y="2636692"/>
                <a:ext cx="85129" cy="811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9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1001"/>
                      <a:pt x="1041" y="1914"/>
                      <a:pt x="2068" y="1972"/>
                    </a:cubicBezTo>
                    <a:cubicBezTo>
                      <a:pt x="1380" y="1223"/>
                      <a:pt x="802" y="59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566673" y="2716760"/>
                <a:ext cx="84183" cy="8023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9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" y="1043"/>
                      <a:pt x="1051" y="1881"/>
                      <a:pt x="2046" y="1950"/>
                    </a:cubicBezTo>
                    <a:cubicBezTo>
                      <a:pt x="1414" y="1206"/>
                      <a:pt x="676" y="66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541739" y="2801889"/>
                <a:ext cx="92700" cy="58138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4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9" y="752"/>
                      <a:pt x="857" y="1413"/>
                      <a:pt x="1608" y="1413"/>
                    </a:cubicBezTo>
                    <a:cubicBezTo>
                      <a:pt x="1829" y="1413"/>
                      <a:pt x="2049" y="1355"/>
                      <a:pt x="2252" y="1226"/>
                    </a:cubicBezTo>
                    <a:cubicBezTo>
                      <a:pt x="1329" y="972"/>
                      <a:pt x="774" y="47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223594" y="2160809"/>
                <a:ext cx="98337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2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17" y="863"/>
                      <a:pt x="1610" y="1509"/>
                      <a:pt x="2390" y="2278"/>
                    </a:cubicBezTo>
                    <a:cubicBezTo>
                      <a:pt x="2255" y="1102"/>
                      <a:pt x="1110" y="21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346124" y="2090163"/>
                <a:ext cx="90354" cy="121049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802"/>
                      <a:pt x="1075" y="1482"/>
                      <a:pt x="1624" y="2196"/>
                    </a:cubicBezTo>
                    <a:cubicBezTo>
                      <a:pt x="1803" y="2434"/>
                      <a:pt x="1977" y="2672"/>
                      <a:pt x="2166" y="2941"/>
                    </a:cubicBezTo>
                    <a:cubicBezTo>
                      <a:pt x="2196" y="2613"/>
                      <a:pt x="2114" y="2285"/>
                      <a:pt x="1991" y="1986"/>
                    </a:cubicBezTo>
                    <a:cubicBezTo>
                      <a:pt x="1605" y="1109"/>
                      <a:pt x="891" y="3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481943" y="2054984"/>
                <a:ext cx="80192" cy="122653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981" extrusionOk="0">
                    <a:moveTo>
                      <a:pt x="0" y="0"/>
                    </a:moveTo>
                    <a:cubicBezTo>
                      <a:pt x="606" y="1025"/>
                      <a:pt x="1148" y="1855"/>
                      <a:pt x="1484" y="2980"/>
                    </a:cubicBezTo>
                    <a:cubicBezTo>
                      <a:pt x="1949" y="1820"/>
                      <a:pt x="1123" y="41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597561" y="2025113"/>
                <a:ext cx="86363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7" y="1080"/>
                      <a:pt x="1277" y="2005"/>
                      <a:pt x="1019" y="3274"/>
                    </a:cubicBezTo>
                    <a:cubicBezTo>
                      <a:pt x="2098" y="2266"/>
                      <a:pt x="1210" y="45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6724658" y="2000796"/>
                <a:ext cx="56616" cy="142855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472" extrusionOk="0">
                    <a:moveTo>
                      <a:pt x="0" y="0"/>
                    </a:moveTo>
                    <a:cubicBezTo>
                      <a:pt x="273" y="1219"/>
                      <a:pt x="600" y="2234"/>
                      <a:pt x="607" y="3472"/>
                    </a:cubicBezTo>
                    <a:cubicBezTo>
                      <a:pt x="1375" y="2415"/>
                      <a:pt x="948" y="80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840357" y="2003429"/>
                <a:ext cx="41474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3447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1212"/>
                      <a:pt x="275" y="2256"/>
                      <a:pt x="151" y="3446"/>
                    </a:cubicBezTo>
                    <a:cubicBezTo>
                      <a:pt x="1008" y="2529"/>
                      <a:pt x="745" y="970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938941" y="2023672"/>
                <a:ext cx="51226" cy="139852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3399" extrusionOk="0">
                    <a:moveTo>
                      <a:pt x="573" y="0"/>
                    </a:moveTo>
                    <a:lnTo>
                      <a:pt x="573" y="0"/>
                    </a:lnTo>
                    <a:cubicBezTo>
                      <a:pt x="467" y="1225"/>
                      <a:pt x="457" y="2266"/>
                      <a:pt x="0" y="3399"/>
                    </a:cubicBezTo>
                    <a:cubicBezTo>
                      <a:pt x="1120" y="2727"/>
                      <a:pt x="1244" y="1032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20120" y="2059715"/>
                <a:ext cx="71345" cy="12993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158" extrusionOk="0">
                    <a:moveTo>
                      <a:pt x="1217" y="0"/>
                    </a:moveTo>
                    <a:lnTo>
                      <a:pt x="1217" y="0"/>
                    </a:lnTo>
                    <a:cubicBezTo>
                      <a:pt x="934" y="1182"/>
                      <a:pt x="605" y="2129"/>
                      <a:pt x="1" y="3157"/>
                    </a:cubicBezTo>
                    <a:cubicBezTo>
                      <a:pt x="1176" y="2696"/>
                      <a:pt x="1734" y="1130"/>
                      <a:pt x="1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7096485" y="2101478"/>
                <a:ext cx="76242" cy="13117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188" extrusionOk="0">
                    <a:moveTo>
                      <a:pt x="1388" y="1"/>
                    </a:moveTo>
                    <a:lnTo>
                      <a:pt x="1388" y="1"/>
                    </a:lnTo>
                    <a:cubicBezTo>
                      <a:pt x="1053" y="1199"/>
                      <a:pt x="660" y="2159"/>
                      <a:pt x="0" y="3187"/>
                    </a:cubicBezTo>
                    <a:cubicBezTo>
                      <a:pt x="1209" y="2744"/>
                      <a:pt x="1853" y="1186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7165321" y="2153938"/>
                <a:ext cx="71469" cy="1097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668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155" y="682"/>
                      <a:pt x="851" y="1354"/>
                      <a:pt x="448" y="2015"/>
                    </a:cubicBezTo>
                    <a:cubicBezTo>
                      <a:pt x="312" y="2226"/>
                      <a:pt x="168" y="2430"/>
                      <a:pt x="0" y="2668"/>
                    </a:cubicBezTo>
                    <a:cubicBezTo>
                      <a:pt x="285" y="2625"/>
                      <a:pt x="549" y="2481"/>
                      <a:pt x="767" y="2294"/>
                    </a:cubicBezTo>
                    <a:cubicBezTo>
                      <a:pt x="1394" y="1727"/>
                      <a:pt x="1737" y="840"/>
                      <a:pt x="1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212884" y="2201707"/>
                <a:ext cx="70440" cy="10743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11" extrusionOk="0">
                    <a:moveTo>
                      <a:pt x="1661" y="1"/>
                    </a:moveTo>
                    <a:lnTo>
                      <a:pt x="1661" y="1"/>
                    </a:lnTo>
                    <a:cubicBezTo>
                      <a:pt x="1156" y="622"/>
                      <a:pt x="795" y="1271"/>
                      <a:pt x="395" y="1922"/>
                    </a:cubicBezTo>
                    <a:cubicBezTo>
                      <a:pt x="267" y="2142"/>
                      <a:pt x="128" y="2353"/>
                      <a:pt x="0" y="2610"/>
                    </a:cubicBezTo>
                    <a:cubicBezTo>
                      <a:pt x="537" y="2445"/>
                      <a:pt x="956" y="2030"/>
                      <a:pt x="1244" y="1565"/>
                    </a:cubicBezTo>
                    <a:cubicBezTo>
                      <a:pt x="1524" y="1094"/>
                      <a:pt x="1712" y="560"/>
                      <a:pt x="1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208864" y="2005898"/>
                <a:ext cx="29336" cy="14088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24" extrusionOk="0">
                    <a:moveTo>
                      <a:pt x="273" y="1"/>
                    </a:moveTo>
                    <a:cubicBezTo>
                      <a:pt x="233" y="312"/>
                      <a:pt x="221" y="591"/>
                      <a:pt x="195" y="872"/>
                    </a:cubicBezTo>
                    <a:cubicBezTo>
                      <a:pt x="125" y="1714"/>
                      <a:pt x="2" y="2544"/>
                      <a:pt x="0" y="3423"/>
                    </a:cubicBezTo>
                    <a:cubicBezTo>
                      <a:pt x="400" y="2952"/>
                      <a:pt x="586" y="2358"/>
                      <a:pt x="654" y="1756"/>
                    </a:cubicBezTo>
                    <a:cubicBezTo>
                      <a:pt x="713" y="1155"/>
                      <a:pt x="627" y="507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310615" y="1941465"/>
                <a:ext cx="52295" cy="1638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3982" extrusionOk="0">
                    <a:moveTo>
                      <a:pt x="790" y="1"/>
                    </a:moveTo>
                    <a:lnTo>
                      <a:pt x="790" y="1"/>
                    </a:lnTo>
                    <a:cubicBezTo>
                      <a:pt x="542" y="1189"/>
                      <a:pt x="107" y="2765"/>
                      <a:pt x="0" y="3982"/>
                    </a:cubicBezTo>
                    <a:cubicBezTo>
                      <a:pt x="836" y="2888"/>
                      <a:pt x="1271" y="1327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454458" y="1909372"/>
                <a:ext cx="52007" cy="13837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363" extrusionOk="0">
                    <a:moveTo>
                      <a:pt x="538" y="1"/>
                    </a:moveTo>
                    <a:cubicBezTo>
                      <a:pt x="492" y="1191"/>
                      <a:pt x="200" y="2173"/>
                      <a:pt x="0" y="3363"/>
                    </a:cubicBezTo>
                    <a:cubicBezTo>
                      <a:pt x="884" y="2555"/>
                      <a:pt x="1263" y="1025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704785" y="1872588"/>
                <a:ext cx="94057" cy="129442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3146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482" y="1234"/>
                      <a:pt x="679" y="2053"/>
                      <a:pt x="0" y="3146"/>
                    </a:cubicBezTo>
                    <a:cubicBezTo>
                      <a:pt x="1170" y="2680"/>
                      <a:pt x="2285" y="1303"/>
                      <a:pt x="1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585793" y="1883574"/>
                <a:ext cx="82496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3160" extrusionOk="0">
                    <a:moveTo>
                      <a:pt x="1451" y="0"/>
                    </a:moveTo>
                    <a:cubicBezTo>
                      <a:pt x="1187" y="1178"/>
                      <a:pt x="396" y="2002"/>
                      <a:pt x="1" y="3160"/>
                    </a:cubicBezTo>
                    <a:cubicBezTo>
                      <a:pt x="944" y="2584"/>
                      <a:pt x="2005" y="1117"/>
                      <a:pt x="1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833075" y="1872506"/>
                <a:ext cx="83854" cy="12014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920" extrusionOk="0">
                    <a:moveTo>
                      <a:pt x="1955" y="1"/>
                    </a:moveTo>
                    <a:cubicBezTo>
                      <a:pt x="1330" y="981"/>
                      <a:pt x="571" y="1881"/>
                      <a:pt x="0" y="2920"/>
                    </a:cubicBezTo>
                    <a:cubicBezTo>
                      <a:pt x="1099" y="2423"/>
                      <a:pt x="2038" y="1248"/>
                      <a:pt x="1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948610" y="1896000"/>
                <a:ext cx="87515" cy="11442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781" extrusionOk="0">
                    <a:moveTo>
                      <a:pt x="1785" y="0"/>
                    </a:moveTo>
                    <a:lnTo>
                      <a:pt x="1785" y="0"/>
                    </a:lnTo>
                    <a:cubicBezTo>
                      <a:pt x="1326" y="1055"/>
                      <a:pt x="516" y="1730"/>
                      <a:pt x="0" y="2781"/>
                    </a:cubicBezTo>
                    <a:cubicBezTo>
                      <a:pt x="991" y="2360"/>
                      <a:pt x="2126" y="1149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7046864" y="1954179"/>
                <a:ext cx="91794" cy="96238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39" extrusionOk="0">
                    <a:moveTo>
                      <a:pt x="2230" y="0"/>
                    </a:moveTo>
                    <a:lnTo>
                      <a:pt x="2230" y="0"/>
                    </a:lnTo>
                    <a:cubicBezTo>
                      <a:pt x="1439" y="741"/>
                      <a:pt x="607" y="1404"/>
                      <a:pt x="1" y="2338"/>
                    </a:cubicBezTo>
                    <a:cubicBezTo>
                      <a:pt x="1049" y="2014"/>
                      <a:pt x="2084" y="1134"/>
                      <a:pt x="2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7128208" y="1991785"/>
                <a:ext cx="81632" cy="85582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2080" extrusionOk="0">
                    <a:moveTo>
                      <a:pt x="1983" y="1"/>
                    </a:moveTo>
                    <a:lnTo>
                      <a:pt x="1983" y="1"/>
                    </a:lnTo>
                    <a:cubicBezTo>
                      <a:pt x="1238" y="661"/>
                      <a:pt x="516" y="1187"/>
                      <a:pt x="1" y="2079"/>
                    </a:cubicBezTo>
                    <a:cubicBezTo>
                      <a:pt x="940" y="1816"/>
                      <a:pt x="1909" y="1027"/>
                      <a:pt x="19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7194534" y="2042311"/>
                <a:ext cx="74102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42" extrusionOk="0">
                    <a:moveTo>
                      <a:pt x="1660" y="1"/>
                    </a:moveTo>
                    <a:lnTo>
                      <a:pt x="1660" y="1"/>
                    </a:lnTo>
                    <a:cubicBezTo>
                      <a:pt x="1069" y="581"/>
                      <a:pt x="389" y="981"/>
                      <a:pt x="1" y="1741"/>
                    </a:cubicBezTo>
                    <a:cubicBezTo>
                      <a:pt x="778" y="1642"/>
                      <a:pt x="1800" y="863"/>
                      <a:pt x="16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7252425" y="2090615"/>
                <a:ext cx="64392" cy="6414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559" extrusionOk="0">
                    <a:moveTo>
                      <a:pt x="1483" y="1"/>
                    </a:moveTo>
                    <a:lnTo>
                      <a:pt x="1483" y="1"/>
                    </a:lnTo>
                    <a:cubicBezTo>
                      <a:pt x="1340" y="167"/>
                      <a:pt x="1224" y="287"/>
                      <a:pt x="1107" y="405"/>
                    </a:cubicBezTo>
                    <a:cubicBezTo>
                      <a:pt x="716" y="782"/>
                      <a:pt x="348" y="1065"/>
                      <a:pt x="0" y="1555"/>
                    </a:cubicBezTo>
                    <a:cubicBezTo>
                      <a:pt x="32" y="1558"/>
                      <a:pt x="64" y="1559"/>
                      <a:pt x="96" y="1559"/>
                    </a:cubicBezTo>
                    <a:cubicBezTo>
                      <a:pt x="685" y="1559"/>
                      <a:pt x="1240" y="1174"/>
                      <a:pt x="1465" y="630"/>
                    </a:cubicBezTo>
                    <a:cubicBezTo>
                      <a:pt x="1541" y="432"/>
                      <a:pt x="1564" y="203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48193" y="2018694"/>
                <a:ext cx="72333" cy="5583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357" extrusionOk="0">
                    <a:moveTo>
                      <a:pt x="1040" y="112"/>
                    </a:moveTo>
                    <a:lnTo>
                      <a:pt x="1040" y="112"/>
                    </a:lnTo>
                    <a:cubicBezTo>
                      <a:pt x="1237" y="215"/>
                      <a:pt x="1286" y="466"/>
                      <a:pt x="1352" y="651"/>
                    </a:cubicBezTo>
                    <a:cubicBezTo>
                      <a:pt x="1411" y="828"/>
                      <a:pt x="1594" y="1100"/>
                      <a:pt x="1324" y="1212"/>
                    </a:cubicBezTo>
                    <a:cubicBezTo>
                      <a:pt x="1282" y="1228"/>
                      <a:pt x="1241" y="1236"/>
                      <a:pt x="1200" y="1236"/>
                    </a:cubicBezTo>
                    <a:cubicBezTo>
                      <a:pt x="953" y="1236"/>
                      <a:pt x="740" y="958"/>
                      <a:pt x="669" y="767"/>
                    </a:cubicBezTo>
                    <a:cubicBezTo>
                      <a:pt x="596" y="537"/>
                      <a:pt x="755" y="147"/>
                      <a:pt x="1040" y="112"/>
                    </a:cubicBezTo>
                    <a:close/>
                    <a:moveTo>
                      <a:pt x="1048" y="1"/>
                    </a:moveTo>
                    <a:cubicBezTo>
                      <a:pt x="1" y="58"/>
                      <a:pt x="125" y="1356"/>
                      <a:pt x="910" y="1356"/>
                    </a:cubicBezTo>
                    <a:cubicBezTo>
                      <a:pt x="1037" y="1356"/>
                      <a:pt x="1181" y="1323"/>
                      <a:pt x="1339" y="1245"/>
                    </a:cubicBezTo>
                    <a:cubicBezTo>
                      <a:pt x="1598" y="1167"/>
                      <a:pt x="1758" y="811"/>
                      <a:pt x="1659" y="549"/>
                    </a:cubicBezTo>
                    <a:cubicBezTo>
                      <a:pt x="1575" y="274"/>
                      <a:pt x="1285" y="108"/>
                      <a:pt x="1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6188579" y="1964300"/>
                <a:ext cx="51020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89" extrusionOk="0">
                    <a:moveTo>
                      <a:pt x="661" y="60"/>
                    </a:moveTo>
                    <a:lnTo>
                      <a:pt x="661" y="60"/>
                    </a:lnTo>
                    <a:cubicBezTo>
                      <a:pt x="938" y="374"/>
                      <a:pt x="904" y="717"/>
                      <a:pt x="527" y="865"/>
                    </a:cubicBezTo>
                    <a:cubicBezTo>
                      <a:pt x="511" y="869"/>
                      <a:pt x="494" y="872"/>
                      <a:pt x="477" y="872"/>
                    </a:cubicBezTo>
                    <a:cubicBezTo>
                      <a:pt x="399" y="872"/>
                      <a:pt x="314" y="828"/>
                      <a:pt x="276" y="751"/>
                    </a:cubicBezTo>
                    <a:cubicBezTo>
                      <a:pt x="223" y="658"/>
                      <a:pt x="260" y="541"/>
                      <a:pt x="297" y="481"/>
                    </a:cubicBezTo>
                    <a:cubicBezTo>
                      <a:pt x="344" y="359"/>
                      <a:pt x="467" y="230"/>
                      <a:pt x="661" y="60"/>
                    </a:cubicBezTo>
                    <a:close/>
                    <a:moveTo>
                      <a:pt x="507" y="1"/>
                    </a:moveTo>
                    <a:cubicBezTo>
                      <a:pt x="266" y="1"/>
                      <a:pt x="24" y="161"/>
                      <a:pt x="1" y="428"/>
                    </a:cubicBezTo>
                    <a:cubicBezTo>
                      <a:pt x="17" y="718"/>
                      <a:pt x="255" y="952"/>
                      <a:pt x="505" y="1062"/>
                    </a:cubicBezTo>
                    <a:cubicBezTo>
                      <a:pt x="555" y="1080"/>
                      <a:pt x="608" y="1089"/>
                      <a:pt x="661" y="1089"/>
                    </a:cubicBezTo>
                    <a:cubicBezTo>
                      <a:pt x="913" y="1089"/>
                      <a:pt x="1169" y="891"/>
                      <a:pt x="1210" y="602"/>
                    </a:cubicBezTo>
                    <a:cubicBezTo>
                      <a:pt x="1240" y="283"/>
                      <a:pt x="992" y="18"/>
                      <a:pt x="730" y="18"/>
                    </a:cubicBezTo>
                    <a:cubicBezTo>
                      <a:pt x="707" y="18"/>
                      <a:pt x="685" y="20"/>
                      <a:pt x="662" y="24"/>
                    </a:cubicBezTo>
                    <a:cubicBezTo>
                      <a:pt x="612" y="8"/>
                      <a:pt x="560" y="1"/>
                      <a:pt x="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6327197" y="1902295"/>
                <a:ext cx="55011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30" extrusionOk="0">
                    <a:moveTo>
                      <a:pt x="664" y="50"/>
                    </a:moveTo>
                    <a:cubicBezTo>
                      <a:pt x="848" y="50"/>
                      <a:pt x="764" y="448"/>
                      <a:pt x="760" y="562"/>
                    </a:cubicBezTo>
                    <a:cubicBezTo>
                      <a:pt x="763" y="718"/>
                      <a:pt x="599" y="1059"/>
                      <a:pt x="440" y="1059"/>
                    </a:cubicBezTo>
                    <a:cubicBezTo>
                      <a:pt x="387" y="1059"/>
                      <a:pt x="335" y="1022"/>
                      <a:pt x="289" y="930"/>
                    </a:cubicBezTo>
                    <a:cubicBezTo>
                      <a:pt x="245" y="823"/>
                      <a:pt x="292" y="705"/>
                      <a:pt x="326" y="616"/>
                    </a:cubicBezTo>
                    <a:cubicBezTo>
                      <a:pt x="411" y="436"/>
                      <a:pt x="379" y="134"/>
                      <a:pt x="616" y="58"/>
                    </a:cubicBezTo>
                    <a:cubicBezTo>
                      <a:pt x="634" y="52"/>
                      <a:pt x="650" y="50"/>
                      <a:pt x="664" y="50"/>
                    </a:cubicBezTo>
                    <a:close/>
                    <a:moveTo>
                      <a:pt x="696" y="0"/>
                    </a:moveTo>
                    <a:cubicBezTo>
                      <a:pt x="665" y="0"/>
                      <a:pt x="635" y="7"/>
                      <a:pt x="605" y="23"/>
                    </a:cubicBezTo>
                    <a:cubicBezTo>
                      <a:pt x="357" y="88"/>
                      <a:pt x="1" y="250"/>
                      <a:pt x="28" y="578"/>
                    </a:cubicBezTo>
                    <a:cubicBezTo>
                      <a:pt x="58" y="843"/>
                      <a:pt x="249" y="1229"/>
                      <a:pt x="548" y="1230"/>
                    </a:cubicBezTo>
                    <a:cubicBezTo>
                      <a:pt x="1046" y="1230"/>
                      <a:pt x="1337" y="519"/>
                      <a:pt x="996" y="165"/>
                    </a:cubicBezTo>
                    <a:cubicBezTo>
                      <a:pt x="921" y="86"/>
                      <a:pt x="806" y="0"/>
                      <a:pt x="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448369" y="1863042"/>
                <a:ext cx="64227" cy="4225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027" extrusionOk="0">
                    <a:moveTo>
                      <a:pt x="611" y="148"/>
                    </a:moveTo>
                    <a:cubicBezTo>
                      <a:pt x="802" y="148"/>
                      <a:pt x="1000" y="416"/>
                      <a:pt x="1003" y="573"/>
                    </a:cubicBezTo>
                    <a:cubicBezTo>
                      <a:pt x="996" y="701"/>
                      <a:pt x="883" y="913"/>
                      <a:pt x="724" y="913"/>
                    </a:cubicBezTo>
                    <a:cubicBezTo>
                      <a:pt x="703" y="913"/>
                      <a:pt x="681" y="909"/>
                      <a:pt x="658" y="901"/>
                    </a:cubicBezTo>
                    <a:cubicBezTo>
                      <a:pt x="561" y="868"/>
                      <a:pt x="521" y="757"/>
                      <a:pt x="501" y="683"/>
                    </a:cubicBezTo>
                    <a:cubicBezTo>
                      <a:pt x="457" y="528"/>
                      <a:pt x="319" y="305"/>
                      <a:pt x="509" y="177"/>
                    </a:cubicBezTo>
                    <a:cubicBezTo>
                      <a:pt x="542" y="157"/>
                      <a:pt x="576" y="148"/>
                      <a:pt x="611" y="148"/>
                    </a:cubicBezTo>
                    <a:close/>
                    <a:moveTo>
                      <a:pt x="901" y="0"/>
                    </a:moveTo>
                    <a:cubicBezTo>
                      <a:pt x="751" y="0"/>
                      <a:pt x="597" y="61"/>
                      <a:pt x="489" y="147"/>
                    </a:cubicBezTo>
                    <a:cubicBezTo>
                      <a:pt x="0" y="403"/>
                      <a:pt x="52" y="960"/>
                      <a:pt x="633" y="1015"/>
                    </a:cubicBezTo>
                    <a:cubicBezTo>
                      <a:pt x="673" y="1022"/>
                      <a:pt x="714" y="1026"/>
                      <a:pt x="753" y="1026"/>
                    </a:cubicBezTo>
                    <a:cubicBezTo>
                      <a:pt x="1183" y="1026"/>
                      <a:pt x="1560" y="596"/>
                      <a:pt x="1262" y="181"/>
                    </a:cubicBezTo>
                    <a:cubicBezTo>
                      <a:pt x="1171" y="51"/>
                      <a:pt x="1038" y="0"/>
                      <a:pt x="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607106" y="1841359"/>
                <a:ext cx="53900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210" extrusionOk="0">
                    <a:moveTo>
                      <a:pt x="829" y="268"/>
                    </a:moveTo>
                    <a:cubicBezTo>
                      <a:pt x="1008" y="268"/>
                      <a:pt x="1178" y="466"/>
                      <a:pt x="1053" y="630"/>
                    </a:cubicBezTo>
                    <a:lnTo>
                      <a:pt x="1076" y="585"/>
                    </a:lnTo>
                    <a:lnTo>
                      <a:pt x="1076" y="585"/>
                    </a:lnTo>
                    <a:cubicBezTo>
                      <a:pt x="939" y="668"/>
                      <a:pt x="820" y="765"/>
                      <a:pt x="754" y="909"/>
                    </a:cubicBezTo>
                    <a:cubicBezTo>
                      <a:pt x="713" y="1007"/>
                      <a:pt x="684" y="1143"/>
                      <a:pt x="596" y="1143"/>
                    </a:cubicBezTo>
                    <a:cubicBezTo>
                      <a:pt x="570" y="1143"/>
                      <a:pt x="539" y="1131"/>
                      <a:pt x="501" y="1103"/>
                    </a:cubicBezTo>
                    <a:cubicBezTo>
                      <a:pt x="358" y="996"/>
                      <a:pt x="379" y="780"/>
                      <a:pt x="421" y="666"/>
                    </a:cubicBezTo>
                    <a:cubicBezTo>
                      <a:pt x="459" y="498"/>
                      <a:pt x="559" y="351"/>
                      <a:pt x="724" y="294"/>
                    </a:cubicBezTo>
                    <a:cubicBezTo>
                      <a:pt x="758" y="276"/>
                      <a:pt x="794" y="268"/>
                      <a:pt x="829" y="268"/>
                    </a:cubicBezTo>
                    <a:close/>
                    <a:moveTo>
                      <a:pt x="675" y="1"/>
                    </a:moveTo>
                    <a:cubicBezTo>
                      <a:pt x="344" y="1"/>
                      <a:pt x="1" y="326"/>
                      <a:pt x="90" y="684"/>
                    </a:cubicBezTo>
                    <a:cubicBezTo>
                      <a:pt x="151" y="914"/>
                      <a:pt x="347" y="1029"/>
                      <a:pt x="478" y="1132"/>
                    </a:cubicBezTo>
                    <a:cubicBezTo>
                      <a:pt x="543" y="1186"/>
                      <a:pt x="612" y="1210"/>
                      <a:pt x="683" y="1210"/>
                    </a:cubicBezTo>
                    <a:cubicBezTo>
                      <a:pt x="921" y="1210"/>
                      <a:pt x="1167" y="940"/>
                      <a:pt x="1237" y="724"/>
                    </a:cubicBezTo>
                    <a:cubicBezTo>
                      <a:pt x="1309" y="520"/>
                      <a:pt x="1125" y="273"/>
                      <a:pt x="1006" y="139"/>
                    </a:cubicBezTo>
                    <a:cubicBezTo>
                      <a:pt x="911" y="42"/>
                      <a:pt x="794" y="1"/>
                      <a:pt x="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743913" y="1824531"/>
                <a:ext cx="64598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5" extrusionOk="0">
                    <a:moveTo>
                      <a:pt x="700" y="179"/>
                    </a:moveTo>
                    <a:cubicBezTo>
                      <a:pt x="907" y="200"/>
                      <a:pt x="1014" y="456"/>
                      <a:pt x="959" y="637"/>
                    </a:cubicBezTo>
                    <a:cubicBezTo>
                      <a:pt x="925" y="820"/>
                      <a:pt x="935" y="1129"/>
                      <a:pt x="707" y="1191"/>
                    </a:cubicBezTo>
                    <a:cubicBezTo>
                      <a:pt x="680" y="1197"/>
                      <a:pt x="656" y="1200"/>
                      <a:pt x="633" y="1200"/>
                    </a:cubicBezTo>
                    <a:cubicBezTo>
                      <a:pt x="326" y="1200"/>
                      <a:pt x="379" y="685"/>
                      <a:pt x="508" y="486"/>
                    </a:cubicBezTo>
                    <a:cubicBezTo>
                      <a:pt x="566" y="395"/>
                      <a:pt x="628" y="286"/>
                      <a:pt x="700" y="179"/>
                    </a:cubicBezTo>
                    <a:close/>
                    <a:moveTo>
                      <a:pt x="651" y="0"/>
                    </a:moveTo>
                    <a:cubicBezTo>
                      <a:pt x="638" y="0"/>
                      <a:pt x="628" y="14"/>
                      <a:pt x="596" y="29"/>
                    </a:cubicBezTo>
                    <a:cubicBezTo>
                      <a:pt x="323" y="173"/>
                      <a:pt x="63" y="385"/>
                      <a:pt x="26" y="736"/>
                    </a:cubicBezTo>
                    <a:cubicBezTo>
                      <a:pt x="1" y="1055"/>
                      <a:pt x="238" y="1274"/>
                      <a:pt x="503" y="1274"/>
                    </a:cubicBezTo>
                    <a:cubicBezTo>
                      <a:pt x="574" y="1274"/>
                      <a:pt x="647" y="1258"/>
                      <a:pt x="717" y="1225"/>
                    </a:cubicBezTo>
                    <a:cubicBezTo>
                      <a:pt x="1570" y="996"/>
                      <a:pt x="1340" y="319"/>
                      <a:pt x="672" y="8"/>
                    </a:cubicBezTo>
                    <a:cubicBezTo>
                      <a:pt x="663" y="3"/>
                      <a:pt x="657" y="0"/>
                      <a:pt x="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6886892" y="1827411"/>
                <a:ext cx="53612" cy="5748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97" extrusionOk="0">
                    <a:moveTo>
                      <a:pt x="745" y="384"/>
                    </a:moveTo>
                    <a:cubicBezTo>
                      <a:pt x="849" y="384"/>
                      <a:pt x="949" y="403"/>
                      <a:pt x="1030" y="442"/>
                    </a:cubicBezTo>
                    <a:lnTo>
                      <a:pt x="1030" y="442"/>
                    </a:lnTo>
                    <a:cubicBezTo>
                      <a:pt x="1076" y="700"/>
                      <a:pt x="993" y="1021"/>
                      <a:pt x="705" y="1061"/>
                    </a:cubicBezTo>
                    <a:cubicBezTo>
                      <a:pt x="637" y="1064"/>
                      <a:pt x="543" y="1074"/>
                      <a:pt x="450" y="1074"/>
                    </a:cubicBezTo>
                    <a:cubicBezTo>
                      <a:pt x="263" y="1074"/>
                      <a:pt x="73" y="1035"/>
                      <a:pt x="65" y="827"/>
                    </a:cubicBezTo>
                    <a:cubicBezTo>
                      <a:pt x="102" y="544"/>
                      <a:pt x="442" y="384"/>
                      <a:pt x="745" y="384"/>
                    </a:cubicBezTo>
                    <a:close/>
                    <a:moveTo>
                      <a:pt x="690" y="1"/>
                    </a:moveTo>
                    <a:cubicBezTo>
                      <a:pt x="585" y="1"/>
                      <a:pt x="478" y="24"/>
                      <a:pt x="378" y="76"/>
                    </a:cubicBezTo>
                    <a:cubicBezTo>
                      <a:pt x="84" y="205"/>
                      <a:pt x="35" y="559"/>
                      <a:pt x="28" y="825"/>
                    </a:cubicBezTo>
                    <a:cubicBezTo>
                      <a:pt x="0" y="1115"/>
                      <a:pt x="263" y="1396"/>
                      <a:pt x="544" y="1396"/>
                    </a:cubicBezTo>
                    <a:cubicBezTo>
                      <a:pt x="642" y="1396"/>
                      <a:pt x="742" y="1362"/>
                      <a:pt x="833" y="1283"/>
                    </a:cubicBezTo>
                    <a:cubicBezTo>
                      <a:pt x="1083" y="999"/>
                      <a:pt x="1204" y="701"/>
                      <a:pt x="1295" y="345"/>
                    </a:cubicBezTo>
                    <a:lnTo>
                      <a:pt x="1302" y="299"/>
                    </a:lnTo>
                    <a:cubicBezTo>
                      <a:pt x="1156" y="117"/>
                      <a:pt x="926" y="1"/>
                      <a:pt x="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7006995" y="1860245"/>
                <a:ext cx="39623" cy="43984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69" extrusionOk="0">
                    <a:moveTo>
                      <a:pt x="495" y="148"/>
                    </a:moveTo>
                    <a:cubicBezTo>
                      <a:pt x="532" y="148"/>
                      <a:pt x="575" y="175"/>
                      <a:pt x="594" y="217"/>
                    </a:cubicBezTo>
                    <a:cubicBezTo>
                      <a:pt x="643" y="298"/>
                      <a:pt x="621" y="409"/>
                      <a:pt x="576" y="485"/>
                    </a:cubicBezTo>
                    <a:cubicBezTo>
                      <a:pt x="471" y="634"/>
                      <a:pt x="437" y="756"/>
                      <a:pt x="240" y="756"/>
                    </a:cubicBezTo>
                    <a:cubicBezTo>
                      <a:pt x="231" y="756"/>
                      <a:pt x="222" y="756"/>
                      <a:pt x="213" y="755"/>
                    </a:cubicBezTo>
                    <a:cubicBezTo>
                      <a:pt x="13" y="658"/>
                      <a:pt x="175" y="462"/>
                      <a:pt x="305" y="383"/>
                    </a:cubicBezTo>
                    <a:cubicBezTo>
                      <a:pt x="368" y="332"/>
                      <a:pt x="408" y="269"/>
                      <a:pt x="426" y="210"/>
                    </a:cubicBezTo>
                    <a:cubicBezTo>
                      <a:pt x="435" y="167"/>
                      <a:pt x="463" y="148"/>
                      <a:pt x="495" y="148"/>
                    </a:cubicBezTo>
                    <a:close/>
                    <a:moveTo>
                      <a:pt x="361" y="0"/>
                    </a:moveTo>
                    <a:cubicBezTo>
                      <a:pt x="236" y="0"/>
                      <a:pt x="107" y="81"/>
                      <a:pt x="55" y="217"/>
                    </a:cubicBezTo>
                    <a:cubicBezTo>
                      <a:pt x="11" y="324"/>
                      <a:pt x="20" y="447"/>
                      <a:pt x="14" y="550"/>
                    </a:cubicBezTo>
                    <a:cubicBezTo>
                      <a:pt x="12" y="653"/>
                      <a:pt x="0" y="772"/>
                      <a:pt x="69" y="890"/>
                    </a:cubicBezTo>
                    <a:cubicBezTo>
                      <a:pt x="125" y="1002"/>
                      <a:pt x="259" y="1069"/>
                      <a:pt x="384" y="1069"/>
                    </a:cubicBezTo>
                    <a:cubicBezTo>
                      <a:pt x="401" y="1069"/>
                      <a:pt x="417" y="1067"/>
                      <a:pt x="434" y="1065"/>
                    </a:cubicBezTo>
                    <a:cubicBezTo>
                      <a:pt x="707" y="1065"/>
                      <a:pt x="962" y="717"/>
                      <a:pt x="813" y="467"/>
                    </a:cubicBezTo>
                    <a:cubicBezTo>
                      <a:pt x="755" y="355"/>
                      <a:pt x="673" y="282"/>
                      <a:pt x="626" y="199"/>
                    </a:cubicBezTo>
                    <a:cubicBezTo>
                      <a:pt x="575" y="61"/>
                      <a:pt x="470" y="0"/>
                      <a:pt x="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7110762" y="1910812"/>
                <a:ext cx="65503" cy="4937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00" extrusionOk="0">
                    <a:moveTo>
                      <a:pt x="623" y="241"/>
                    </a:moveTo>
                    <a:lnTo>
                      <a:pt x="623" y="241"/>
                    </a:lnTo>
                    <a:cubicBezTo>
                      <a:pt x="623" y="243"/>
                      <a:pt x="623" y="245"/>
                      <a:pt x="622" y="247"/>
                    </a:cubicBezTo>
                    <a:cubicBezTo>
                      <a:pt x="622" y="247"/>
                      <a:pt x="622" y="248"/>
                      <a:pt x="622" y="248"/>
                    </a:cubicBezTo>
                    <a:cubicBezTo>
                      <a:pt x="622" y="248"/>
                      <a:pt x="622" y="247"/>
                      <a:pt x="622" y="244"/>
                    </a:cubicBezTo>
                    <a:cubicBezTo>
                      <a:pt x="622" y="243"/>
                      <a:pt x="622" y="242"/>
                      <a:pt x="623" y="241"/>
                    </a:cubicBezTo>
                    <a:close/>
                    <a:moveTo>
                      <a:pt x="796" y="216"/>
                    </a:moveTo>
                    <a:cubicBezTo>
                      <a:pt x="871" y="373"/>
                      <a:pt x="942" y="502"/>
                      <a:pt x="987" y="631"/>
                    </a:cubicBezTo>
                    <a:cubicBezTo>
                      <a:pt x="1096" y="854"/>
                      <a:pt x="920" y="1068"/>
                      <a:pt x="734" y="1068"/>
                    </a:cubicBezTo>
                    <a:cubicBezTo>
                      <a:pt x="653" y="1068"/>
                      <a:pt x="569" y="1027"/>
                      <a:pt x="507" y="928"/>
                    </a:cubicBezTo>
                    <a:cubicBezTo>
                      <a:pt x="432" y="766"/>
                      <a:pt x="449" y="620"/>
                      <a:pt x="389" y="461"/>
                    </a:cubicBezTo>
                    <a:lnTo>
                      <a:pt x="374" y="515"/>
                    </a:lnTo>
                    <a:cubicBezTo>
                      <a:pt x="376" y="391"/>
                      <a:pt x="465" y="234"/>
                      <a:pt x="607" y="217"/>
                    </a:cubicBezTo>
                    <a:cubicBezTo>
                      <a:pt x="607" y="217"/>
                      <a:pt x="607" y="217"/>
                      <a:pt x="608" y="217"/>
                    </a:cubicBezTo>
                    <a:cubicBezTo>
                      <a:pt x="611" y="217"/>
                      <a:pt x="614" y="220"/>
                      <a:pt x="617" y="224"/>
                    </a:cubicBezTo>
                    <a:lnTo>
                      <a:pt x="617" y="224"/>
                    </a:lnTo>
                    <a:cubicBezTo>
                      <a:pt x="611" y="229"/>
                      <a:pt x="606" y="234"/>
                      <a:pt x="600" y="238"/>
                    </a:cubicBezTo>
                    <a:cubicBezTo>
                      <a:pt x="613" y="252"/>
                      <a:pt x="619" y="277"/>
                      <a:pt x="641" y="277"/>
                    </a:cubicBezTo>
                    <a:cubicBezTo>
                      <a:pt x="644" y="277"/>
                      <a:pt x="646" y="277"/>
                      <a:pt x="649" y="277"/>
                    </a:cubicBezTo>
                    <a:cubicBezTo>
                      <a:pt x="658" y="272"/>
                      <a:pt x="664" y="265"/>
                      <a:pt x="666" y="257"/>
                    </a:cubicBezTo>
                    <a:lnTo>
                      <a:pt x="666" y="257"/>
                    </a:lnTo>
                    <a:cubicBezTo>
                      <a:pt x="707" y="240"/>
                      <a:pt x="751" y="227"/>
                      <a:pt x="796" y="216"/>
                    </a:cubicBezTo>
                    <a:close/>
                    <a:moveTo>
                      <a:pt x="806" y="1"/>
                    </a:moveTo>
                    <a:cubicBezTo>
                      <a:pt x="755" y="69"/>
                      <a:pt x="705" y="139"/>
                      <a:pt x="645" y="197"/>
                    </a:cubicBezTo>
                    <a:lnTo>
                      <a:pt x="645" y="197"/>
                    </a:lnTo>
                    <a:cubicBezTo>
                      <a:pt x="635" y="187"/>
                      <a:pt x="622" y="180"/>
                      <a:pt x="609" y="180"/>
                    </a:cubicBezTo>
                    <a:cubicBezTo>
                      <a:pt x="606" y="180"/>
                      <a:pt x="603" y="181"/>
                      <a:pt x="600" y="181"/>
                    </a:cubicBezTo>
                    <a:cubicBezTo>
                      <a:pt x="438" y="223"/>
                      <a:pt x="184" y="256"/>
                      <a:pt x="124" y="448"/>
                    </a:cubicBezTo>
                    <a:cubicBezTo>
                      <a:pt x="0" y="887"/>
                      <a:pt x="467" y="1199"/>
                      <a:pt x="882" y="1199"/>
                    </a:cubicBezTo>
                    <a:cubicBezTo>
                      <a:pt x="935" y="1199"/>
                      <a:pt x="988" y="1194"/>
                      <a:pt x="1038" y="1183"/>
                    </a:cubicBezTo>
                    <a:cubicBezTo>
                      <a:pt x="1592" y="1009"/>
                      <a:pt x="1396" y="141"/>
                      <a:pt x="903" y="28"/>
                    </a:cubicBez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7188814" y="1947060"/>
                <a:ext cx="44190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426" extrusionOk="0">
                    <a:moveTo>
                      <a:pt x="815" y="601"/>
                    </a:moveTo>
                    <a:cubicBezTo>
                      <a:pt x="927" y="776"/>
                      <a:pt x="841" y="994"/>
                      <a:pt x="529" y="1086"/>
                    </a:cubicBezTo>
                    <a:lnTo>
                      <a:pt x="529" y="1086"/>
                    </a:lnTo>
                    <a:cubicBezTo>
                      <a:pt x="420" y="1008"/>
                      <a:pt x="323" y="901"/>
                      <a:pt x="231" y="804"/>
                    </a:cubicBezTo>
                    <a:cubicBezTo>
                      <a:pt x="396" y="702"/>
                      <a:pt x="614" y="642"/>
                      <a:pt x="815" y="601"/>
                    </a:cubicBezTo>
                    <a:close/>
                    <a:moveTo>
                      <a:pt x="485" y="0"/>
                    </a:moveTo>
                    <a:cubicBezTo>
                      <a:pt x="321" y="111"/>
                      <a:pt x="143" y="296"/>
                      <a:pt x="0" y="434"/>
                    </a:cubicBezTo>
                    <a:cubicBezTo>
                      <a:pt x="83" y="469"/>
                      <a:pt x="185" y="516"/>
                      <a:pt x="284" y="557"/>
                    </a:cubicBezTo>
                    <a:lnTo>
                      <a:pt x="284" y="557"/>
                    </a:lnTo>
                    <a:cubicBezTo>
                      <a:pt x="239" y="628"/>
                      <a:pt x="208" y="708"/>
                      <a:pt x="196" y="797"/>
                    </a:cubicBezTo>
                    <a:cubicBezTo>
                      <a:pt x="120" y="1043"/>
                      <a:pt x="255" y="1287"/>
                      <a:pt x="458" y="1426"/>
                    </a:cubicBezTo>
                    <a:cubicBezTo>
                      <a:pt x="960" y="1392"/>
                      <a:pt x="1074" y="705"/>
                      <a:pt x="915" y="322"/>
                    </a:cubicBezTo>
                    <a:cubicBezTo>
                      <a:pt x="839" y="162"/>
                      <a:pt x="665" y="5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7242262" y="2014456"/>
                <a:ext cx="47852" cy="403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1" extrusionOk="0">
                    <a:moveTo>
                      <a:pt x="454" y="37"/>
                    </a:moveTo>
                    <a:cubicBezTo>
                      <a:pt x="468" y="285"/>
                      <a:pt x="632" y="507"/>
                      <a:pt x="544" y="751"/>
                    </a:cubicBezTo>
                    <a:lnTo>
                      <a:pt x="544" y="751"/>
                    </a:lnTo>
                    <a:cubicBezTo>
                      <a:pt x="407" y="748"/>
                      <a:pt x="311" y="606"/>
                      <a:pt x="375" y="465"/>
                    </a:cubicBezTo>
                    <a:cubicBezTo>
                      <a:pt x="410" y="314"/>
                      <a:pt x="409" y="210"/>
                      <a:pt x="454" y="37"/>
                    </a:cubicBezTo>
                    <a:close/>
                    <a:moveTo>
                      <a:pt x="627" y="736"/>
                    </a:moveTo>
                    <a:cubicBezTo>
                      <a:pt x="600" y="746"/>
                      <a:pt x="574" y="750"/>
                      <a:pt x="549" y="751"/>
                    </a:cubicBezTo>
                    <a:lnTo>
                      <a:pt x="549" y="751"/>
                    </a:lnTo>
                    <a:lnTo>
                      <a:pt x="627" y="736"/>
                    </a:lnTo>
                    <a:close/>
                    <a:moveTo>
                      <a:pt x="435" y="0"/>
                    </a:moveTo>
                    <a:cubicBezTo>
                      <a:pt x="181" y="0"/>
                      <a:pt x="1" y="285"/>
                      <a:pt x="98" y="515"/>
                    </a:cubicBezTo>
                    <a:cubicBezTo>
                      <a:pt x="155" y="634"/>
                      <a:pt x="258" y="699"/>
                      <a:pt x="327" y="768"/>
                    </a:cubicBezTo>
                    <a:cubicBezTo>
                      <a:pt x="404" y="837"/>
                      <a:pt x="479" y="927"/>
                      <a:pt x="596" y="981"/>
                    </a:cubicBezTo>
                    <a:lnTo>
                      <a:pt x="669" y="961"/>
                    </a:lnTo>
                    <a:cubicBezTo>
                      <a:pt x="1162" y="742"/>
                      <a:pt x="945" y="77"/>
                      <a:pt x="460" y="1"/>
                    </a:cubicBezTo>
                    <a:cubicBezTo>
                      <a:pt x="451" y="1"/>
                      <a:pt x="443" y="0"/>
                      <a:pt x="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7292212" y="2057000"/>
                <a:ext cx="38800" cy="4386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66" extrusionOk="0">
                    <a:moveTo>
                      <a:pt x="537" y="434"/>
                    </a:moveTo>
                    <a:lnTo>
                      <a:pt x="537" y="434"/>
                    </a:lnTo>
                    <a:cubicBezTo>
                      <a:pt x="602" y="491"/>
                      <a:pt x="633" y="582"/>
                      <a:pt x="616" y="700"/>
                    </a:cubicBezTo>
                    <a:cubicBezTo>
                      <a:pt x="609" y="775"/>
                      <a:pt x="570" y="844"/>
                      <a:pt x="514" y="894"/>
                    </a:cubicBezTo>
                    <a:lnTo>
                      <a:pt x="514" y="894"/>
                    </a:lnTo>
                    <a:cubicBezTo>
                      <a:pt x="462" y="794"/>
                      <a:pt x="463" y="678"/>
                      <a:pt x="431" y="575"/>
                    </a:cubicBezTo>
                    <a:lnTo>
                      <a:pt x="431" y="575"/>
                    </a:lnTo>
                    <a:cubicBezTo>
                      <a:pt x="442" y="549"/>
                      <a:pt x="456" y="523"/>
                      <a:pt x="470" y="500"/>
                    </a:cubicBezTo>
                    <a:cubicBezTo>
                      <a:pt x="488" y="479"/>
                      <a:pt x="495" y="454"/>
                      <a:pt x="510" y="437"/>
                    </a:cubicBezTo>
                    <a:lnTo>
                      <a:pt x="510" y="437"/>
                    </a:lnTo>
                    <a:cubicBezTo>
                      <a:pt x="519" y="436"/>
                      <a:pt x="528" y="435"/>
                      <a:pt x="537" y="434"/>
                    </a:cubicBezTo>
                    <a:close/>
                    <a:moveTo>
                      <a:pt x="445" y="0"/>
                    </a:moveTo>
                    <a:cubicBezTo>
                      <a:pt x="312" y="0"/>
                      <a:pt x="171" y="62"/>
                      <a:pt x="109" y="180"/>
                    </a:cubicBezTo>
                    <a:lnTo>
                      <a:pt x="0" y="384"/>
                    </a:lnTo>
                    <a:cubicBezTo>
                      <a:pt x="62" y="396"/>
                      <a:pt x="124" y="408"/>
                      <a:pt x="187" y="418"/>
                    </a:cubicBezTo>
                    <a:lnTo>
                      <a:pt x="187" y="418"/>
                    </a:lnTo>
                    <a:cubicBezTo>
                      <a:pt x="162" y="442"/>
                      <a:pt x="142" y="469"/>
                      <a:pt x="129" y="494"/>
                    </a:cubicBezTo>
                    <a:lnTo>
                      <a:pt x="111" y="522"/>
                    </a:lnTo>
                    <a:cubicBezTo>
                      <a:pt x="84" y="757"/>
                      <a:pt x="253" y="953"/>
                      <a:pt x="455" y="1038"/>
                    </a:cubicBezTo>
                    <a:cubicBezTo>
                      <a:pt x="490" y="1053"/>
                      <a:pt x="501" y="1066"/>
                      <a:pt x="509" y="1066"/>
                    </a:cubicBezTo>
                    <a:cubicBezTo>
                      <a:pt x="516" y="1066"/>
                      <a:pt x="522" y="1058"/>
                      <a:pt x="538" y="1038"/>
                    </a:cubicBezTo>
                    <a:cubicBezTo>
                      <a:pt x="690" y="843"/>
                      <a:pt x="943" y="688"/>
                      <a:pt x="895" y="389"/>
                    </a:cubicBezTo>
                    <a:cubicBezTo>
                      <a:pt x="865" y="217"/>
                      <a:pt x="740" y="78"/>
                      <a:pt x="588" y="27"/>
                    </a:cubicBezTo>
                    <a:cubicBezTo>
                      <a:pt x="544" y="9"/>
                      <a:pt x="495" y="0"/>
                      <a:pt x="4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7182108" y="2298110"/>
                <a:ext cx="41639" cy="31352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762" extrusionOk="0">
                    <a:moveTo>
                      <a:pt x="815" y="160"/>
                    </a:moveTo>
                    <a:cubicBezTo>
                      <a:pt x="822" y="258"/>
                      <a:pt x="701" y="338"/>
                      <a:pt x="646" y="396"/>
                    </a:cubicBezTo>
                    <a:cubicBezTo>
                      <a:pt x="579" y="496"/>
                      <a:pt x="519" y="576"/>
                      <a:pt x="436" y="679"/>
                    </a:cubicBezTo>
                    <a:cubicBezTo>
                      <a:pt x="415" y="618"/>
                      <a:pt x="397" y="565"/>
                      <a:pt x="380" y="519"/>
                    </a:cubicBezTo>
                    <a:lnTo>
                      <a:pt x="380" y="519"/>
                    </a:lnTo>
                    <a:cubicBezTo>
                      <a:pt x="519" y="397"/>
                      <a:pt x="644" y="228"/>
                      <a:pt x="815" y="160"/>
                    </a:cubicBezTo>
                    <a:close/>
                    <a:moveTo>
                      <a:pt x="591" y="0"/>
                    </a:moveTo>
                    <a:cubicBezTo>
                      <a:pt x="521" y="0"/>
                      <a:pt x="452" y="11"/>
                      <a:pt x="387" y="44"/>
                    </a:cubicBezTo>
                    <a:cubicBezTo>
                      <a:pt x="170" y="114"/>
                      <a:pt x="49" y="329"/>
                      <a:pt x="0" y="542"/>
                    </a:cubicBezTo>
                    <a:cubicBezTo>
                      <a:pt x="124" y="625"/>
                      <a:pt x="287" y="713"/>
                      <a:pt x="421" y="713"/>
                    </a:cubicBezTo>
                    <a:cubicBezTo>
                      <a:pt x="421" y="713"/>
                      <a:pt x="422" y="713"/>
                      <a:pt x="423" y="713"/>
                    </a:cubicBezTo>
                    <a:cubicBezTo>
                      <a:pt x="477" y="747"/>
                      <a:pt x="534" y="761"/>
                      <a:pt x="590" y="761"/>
                    </a:cubicBezTo>
                    <a:cubicBezTo>
                      <a:pt x="807" y="761"/>
                      <a:pt x="1011" y="541"/>
                      <a:pt x="952" y="315"/>
                    </a:cubicBezTo>
                    <a:lnTo>
                      <a:pt x="909" y="72"/>
                    </a:lnTo>
                    <a:lnTo>
                      <a:pt x="902" y="37"/>
                    </a:lnTo>
                    <a:cubicBezTo>
                      <a:pt x="803" y="25"/>
                      <a:pt x="696" y="0"/>
                      <a:pt x="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7130388" y="2259392"/>
                <a:ext cx="43573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84" extrusionOk="0">
                    <a:moveTo>
                      <a:pt x="802" y="308"/>
                    </a:moveTo>
                    <a:cubicBezTo>
                      <a:pt x="893" y="308"/>
                      <a:pt x="973" y="416"/>
                      <a:pt x="931" y="521"/>
                    </a:cubicBezTo>
                    <a:cubicBezTo>
                      <a:pt x="892" y="639"/>
                      <a:pt x="736" y="702"/>
                      <a:pt x="592" y="702"/>
                    </a:cubicBezTo>
                    <a:cubicBezTo>
                      <a:pt x="494" y="702"/>
                      <a:pt x="401" y="672"/>
                      <a:pt x="355" y="611"/>
                    </a:cubicBezTo>
                    <a:lnTo>
                      <a:pt x="335" y="664"/>
                    </a:lnTo>
                    <a:cubicBezTo>
                      <a:pt x="364" y="537"/>
                      <a:pt x="408" y="402"/>
                      <a:pt x="523" y="346"/>
                    </a:cubicBezTo>
                    <a:cubicBezTo>
                      <a:pt x="565" y="323"/>
                      <a:pt x="610" y="317"/>
                      <a:pt x="655" y="317"/>
                    </a:cubicBezTo>
                    <a:cubicBezTo>
                      <a:pt x="704" y="317"/>
                      <a:pt x="752" y="324"/>
                      <a:pt x="798" y="324"/>
                    </a:cubicBezTo>
                    <a:cubicBezTo>
                      <a:pt x="803" y="324"/>
                      <a:pt x="809" y="324"/>
                      <a:pt x="814" y="324"/>
                    </a:cubicBezTo>
                    <a:lnTo>
                      <a:pt x="771" y="312"/>
                    </a:lnTo>
                    <a:cubicBezTo>
                      <a:pt x="781" y="309"/>
                      <a:pt x="792" y="308"/>
                      <a:pt x="802" y="308"/>
                    </a:cubicBezTo>
                    <a:close/>
                    <a:moveTo>
                      <a:pt x="791" y="1"/>
                    </a:moveTo>
                    <a:cubicBezTo>
                      <a:pt x="719" y="1"/>
                      <a:pt x="646" y="22"/>
                      <a:pt x="593" y="67"/>
                    </a:cubicBezTo>
                    <a:cubicBezTo>
                      <a:pt x="427" y="232"/>
                      <a:pt x="331" y="404"/>
                      <a:pt x="129" y="529"/>
                    </a:cubicBezTo>
                    <a:cubicBezTo>
                      <a:pt x="1" y="801"/>
                      <a:pt x="255" y="1084"/>
                      <a:pt x="531" y="1084"/>
                    </a:cubicBezTo>
                    <a:cubicBezTo>
                      <a:pt x="563" y="1084"/>
                      <a:pt x="595" y="1080"/>
                      <a:pt x="627" y="1072"/>
                    </a:cubicBezTo>
                    <a:cubicBezTo>
                      <a:pt x="900" y="1024"/>
                      <a:pt x="920" y="727"/>
                      <a:pt x="965" y="533"/>
                    </a:cubicBezTo>
                    <a:cubicBezTo>
                      <a:pt x="984" y="463"/>
                      <a:pt x="1026" y="401"/>
                      <a:pt x="1041" y="301"/>
                    </a:cubicBezTo>
                    <a:cubicBezTo>
                      <a:pt x="1059" y="199"/>
                      <a:pt x="1003" y="69"/>
                      <a:pt x="888" y="14"/>
                    </a:cubicBezTo>
                    <a:cubicBezTo>
                      <a:pt x="857" y="5"/>
                      <a:pt x="824" y="1"/>
                      <a:pt x="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7071304" y="2227957"/>
                <a:ext cx="50032" cy="3003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628" y="0"/>
                    </a:moveTo>
                    <a:lnTo>
                      <a:pt x="604" y="26"/>
                    </a:lnTo>
                    <a:cubicBezTo>
                      <a:pt x="625" y="136"/>
                      <a:pt x="663" y="230"/>
                      <a:pt x="711" y="313"/>
                    </a:cubicBezTo>
                    <a:lnTo>
                      <a:pt x="711" y="313"/>
                    </a:lnTo>
                    <a:cubicBezTo>
                      <a:pt x="622" y="410"/>
                      <a:pt x="539" y="513"/>
                      <a:pt x="429" y="598"/>
                    </a:cubicBezTo>
                    <a:lnTo>
                      <a:pt x="429" y="598"/>
                    </a:lnTo>
                    <a:cubicBezTo>
                      <a:pt x="316" y="578"/>
                      <a:pt x="329" y="420"/>
                      <a:pt x="398" y="369"/>
                    </a:cubicBezTo>
                    <a:cubicBezTo>
                      <a:pt x="435" y="289"/>
                      <a:pt x="477" y="217"/>
                      <a:pt x="597" y="166"/>
                    </a:cubicBezTo>
                    <a:cubicBezTo>
                      <a:pt x="634" y="81"/>
                      <a:pt x="493" y="32"/>
                      <a:pt x="394" y="32"/>
                    </a:cubicBezTo>
                    <a:cubicBezTo>
                      <a:pt x="369" y="32"/>
                      <a:pt x="347" y="35"/>
                      <a:pt x="330" y="41"/>
                    </a:cubicBezTo>
                    <a:cubicBezTo>
                      <a:pt x="80" y="103"/>
                      <a:pt x="0" y="416"/>
                      <a:pt x="205" y="574"/>
                    </a:cubicBezTo>
                    <a:cubicBezTo>
                      <a:pt x="287" y="635"/>
                      <a:pt x="359" y="725"/>
                      <a:pt x="464" y="727"/>
                    </a:cubicBezTo>
                    <a:cubicBezTo>
                      <a:pt x="484" y="729"/>
                      <a:pt x="503" y="729"/>
                      <a:pt x="522" y="729"/>
                    </a:cubicBezTo>
                    <a:cubicBezTo>
                      <a:pt x="825" y="729"/>
                      <a:pt x="1059" y="563"/>
                      <a:pt x="1216" y="296"/>
                    </a:cubicBezTo>
                    <a:cubicBezTo>
                      <a:pt x="1038" y="161"/>
                      <a:pt x="881" y="34"/>
                      <a:pt x="6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6991565" y="2175950"/>
                <a:ext cx="37277" cy="41762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5" extrusionOk="0">
                    <a:moveTo>
                      <a:pt x="568" y="261"/>
                    </a:moveTo>
                    <a:lnTo>
                      <a:pt x="569" y="332"/>
                    </a:lnTo>
                    <a:cubicBezTo>
                      <a:pt x="575" y="490"/>
                      <a:pt x="418" y="660"/>
                      <a:pt x="347" y="707"/>
                    </a:cubicBezTo>
                    <a:cubicBezTo>
                      <a:pt x="327" y="717"/>
                      <a:pt x="308" y="721"/>
                      <a:pt x="291" y="721"/>
                    </a:cubicBezTo>
                    <a:cubicBezTo>
                      <a:pt x="149" y="721"/>
                      <a:pt x="84" y="454"/>
                      <a:pt x="267" y="398"/>
                    </a:cubicBezTo>
                    <a:cubicBezTo>
                      <a:pt x="363" y="353"/>
                      <a:pt x="468" y="312"/>
                      <a:pt x="568" y="261"/>
                    </a:cubicBezTo>
                    <a:close/>
                    <a:moveTo>
                      <a:pt x="468" y="0"/>
                    </a:moveTo>
                    <a:cubicBezTo>
                      <a:pt x="306" y="0"/>
                      <a:pt x="152" y="79"/>
                      <a:pt x="76" y="244"/>
                    </a:cubicBezTo>
                    <a:cubicBezTo>
                      <a:pt x="0" y="506"/>
                      <a:pt x="13" y="932"/>
                      <a:pt x="318" y="1011"/>
                    </a:cubicBezTo>
                    <a:cubicBezTo>
                      <a:pt x="340" y="1013"/>
                      <a:pt x="362" y="1015"/>
                      <a:pt x="383" y="1015"/>
                    </a:cubicBezTo>
                    <a:cubicBezTo>
                      <a:pt x="670" y="1015"/>
                      <a:pt x="906" y="758"/>
                      <a:pt x="876" y="474"/>
                    </a:cubicBezTo>
                    <a:cubicBezTo>
                      <a:pt x="870" y="392"/>
                      <a:pt x="837" y="309"/>
                      <a:pt x="786" y="247"/>
                    </a:cubicBezTo>
                    <a:lnTo>
                      <a:pt x="786" y="247"/>
                    </a:lnTo>
                    <a:cubicBezTo>
                      <a:pt x="800" y="190"/>
                      <a:pt x="802" y="141"/>
                      <a:pt x="802" y="120"/>
                    </a:cubicBezTo>
                    <a:cubicBezTo>
                      <a:pt x="704" y="41"/>
                      <a:pt x="584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917875" y="2159410"/>
                <a:ext cx="41351" cy="3814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27" extrusionOk="0">
                    <a:moveTo>
                      <a:pt x="481" y="260"/>
                    </a:moveTo>
                    <a:lnTo>
                      <a:pt x="481" y="260"/>
                    </a:lnTo>
                    <a:cubicBezTo>
                      <a:pt x="492" y="272"/>
                      <a:pt x="500" y="283"/>
                      <a:pt x="505" y="291"/>
                    </a:cubicBezTo>
                    <a:cubicBezTo>
                      <a:pt x="521" y="455"/>
                      <a:pt x="443" y="651"/>
                      <a:pt x="307" y="782"/>
                    </a:cubicBezTo>
                    <a:lnTo>
                      <a:pt x="307" y="782"/>
                    </a:lnTo>
                    <a:cubicBezTo>
                      <a:pt x="242" y="699"/>
                      <a:pt x="335" y="567"/>
                      <a:pt x="372" y="494"/>
                    </a:cubicBezTo>
                    <a:cubicBezTo>
                      <a:pt x="405" y="419"/>
                      <a:pt x="414" y="348"/>
                      <a:pt x="481" y="260"/>
                    </a:cubicBezTo>
                    <a:close/>
                    <a:moveTo>
                      <a:pt x="548" y="0"/>
                    </a:moveTo>
                    <a:cubicBezTo>
                      <a:pt x="447" y="0"/>
                      <a:pt x="341" y="50"/>
                      <a:pt x="303" y="135"/>
                    </a:cubicBezTo>
                    <a:lnTo>
                      <a:pt x="303" y="135"/>
                    </a:lnTo>
                    <a:cubicBezTo>
                      <a:pt x="193" y="179"/>
                      <a:pt x="99" y="282"/>
                      <a:pt x="68" y="388"/>
                    </a:cubicBezTo>
                    <a:cubicBezTo>
                      <a:pt x="1" y="593"/>
                      <a:pt x="167" y="791"/>
                      <a:pt x="296" y="926"/>
                    </a:cubicBezTo>
                    <a:lnTo>
                      <a:pt x="338" y="905"/>
                    </a:lnTo>
                    <a:cubicBezTo>
                      <a:pt x="430" y="861"/>
                      <a:pt x="549" y="852"/>
                      <a:pt x="659" y="784"/>
                    </a:cubicBezTo>
                    <a:cubicBezTo>
                      <a:pt x="921" y="633"/>
                      <a:pt x="1005" y="143"/>
                      <a:pt x="640" y="15"/>
                    </a:cubicBezTo>
                    <a:cubicBezTo>
                      <a:pt x="612" y="5"/>
                      <a:pt x="580" y="0"/>
                      <a:pt x="5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6827602" y="2141100"/>
                <a:ext cx="40199" cy="3768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16" extrusionOk="0">
                    <a:moveTo>
                      <a:pt x="415" y="42"/>
                    </a:moveTo>
                    <a:lnTo>
                      <a:pt x="415" y="42"/>
                    </a:lnTo>
                    <a:cubicBezTo>
                      <a:pt x="473" y="290"/>
                      <a:pt x="454" y="496"/>
                      <a:pt x="376" y="706"/>
                    </a:cubicBezTo>
                    <a:lnTo>
                      <a:pt x="376" y="706"/>
                    </a:lnTo>
                    <a:cubicBezTo>
                      <a:pt x="274" y="664"/>
                      <a:pt x="274" y="516"/>
                      <a:pt x="339" y="419"/>
                    </a:cubicBezTo>
                    <a:cubicBezTo>
                      <a:pt x="381" y="280"/>
                      <a:pt x="362" y="201"/>
                      <a:pt x="415" y="42"/>
                    </a:cubicBezTo>
                    <a:close/>
                    <a:moveTo>
                      <a:pt x="463" y="716"/>
                    </a:moveTo>
                    <a:cubicBezTo>
                      <a:pt x="456" y="717"/>
                      <a:pt x="449" y="717"/>
                      <a:pt x="443" y="717"/>
                    </a:cubicBezTo>
                    <a:lnTo>
                      <a:pt x="443" y="717"/>
                    </a:lnTo>
                    <a:lnTo>
                      <a:pt x="463" y="716"/>
                    </a:lnTo>
                    <a:close/>
                    <a:moveTo>
                      <a:pt x="360" y="1"/>
                    </a:moveTo>
                    <a:cubicBezTo>
                      <a:pt x="147" y="1"/>
                      <a:pt x="0" y="237"/>
                      <a:pt x="42" y="420"/>
                    </a:cubicBezTo>
                    <a:cubicBezTo>
                      <a:pt x="110" y="589"/>
                      <a:pt x="259" y="782"/>
                      <a:pt x="389" y="916"/>
                    </a:cubicBezTo>
                    <a:cubicBezTo>
                      <a:pt x="925" y="903"/>
                      <a:pt x="976" y="10"/>
                      <a:pt x="416" y="6"/>
                    </a:cubicBezTo>
                    <a:cubicBezTo>
                      <a:pt x="397" y="2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6701452" y="2143158"/>
                <a:ext cx="71304" cy="4978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210" extrusionOk="0">
                    <a:moveTo>
                      <a:pt x="1159" y="372"/>
                    </a:moveTo>
                    <a:cubicBezTo>
                      <a:pt x="1254" y="372"/>
                      <a:pt x="1331" y="467"/>
                      <a:pt x="1344" y="570"/>
                    </a:cubicBezTo>
                    <a:cubicBezTo>
                      <a:pt x="1377" y="682"/>
                      <a:pt x="1268" y="769"/>
                      <a:pt x="1159" y="769"/>
                    </a:cubicBezTo>
                    <a:cubicBezTo>
                      <a:pt x="1111" y="769"/>
                      <a:pt x="1063" y="752"/>
                      <a:pt x="1028" y="712"/>
                    </a:cubicBezTo>
                    <a:cubicBezTo>
                      <a:pt x="980" y="637"/>
                      <a:pt x="956" y="566"/>
                      <a:pt x="948" y="491"/>
                    </a:cubicBezTo>
                    <a:lnTo>
                      <a:pt x="948" y="491"/>
                    </a:lnTo>
                    <a:lnTo>
                      <a:pt x="1065" y="403"/>
                    </a:lnTo>
                    <a:cubicBezTo>
                      <a:pt x="1097" y="381"/>
                      <a:pt x="1129" y="372"/>
                      <a:pt x="1159" y="372"/>
                    </a:cubicBezTo>
                    <a:close/>
                    <a:moveTo>
                      <a:pt x="1221" y="0"/>
                    </a:moveTo>
                    <a:cubicBezTo>
                      <a:pt x="1204" y="0"/>
                      <a:pt x="1186" y="1"/>
                      <a:pt x="1168" y="4"/>
                    </a:cubicBezTo>
                    <a:cubicBezTo>
                      <a:pt x="1112" y="10"/>
                      <a:pt x="1060" y="28"/>
                      <a:pt x="1014" y="54"/>
                    </a:cubicBezTo>
                    <a:lnTo>
                      <a:pt x="1014" y="54"/>
                    </a:lnTo>
                    <a:cubicBezTo>
                      <a:pt x="776" y="58"/>
                      <a:pt x="621" y="278"/>
                      <a:pt x="635" y="511"/>
                    </a:cubicBezTo>
                    <a:lnTo>
                      <a:pt x="635" y="511"/>
                    </a:lnTo>
                    <a:lnTo>
                      <a:pt x="0" y="1209"/>
                    </a:lnTo>
                    <a:lnTo>
                      <a:pt x="689" y="688"/>
                    </a:lnTo>
                    <a:lnTo>
                      <a:pt x="689" y="688"/>
                    </a:lnTo>
                    <a:cubicBezTo>
                      <a:pt x="779" y="821"/>
                      <a:pt x="961" y="888"/>
                      <a:pt x="1144" y="888"/>
                    </a:cubicBezTo>
                    <a:cubicBezTo>
                      <a:pt x="1344" y="888"/>
                      <a:pt x="1544" y="806"/>
                      <a:pt x="1617" y="641"/>
                    </a:cubicBezTo>
                    <a:cubicBezTo>
                      <a:pt x="1732" y="365"/>
                      <a:pt x="1534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6621425" y="2152086"/>
                <a:ext cx="56657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84" extrusionOk="0">
                    <a:moveTo>
                      <a:pt x="490" y="1"/>
                    </a:moveTo>
                    <a:cubicBezTo>
                      <a:pt x="250" y="1"/>
                      <a:pt x="1" y="243"/>
                      <a:pt x="41" y="527"/>
                    </a:cubicBezTo>
                    <a:cubicBezTo>
                      <a:pt x="124" y="810"/>
                      <a:pt x="454" y="1084"/>
                      <a:pt x="761" y="1084"/>
                    </a:cubicBezTo>
                    <a:cubicBezTo>
                      <a:pt x="881" y="1084"/>
                      <a:pt x="997" y="1042"/>
                      <a:pt x="1094" y="944"/>
                    </a:cubicBezTo>
                    <a:cubicBezTo>
                      <a:pt x="1377" y="696"/>
                      <a:pt x="1181" y="171"/>
                      <a:pt x="829" y="171"/>
                    </a:cubicBezTo>
                    <a:cubicBezTo>
                      <a:pt x="792" y="171"/>
                      <a:pt x="754" y="177"/>
                      <a:pt x="714" y="189"/>
                    </a:cubicBezTo>
                    <a:cubicBezTo>
                      <a:pt x="544" y="238"/>
                      <a:pt x="427" y="425"/>
                      <a:pt x="492" y="565"/>
                    </a:cubicBezTo>
                    <a:lnTo>
                      <a:pt x="528" y="564"/>
                    </a:lnTo>
                    <a:cubicBezTo>
                      <a:pt x="574" y="495"/>
                      <a:pt x="642" y="461"/>
                      <a:pt x="702" y="461"/>
                    </a:cubicBezTo>
                    <a:cubicBezTo>
                      <a:pt x="766" y="461"/>
                      <a:pt x="821" y="499"/>
                      <a:pt x="835" y="573"/>
                    </a:cubicBezTo>
                    <a:cubicBezTo>
                      <a:pt x="885" y="711"/>
                      <a:pt x="793" y="812"/>
                      <a:pt x="649" y="876"/>
                    </a:cubicBezTo>
                    <a:cubicBezTo>
                      <a:pt x="620" y="881"/>
                      <a:pt x="593" y="884"/>
                      <a:pt x="568" y="884"/>
                    </a:cubicBezTo>
                    <a:cubicBezTo>
                      <a:pt x="166" y="884"/>
                      <a:pt x="317" y="267"/>
                      <a:pt x="628" y="66"/>
                    </a:cubicBezTo>
                    <a:lnTo>
                      <a:pt x="626" y="30"/>
                    </a:lnTo>
                    <a:cubicBezTo>
                      <a:pt x="582" y="10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6524158" y="2174057"/>
                <a:ext cx="55258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956" extrusionOk="0">
                    <a:moveTo>
                      <a:pt x="607" y="311"/>
                    </a:moveTo>
                    <a:cubicBezTo>
                      <a:pt x="805" y="311"/>
                      <a:pt x="824" y="523"/>
                      <a:pt x="860" y="669"/>
                    </a:cubicBezTo>
                    <a:cubicBezTo>
                      <a:pt x="888" y="759"/>
                      <a:pt x="848" y="915"/>
                      <a:pt x="718" y="918"/>
                    </a:cubicBezTo>
                    <a:cubicBezTo>
                      <a:pt x="486" y="912"/>
                      <a:pt x="450" y="605"/>
                      <a:pt x="459" y="433"/>
                    </a:cubicBezTo>
                    <a:lnTo>
                      <a:pt x="459" y="433"/>
                    </a:lnTo>
                    <a:cubicBezTo>
                      <a:pt x="500" y="397"/>
                      <a:pt x="544" y="355"/>
                      <a:pt x="588" y="312"/>
                    </a:cubicBezTo>
                    <a:lnTo>
                      <a:pt x="588" y="312"/>
                    </a:lnTo>
                    <a:cubicBezTo>
                      <a:pt x="595" y="311"/>
                      <a:pt x="601" y="311"/>
                      <a:pt x="607" y="311"/>
                    </a:cubicBezTo>
                    <a:close/>
                    <a:moveTo>
                      <a:pt x="901" y="1"/>
                    </a:moveTo>
                    <a:lnTo>
                      <a:pt x="372" y="71"/>
                    </a:lnTo>
                    <a:cubicBezTo>
                      <a:pt x="55" y="129"/>
                      <a:pt x="0" y="532"/>
                      <a:pt x="158" y="747"/>
                    </a:cubicBezTo>
                    <a:cubicBezTo>
                      <a:pt x="270" y="918"/>
                      <a:pt x="489" y="956"/>
                      <a:pt x="673" y="956"/>
                    </a:cubicBezTo>
                    <a:cubicBezTo>
                      <a:pt x="689" y="956"/>
                      <a:pt x="705" y="956"/>
                      <a:pt x="720" y="955"/>
                    </a:cubicBezTo>
                    <a:cubicBezTo>
                      <a:pt x="722" y="955"/>
                      <a:pt x="724" y="955"/>
                      <a:pt x="726" y="955"/>
                    </a:cubicBezTo>
                    <a:cubicBezTo>
                      <a:pt x="1047" y="955"/>
                      <a:pt x="1343" y="506"/>
                      <a:pt x="1001" y="259"/>
                    </a:cubicBezTo>
                    <a:cubicBezTo>
                      <a:pt x="915" y="204"/>
                      <a:pt x="828" y="188"/>
                      <a:pt x="745" y="188"/>
                    </a:cubicBezTo>
                    <a:cubicBezTo>
                      <a:pt x="734" y="188"/>
                      <a:pt x="722" y="189"/>
                      <a:pt x="711" y="189"/>
                    </a:cubicBezTo>
                    <a:lnTo>
                      <a:pt x="711" y="189"/>
                    </a:lnTo>
                    <a:cubicBezTo>
                      <a:pt x="783" y="116"/>
                      <a:pt x="851" y="48"/>
                      <a:pt x="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6424916" y="2205657"/>
                <a:ext cx="43449" cy="46741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36" extrusionOk="0">
                    <a:moveTo>
                      <a:pt x="614" y="317"/>
                    </a:moveTo>
                    <a:cubicBezTo>
                      <a:pt x="710" y="317"/>
                      <a:pt x="800" y="338"/>
                      <a:pt x="831" y="444"/>
                    </a:cubicBezTo>
                    <a:cubicBezTo>
                      <a:pt x="887" y="619"/>
                      <a:pt x="640" y="725"/>
                      <a:pt x="529" y="746"/>
                    </a:cubicBezTo>
                    <a:cubicBezTo>
                      <a:pt x="513" y="755"/>
                      <a:pt x="492" y="760"/>
                      <a:pt x="468" y="760"/>
                    </a:cubicBezTo>
                    <a:cubicBezTo>
                      <a:pt x="316" y="760"/>
                      <a:pt x="42" y="584"/>
                      <a:pt x="183" y="402"/>
                    </a:cubicBezTo>
                    <a:cubicBezTo>
                      <a:pt x="228" y="341"/>
                      <a:pt x="310" y="323"/>
                      <a:pt x="371" y="323"/>
                    </a:cubicBezTo>
                    <a:cubicBezTo>
                      <a:pt x="384" y="323"/>
                      <a:pt x="396" y="324"/>
                      <a:pt x="406" y="326"/>
                    </a:cubicBezTo>
                    <a:cubicBezTo>
                      <a:pt x="414" y="326"/>
                      <a:pt x="422" y="326"/>
                      <a:pt x="430" y="326"/>
                    </a:cubicBezTo>
                    <a:cubicBezTo>
                      <a:pt x="483" y="326"/>
                      <a:pt x="550" y="317"/>
                      <a:pt x="614" y="317"/>
                    </a:cubicBezTo>
                    <a:close/>
                    <a:moveTo>
                      <a:pt x="476" y="0"/>
                    </a:moveTo>
                    <a:cubicBezTo>
                      <a:pt x="239" y="0"/>
                      <a:pt x="0" y="305"/>
                      <a:pt x="9" y="700"/>
                    </a:cubicBezTo>
                    <a:cubicBezTo>
                      <a:pt x="58" y="1000"/>
                      <a:pt x="275" y="1136"/>
                      <a:pt x="485" y="1136"/>
                    </a:cubicBezTo>
                    <a:cubicBezTo>
                      <a:pt x="776" y="1136"/>
                      <a:pt x="1055" y="876"/>
                      <a:pt x="866" y="433"/>
                    </a:cubicBezTo>
                    <a:cubicBezTo>
                      <a:pt x="781" y="126"/>
                      <a:pt x="629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>
                <a:off x="6311068" y="2242687"/>
                <a:ext cx="53818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4" extrusionOk="0">
                    <a:moveTo>
                      <a:pt x="571" y="367"/>
                    </a:moveTo>
                    <a:cubicBezTo>
                      <a:pt x="603" y="367"/>
                      <a:pt x="632" y="370"/>
                      <a:pt x="660" y="376"/>
                    </a:cubicBezTo>
                    <a:cubicBezTo>
                      <a:pt x="664" y="375"/>
                      <a:pt x="667" y="375"/>
                      <a:pt x="671" y="375"/>
                    </a:cubicBezTo>
                    <a:cubicBezTo>
                      <a:pt x="889" y="375"/>
                      <a:pt x="1211" y="788"/>
                      <a:pt x="886" y="932"/>
                    </a:cubicBezTo>
                    <a:cubicBezTo>
                      <a:pt x="857" y="937"/>
                      <a:pt x="828" y="940"/>
                      <a:pt x="800" y="940"/>
                    </a:cubicBezTo>
                    <a:cubicBezTo>
                      <a:pt x="533" y="940"/>
                      <a:pt x="323" y="710"/>
                      <a:pt x="66" y="519"/>
                    </a:cubicBezTo>
                    <a:cubicBezTo>
                      <a:pt x="251" y="426"/>
                      <a:pt x="428" y="367"/>
                      <a:pt x="571" y="367"/>
                    </a:cubicBezTo>
                    <a:close/>
                    <a:moveTo>
                      <a:pt x="649" y="1"/>
                    </a:moveTo>
                    <a:cubicBezTo>
                      <a:pt x="378" y="1"/>
                      <a:pt x="99" y="165"/>
                      <a:pt x="30" y="516"/>
                    </a:cubicBezTo>
                    <a:cubicBezTo>
                      <a:pt x="1" y="823"/>
                      <a:pt x="200" y="1126"/>
                      <a:pt x="518" y="1174"/>
                    </a:cubicBezTo>
                    <a:cubicBezTo>
                      <a:pt x="825" y="1169"/>
                      <a:pt x="1104" y="990"/>
                      <a:pt x="1217" y="701"/>
                    </a:cubicBezTo>
                    <a:cubicBezTo>
                      <a:pt x="1307" y="249"/>
                      <a:pt x="983" y="1"/>
                      <a:pt x="6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6200882" y="2311934"/>
                <a:ext cx="47769" cy="3596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874" extrusionOk="0">
                    <a:moveTo>
                      <a:pt x="512" y="378"/>
                    </a:moveTo>
                    <a:cubicBezTo>
                      <a:pt x="520" y="378"/>
                      <a:pt x="526" y="380"/>
                      <a:pt x="530" y="382"/>
                    </a:cubicBezTo>
                    <a:cubicBezTo>
                      <a:pt x="622" y="382"/>
                      <a:pt x="734" y="419"/>
                      <a:pt x="735" y="553"/>
                    </a:cubicBezTo>
                    <a:cubicBezTo>
                      <a:pt x="732" y="633"/>
                      <a:pt x="654" y="721"/>
                      <a:pt x="563" y="726"/>
                    </a:cubicBezTo>
                    <a:cubicBezTo>
                      <a:pt x="558" y="727"/>
                      <a:pt x="553" y="727"/>
                      <a:pt x="548" y="727"/>
                    </a:cubicBezTo>
                    <a:cubicBezTo>
                      <a:pt x="460" y="727"/>
                      <a:pt x="417" y="641"/>
                      <a:pt x="409" y="594"/>
                    </a:cubicBezTo>
                    <a:cubicBezTo>
                      <a:pt x="399" y="561"/>
                      <a:pt x="386" y="525"/>
                      <a:pt x="375" y="484"/>
                    </a:cubicBezTo>
                    <a:lnTo>
                      <a:pt x="375" y="484"/>
                    </a:lnTo>
                    <a:cubicBezTo>
                      <a:pt x="415" y="412"/>
                      <a:pt x="477" y="378"/>
                      <a:pt x="512" y="378"/>
                    </a:cubicBezTo>
                    <a:close/>
                    <a:moveTo>
                      <a:pt x="529" y="1"/>
                    </a:moveTo>
                    <a:cubicBezTo>
                      <a:pt x="398" y="1"/>
                      <a:pt x="270" y="57"/>
                      <a:pt x="197" y="191"/>
                    </a:cubicBezTo>
                    <a:lnTo>
                      <a:pt x="197" y="191"/>
                    </a:lnTo>
                    <a:cubicBezTo>
                      <a:pt x="45" y="324"/>
                      <a:pt x="1" y="607"/>
                      <a:pt x="175" y="782"/>
                    </a:cubicBezTo>
                    <a:cubicBezTo>
                      <a:pt x="257" y="847"/>
                      <a:pt x="345" y="874"/>
                      <a:pt x="432" y="874"/>
                    </a:cubicBezTo>
                    <a:cubicBezTo>
                      <a:pt x="606" y="874"/>
                      <a:pt x="779" y="766"/>
                      <a:pt x="910" y="646"/>
                    </a:cubicBezTo>
                    <a:cubicBezTo>
                      <a:pt x="1161" y="301"/>
                      <a:pt x="833" y="1"/>
                      <a:pt x="5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6109910" y="2360938"/>
                <a:ext cx="54353" cy="3361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17" extrusionOk="0">
                    <a:moveTo>
                      <a:pt x="682" y="229"/>
                    </a:moveTo>
                    <a:cubicBezTo>
                      <a:pt x="706" y="229"/>
                      <a:pt x="730" y="232"/>
                      <a:pt x="754" y="238"/>
                    </a:cubicBezTo>
                    <a:cubicBezTo>
                      <a:pt x="896" y="277"/>
                      <a:pt x="941" y="427"/>
                      <a:pt x="989" y="551"/>
                    </a:cubicBezTo>
                    <a:lnTo>
                      <a:pt x="989" y="551"/>
                    </a:lnTo>
                    <a:lnTo>
                      <a:pt x="965" y="488"/>
                    </a:lnTo>
                    <a:cubicBezTo>
                      <a:pt x="915" y="593"/>
                      <a:pt x="836" y="749"/>
                      <a:pt x="690" y="749"/>
                    </a:cubicBezTo>
                    <a:cubicBezTo>
                      <a:pt x="682" y="749"/>
                      <a:pt x="673" y="748"/>
                      <a:pt x="665" y="747"/>
                    </a:cubicBezTo>
                    <a:cubicBezTo>
                      <a:pt x="483" y="726"/>
                      <a:pt x="391" y="515"/>
                      <a:pt x="412" y="410"/>
                    </a:cubicBezTo>
                    <a:cubicBezTo>
                      <a:pt x="435" y="319"/>
                      <a:pt x="548" y="229"/>
                      <a:pt x="682" y="229"/>
                    </a:cubicBezTo>
                    <a:close/>
                    <a:moveTo>
                      <a:pt x="479" y="0"/>
                    </a:moveTo>
                    <a:cubicBezTo>
                      <a:pt x="288" y="0"/>
                      <a:pt x="94" y="103"/>
                      <a:pt x="38" y="321"/>
                    </a:cubicBezTo>
                    <a:cubicBezTo>
                      <a:pt x="1" y="452"/>
                      <a:pt x="49" y="595"/>
                      <a:pt x="131" y="680"/>
                    </a:cubicBezTo>
                    <a:cubicBezTo>
                      <a:pt x="217" y="770"/>
                      <a:pt x="322" y="786"/>
                      <a:pt x="429" y="786"/>
                    </a:cubicBezTo>
                    <a:cubicBezTo>
                      <a:pt x="487" y="786"/>
                      <a:pt x="546" y="781"/>
                      <a:pt x="603" y="781"/>
                    </a:cubicBezTo>
                    <a:cubicBezTo>
                      <a:pt x="623" y="781"/>
                      <a:pt x="642" y="781"/>
                      <a:pt x="661" y="783"/>
                    </a:cubicBezTo>
                    <a:cubicBezTo>
                      <a:pt x="751" y="785"/>
                      <a:pt x="845" y="817"/>
                      <a:pt x="960" y="817"/>
                    </a:cubicBezTo>
                    <a:cubicBezTo>
                      <a:pt x="975" y="817"/>
                      <a:pt x="990" y="816"/>
                      <a:pt x="1006" y="815"/>
                    </a:cubicBezTo>
                    <a:cubicBezTo>
                      <a:pt x="1204" y="802"/>
                      <a:pt x="1321" y="579"/>
                      <a:pt x="1247" y="396"/>
                    </a:cubicBezTo>
                    <a:cubicBezTo>
                      <a:pt x="1110" y="296"/>
                      <a:pt x="945" y="238"/>
                      <a:pt x="810" y="128"/>
                    </a:cubicBezTo>
                    <a:cubicBezTo>
                      <a:pt x="727" y="44"/>
                      <a:pt x="604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6049386" y="2428416"/>
                <a:ext cx="46082" cy="3974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6" extrusionOk="0">
                    <a:moveTo>
                      <a:pt x="485" y="278"/>
                    </a:moveTo>
                    <a:cubicBezTo>
                      <a:pt x="496" y="278"/>
                      <a:pt x="508" y="279"/>
                      <a:pt x="521" y="281"/>
                    </a:cubicBezTo>
                    <a:cubicBezTo>
                      <a:pt x="719" y="340"/>
                      <a:pt x="830" y="349"/>
                      <a:pt x="1045" y="426"/>
                    </a:cubicBezTo>
                    <a:cubicBezTo>
                      <a:pt x="857" y="532"/>
                      <a:pt x="661" y="589"/>
                      <a:pt x="454" y="589"/>
                    </a:cubicBezTo>
                    <a:cubicBezTo>
                      <a:pt x="432" y="589"/>
                      <a:pt x="409" y="588"/>
                      <a:pt x="387" y="587"/>
                    </a:cubicBezTo>
                    <a:lnTo>
                      <a:pt x="387" y="587"/>
                    </a:lnTo>
                    <a:lnTo>
                      <a:pt x="442" y="624"/>
                    </a:lnTo>
                    <a:cubicBezTo>
                      <a:pt x="286" y="571"/>
                      <a:pt x="292" y="278"/>
                      <a:pt x="485" y="278"/>
                    </a:cubicBezTo>
                    <a:close/>
                    <a:moveTo>
                      <a:pt x="662" y="0"/>
                    </a:moveTo>
                    <a:cubicBezTo>
                      <a:pt x="587" y="0"/>
                      <a:pt x="512" y="23"/>
                      <a:pt x="447" y="76"/>
                    </a:cubicBezTo>
                    <a:cubicBezTo>
                      <a:pt x="250" y="279"/>
                      <a:pt x="1" y="567"/>
                      <a:pt x="208" y="854"/>
                    </a:cubicBezTo>
                    <a:cubicBezTo>
                      <a:pt x="300" y="931"/>
                      <a:pt x="415" y="966"/>
                      <a:pt x="531" y="966"/>
                    </a:cubicBezTo>
                    <a:cubicBezTo>
                      <a:pt x="822" y="966"/>
                      <a:pt x="1120" y="745"/>
                      <a:pt x="1081" y="424"/>
                    </a:cubicBezTo>
                    <a:cubicBezTo>
                      <a:pt x="1096" y="190"/>
                      <a:pt x="878" y="0"/>
                      <a:pt x="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5965985" y="2509924"/>
                <a:ext cx="39376" cy="4579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113" extrusionOk="0">
                    <a:moveTo>
                      <a:pt x="543" y="376"/>
                    </a:moveTo>
                    <a:cubicBezTo>
                      <a:pt x="661" y="392"/>
                      <a:pt x="863" y="544"/>
                      <a:pt x="765" y="694"/>
                    </a:cubicBezTo>
                    <a:cubicBezTo>
                      <a:pt x="718" y="769"/>
                      <a:pt x="613" y="783"/>
                      <a:pt x="553" y="783"/>
                    </a:cubicBezTo>
                    <a:cubicBezTo>
                      <a:pt x="486" y="785"/>
                      <a:pt x="391" y="815"/>
                      <a:pt x="306" y="815"/>
                    </a:cubicBezTo>
                    <a:cubicBezTo>
                      <a:pt x="233" y="815"/>
                      <a:pt x="167" y="792"/>
                      <a:pt x="134" y="709"/>
                    </a:cubicBezTo>
                    <a:cubicBezTo>
                      <a:pt x="55" y="485"/>
                      <a:pt x="390" y="380"/>
                      <a:pt x="543" y="376"/>
                    </a:cubicBezTo>
                    <a:close/>
                    <a:moveTo>
                      <a:pt x="438" y="1"/>
                    </a:moveTo>
                    <a:cubicBezTo>
                      <a:pt x="372" y="1"/>
                      <a:pt x="306" y="15"/>
                      <a:pt x="247" y="47"/>
                    </a:cubicBezTo>
                    <a:cubicBezTo>
                      <a:pt x="118" y="113"/>
                      <a:pt x="15" y="232"/>
                      <a:pt x="10" y="378"/>
                    </a:cubicBezTo>
                    <a:cubicBezTo>
                      <a:pt x="1" y="524"/>
                      <a:pt x="64" y="631"/>
                      <a:pt x="100" y="723"/>
                    </a:cubicBezTo>
                    <a:cubicBezTo>
                      <a:pt x="200" y="1000"/>
                      <a:pt x="347" y="1113"/>
                      <a:pt x="489" y="1113"/>
                    </a:cubicBezTo>
                    <a:cubicBezTo>
                      <a:pt x="731" y="1113"/>
                      <a:pt x="957" y="786"/>
                      <a:pt x="905" y="390"/>
                    </a:cubicBezTo>
                    <a:cubicBezTo>
                      <a:pt x="888" y="166"/>
                      <a:pt x="660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5895545" y="2586618"/>
                <a:ext cx="40939" cy="349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49" extrusionOk="0">
                    <a:moveTo>
                      <a:pt x="792" y="291"/>
                    </a:moveTo>
                    <a:lnTo>
                      <a:pt x="792" y="291"/>
                    </a:lnTo>
                    <a:cubicBezTo>
                      <a:pt x="792" y="304"/>
                      <a:pt x="789" y="317"/>
                      <a:pt x="784" y="331"/>
                    </a:cubicBezTo>
                    <a:lnTo>
                      <a:pt x="792" y="291"/>
                    </a:lnTo>
                    <a:close/>
                    <a:moveTo>
                      <a:pt x="634" y="161"/>
                    </a:moveTo>
                    <a:cubicBezTo>
                      <a:pt x="696" y="161"/>
                      <a:pt x="761" y="197"/>
                      <a:pt x="784" y="250"/>
                    </a:cubicBezTo>
                    <a:lnTo>
                      <a:pt x="784" y="250"/>
                    </a:lnTo>
                    <a:cubicBezTo>
                      <a:pt x="655" y="302"/>
                      <a:pt x="574" y="415"/>
                      <a:pt x="471" y="484"/>
                    </a:cubicBezTo>
                    <a:lnTo>
                      <a:pt x="471" y="484"/>
                    </a:lnTo>
                    <a:cubicBezTo>
                      <a:pt x="442" y="441"/>
                      <a:pt x="423" y="395"/>
                      <a:pt x="411" y="367"/>
                    </a:cubicBezTo>
                    <a:lnTo>
                      <a:pt x="411" y="367"/>
                    </a:lnTo>
                    <a:cubicBezTo>
                      <a:pt x="442" y="299"/>
                      <a:pt x="488" y="238"/>
                      <a:pt x="550" y="189"/>
                    </a:cubicBezTo>
                    <a:cubicBezTo>
                      <a:pt x="574" y="169"/>
                      <a:pt x="604" y="161"/>
                      <a:pt x="634" y="161"/>
                    </a:cubicBezTo>
                    <a:close/>
                    <a:moveTo>
                      <a:pt x="498" y="1"/>
                    </a:moveTo>
                    <a:cubicBezTo>
                      <a:pt x="308" y="1"/>
                      <a:pt x="120" y="108"/>
                      <a:pt x="36" y="297"/>
                    </a:cubicBezTo>
                    <a:cubicBezTo>
                      <a:pt x="1" y="354"/>
                      <a:pt x="18" y="351"/>
                      <a:pt x="25" y="414"/>
                    </a:cubicBezTo>
                    <a:cubicBezTo>
                      <a:pt x="61" y="663"/>
                      <a:pt x="303" y="849"/>
                      <a:pt x="536" y="849"/>
                    </a:cubicBezTo>
                    <a:cubicBezTo>
                      <a:pt x="621" y="849"/>
                      <a:pt x="705" y="824"/>
                      <a:pt x="778" y="768"/>
                    </a:cubicBezTo>
                    <a:lnTo>
                      <a:pt x="772" y="732"/>
                    </a:lnTo>
                    <a:cubicBezTo>
                      <a:pt x="741" y="719"/>
                      <a:pt x="713" y="704"/>
                      <a:pt x="687" y="689"/>
                    </a:cubicBezTo>
                    <a:lnTo>
                      <a:pt x="687" y="689"/>
                    </a:lnTo>
                    <a:cubicBezTo>
                      <a:pt x="691" y="687"/>
                      <a:pt x="695" y="686"/>
                      <a:pt x="698" y="684"/>
                    </a:cubicBezTo>
                    <a:cubicBezTo>
                      <a:pt x="868" y="614"/>
                      <a:pt x="951" y="461"/>
                      <a:pt x="994" y="294"/>
                    </a:cubicBezTo>
                    <a:cubicBezTo>
                      <a:pt x="942" y="191"/>
                      <a:pt x="853" y="132"/>
                      <a:pt x="778" y="89"/>
                    </a:cubicBezTo>
                    <a:cubicBezTo>
                      <a:pt x="693" y="29"/>
                      <a:pt x="595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5851890" y="2663971"/>
                <a:ext cx="57603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39" extrusionOk="0">
                    <a:moveTo>
                      <a:pt x="745" y="98"/>
                    </a:moveTo>
                    <a:cubicBezTo>
                      <a:pt x="768" y="98"/>
                      <a:pt x="792" y="102"/>
                      <a:pt x="818" y="113"/>
                    </a:cubicBezTo>
                    <a:cubicBezTo>
                      <a:pt x="1003" y="198"/>
                      <a:pt x="897" y="459"/>
                      <a:pt x="848" y="576"/>
                    </a:cubicBezTo>
                    <a:cubicBezTo>
                      <a:pt x="834" y="678"/>
                      <a:pt x="700" y="748"/>
                      <a:pt x="572" y="748"/>
                    </a:cubicBezTo>
                    <a:cubicBezTo>
                      <a:pt x="470" y="748"/>
                      <a:pt x="371" y="704"/>
                      <a:pt x="337" y="598"/>
                    </a:cubicBezTo>
                    <a:cubicBezTo>
                      <a:pt x="306" y="505"/>
                      <a:pt x="374" y="425"/>
                      <a:pt x="421" y="383"/>
                    </a:cubicBezTo>
                    <a:cubicBezTo>
                      <a:pt x="514" y="305"/>
                      <a:pt x="597" y="98"/>
                      <a:pt x="745" y="98"/>
                    </a:cubicBezTo>
                    <a:close/>
                    <a:moveTo>
                      <a:pt x="533" y="1"/>
                    </a:moveTo>
                    <a:cubicBezTo>
                      <a:pt x="218" y="1"/>
                      <a:pt x="0" y="282"/>
                      <a:pt x="230" y="648"/>
                    </a:cubicBezTo>
                    <a:cubicBezTo>
                      <a:pt x="348" y="834"/>
                      <a:pt x="517" y="1039"/>
                      <a:pt x="755" y="1039"/>
                    </a:cubicBezTo>
                    <a:cubicBezTo>
                      <a:pt x="793" y="1039"/>
                      <a:pt x="833" y="1033"/>
                      <a:pt x="875" y="1022"/>
                    </a:cubicBezTo>
                    <a:cubicBezTo>
                      <a:pt x="1400" y="855"/>
                      <a:pt x="1314" y="220"/>
                      <a:pt x="831" y="80"/>
                    </a:cubicBezTo>
                    <a:cubicBezTo>
                      <a:pt x="730" y="26"/>
                      <a:pt x="627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5807083" y="2755642"/>
                <a:ext cx="48263" cy="3711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02" extrusionOk="0">
                    <a:moveTo>
                      <a:pt x="633" y="103"/>
                    </a:moveTo>
                    <a:cubicBezTo>
                      <a:pt x="651" y="103"/>
                      <a:pt x="671" y="107"/>
                      <a:pt x="693" y="116"/>
                    </a:cubicBezTo>
                    <a:cubicBezTo>
                      <a:pt x="871" y="211"/>
                      <a:pt x="731" y="475"/>
                      <a:pt x="638" y="571"/>
                    </a:cubicBezTo>
                    <a:cubicBezTo>
                      <a:pt x="595" y="604"/>
                      <a:pt x="518" y="634"/>
                      <a:pt x="448" y="634"/>
                    </a:cubicBezTo>
                    <a:cubicBezTo>
                      <a:pt x="382" y="634"/>
                      <a:pt x="322" y="606"/>
                      <a:pt x="306" y="525"/>
                    </a:cubicBezTo>
                    <a:cubicBezTo>
                      <a:pt x="289" y="447"/>
                      <a:pt x="353" y="372"/>
                      <a:pt x="392" y="340"/>
                    </a:cubicBezTo>
                    <a:cubicBezTo>
                      <a:pt x="462" y="277"/>
                      <a:pt x="511" y="103"/>
                      <a:pt x="633" y="103"/>
                    </a:cubicBezTo>
                    <a:close/>
                    <a:moveTo>
                      <a:pt x="418" y="0"/>
                    </a:moveTo>
                    <a:cubicBezTo>
                      <a:pt x="155" y="0"/>
                      <a:pt x="1" y="236"/>
                      <a:pt x="197" y="566"/>
                    </a:cubicBezTo>
                    <a:cubicBezTo>
                      <a:pt x="276" y="776"/>
                      <a:pt x="475" y="902"/>
                      <a:pt x="668" y="902"/>
                    </a:cubicBezTo>
                    <a:cubicBezTo>
                      <a:pt x="828" y="902"/>
                      <a:pt x="984" y="816"/>
                      <a:pt x="1064" y="620"/>
                    </a:cubicBezTo>
                    <a:cubicBezTo>
                      <a:pt x="1172" y="349"/>
                      <a:pt x="917" y="143"/>
                      <a:pt x="707" y="83"/>
                    </a:cubicBezTo>
                    <a:cubicBezTo>
                      <a:pt x="605" y="26"/>
                      <a:pt x="506" y="0"/>
                      <a:pt x="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5782478" y="2827687"/>
                <a:ext cx="38635" cy="45877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15" extrusionOk="0">
                    <a:moveTo>
                      <a:pt x="420" y="417"/>
                    </a:moveTo>
                    <a:cubicBezTo>
                      <a:pt x="522" y="453"/>
                      <a:pt x="634" y="519"/>
                      <a:pt x="674" y="624"/>
                    </a:cubicBezTo>
                    <a:cubicBezTo>
                      <a:pt x="710" y="721"/>
                      <a:pt x="619" y="823"/>
                      <a:pt x="527" y="823"/>
                    </a:cubicBezTo>
                    <a:cubicBezTo>
                      <a:pt x="513" y="823"/>
                      <a:pt x="498" y="820"/>
                      <a:pt x="484" y="815"/>
                    </a:cubicBezTo>
                    <a:cubicBezTo>
                      <a:pt x="437" y="800"/>
                      <a:pt x="431" y="789"/>
                      <a:pt x="400" y="785"/>
                    </a:cubicBezTo>
                    <a:cubicBezTo>
                      <a:pt x="362" y="769"/>
                      <a:pt x="305" y="757"/>
                      <a:pt x="255" y="704"/>
                    </a:cubicBezTo>
                    <a:lnTo>
                      <a:pt x="255" y="704"/>
                    </a:lnTo>
                    <a:lnTo>
                      <a:pt x="269" y="696"/>
                    </a:lnTo>
                    <a:cubicBezTo>
                      <a:pt x="297" y="554"/>
                      <a:pt x="360" y="469"/>
                      <a:pt x="420" y="417"/>
                    </a:cubicBezTo>
                    <a:close/>
                    <a:moveTo>
                      <a:pt x="342" y="0"/>
                    </a:moveTo>
                    <a:cubicBezTo>
                      <a:pt x="112" y="121"/>
                      <a:pt x="30" y="424"/>
                      <a:pt x="139" y="610"/>
                    </a:cubicBezTo>
                    <a:lnTo>
                      <a:pt x="139" y="610"/>
                    </a:lnTo>
                    <a:cubicBezTo>
                      <a:pt x="1" y="742"/>
                      <a:pt x="100" y="997"/>
                      <a:pt x="266" y="1075"/>
                    </a:cubicBezTo>
                    <a:cubicBezTo>
                      <a:pt x="310" y="1102"/>
                      <a:pt x="356" y="1114"/>
                      <a:pt x="400" y="1114"/>
                    </a:cubicBezTo>
                    <a:cubicBezTo>
                      <a:pt x="550" y="1114"/>
                      <a:pt x="688" y="980"/>
                      <a:pt x="731" y="849"/>
                    </a:cubicBezTo>
                    <a:cubicBezTo>
                      <a:pt x="938" y="540"/>
                      <a:pt x="839" y="107"/>
                      <a:pt x="426" y="18"/>
                    </a:cubicBez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5736314" y="2903764"/>
                <a:ext cx="38141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089" extrusionOk="0">
                    <a:moveTo>
                      <a:pt x="465" y="1"/>
                    </a:moveTo>
                    <a:cubicBezTo>
                      <a:pt x="257" y="1"/>
                      <a:pt x="75" y="151"/>
                      <a:pt x="26" y="393"/>
                    </a:cubicBezTo>
                    <a:lnTo>
                      <a:pt x="88" y="446"/>
                    </a:lnTo>
                    <a:cubicBezTo>
                      <a:pt x="193" y="538"/>
                      <a:pt x="309" y="622"/>
                      <a:pt x="460" y="679"/>
                    </a:cubicBezTo>
                    <a:lnTo>
                      <a:pt x="489" y="658"/>
                    </a:lnTo>
                    <a:cubicBezTo>
                      <a:pt x="479" y="562"/>
                      <a:pt x="457" y="476"/>
                      <a:pt x="427" y="395"/>
                    </a:cubicBezTo>
                    <a:lnTo>
                      <a:pt x="427" y="395"/>
                    </a:lnTo>
                    <a:cubicBezTo>
                      <a:pt x="462" y="383"/>
                      <a:pt x="502" y="373"/>
                      <a:pt x="543" y="373"/>
                    </a:cubicBezTo>
                    <a:cubicBezTo>
                      <a:pt x="593" y="373"/>
                      <a:pt x="645" y="388"/>
                      <a:pt x="688" y="432"/>
                    </a:cubicBezTo>
                    <a:cubicBezTo>
                      <a:pt x="792" y="518"/>
                      <a:pt x="762" y="727"/>
                      <a:pt x="615" y="752"/>
                    </a:cubicBezTo>
                    <a:cubicBezTo>
                      <a:pt x="555" y="756"/>
                      <a:pt x="497" y="766"/>
                      <a:pt x="445" y="766"/>
                    </a:cubicBezTo>
                    <a:cubicBezTo>
                      <a:pt x="360" y="766"/>
                      <a:pt x="291" y="740"/>
                      <a:pt x="255" y="619"/>
                    </a:cubicBezTo>
                    <a:cubicBezTo>
                      <a:pt x="255" y="619"/>
                      <a:pt x="224" y="601"/>
                      <a:pt x="224" y="601"/>
                    </a:cubicBezTo>
                    <a:lnTo>
                      <a:pt x="224" y="601"/>
                    </a:lnTo>
                    <a:cubicBezTo>
                      <a:pt x="0" y="748"/>
                      <a:pt x="209" y="1088"/>
                      <a:pt x="441" y="1088"/>
                    </a:cubicBezTo>
                    <a:cubicBezTo>
                      <a:pt x="455" y="1088"/>
                      <a:pt x="469" y="1087"/>
                      <a:pt x="483" y="1085"/>
                    </a:cubicBezTo>
                    <a:cubicBezTo>
                      <a:pt x="724" y="1072"/>
                      <a:pt x="807" y="820"/>
                      <a:pt x="856" y="640"/>
                    </a:cubicBezTo>
                    <a:cubicBezTo>
                      <a:pt x="918" y="452"/>
                      <a:pt x="926" y="185"/>
                      <a:pt x="708" y="69"/>
                    </a:cubicBezTo>
                    <a:cubicBezTo>
                      <a:pt x="627" y="23"/>
                      <a:pt x="544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5516394" y="2774404"/>
                <a:ext cx="40569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059" extrusionOk="0">
                    <a:moveTo>
                      <a:pt x="244" y="0"/>
                    </a:moveTo>
                    <a:lnTo>
                      <a:pt x="143" y="164"/>
                    </a:lnTo>
                    <a:cubicBezTo>
                      <a:pt x="77" y="282"/>
                      <a:pt x="112" y="464"/>
                      <a:pt x="0" y="561"/>
                    </a:cubicBezTo>
                    <a:cubicBezTo>
                      <a:pt x="35" y="803"/>
                      <a:pt x="170" y="1058"/>
                      <a:pt x="462" y="1058"/>
                    </a:cubicBezTo>
                    <a:cubicBezTo>
                      <a:pt x="473" y="1058"/>
                      <a:pt x="485" y="1058"/>
                      <a:pt x="497" y="1057"/>
                    </a:cubicBezTo>
                    <a:cubicBezTo>
                      <a:pt x="798" y="1046"/>
                      <a:pt x="985" y="604"/>
                      <a:pt x="719" y="452"/>
                    </a:cubicBezTo>
                    <a:lnTo>
                      <a:pt x="719" y="452"/>
                    </a:lnTo>
                    <a:lnTo>
                      <a:pt x="688" y="471"/>
                    </a:lnTo>
                    <a:cubicBezTo>
                      <a:pt x="669" y="578"/>
                      <a:pt x="604" y="611"/>
                      <a:pt x="560" y="640"/>
                    </a:cubicBezTo>
                    <a:cubicBezTo>
                      <a:pt x="506" y="668"/>
                      <a:pt x="442" y="683"/>
                      <a:pt x="379" y="683"/>
                    </a:cubicBezTo>
                    <a:cubicBezTo>
                      <a:pt x="284" y="683"/>
                      <a:pt x="190" y="650"/>
                      <a:pt x="129" y="574"/>
                    </a:cubicBezTo>
                    <a:lnTo>
                      <a:pt x="129" y="574"/>
                    </a:lnTo>
                    <a:cubicBezTo>
                      <a:pt x="158" y="530"/>
                      <a:pt x="196" y="494"/>
                      <a:pt x="249" y="466"/>
                    </a:cubicBezTo>
                    <a:cubicBezTo>
                      <a:pt x="256" y="462"/>
                      <a:pt x="263" y="457"/>
                      <a:pt x="270" y="453"/>
                    </a:cubicBezTo>
                    <a:lnTo>
                      <a:pt x="270" y="453"/>
                    </a:lnTo>
                    <a:cubicBezTo>
                      <a:pt x="348" y="504"/>
                      <a:pt x="441" y="540"/>
                      <a:pt x="561" y="548"/>
                    </a:cubicBezTo>
                    <a:cubicBezTo>
                      <a:pt x="561" y="548"/>
                      <a:pt x="586" y="521"/>
                      <a:pt x="586" y="521"/>
                    </a:cubicBezTo>
                    <a:cubicBezTo>
                      <a:pt x="559" y="268"/>
                      <a:pt x="400" y="149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5532070" y="2690921"/>
                <a:ext cx="37565" cy="41186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001" extrusionOk="0">
                    <a:moveTo>
                      <a:pt x="414" y="348"/>
                    </a:moveTo>
                    <a:lnTo>
                      <a:pt x="414" y="348"/>
                    </a:lnTo>
                    <a:cubicBezTo>
                      <a:pt x="429" y="444"/>
                      <a:pt x="460" y="524"/>
                      <a:pt x="500" y="595"/>
                    </a:cubicBezTo>
                    <a:lnTo>
                      <a:pt x="500" y="595"/>
                    </a:lnTo>
                    <a:cubicBezTo>
                      <a:pt x="495" y="609"/>
                      <a:pt x="491" y="623"/>
                      <a:pt x="487" y="641"/>
                    </a:cubicBezTo>
                    <a:lnTo>
                      <a:pt x="487" y="641"/>
                    </a:lnTo>
                    <a:cubicBezTo>
                      <a:pt x="419" y="614"/>
                      <a:pt x="366" y="566"/>
                      <a:pt x="347" y="492"/>
                    </a:cubicBezTo>
                    <a:cubicBezTo>
                      <a:pt x="347" y="426"/>
                      <a:pt x="388" y="389"/>
                      <a:pt x="414" y="348"/>
                    </a:cubicBezTo>
                    <a:close/>
                    <a:moveTo>
                      <a:pt x="671" y="667"/>
                    </a:moveTo>
                    <a:lnTo>
                      <a:pt x="671" y="667"/>
                    </a:lnTo>
                    <a:cubicBezTo>
                      <a:pt x="666" y="667"/>
                      <a:pt x="661" y="668"/>
                      <a:pt x="655" y="668"/>
                    </a:cubicBezTo>
                    <a:lnTo>
                      <a:pt x="655" y="668"/>
                    </a:lnTo>
                    <a:lnTo>
                      <a:pt x="671" y="667"/>
                    </a:lnTo>
                    <a:close/>
                    <a:moveTo>
                      <a:pt x="436" y="0"/>
                    </a:moveTo>
                    <a:cubicBezTo>
                      <a:pt x="114" y="56"/>
                      <a:pt x="1" y="321"/>
                      <a:pt x="229" y="550"/>
                    </a:cubicBezTo>
                    <a:cubicBezTo>
                      <a:pt x="341" y="695"/>
                      <a:pt x="459" y="818"/>
                      <a:pt x="511" y="1000"/>
                    </a:cubicBezTo>
                    <a:lnTo>
                      <a:pt x="681" y="929"/>
                    </a:lnTo>
                    <a:cubicBezTo>
                      <a:pt x="860" y="859"/>
                      <a:pt x="913" y="653"/>
                      <a:pt x="904" y="477"/>
                    </a:cubicBezTo>
                    <a:cubicBezTo>
                      <a:pt x="784" y="392"/>
                      <a:pt x="675" y="320"/>
                      <a:pt x="516" y="293"/>
                    </a:cubicBezTo>
                    <a:lnTo>
                      <a:pt x="516" y="293"/>
                    </a:lnTo>
                    <a:cubicBezTo>
                      <a:pt x="560" y="219"/>
                      <a:pt x="461" y="58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5554988" y="2596411"/>
                <a:ext cx="36825" cy="3991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70" extrusionOk="0">
                    <a:moveTo>
                      <a:pt x="227" y="186"/>
                    </a:moveTo>
                    <a:cubicBezTo>
                      <a:pt x="265" y="186"/>
                      <a:pt x="299" y="213"/>
                      <a:pt x="298" y="268"/>
                    </a:cubicBezTo>
                    <a:cubicBezTo>
                      <a:pt x="346" y="435"/>
                      <a:pt x="596" y="602"/>
                      <a:pt x="544" y="796"/>
                    </a:cubicBezTo>
                    <a:lnTo>
                      <a:pt x="544" y="796"/>
                    </a:lnTo>
                    <a:cubicBezTo>
                      <a:pt x="499" y="676"/>
                      <a:pt x="420" y="594"/>
                      <a:pt x="357" y="523"/>
                    </a:cubicBezTo>
                    <a:cubicBezTo>
                      <a:pt x="284" y="445"/>
                      <a:pt x="80" y="407"/>
                      <a:pt x="136" y="255"/>
                    </a:cubicBezTo>
                    <a:cubicBezTo>
                      <a:pt x="152" y="210"/>
                      <a:pt x="191" y="186"/>
                      <a:pt x="227" y="186"/>
                    </a:cubicBezTo>
                    <a:close/>
                    <a:moveTo>
                      <a:pt x="363" y="0"/>
                    </a:moveTo>
                    <a:cubicBezTo>
                      <a:pt x="257" y="0"/>
                      <a:pt x="160" y="69"/>
                      <a:pt x="101" y="244"/>
                    </a:cubicBezTo>
                    <a:cubicBezTo>
                      <a:pt x="46" y="375"/>
                      <a:pt x="1" y="614"/>
                      <a:pt x="112" y="735"/>
                    </a:cubicBezTo>
                    <a:cubicBezTo>
                      <a:pt x="216" y="858"/>
                      <a:pt x="333" y="931"/>
                      <a:pt x="491" y="961"/>
                    </a:cubicBezTo>
                    <a:cubicBezTo>
                      <a:pt x="509" y="967"/>
                      <a:pt x="527" y="969"/>
                      <a:pt x="544" y="969"/>
                    </a:cubicBezTo>
                    <a:cubicBezTo>
                      <a:pt x="688" y="969"/>
                      <a:pt x="803" y="806"/>
                      <a:pt x="823" y="669"/>
                    </a:cubicBezTo>
                    <a:cubicBezTo>
                      <a:pt x="895" y="374"/>
                      <a:pt x="608" y="0"/>
                      <a:pt x="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5586793" y="2479230"/>
                <a:ext cx="39581" cy="58344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18" extrusionOk="0">
                    <a:moveTo>
                      <a:pt x="464" y="463"/>
                    </a:moveTo>
                    <a:cubicBezTo>
                      <a:pt x="540" y="548"/>
                      <a:pt x="592" y="649"/>
                      <a:pt x="593" y="769"/>
                    </a:cubicBezTo>
                    <a:cubicBezTo>
                      <a:pt x="592" y="972"/>
                      <a:pt x="596" y="1139"/>
                      <a:pt x="719" y="1312"/>
                    </a:cubicBezTo>
                    <a:lnTo>
                      <a:pt x="720" y="1288"/>
                    </a:lnTo>
                    <a:cubicBezTo>
                      <a:pt x="728" y="1289"/>
                      <a:pt x="745" y="1288"/>
                      <a:pt x="744" y="1302"/>
                    </a:cubicBezTo>
                    <a:cubicBezTo>
                      <a:pt x="732" y="1327"/>
                      <a:pt x="703" y="1337"/>
                      <a:pt x="672" y="1337"/>
                    </a:cubicBezTo>
                    <a:cubicBezTo>
                      <a:pt x="638" y="1337"/>
                      <a:pt x="602" y="1325"/>
                      <a:pt x="580" y="1307"/>
                    </a:cubicBezTo>
                    <a:cubicBezTo>
                      <a:pt x="418" y="1191"/>
                      <a:pt x="481" y="938"/>
                      <a:pt x="457" y="778"/>
                    </a:cubicBezTo>
                    <a:cubicBezTo>
                      <a:pt x="452" y="670"/>
                      <a:pt x="449" y="566"/>
                      <a:pt x="464" y="463"/>
                    </a:cubicBezTo>
                    <a:close/>
                    <a:moveTo>
                      <a:pt x="443" y="1"/>
                    </a:moveTo>
                    <a:cubicBezTo>
                      <a:pt x="188" y="193"/>
                      <a:pt x="0" y="514"/>
                      <a:pt x="88" y="839"/>
                    </a:cubicBezTo>
                    <a:cubicBezTo>
                      <a:pt x="119" y="1085"/>
                      <a:pt x="387" y="1215"/>
                      <a:pt x="559" y="1336"/>
                    </a:cubicBezTo>
                    <a:cubicBezTo>
                      <a:pt x="613" y="1378"/>
                      <a:pt x="694" y="1418"/>
                      <a:pt x="767" y="1418"/>
                    </a:cubicBezTo>
                    <a:cubicBezTo>
                      <a:pt x="827" y="1418"/>
                      <a:pt x="880" y="1391"/>
                      <a:pt x="908" y="1317"/>
                    </a:cubicBezTo>
                    <a:cubicBezTo>
                      <a:pt x="928" y="1203"/>
                      <a:pt x="962" y="1085"/>
                      <a:pt x="920" y="977"/>
                    </a:cubicBezTo>
                    <a:cubicBezTo>
                      <a:pt x="893" y="875"/>
                      <a:pt x="822" y="787"/>
                      <a:pt x="758" y="704"/>
                    </a:cubicBezTo>
                    <a:cubicBezTo>
                      <a:pt x="616" y="545"/>
                      <a:pt x="577" y="350"/>
                      <a:pt x="499" y="146"/>
                    </a:cubicBez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5643285" y="2380564"/>
                <a:ext cx="46247" cy="5155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253" extrusionOk="0">
                    <a:moveTo>
                      <a:pt x="494" y="375"/>
                    </a:moveTo>
                    <a:cubicBezTo>
                      <a:pt x="495" y="375"/>
                      <a:pt x="496" y="375"/>
                      <a:pt x="497" y="375"/>
                    </a:cubicBezTo>
                    <a:lnTo>
                      <a:pt x="497" y="375"/>
                    </a:lnTo>
                    <a:lnTo>
                      <a:pt x="473" y="376"/>
                    </a:lnTo>
                    <a:cubicBezTo>
                      <a:pt x="480" y="375"/>
                      <a:pt x="487" y="375"/>
                      <a:pt x="494" y="375"/>
                    </a:cubicBezTo>
                    <a:close/>
                    <a:moveTo>
                      <a:pt x="511" y="375"/>
                    </a:moveTo>
                    <a:cubicBezTo>
                      <a:pt x="684" y="391"/>
                      <a:pt x="919" y="642"/>
                      <a:pt x="894" y="840"/>
                    </a:cubicBezTo>
                    <a:cubicBezTo>
                      <a:pt x="891" y="903"/>
                      <a:pt x="860" y="937"/>
                      <a:pt x="839" y="937"/>
                    </a:cubicBezTo>
                    <a:cubicBezTo>
                      <a:pt x="834" y="937"/>
                      <a:pt x="831" y="935"/>
                      <a:pt x="828" y="933"/>
                    </a:cubicBezTo>
                    <a:cubicBezTo>
                      <a:pt x="820" y="931"/>
                      <a:pt x="813" y="931"/>
                      <a:pt x="806" y="931"/>
                    </a:cubicBezTo>
                    <a:cubicBezTo>
                      <a:pt x="761" y="931"/>
                      <a:pt x="724" y="956"/>
                      <a:pt x="670" y="956"/>
                    </a:cubicBezTo>
                    <a:cubicBezTo>
                      <a:pt x="650" y="956"/>
                      <a:pt x="627" y="953"/>
                      <a:pt x="601" y="943"/>
                    </a:cubicBezTo>
                    <a:cubicBezTo>
                      <a:pt x="534" y="923"/>
                      <a:pt x="473" y="874"/>
                      <a:pt x="438" y="813"/>
                    </a:cubicBezTo>
                    <a:cubicBezTo>
                      <a:pt x="340" y="662"/>
                      <a:pt x="397" y="467"/>
                      <a:pt x="511" y="375"/>
                    </a:cubicBezTo>
                    <a:close/>
                    <a:moveTo>
                      <a:pt x="474" y="1"/>
                    </a:moveTo>
                    <a:cubicBezTo>
                      <a:pt x="358" y="1"/>
                      <a:pt x="245" y="57"/>
                      <a:pt x="171" y="195"/>
                    </a:cubicBezTo>
                    <a:cubicBezTo>
                      <a:pt x="0" y="476"/>
                      <a:pt x="278" y="671"/>
                      <a:pt x="407" y="832"/>
                    </a:cubicBezTo>
                    <a:cubicBezTo>
                      <a:pt x="447" y="893"/>
                      <a:pt x="467" y="964"/>
                      <a:pt x="502" y="1045"/>
                    </a:cubicBezTo>
                    <a:cubicBezTo>
                      <a:pt x="539" y="1170"/>
                      <a:pt x="670" y="1253"/>
                      <a:pt x="801" y="1253"/>
                    </a:cubicBezTo>
                    <a:cubicBezTo>
                      <a:pt x="891" y="1253"/>
                      <a:pt x="982" y="1214"/>
                      <a:pt x="1042" y="1124"/>
                    </a:cubicBezTo>
                    <a:cubicBezTo>
                      <a:pt x="1123" y="997"/>
                      <a:pt x="1072" y="868"/>
                      <a:pt x="1035" y="808"/>
                    </a:cubicBezTo>
                    <a:cubicBezTo>
                      <a:pt x="961" y="673"/>
                      <a:pt x="955" y="529"/>
                      <a:pt x="915" y="364"/>
                    </a:cubicBezTo>
                    <a:cubicBezTo>
                      <a:pt x="878" y="165"/>
                      <a:pt x="671" y="1"/>
                      <a:pt x="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5716194" y="2283215"/>
                <a:ext cx="45342" cy="44971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93" extrusionOk="0">
                    <a:moveTo>
                      <a:pt x="666" y="70"/>
                    </a:moveTo>
                    <a:lnTo>
                      <a:pt x="666" y="70"/>
                    </a:lnTo>
                    <a:cubicBezTo>
                      <a:pt x="674" y="345"/>
                      <a:pt x="586" y="587"/>
                      <a:pt x="437" y="807"/>
                    </a:cubicBezTo>
                    <a:lnTo>
                      <a:pt x="478" y="785"/>
                    </a:lnTo>
                    <a:lnTo>
                      <a:pt x="478" y="785"/>
                    </a:lnTo>
                    <a:cubicBezTo>
                      <a:pt x="468" y="826"/>
                      <a:pt x="429" y="846"/>
                      <a:pt x="384" y="846"/>
                    </a:cubicBezTo>
                    <a:cubicBezTo>
                      <a:pt x="338" y="846"/>
                      <a:pt x="286" y="826"/>
                      <a:pt x="250" y="785"/>
                    </a:cubicBezTo>
                    <a:cubicBezTo>
                      <a:pt x="172" y="714"/>
                      <a:pt x="146" y="582"/>
                      <a:pt x="225" y="507"/>
                    </a:cubicBezTo>
                    <a:cubicBezTo>
                      <a:pt x="385" y="348"/>
                      <a:pt x="497" y="242"/>
                      <a:pt x="666" y="70"/>
                    </a:cubicBezTo>
                    <a:close/>
                    <a:moveTo>
                      <a:pt x="494" y="0"/>
                    </a:moveTo>
                    <a:cubicBezTo>
                      <a:pt x="246" y="0"/>
                      <a:pt x="1" y="179"/>
                      <a:pt x="11" y="450"/>
                    </a:cubicBezTo>
                    <a:cubicBezTo>
                      <a:pt x="53" y="765"/>
                      <a:pt x="191" y="1071"/>
                      <a:pt x="581" y="1092"/>
                    </a:cubicBezTo>
                    <a:cubicBezTo>
                      <a:pt x="1018" y="941"/>
                      <a:pt x="1102" y="251"/>
                      <a:pt x="680" y="36"/>
                    </a:cubicBezTo>
                    <a:cubicBezTo>
                      <a:pt x="621" y="12"/>
                      <a:pt x="557" y="0"/>
                      <a:pt x="4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5821072" y="2182163"/>
                <a:ext cx="42997" cy="4480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89" extrusionOk="0">
                    <a:moveTo>
                      <a:pt x="492" y="36"/>
                    </a:moveTo>
                    <a:cubicBezTo>
                      <a:pt x="548" y="347"/>
                      <a:pt x="665" y="500"/>
                      <a:pt x="596" y="742"/>
                    </a:cubicBezTo>
                    <a:cubicBezTo>
                      <a:pt x="576" y="826"/>
                      <a:pt x="503" y="875"/>
                      <a:pt x="428" y="875"/>
                    </a:cubicBezTo>
                    <a:cubicBezTo>
                      <a:pt x="368" y="875"/>
                      <a:pt x="307" y="844"/>
                      <a:pt x="270" y="772"/>
                    </a:cubicBezTo>
                    <a:cubicBezTo>
                      <a:pt x="223" y="685"/>
                      <a:pt x="265" y="596"/>
                      <a:pt x="298" y="533"/>
                    </a:cubicBezTo>
                    <a:cubicBezTo>
                      <a:pt x="352" y="369"/>
                      <a:pt x="442" y="220"/>
                      <a:pt x="492" y="36"/>
                    </a:cubicBezTo>
                    <a:close/>
                    <a:moveTo>
                      <a:pt x="495" y="0"/>
                    </a:moveTo>
                    <a:cubicBezTo>
                      <a:pt x="224" y="26"/>
                      <a:pt x="11" y="219"/>
                      <a:pt x="0" y="494"/>
                    </a:cubicBezTo>
                    <a:cubicBezTo>
                      <a:pt x="25" y="742"/>
                      <a:pt x="247" y="962"/>
                      <a:pt x="464" y="1067"/>
                    </a:cubicBezTo>
                    <a:cubicBezTo>
                      <a:pt x="504" y="1082"/>
                      <a:pt x="544" y="1089"/>
                      <a:pt x="582" y="1089"/>
                    </a:cubicBezTo>
                    <a:cubicBezTo>
                      <a:pt x="841" y="1089"/>
                      <a:pt x="1045" y="769"/>
                      <a:pt x="996" y="519"/>
                    </a:cubicBezTo>
                    <a:cubicBezTo>
                      <a:pt x="935" y="236"/>
                      <a:pt x="754" y="93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>
                <a:off x="5932081" y="2080329"/>
                <a:ext cx="53653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461" extrusionOk="0">
                    <a:moveTo>
                      <a:pt x="631" y="496"/>
                    </a:moveTo>
                    <a:cubicBezTo>
                      <a:pt x="854" y="665"/>
                      <a:pt x="1103" y="877"/>
                      <a:pt x="867" y="1122"/>
                    </a:cubicBezTo>
                    <a:cubicBezTo>
                      <a:pt x="819" y="1159"/>
                      <a:pt x="757" y="1175"/>
                      <a:pt x="701" y="1175"/>
                    </a:cubicBezTo>
                    <a:cubicBezTo>
                      <a:pt x="683" y="1175"/>
                      <a:pt x="665" y="1174"/>
                      <a:pt x="648" y="1170"/>
                    </a:cubicBezTo>
                    <a:cubicBezTo>
                      <a:pt x="434" y="1116"/>
                      <a:pt x="293" y="1060"/>
                      <a:pt x="153" y="828"/>
                    </a:cubicBezTo>
                    <a:cubicBezTo>
                      <a:pt x="298" y="747"/>
                      <a:pt x="476" y="612"/>
                      <a:pt x="631" y="496"/>
                    </a:cubicBezTo>
                    <a:close/>
                    <a:moveTo>
                      <a:pt x="619" y="0"/>
                    </a:moveTo>
                    <a:cubicBezTo>
                      <a:pt x="374" y="216"/>
                      <a:pt x="162" y="482"/>
                      <a:pt x="118" y="816"/>
                    </a:cubicBezTo>
                    <a:cubicBezTo>
                      <a:pt x="1" y="1023"/>
                      <a:pt x="125" y="1295"/>
                      <a:pt x="340" y="1406"/>
                    </a:cubicBezTo>
                    <a:cubicBezTo>
                      <a:pt x="398" y="1444"/>
                      <a:pt x="461" y="1460"/>
                      <a:pt x="525" y="1460"/>
                    </a:cubicBezTo>
                    <a:cubicBezTo>
                      <a:pt x="696" y="1460"/>
                      <a:pt x="869" y="1340"/>
                      <a:pt x="953" y="1203"/>
                    </a:cubicBezTo>
                    <a:cubicBezTo>
                      <a:pt x="1304" y="814"/>
                      <a:pt x="1123" y="362"/>
                      <a:pt x="751" y="10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>
                <a:off x="5308076" y="964559"/>
                <a:ext cx="1455093" cy="399312"/>
              </a:xfrm>
              <a:custGeom>
                <a:avLst/>
                <a:gdLst/>
                <a:ahLst/>
                <a:cxnLst/>
                <a:rect l="l" t="t" r="r" b="b"/>
                <a:pathLst>
                  <a:path w="35365" h="9705" extrusionOk="0">
                    <a:moveTo>
                      <a:pt x="35333" y="1"/>
                    </a:moveTo>
                    <a:cubicBezTo>
                      <a:pt x="33813" y="252"/>
                      <a:pt x="32326" y="608"/>
                      <a:pt x="30846" y="984"/>
                    </a:cubicBezTo>
                    <a:cubicBezTo>
                      <a:pt x="27858" y="1670"/>
                      <a:pt x="25021" y="2826"/>
                      <a:pt x="22134" y="3819"/>
                    </a:cubicBezTo>
                    <a:cubicBezTo>
                      <a:pt x="19226" y="4757"/>
                      <a:pt x="16188" y="5222"/>
                      <a:pt x="13235" y="5992"/>
                    </a:cubicBezTo>
                    <a:cubicBezTo>
                      <a:pt x="8772" y="7028"/>
                      <a:pt x="4423" y="8389"/>
                      <a:pt x="1" y="9597"/>
                    </a:cubicBezTo>
                    <a:lnTo>
                      <a:pt x="14" y="9705"/>
                    </a:lnTo>
                    <a:cubicBezTo>
                      <a:pt x="1552" y="9658"/>
                      <a:pt x="3090" y="9463"/>
                      <a:pt x="4596" y="9187"/>
                    </a:cubicBezTo>
                    <a:cubicBezTo>
                      <a:pt x="9101" y="8392"/>
                      <a:pt x="13555" y="7064"/>
                      <a:pt x="17862" y="5539"/>
                    </a:cubicBezTo>
                    <a:cubicBezTo>
                      <a:pt x="20734" y="4449"/>
                      <a:pt x="23715" y="3783"/>
                      <a:pt x="26706" y="3129"/>
                    </a:cubicBezTo>
                    <a:cubicBezTo>
                      <a:pt x="29666" y="2345"/>
                      <a:pt x="32563" y="1357"/>
                      <a:pt x="35365" y="105"/>
                    </a:cubicBezTo>
                    <a:lnTo>
                      <a:pt x="35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5446159" y="1336880"/>
                <a:ext cx="60648" cy="115782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14" extrusionOk="0">
                    <a:moveTo>
                      <a:pt x="1474" y="1"/>
                    </a:moveTo>
                    <a:lnTo>
                      <a:pt x="1474" y="1"/>
                    </a:lnTo>
                    <a:cubicBezTo>
                      <a:pt x="435" y="408"/>
                      <a:pt x="0" y="1917"/>
                      <a:pt x="668" y="2814"/>
                    </a:cubicBezTo>
                    <a:cubicBezTo>
                      <a:pt x="796" y="1800"/>
                      <a:pt x="1044" y="926"/>
                      <a:pt x="1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5549515" y="1318694"/>
                <a:ext cx="64268" cy="9936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415" extrusionOk="0">
                    <a:moveTo>
                      <a:pt x="1561" y="1"/>
                    </a:moveTo>
                    <a:lnTo>
                      <a:pt x="1561" y="1"/>
                    </a:lnTo>
                    <a:cubicBezTo>
                      <a:pt x="547" y="161"/>
                      <a:pt x="1" y="1611"/>
                      <a:pt x="627" y="2415"/>
                    </a:cubicBezTo>
                    <a:cubicBezTo>
                      <a:pt x="815" y="1526"/>
                      <a:pt x="1082" y="775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5661635" y="1294213"/>
                <a:ext cx="57603" cy="103439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514" extrusionOk="0">
                    <a:moveTo>
                      <a:pt x="1399" y="1"/>
                    </a:moveTo>
                    <a:lnTo>
                      <a:pt x="1399" y="1"/>
                    </a:lnTo>
                    <a:cubicBezTo>
                      <a:pt x="399" y="268"/>
                      <a:pt x="0" y="1789"/>
                      <a:pt x="737" y="2514"/>
                    </a:cubicBezTo>
                    <a:cubicBezTo>
                      <a:pt x="801" y="1602"/>
                      <a:pt x="1000" y="824"/>
                      <a:pt x="13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5786716" y="1254179"/>
                <a:ext cx="46288" cy="8554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079" extrusionOk="0">
                    <a:moveTo>
                      <a:pt x="1125" y="0"/>
                    </a:moveTo>
                    <a:lnTo>
                      <a:pt x="1125" y="0"/>
                    </a:lnTo>
                    <a:cubicBezTo>
                      <a:pt x="295" y="244"/>
                      <a:pt x="1" y="1494"/>
                      <a:pt x="640" y="2078"/>
                    </a:cubicBezTo>
                    <a:cubicBezTo>
                      <a:pt x="716" y="1725"/>
                      <a:pt x="782" y="1366"/>
                      <a:pt x="860" y="1034"/>
                    </a:cubicBezTo>
                    <a:cubicBezTo>
                      <a:pt x="937" y="703"/>
                      <a:pt x="1037" y="348"/>
                      <a:pt x="1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5892047" y="1218218"/>
                <a:ext cx="53036" cy="103068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2505" extrusionOk="0">
                    <a:moveTo>
                      <a:pt x="1288" y="0"/>
                    </a:moveTo>
                    <a:lnTo>
                      <a:pt x="1288" y="0"/>
                    </a:lnTo>
                    <a:cubicBezTo>
                      <a:pt x="241" y="212"/>
                      <a:pt x="0" y="1833"/>
                      <a:pt x="760" y="2495"/>
                    </a:cubicBezTo>
                    <a:lnTo>
                      <a:pt x="762" y="2493"/>
                    </a:lnTo>
                    <a:lnTo>
                      <a:pt x="762" y="2493"/>
                    </a:lnTo>
                    <a:cubicBezTo>
                      <a:pt x="764" y="2497"/>
                      <a:pt x="766" y="2500"/>
                      <a:pt x="767" y="2504"/>
                    </a:cubicBezTo>
                    <a:lnTo>
                      <a:pt x="925" y="2383"/>
                    </a:lnTo>
                    <a:cubicBezTo>
                      <a:pt x="757" y="1567"/>
                      <a:pt x="832" y="72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6020790" y="1170366"/>
                <a:ext cx="55340" cy="125492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3050" extrusionOk="0">
                    <a:moveTo>
                      <a:pt x="1345" y="1"/>
                    </a:moveTo>
                    <a:lnTo>
                      <a:pt x="1345" y="1"/>
                    </a:lnTo>
                    <a:cubicBezTo>
                      <a:pt x="327" y="546"/>
                      <a:pt x="0" y="2149"/>
                      <a:pt x="721" y="3050"/>
                    </a:cubicBezTo>
                    <a:cubicBezTo>
                      <a:pt x="784" y="1975"/>
                      <a:pt x="974" y="1012"/>
                      <a:pt x="1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6192776" y="1125066"/>
                <a:ext cx="40404" cy="96444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44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300" y="250"/>
                      <a:pt x="0" y="1069"/>
                      <a:pt x="59" y="1743"/>
                    </a:cubicBezTo>
                    <a:cubicBezTo>
                      <a:pt x="129" y="2182"/>
                      <a:pt x="194" y="2344"/>
                      <a:pt x="256" y="2344"/>
                    </a:cubicBezTo>
                    <a:cubicBezTo>
                      <a:pt x="394" y="2344"/>
                      <a:pt x="517" y="1548"/>
                      <a:pt x="642" y="1196"/>
                    </a:cubicBezTo>
                    <a:cubicBezTo>
                      <a:pt x="717" y="896"/>
                      <a:pt x="888" y="297"/>
                      <a:pt x="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6330530" y="1112516"/>
                <a:ext cx="36084" cy="90889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209" extrusionOk="0">
                    <a:moveTo>
                      <a:pt x="33" y="0"/>
                    </a:moveTo>
                    <a:cubicBezTo>
                      <a:pt x="0" y="782"/>
                      <a:pt x="120" y="1484"/>
                      <a:pt x="416" y="2208"/>
                    </a:cubicBezTo>
                    <a:cubicBezTo>
                      <a:pt x="876" y="1524"/>
                      <a:pt x="695" y="491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6451784" y="1081534"/>
                <a:ext cx="39540" cy="9191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372"/>
                      <a:pt x="115" y="761"/>
                      <a:pt x="156" y="1115"/>
                    </a:cubicBezTo>
                    <a:cubicBezTo>
                      <a:pt x="201" y="1469"/>
                      <a:pt x="228" y="1864"/>
                      <a:pt x="272" y="2234"/>
                    </a:cubicBezTo>
                    <a:cubicBezTo>
                      <a:pt x="960" y="1669"/>
                      <a:pt x="803" y="38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6559172" y="1051252"/>
                <a:ext cx="49127" cy="87186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119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767"/>
                      <a:pt x="433" y="1423"/>
                      <a:pt x="685" y="2118"/>
                    </a:cubicBezTo>
                    <a:cubicBezTo>
                      <a:pt x="1193" y="1404"/>
                      <a:pt x="668" y="417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6631176" y="1017348"/>
                <a:ext cx="60895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1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1" y="509"/>
                      <a:pt x="553" y="1081"/>
                      <a:pt x="721" y="1630"/>
                    </a:cubicBezTo>
                    <a:cubicBezTo>
                      <a:pt x="756" y="1746"/>
                      <a:pt x="809" y="1940"/>
                      <a:pt x="843" y="2013"/>
                    </a:cubicBezTo>
                    <a:lnTo>
                      <a:pt x="843" y="2013"/>
                    </a:lnTo>
                    <a:cubicBezTo>
                      <a:pt x="820" y="2023"/>
                      <a:pt x="795" y="2058"/>
                      <a:pt x="797" y="2083"/>
                    </a:cubicBezTo>
                    <a:cubicBezTo>
                      <a:pt x="795" y="2129"/>
                      <a:pt x="841" y="2153"/>
                      <a:pt x="886" y="2153"/>
                    </a:cubicBezTo>
                    <a:cubicBezTo>
                      <a:pt x="911" y="2153"/>
                      <a:pt x="936" y="2146"/>
                      <a:pt x="953" y="2132"/>
                    </a:cubicBezTo>
                    <a:cubicBezTo>
                      <a:pt x="1480" y="1390"/>
                      <a:pt x="894" y="13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6693346" y="993978"/>
                <a:ext cx="78381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492" extrusionOk="0">
                    <a:moveTo>
                      <a:pt x="172" y="1"/>
                    </a:moveTo>
                    <a:cubicBezTo>
                      <a:pt x="113" y="1"/>
                      <a:pt x="56" y="5"/>
                      <a:pt x="0" y="14"/>
                    </a:cubicBezTo>
                    <a:cubicBezTo>
                      <a:pt x="442" y="634"/>
                      <a:pt x="1125" y="832"/>
                      <a:pt x="1517" y="1492"/>
                    </a:cubicBezTo>
                    <a:cubicBezTo>
                      <a:pt x="1904" y="707"/>
                      <a:pt x="92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6271157" y="1013316"/>
                <a:ext cx="59537" cy="7336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783" extrusionOk="0">
                    <a:moveTo>
                      <a:pt x="1" y="1"/>
                    </a:moveTo>
                    <a:cubicBezTo>
                      <a:pt x="301" y="741"/>
                      <a:pt x="782" y="1339"/>
                      <a:pt x="1446" y="1782"/>
                    </a:cubicBezTo>
                    <a:cubicBezTo>
                      <a:pt x="1427" y="958"/>
                      <a:pt x="802" y="19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6357397" y="994801"/>
                <a:ext cx="66531" cy="6509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82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53" y="668"/>
                      <a:pt x="822" y="946"/>
                      <a:pt x="1280" y="1581"/>
                    </a:cubicBezTo>
                    <a:cubicBezTo>
                      <a:pt x="1616" y="785"/>
                      <a:pt x="773" y="0"/>
                      <a:pt x="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6446188" y="972788"/>
                <a:ext cx="64063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47" extrusionOk="0">
                    <a:moveTo>
                      <a:pt x="0" y="1"/>
                    </a:moveTo>
                    <a:cubicBezTo>
                      <a:pt x="242" y="618"/>
                      <a:pt x="1083" y="769"/>
                      <a:pt x="1169" y="1451"/>
                    </a:cubicBezTo>
                    <a:lnTo>
                      <a:pt x="1171" y="1451"/>
                    </a:lnTo>
                    <a:lnTo>
                      <a:pt x="1171" y="1451"/>
                    </a:lnTo>
                    <a:cubicBezTo>
                      <a:pt x="1170" y="1452"/>
                      <a:pt x="1169" y="1452"/>
                      <a:pt x="1168" y="1453"/>
                    </a:cubicBezTo>
                    <a:lnTo>
                      <a:pt x="1406" y="1547"/>
                    </a:lnTo>
                    <a:cubicBezTo>
                      <a:pt x="1549" y="1362"/>
                      <a:pt x="1556" y="1080"/>
                      <a:pt x="1473" y="872"/>
                    </a:cubicBezTo>
                    <a:cubicBezTo>
                      <a:pt x="1240" y="255"/>
                      <a:pt x="579" y="10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6515600" y="951063"/>
                <a:ext cx="66285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461" extrusionOk="0">
                    <a:moveTo>
                      <a:pt x="293" y="0"/>
                    </a:moveTo>
                    <a:cubicBezTo>
                      <a:pt x="196" y="0"/>
                      <a:pt x="97" y="17"/>
                      <a:pt x="0" y="52"/>
                    </a:cubicBezTo>
                    <a:cubicBezTo>
                      <a:pt x="303" y="338"/>
                      <a:pt x="702" y="751"/>
                      <a:pt x="978" y="1064"/>
                    </a:cubicBezTo>
                    <a:lnTo>
                      <a:pt x="1315" y="1461"/>
                    </a:lnTo>
                    <a:cubicBezTo>
                      <a:pt x="1611" y="801"/>
                      <a:pt x="976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6589291" y="932836"/>
                <a:ext cx="54887" cy="6229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514" extrusionOk="0">
                    <a:moveTo>
                      <a:pt x="174" y="1"/>
                    </a:moveTo>
                    <a:cubicBezTo>
                      <a:pt x="117" y="1"/>
                      <a:pt x="59" y="6"/>
                      <a:pt x="0" y="18"/>
                    </a:cubicBezTo>
                    <a:cubicBezTo>
                      <a:pt x="145" y="204"/>
                      <a:pt x="428" y="590"/>
                      <a:pt x="558" y="784"/>
                    </a:cubicBezTo>
                    <a:cubicBezTo>
                      <a:pt x="697" y="959"/>
                      <a:pt x="799" y="1219"/>
                      <a:pt x="958" y="1374"/>
                    </a:cubicBezTo>
                    <a:cubicBezTo>
                      <a:pt x="962" y="1388"/>
                      <a:pt x="942" y="1416"/>
                      <a:pt x="917" y="1416"/>
                    </a:cubicBezTo>
                    <a:cubicBezTo>
                      <a:pt x="908" y="1416"/>
                      <a:pt x="898" y="1412"/>
                      <a:pt x="888" y="1403"/>
                    </a:cubicBezTo>
                    <a:lnTo>
                      <a:pt x="888" y="1403"/>
                    </a:lnTo>
                    <a:cubicBezTo>
                      <a:pt x="863" y="1453"/>
                      <a:pt x="925" y="1514"/>
                      <a:pt x="994" y="1514"/>
                    </a:cubicBezTo>
                    <a:cubicBezTo>
                      <a:pt x="1002" y="1514"/>
                      <a:pt x="1011" y="1513"/>
                      <a:pt x="1019" y="1511"/>
                    </a:cubicBezTo>
                    <a:cubicBezTo>
                      <a:pt x="1121" y="1485"/>
                      <a:pt x="1152" y="1400"/>
                      <a:pt x="1175" y="1337"/>
                    </a:cubicBezTo>
                    <a:cubicBezTo>
                      <a:pt x="1334" y="712"/>
                      <a:pt x="813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5598684" y="1171148"/>
                <a:ext cx="44107" cy="106113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79" extrusionOk="0">
                    <a:moveTo>
                      <a:pt x="1071" y="1"/>
                    </a:moveTo>
                    <a:lnTo>
                      <a:pt x="1071" y="1"/>
                    </a:lnTo>
                    <a:cubicBezTo>
                      <a:pt x="1" y="410"/>
                      <a:pt x="28" y="2101"/>
                      <a:pt x="1033" y="2579"/>
                    </a:cubicBezTo>
                    <a:lnTo>
                      <a:pt x="1042" y="2409"/>
                    </a:lnTo>
                    <a:cubicBezTo>
                      <a:pt x="1045" y="2343"/>
                      <a:pt x="1025" y="2286"/>
                      <a:pt x="992" y="2242"/>
                    </a:cubicBezTo>
                    <a:lnTo>
                      <a:pt x="992" y="2242"/>
                    </a:lnTo>
                    <a:cubicBezTo>
                      <a:pt x="715" y="1463"/>
                      <a:pt x="752" y="801"/>
                      <a:pt x="1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5697349" y="1143540"/>
                <a:ext cx="47481" cy="9241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246" extrusionOk="0">
                    <a:moveTo>
                      <a:pt x="1154" y="1"/>
                    </a:moveTo>
                    <a:lnTo>
                      <a:pt x="1154" y="1"/>
                    </a:lnTo>
                    <a:cubicBezTo>
                      <a:pt x="249" y="268"/>
                      <a:pt x="1" y="1690"/>
                      <a:pt x="765" y="2246"/>
                    </a:cubicBezTo>
                    <a:cubicBezTo>
                      <a:pt x="782" y="1434"/>
                      <a:pt x="894" y="769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5780339" y="1126094"/>
                <a:ext cx="45506" cy="9693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356" extrusionOk="0">
                    <a:moveTo>
                      <a:pt x="1106" y="0"/>
                    </a:moveTo>
                    <a:lnTo>
                      <a:pt x="1106" y="0"/>
                    </a:lnTo>
                    <a:cubicBezTo>
                      <a:pt x="18" y="268"/>
                      <a:pt x="0" y="2068"/>
                      <a:pt x="1084" y="2356"/>
                    </a:cubicBezTo>
                    <a:cubicBezTo>
                      <a:pt x="711" y="1461"/>
                      <a:pt x="715" y="887"/>
                      <a:pt x="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5513637" y="1196864"/>
                <a:ext cx="44766" cy="95374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318" extrusionOk="0">
                    <a:moveTo>
                      <a:pt x="993" y="1"/>
                    </a:moveTo>
                    <a:cubicBezTo>
                      <a:pt x="1" y="339"/>
                      <a:pt x="68" y="2061"/>
                      <a:pt x="1087" y="2317"/>
                    </a:cubicBezTo>
                    <a:cubicBezTo>
                      <a:pt x="753" y="1456"/>
                      <a:pt x="728" y="885"/>
                      <a:pt x="9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5440646" y="1226324"/>
                <a:ext cx="41886" cy="90601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202" extrusionOk="0">
                    <a:moveTo>
                      <a:pt x="903" y="0"/>
                    </a:moveTo>
                    <a:cubicBezTo>
                      <a:pt x="379" y="0"/>
                      <a:pt x="1" y="602"/>
                      <a:pt x="55" y="1109"/>
                    </a:cubicBezTo>
                    <a:cubicBezTo>
                      <a:pt x="102" y="1638"/>
                      <a:pt x="501" y="2109"/>
                      <a:pt x="1018" y="2201"/>
                    </a:cubicBezTo>
                    <a:cubicBezTo>
                      <a:pt x="610" y="1492"/>
                      <a:pt x="335" y="665"/>
                      <a:pt x="976" y="4"/>
                    </a:cubicBezTo>
                    <a:cubicBezTo>
                      <a:pt x="951" y="2"/>
                      <a:pt x="927" y="0"/>
                      <a:pt x="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5362059" y="1352474"/>
                <a:ext cx="46905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3" extrusionOk="0">
                    <a:moveTo>
                      <a:pt x="1140" y="1"/>
                    </a:moveTo>
                    <a:cubicBezTo>
                      <a:pt x="163" y="488"/>
                      <a:pt x="0" y="2028"/>
                      <a:pt x="717" y="2803"/>
                    </a:cubicBezTo>
                    <a:cubicBezTo>
                      <a:pt x="772" y="1856"/>
                      <a:pt x="830" y="91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5285200" y="1355560"/>
                <a:ext cx="75419" cy="120678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933" extrusionOk="0">
                    <a:moveTo>
                      <a:pt x="1833" y="1"/>
                    </a:moveTo>
                    <a:lnTo>
                      <a:pt x="1833" y="1"/>
                    </a:lnTo>
                    <a:cubicBezTo>
                      <a:pt x="767" y="429"/>
                      <a:pt x="0" y="1822"/>
                      <a:pt x="415" y="2933"/>
                    </a:cubicBezTo>
                    <a:cubicBezTo>
                      <a:pt x="795" y="1863"/>
                      <a:pt x="1296" y="1020"/>
                      <a:pt x="18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5359261" y="1231878"/>
                <a:ext cx="45260" cy="10689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598" extrusionOk="0">
                    <a:moveTo>
                      <a:pt x="1100" y="0"/>
                    </a:moveTo>
                    <a:cubicBezTo>
                      <a:pt x="97" y="375"/>
                      <a:pt x="1" y="2017"/>
                      <a:pt x="858" y="2598"/>
                    </a:cubicBezTo>
                    <a:cubicBezTo>
                      <a:pt x="761" y="1688"/>
                      <a:pt x="772" y="865"/>
                      <a:pt x="1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5932246" y="1108855"/>
                <a:ext cx="65174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821" extrusionOk="0">
                    <a:moveTo>
                      <a:pt x="211" y="1"/>
                    </a:moveTo>
                    <a:lnTo>
                      <a:pt x="211" y="1"/>
                    </a:lnTo>
                    <a:cubicBezTo>
                      <a:pt x="1" y="841"/>
                      <a:pt x="716" y="1793"/>
                      <a:pt x="1584" y="1820"/>
                    </a:cubicBezTo>
                    <a:cubicBezTo>
                      <a:pt x="1151" y="1149"/>
                      <a:pt x="735" y="60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6157885" y="1037468"/>
                <a:ext cx="98913" cy="86116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093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1" y="907"/>
                      <a:pt x="890" y="2093"/>
                      <a:pt x="1825" y="2093"/>
                    </a:cubicBezTo>
                    <a:cubicBezTo>
                      <a:pt x="2019" y="2093"/>
                      <a:pt x="2215" y="2042"/>
                      <a:pt x="2404" y="1927"/>
                    </a:cubicBezTo>
                    <a:cubicBezTo>
                      <a:pt x="1353" y="1730"/>
                      <a:pt x="765" y="795"/>
                      <a:pt x="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6039141" y="1072729"/>
                <a:ext cx="82002" cy="86528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103" extrusionOk="0">
                    <a:moveTo>
                      <a:pt x="138" y="0"/>
                    </a:moveTo>
                    <a:cubicBezTo>
                      <a:pt x="0" y="535"/>
                      <a:pt x="80" y="1172"/>
                      <a:pt x="461" y="1590"/>
                    </a:cubicBezTo>
                    <a:cubicBezTo>
                      <a:pt x="793" y="1897"/>
                      <a:pt x="1215" y="2103"/>
                      <a:pt x="1653" y="2103"/>
                    </a:cubicBezTo>
                    <a:cubicBezTo>
                      <a:pt x="1766" y="2103"/>
                      <a:pt x="1879" y="2089"/>
                      <a:pt x="1993" y="2060"/>
                    </a:cubicBezTo>
                    <a:cubicBezTo>
                      <a:pt x="1546" y="1772"/>
                      <a:pt x="1098" y="1487"/>
                      <a:pt x="762" y="1112"/>
                    </a:cubicBezTo>
                    <a:cubicBezTo>
                      <a:pt x="515" y="756"/>
                      <a:pt x="382" y="386"/>
                      <a:pt x="1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6735931" y="1045532"/>
                <a:ext cx="4982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900" extrusionOk="0">
                    <a:moveTo>
                      <a:pt x="748" y="230"/>
                    </a:moveTo>
                    <a:cubicBezTo>
                      <a:pt x="909" y="230"/>
                      <a:pt x="1038" y="407"/>
                      <a:pt x="917" y="533"/>
                    </a:cubicBezTo>
                    <a:cubicBezTo>
                      <a:pt x="849" y="627"/>
                      <a:pt x="763" y="841"/>
                      <a:pt x="600" y="841"/>
                    </a:cubicBezTo>
                    <a:cubicBezTo>
                      <a:pt x="590" y="841"/>
                      <a:pt x="580" y="840"/>
                      <a:pt x="570" y="839"/>
                    </a:cubicBezTo>
                    <a:cubicBezTo>
                      <a:pt x="203" y="776"/>
                      <a:pt x="429" y="292"/>
                      <a:pt x="690" y="237"/>
                    </a:cubicBezTo>
                    <a:cubicBezTo>
                      <a:pt x="710" y="232"/>
                      <a:pt x="729" y="230"/>
                      <a:pt x="748" y="230"/>
                    </a:cubicBezTo>
                    <a:close/>
                    <a:moveTo>
                      <a:pt x="547" y="1"/>
                    </a:moveTo>
                    <a:cubicBezTo>
                      <a:pt x="328" y="1"/>
                      <a:pt x="103" y="172"/>
                      <a:pt x="44" y="394"/>
                    </a:cubicBezTo>
                    <a:cubicBezTo>
                      <a:pt x="0" y="543"/>
                      <a:pt x="51" y="751"/>
                      <a:pt x="202" y="821"/>
                    </a:cubicBezTo>
                    <a:cubicBezTo>
                      <a:pt x="343" y="892"/>
                      <a:pt x="464" y="862"/>
                      <a:pt x="567" y="875"/>
                    </a:cubicBezTo>
                    <a:cubicBezTo>
                      <a:pt x="643" y="887"/>
                      <a:pt x="733" y="900"/>
                      <a:pt x="821" y="900"/>
                    </a:cubicBezTo>
                    <a:cubicBezTo>
                      <a:pt x="1005" y="900"/>
                      <a:pt x="1182" y="843"/>
                      <a:pt x="1210" y="601"/>
                    </a:cubicBezTo>
                    <a:cubicBezTo>
                      <a:pt x="1204" y="296"/>
                      <a:pt x="943" y="175"/>
                      <a:pt x="723" y="42"/>
                    </a:cubicBezTo>
                    <a:cubicBezTo>
                      <a:pt x="667" y="14"/>
                      <a:pt x="607" y="1"/>
                      <a:pt x="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6560078" y="901031"/>
                <a:ext cx="46700" cy="3736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08" extrusionOk="0">
                    <a:moveTo>
                      <a:pt x="668" y="242"/>
                    </a:moveTo>
                    <a:cubicBezTo>
                      <a:pt x="729" y="242"/>
                      <a:pt x="791" y="274"/>
                      <a:pt x="807" y="333"/>
                    </a:cubicBezTo>
                    <a:cubicBezTo>
                      <a:pt x="827" y="408"/>
                      <a:pt x="760" y="469"/>
                      <a:pt x="719" y="500"/>
                    </a:cubicBezTo>
                    <a:cubicBezTo>
                      <a:pt x="645" y="579"/>
                      <a:pt x="569" y="682"/>
                      <a:pt x="429" y="828"/>
                    </a:cubicBezTo>
                    <a:cubicBezTo>
                      <a:pt x="366" y="646"/>
                      <a:pt x="390" y="509"/>
                      <a:pt x="424" y="429"/>
                    </a:cubicBezTo>
                    <a:cubicBezTo>
                      <a:pt x="454" y="323"/>
                      <a:pt x="508" y="283"/>
                      <a:pt x="630" y="246"/>
                    </a:cubicBezTo>
                    <a:cubicBezTo>
                      <a:pt x="642" y="243"/>
                      <a:pt x="655" y="242"/>
                      <a:pt x="668" y="242"/>
                    </a:cubicBezTo>
                    <a:close/>
                    <a:moveTo>
                      <a:pt x="455" y="0"/>
                    </a:moveTo>
                    <a:cubicBezTo>
                      <a:pt x="278" y="0"/>
                      <a:pt x="111" y="105"/>
                      <a:pt x="51" y="335"/>
                    </a:cubicBezTo>
                    <a:cubicBezTo>
                      <a:pt x="0" y="601"/>
                      <a:pt x="179" y="859"/>
                      <a:pt x="421" y="863"/>
                    </a:cubicBezTo>
                    <a:cubicBezTo>
                      <a:pt x="481" y="894"/>
                      <a:pt x="542" y="907"/>
                      <a:pt x="601" y="907"/>
                    </a:cubicBezTo>
                    <a:cubicBezTo>
                      <a:pt x="898" y="907"/>
                      <a:pt x="1135" y="563"/>
                      <a:pt x="912" y="282"/>
                    </a:cubicBezTo>
                    <a:cubicBezTo>
                      <a:pt x="811" y="101"/>
                      <a:pt x="628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6486551" y="925636"/>
                <a:ext cx="4283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900" extrusionOk="0">
                    <a:moveTo>
                      <a:pt x="672" y="322"/>
                    </a:moveTo>
                    <a:cubicBezTo>
                      <a:pt x="749" y="322"/>
                      <a:pt x="818" y="359"/>
                      <a:pt x="817" y="463"/>
                    </a:cubicBezTo>
                    <a:cubicBezTo>
                      <a:pt x="807" y="532"/>
                      <a:pt x="727" y="554"/>
                      <a:pt x="682" y="563"/>
                    </a:cubicBezTo>
                    <a:cubicBezTo>
                      <a:pt x="602" y="580"/>
                      <a:pt x="528" y="723"/>
                      <a:pt x="436" y="723"/>
                    </a:cubicBezTo>
                    <a:cubicBezTo>
                      <a:pt x="412" y="723"/>
                      <a:pt x="388" y="714"/>
                      <a:pt x="362" y="690"/>
                    </a:cubicBezTo>
                    <a:cubicBezTo>
                      <a:pt x="259" y="592"/>
                      <a:pt x="404" y="436"/>
                      <a:pt x="477" y="403"/>
                    </a:cubicBezTo>
                    <a:cubicBezTo>
                      <a:pt x="509" y="359"/>
                      <a:pt x="594" y="322"/>
                      <a:pt x="672" y="322"/>
                    </a:cubicBezTo>
                    <a:close/>
                    <a:moveTo>
                      <a:pt x="515" y="0"/>
                    </a:moveTo>
                    <a:cubicBezTo>
                      <a:pt x="399" y="0"/>
                      <a:pt x="280" y="45"/>
                      <a:pt x="199" y="135"/>
                    </a:cubicBezTo>
                    <a:cubicBezTo>
                      <a:pt x="0" y="350"/>
                      <a:pt x="167" y="590"/>
                      <a:pt x="336" y="717"/>
                    </a:cubicBezTo>
                    <a:cubicBezTo>
                      <a:pt x="467" y="846"/>
                      <a:pt x="584" y="900"/>
                      <a:pt x="680" y="900"/>
                    </a:cubicBezTo>
                    <a:cubicBezTo>
                      <a:pt x="936" y="900"/>
                      <a:pt x="1040" y="520"/>
                      <a:pt x="838" y="175"/>
                    </a:cubicBezTo>
                    <a:cubicBezTo>
                      <a:pt x="779" y="60"/>
                      <a:pt x="650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6428208" y="952792"/>
                <a:ext cx="32957" cy="294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716" extrusionOk="0">
                    <a:moveTo>
                      <a:pt x="324" y="302"/>
                    </a:moveTo>
                    <a:cubicBezTo>
                      <a:pt x="325" y="305"/>
                      <a:pt x="326" y="308"/>
                      <a:pt x="328" y="310"/>
                    </a:cubicBezTo>
                    <a:cubicBezTo>
                      <a:pt x="334" y="345"/>
                      <a:pt x="330" y="348"/>
                      <a:pt x="325" y="348"/>
                    </a:cubicBezTo>
                    <a:cubicBezTo>
                      <a:pt x="324" y="348"/>
                      <a:pt x="323" y="348"/>
                      <a:pt x="322" y="348"/>
                    </a:cubicBezTo>
                    <a:cubicBezTo>
                      <a:pt x="318" y="348"/>
                      <a:pt x="313" y="350"/>
                      <a:pt x="316" y="378"/>
                    </a:cubicBezTo>
                    <a:cubicBezTo>
                      <a:pt x="307" y="401"/>
                      <a:pt x="329" y="434"/>
                      <a:pt x="260" y="464"/>
                    </a:cubicBezTo>
                    <a:cubicBezTo>
                      <a:pt x="251" y="468"/>
                      <a:pt x="243" y="470"/>
                      <a:pt x="234" y="470"/>
                    </a:cubicBezTo>
                    <a:cubicBezTo>
                      <a:pt x="173" y="470"/>
                      <a:pt x="115" y="390"/>
                      <a:pt x="170" y="345"/>
                    </a:cubicBezTo>
                    <a:lnTo>
                      <a:pt x="170" y="345"/>
                    </a:lnTo>
                    <a:cubicBezTo>
                      <a:pt x="168" y="351"/>
                      <a:pt x="168" y="353"/>
                      <a:pt x="170" y="353"/>
                    </a:cubicBezTo>
                    <a:cubicBezTo>
                      <a:pt x="178" y="353"/>
                      <a:pt x="206" y="333"/>
                      <a:pt x="249" y="333"/>
                    </a:cubicBezTo>
                    <a:cubicBezTo>
                      <a:pt x="252" y="333"/>
                      <a:pt x="255" y="333"/>
                      <a:pt x="258" y="333"/>
                    </a:cubicBezTo>
                    <a:cubicBezTo>
                      <a:pt x="286" y="326"/>
                      <a:pt x="306" y="315"/>
                      <a:pt x="324" y="302"/>
                    </a:cubicBezTo>
                    <a:close/>
                    <a:moveTo>
                      <a:pt x="480" y="1"/>
                    </a:moveTo>
                    <a:cubicBezTo>
                      <a:pt x="448" y="1"/>
                      <a:pt x="421" y="10"/>
                      <a:pt x="399" y="24"/>
                    </a:cubicBezTo>
                    <a:lnTo>
                      <a:pt x="399" y="24"/>
                    </a:lnTo>
                    <a:cubicBezTo>
                      <a:pt x="363" y="10"/>
                      <a:pt x="323" y="2"/>
                      <a:pt x="283" y="2"/>
                    </a:cubicBezTo>
                    <a:cubicBezTo>
                      <a:pt x="193" y="2"/>
                      <a:pt x="101" y="39"/>
                      <a:pt x="51" y="112"/>
                    </a:cubicBezTo>
                    <a:cubicBezTo>
                      <a:pt x="3" y="175"/>
                      <a:pt x="1" y="256"/>
                      <a:pt x="1" y="326"/>
                    </a:cubicBezTo>
                    <a:cubicBezTo>
                      <a:pt x="65" y="504"/>
                      <a:pt x="154" y="716"/>
                      <a:pt x="370" y="716"/>
                    </a:cubicBezTo>
                    <a:cubicBezTo>
                      <a:pt x="377" y="716"/>
                      <a:pt x="385" y="715"/>
                      <a:pt x="393" y="715"/>
                    </a:cubicBezTo>
                    <a:cubicBezTo>
                      <a:pt x="650" y="690"/>
                      <a:pt x="801" y="336"/>
                      <a:pt x="623" y="160"/>
                    </a:cubicBezTo>
                    <a:cubicBezTo>
                      <a:pt x="618" y="153"/>
                      <a:pt x="614" y="150"/>
                      <a:pt x="610" y="150"/>
                    </a:cubicBezTo>
                    <a:cubicBezTo>
                      <a:pt x="594" y="150"/>
                      <a:pt x="580" y="191"/>
                      <a:pt x="537" y="191"/>
                    </a:cubicBezTo>
                    <a:cubicBezTo>
                      <a:pt x="535" y="191"/>
                      <a:pt x="533" y="191"/>
                      <a:pt x="531" y="191"/>
                    </a:cubicBezTo>
                    <a:lnTo>
                      <a:pt x="531" y="191"/>
                    </a:lnTo>
                    <a:cubicBezTo>
                      <a:pt x="533" y="189"/>
                      <a:pt x="535" y="188"/>
                      <a:pt x="535" y="188"/>
                    </a:cubicBezTo>
                    <a:cubicBezTo>
                      <a:pt x="534" y="186"/>
                      <a:pt x="534" y="185"/>
                      <a:pt x="534" y="183"/>
                    </a:cubicBezTo>
                    <a:lnTo>
                      <a:pt x="534" y="183"/>
                    </a:lnTo>
                    <a:cubicBezTo>
                      <a:pt x="534" y="183"/>
                      <a:pt x="535" y="183"/>
                      <a:pt x="535" y="183"/>
                    </a:cubicBezTo>
                    <a:cubicBezTo>
                      <a:pt x="623" y="183"/>
                      <a:pt x="618" y="2"/>
                      <a:pt x="498" y="2"/>
                    </a:cubicBezTo>
                    <a:cubicBezTo>
                      <a:pt x="492" y="1"/>
                      <a:pt x="486" y="1"/>
                      <a:pt x="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6659813" y="1099309"/>
                <a:ext cx="41433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94" extrusionOk="0">
                    <a:moveTo>
                      <a:pt x="387" y="255"/>
                    </a:moveTo>
                    <a:cubicBezTo>
                      <a:pt x="485" y="255"/>
                      <a:pt x="537" y="325"/>
                      <a:pt x="527" y="354"/>
                    </a:cubicBezTo>
                    <a:cubicBezTo>
                      <a:pt x="558" y="384"/>
                      <a:pt x="547" y="451"/>
                      <a:pt x="534" y="505"/>
                    </a:cubicBezTo>
                    <a:cubicBezTo>
                      <a:pt x="520" y="549"/>
                      <a:pt x="482" y="569"/>
                      <a:pt x="443" y="569"/>
                    </a:cubicBezTo>
                    <a:cubicBezTo>
                      <a:pt x="395" y="569"/>
                      <a:pt x="345" y="538"/>
                      <a:pt x="335" y="480"/>
                    </a:cubicBezTo>
                    <a:cubicBezTo>
                      <a:pt x="326" y="449"/>
                      <a:pt x="326" y="421"/>
                      <a:pt x="325" y="400"/>
                    </a:cubicBezTo>
                    <a:lnTo>
                      <a:pt x="325" y="400"/>
                    </a:lnTo>
                    <a:lnTo>
                      <a:pt x="331" y="438"/>
                    </a:lnTo>
                    <a:cubicBezTo>
                      <a:pt x="335" y="412"/>
                      <a:pt x="318" y="353"/>
                      <a:pt x="371" y="255"/>
                    </a:cubicBezTo>
                    <a:lnTo>
                      <a:pt x="371" y="255"/>
                    </a:lnTo>
                    <a:cubicBezTo>
                      <a:pt x="377" y="255"/>
                      <a:pt x="382" y="255"/>
                      <a:pt x="387" y="255"/>
                    </a:cubicBezTo>
                    <a:close/>
                    <a:moveTo>
                      <a:pt x="583" y="0"/>
                    </a:moveTo>
                    <a:cubicBezTo>
                      <a:pt x="474" y="0"/>
                      <a:pt x="363" y="53"/>
                      <a:pt x="320" y="142"/>
                    </a:cubicBezTo>
                    <a:lnTo>
                      <a:pt x="320" y="142"/>
                    </a:lnTo>
                    <a:cubicBezTo>
                      <a:pt x="308" y="140"/>
                      <a:pt x="296" y="139"/>
                      <a:pt x="284" y="139"/>
                    </a:cubicBezTo>
                    <a:cubicBezTo>
                      <a:pt x="151" y="139"/>
                      <a:pt x="14" y="261"/>
                      <a:pt x="9" y="424"/>
                    </a:cubicBezTo>
                    <a:cubicBezTo>
                      <a:pt x="1" y="535"/>
                      <a:pt x="118" y="621"/>
                      <a:pt x="210" y="643"/>
                    </a:cubicBezTo>
                    <a:cubicBezTo>
                      <a:pt x="336" y="662"/>
                      <a:pt x="426" y="693"/>
                      <a:pt x="539" y="693"/>
                    </a:cubicBezTo>
                    <a:cubicBezTo>
                      <a:pt x="570" y="693"/>
                      <a:pt x="604" y="691"/>
                      <a:pt x="640" y="685"/>
                    </a:cubicBezTo>
                    <a:cubicBezTo>
                      <a:pt x="950" y="630"/>
                      <a:pt x="1007" y="129"/>
                      <a:pt x="696" y="21"/>
                    </a:cubicBezTo>
                    <a:cubicBezTo>
                      <a:pt x="661" y="7"/>
                      <a:pt x="622" y="0"/>
                      <a:pt x="5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6333780" y="1194230"/>
                <a:ext cx="4242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878" extrusionOk="0">
                    <a:moveTo>
                      <a:pt x="606" y="122"/>
                    </a:moveTo>
                    <a:cubicBezTo>
                      <a:pt x="613" y="196"/>
                      <a:pt x="626" y="292"/>
                      <a:pt x="639" y="371"/>
                    </a:cubicBezTo>
                    <a:lnTo>
                      <a:pt x="639" y="371"/>
                    </a:lnTo>
                    <a:cubicBezTo>
                      <a:pt x="570" y="445"/>
                      <a:pt x="525" y="519"/>
                      <a:pt x="482" y="561"/>
                    </a:cubicBezTo>
                    <a:cubicBezTo>
                      <a:pt x="448" y="608"/>
                      <a:pt x="404" y="628"/>
                      <a:pt x="363" y="628"/>
                    </a:cubicBezTo>
                    <a:cubicBezTo>
                      <a:pt x="268" y="628"/>
                      <a:pt x="189" y="525"/>
                      <a:pt x="273" y="413"/>
                    </a:cubicBezTo>
                    <a:cubicBezTo>
                      <a:pt x="413" y="312"/>
                      <a:pt x="419" y="255"/>
                      <a:pt x="606" y="122"/>
                    </a:cubicBezTo>
                    <a:close/>
                    <a:moveTo>
                      <a:pt x="407" y="1"/>
                    </a:moveTo>
                    <a:cubicBezTo>
                      <a:pt x="208" y="1"/>
                      <a:pt x="1" y="170"/>
                      <a:pt x="57" y="391"/>
                    </a:cubicBezTo>
                    <a:cubicBezTo>
                      <a:pt x="121" y="572"/>
                      <a:pt x="175" y="691"/>
                      <a:pt x="321" y="819"/>
                    </a:cubicBezTo>
                    <a:cubicBezTo>
                      <a:pt x="376" y="860"/>
                      <a:pt x="437" y="878"/>
                      <a:pt x="500" y="878"/>
                    </a:cubicBezTo>
                    <a:cubicBezTo>
                      <a:pt x="707" y="878"/>
                      <a:pt x="926" y="683"/>
                      <a:pt x="975" y="526"/>
                    </a:cubicBezTo>
                    <a:lnTo>
                      <a:pt x="1031" y="392"/>
                    </a:lnTo>
                    <a:cubicBezTo>
                      <a:pt x="919" y="265"/>
                      <a:pt x="772" y="126"/>
                      <a:pt x="626" y="91"/>
                    </a:cubicBezTo>
                    <a:cubicBezTo>
                      <a:pt x="566" y="28"/>
                      <a:pt x="488" y="1"/>
                      <a:pt x="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6437877" y="1162919"/>
                <a:ext cx="58097" cy="42297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8" extrusionOk="0">
                    <a:moveTo>
                      <a:pt x="440" y="180"/>
                    </a:moveTo>
                    <a:lnTo>
                      <a:pt x="440" y="180"/>
                    </a:lnTo>
                    <a:cubicBezTo>
                      <a:pt x="705" y="240"/>
                      <a:pt x="912" y="319"/>
                      <a:pt x="931" y="585"/>
                    </a:cubicBezTo>
                    <a:cubicBezTo>
                      <a:pt x="921" y="762"/>
                      <a:pt x="765" y="910"/>
                      <a:pt x="631" y="910"/>
                    </a:cubicBezTo>
                    <a:cubicBezTo>
                      <a:pt x="544" y="910"/>
                      <a:pt x="466" y="848"/>
                      <a:pt x="442" y="692"/>
                    </a:cubicBezTo>
                    <a:cubicBezTo>
                      <a:pt x="410" y="545"/>
                      <a:pt x="355" y="400"/>
                      <a:pt x="440" y="180"/>
                    </a:cubicBezTo>
                    <a:close/>
                    <a:moveTo>
                      <a:pt x="773" y="1"/>
                    </a:moveTo>
                    <a:cubicBezTo>
                      <a:pt x="652" y="1"/>
                      <a:pt x="529" y="45"/>
                      <a:pt x="428" y="146"/>
                    </a:cubicBezTo>
                    <a:cubicBezTo>
                      <a:pt x="124" y="178"/>
                      <a:pt x="1" y="594"/>
                      <a:pt x="178" y="835"/>
                    </a:cubicBezTo>
                    <a:cubicBezTo>
                      <a:pt x="290" y="964"/>
                      <a:pt x="473" y="1027"/>
                      <a:pt x="659" y="1027"/>
                    </a:cubicBezTo>
                    <a:cubicBezTo>
                      <a:pt x="912" y="1027"/>
                      <a:pt x="1168" y="911"/>
                      <a:pt x="1257" y="684"/>
                    </a:cubicBezTo>
                    <a:cubicBezTo>
                      <a:pt x="1411" y="317"/>
                      <a:pt x="1098" y="1"/>
                      <a:pt x="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6560818" y="1128892"/>
                <a:ext cx="41022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6" extrusionOk="0">
                    <a:moveTo>
                      <a:pt x="699" y="291"/>
                    </a:moveTo>
                    <a:cubicBezTo>
                      <a:pt x="768" y="291"/>
                      <a:pt x="830" y="313"/>
                      <a:pt x="864" y="392"/>
                    </a:cubicBezTo>
                    <a:cubicBezTo>
                      <a:pt x="932" y="564"/>
                      <a:pt x="722" y="678"/>
                      <a:pt x="601" y="707"/>
                    </a:cubicBezTo>
                    <a:cubicBezTo>
                      <a:pt x="554" y="721"/>
                      <a:pt x="511" y="734"/>
                      <a:pt x="467" y="734"/>
                    </a:cubicBezTo>
                    <a:cubicBezTo>
                      <a:pt x="408" y="734"/>
                      <a:pt x="348" y="712"/>
                      <a:pt x="273" y="646"/>
                    </a:cubicBezTo>
                    <a:cubicBezTo>
                      <a:pt x="142" y="512"/>
                      <a:pt x="220" y="321"/>
                      <a:pt x="387" y="321"/>
                    </a:cubicBezTo>
                    <a:cubicBezTo>
                      <a:pt x="399" y="321"/>
                      <a:pt x="411" y="322"/>
                      <a:pt x="424" y="324"/>
                    </a:cubicBezTo>
                    <a:cubicBezTo>
                      <a:pt x="429" y="325"/>
                      <a:pt x="435" y="325"/>
                      <a:pt x="440" y="325"/>
                    </a:cubicBezTo>
                    <a:cubicBezTo>
                      <a:pt x="513" y="325"/>
                      <a:pt x="612" y="291"/>
                      <a:pt x="699" y="291"/>
                    </a:cubicBezTo>
                    <a:close/>
                    <a:moveTo>
                      <a:pt x="473" y="1"/>
                    </a:moveTo>
                    <a:cubicBezTo>
                      <a:pt x="315" y="1"/>
                      <a:pt x="165" y="117"/>
                      <a:pt x="115" y="372"/>
                    </a:cubicBezTo>
                    <a:cubicBezTo>
                      <a:pt x="0" y="743"/>
                      <a:pt x="176" y="1105"/>
                      <a:pt x="527" y="1105"/>
                    </a:cubicBezTo>
                    <a:cubicBezTo>
                      <a:pt x="595" y="1105"/>
                      <a:pt x="670" y="1092"/>
                      <a:pt x="751" y="1062"/>
                    </a:cubicBezTo>
                    <a:cubicBezTo>
                      <a:pt x="881" y="1003"/>
                      <a:pt x="997" y="867"/>
                      <a:pt x="992" y="721"/>
                    </a:cubicBezTo>
                    <a:cubicBezTo>
                      <a:pt x="993" y="579"/>
                      <a:pt x="934" y="472"/>
                      <a:pt x="897" y="378"/>
                    </a:cubicBezTo>
                    <a:cubicBezTo>
                      <a:pt x="823" y="136"/>
                      <a:pt x="643" y="1"/>
                      <a:pt x="4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6169282" y="1216161"/>
                <a:ext cx="60072" cy="4340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055" extrusionOk="0">
                    <a:moveTo>
                      <a:pt x="924" y="244"/>
                    </a:moveTo>
                    <a:cubicBezTo>
                      <a:pt x="997" y="244"/>
                      <a:pt x="1062" y="276"/>
                      <a:pt x="1082" y="364"/>
                    </a:cubicBezTo>
                    <a:cubicBezTo>
                      <a:pt x="1101" y="456"/>
                      <a:pt x="1025" y="537"/>
                      <a:pt x="973" y="590"/>
                    </a:cubicBezTo>
                    <a:cubicBezTo>
                      <a:pt x="867" y="734"/>
                      <a:pt x="720" y="844"/>
                      <a:pt x="607" y="1006"/>
                    </a:cubicBezTo>
                    <a:cubicBezTo>
                      <a:pt x="544" y="712"/>
                      <a:pt x="530" y="526"/>
                      <a:pt x="677" y="342"/>
                    </a:cubicBezTo>
                    <a:cubicBezTo>
                      <a:pt x="728" y="292"/>
                      <a:pt x="833" y="244"/>
                      <a:pt x="924" y="244"/>
                    </a:cubicBezTo>
                    <a:close/>
                    <a:moveTo>
                      <a:pt x="691" y="0"/>
                    </a:moveTo>
                    <a:cubicBezTo>
                      <a:pt x="158" y="0"/>
                      <a:pt x="1" y="859"/>
                      <a:pt x="600" y="1042"/>
                    </a:cubicBezTo>
                    <a:cubicBezTo>
                      <a:pt x="649" y="1051"/>
                      <a:pt x="695" y="1055"/>
                      <a:pt x="739" y="1055"/>
                    </a:cubicBezTo>
                    <a:cubicBezTo>
                      <a:pt x="1315" y="1055"/>
                      <a:pt x="1459" y="347"/>
                      <a:pt x="925" y="50"/>
                    </a:cubicBezTo>
                    <a:cubicBezTo>
                      <a:pt x="841" y="16"/>
                      <a:pt x="763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6132087" y="1004346"/>
                <a:ext cx="48222" cy="3933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956" extrusionOk="0">
                    <a:moveTo>
                      <a:pt x="824" y="321"/>
                    </a:moveTo>
                    <a:cubicBezTo>
                      <a:pt x="895" y="321"/>
                      <a:pt x="964" y="333"/>
                      <a:pt x="1043" y="396"/>
                    </a:cubicBezTo>
                    <a:cubicBezTo>
                      <a:pt x="824" y="451"/>
                      <a:pt x="601" y="516"/>
                      <a:pt x="386" y="584"/>
                    </a:cubicBezTo>
                    <a:lnTo>
                      <a:pt x="386" y="584"/>
                    </a:lnTo>
                    <a:cubicBezTo>
                      <a:pt x="354" y="563"/>
                      <a:pt x="320" y="543"/>
                      <a:pt x="285" y="525"/>
                    </a:cubicBezTo>
                    <a:lnTo>
                      <a:pt x="285" y="525"/>
                    </a:lnTo>
                    <a:cubicBezTo>
                      <a:pt x="358" y="407"/>
                      <a:pt x="466" y="321"/>
                      <a:pt x="604" y="321"/>
                    </a:cubicBezTo>
                    <a:cubicBezTo>
                      <a:pt x="616" y="321"/>
                      <a:pt x="629" y="322"/>
                      <a:pt x="642" y="323"/>
                    </a:cubicBezTo>
                    <a:cubicBezTo>
                      <a:pt x="659" y="325"/>
                      <a:pt x="674" y="325"/>
                      <a:pt x="690" y="325"/>
                    </a:cubicBezTo>
                    <a:cubicBezTo>
                      <a:pt x="737" y="325"/>
                      <a:pt x="781" y="321"/>
                      <a:pt x="824" y="321"/>
                    </a:cubicBezTo>
                    <a:close/>
                    <a:moveTo>
                      <a:pt x="719" y="0"/>
                    </a:moveTo>
                    <a:cubicBezTo>
                      <a:pt x="652" y="0"/>
                      <a:pt x="586" y="17"/>
                      <a:pt x="533" y="56"/>
                    </a:cubicBezTo>
                    <a:cubicBezTo>
                      <a:pt x="317" y="254"/>
                      <a:pt x="299" y="411"/>
                      <a:pt x="1" y="527"/>
                    </a:cubicBezTo>
                    <a:cubicBezTo>
                      <a:pt x="65" y="683"/>
                      <a:pt x="164" y="831"/>
                      <a:pt x="273" y="951"/>
                    </a:cubicBezTo>
                    <a:cubicBezTo>
                      <a:pt x="300" y="954"/>
                      <a:pt x="328" y="956"/>
                      <a:pt x="356" y="956"/>
                    </a:cubicBezTo>
                    <a:cubicBezTo>
                      <a:pt x="686" y="956"/>
                      <a:pt x="1008" y="746"/>
                      <a:pt x="1078" y="408"/>
                    </a:cubicBezTo>
                    <a:cubicBezTo>
                      <a:pt x="1172" y="182"/>
                      <a:pt x="937" y="0"/>
                      <a:pt x="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6245977" y="985502"/>
                <a:ext cx="51925" cy="3571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868" extrusionOk="0">
                    <a:moveTo>
                      <a:pt x="666" y="133"/>
                    </a:moveTo>
                    <a:cubicBezTo>
                      <a:pt x="705" y="133"/>
                      <a:pt x="743" y="143"/>
                      <a:pt x="769" y="166"/>
                    </a:cubicBezTo>
                    <a:cubicBezTo>
                      <a:pt x="819" y="208"/>
                      <a:pt x="787" y="250"/>
                      <a:pt x="783" y="274"/>
                    </a:cubicBezTo>
                    <a:cubicBezTo>
                      <a:pt x="775" y="331"/>
                      <a:pt x="768" y="412"/>
                      <a:pt x="734" y="496"/>
                    </a:cubicBezTo>
                    <a:cubicBezTo>
                      <a:pt x="687" y="619"/>
                      <a:pt x="563" y="709"/>
                      <a:pt x="454" y="709"/>
                    </a:cubicBezTo>
                    <a:cubicBezTo>
                      <a:pt x="366" y="709"/>
                      <a:pt x="287" y="651"/>
                      <a:pt x="267" y="505"/>
                    </a:cubicBezTo>
                    <a:lnTo>
                      <a:pt x="267" y="505"/>
                    </a:lnTo>
                    <a:lnTo>
                      <a:pt x="288" y="578"/>
                    </a:lnTo>
                    <a:cubicBezTo>
                      <a:pt x="389" y="464"/>
                      <a:pt x="401" y="214"/>
                      <a:pt x="578" y="150"/>
                    </a:cubicBezTo>
                    <a:cubicBezTo>
                      <a:pt x="605" y="139"/>
                      <a:pt x="636" y="133"/>
                      <a:pt x="666" y="133"/>
                    </a:cubicBezTo>
                    <a:close/>
                    <a:moveTo>
                      <a:pt x="872" y="0"/>
                    </a:moveTo>
                    <a:cubicBezTo>
                      <a:pt x="766" y="0"/>
                      <a:pt x="656" y="61"/>
                      <a:pt x="564" y="118"/>
                    </a:cubicBezTo>
                    <a:cubicBezTo>
                      <a:pt x="419" y="184"/>
                      <a:pt x="149" y="147"/>
                      <a:pt x="55" y="346"/>
                    </a:cubicBezTo>
                    <a:cubicBezTo>
                      <a:pt x="1" y="435"/>
                      <a:pt x="10" y="549"/>
                      <a:pt x="40" y="645"/>
                    </a:cubicBezTo>
                    <a:cubicBezTo>
                      <a:pt x="113" y="713"/>
                      <a:pt x="203" y="744"/>
                      <a:pt x="279" y="772"/>
                    </a:cubicBezTo>
                    <a:cubicBezTo>
                      <a:pt x="406" y="816"/>
                      <a:pt x="530" y="868"/>
                      <a:pt x="665" y="868"/>
                    </a:cubicBezTo>
                    <a:cubicBezTo>
                      <a:pt x="701" y="868"/>
                      <a:pt x="737" y="864"/>
                      <a:pt x="774" y="856"/>
                    </a:cubicBezTo>
                    <a:cubicBezTo>
                      <a:pt x="1063" y="773"/>
                      <a:pt x="1262" y="431"/>
                      <a:pt x="1092" y="132"/>
                    </a:cubicBezTo>
                    <a:cubicBezTo>
                      <a:pt x="1029" y="35"/>
                      <a:pt x="952" y="0"/>
                      <a:pt x="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6321848" y="958140"/>
                <a:ext cx="58302" cy="4698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42" extrusionOk="0">
                    <a:moveTo>
                      <a:pt x="818" y="292"/>
                    </a:moveTo>
                    <a:cubicBezTo>
                      <a:pt x="838" y="292"/>
                      <a:pt x="859" y="294"/>
                      <a:pt x="880" y="297"/>
                    </a:cubicBezTo>
                    <a:cubicBezTo>
                      <a:pt x="1058" y="323"/>
                      <a:pt x="1337" y="370"/>
                      <a:pt x="1128" y="589"/>
                    </a:cubicBezTo>
                    <a:cubicBezTo>
                      <a:pt x="1029" y="686"/>
                      <a:pt x="826" y="761"/>
                      <a:pt x="652" y="761"/>
                    </a:cubicBezTo>
                    <a:cubicBezTo>
                      <a:pt x="547" y="761"/>
                      <a:pt x="453" y="734"/>
                      <a:pt x="397" y="668"/>
                    </a:cubicBezTo>
                    <a:lnTo>
                      <a:pt x="375" y="735"/>
                    </a:lnTo>
                    <a:cubicBezTo>
                      <a:pt x="422" y="524"/>
                      <a:pt x="585" y="292"/>
                      <a:pt x="818" y="292"/>
                    </a:cubicBezTo>
                    <a:close/>
                    <a:moveTo>
                      <a:pt x="1010" y="1"/>
                    </a:moveTo>
                    <a:cubicBezTo>
                      <a:pt x="785" y="1"/>
                      <a:pt x="638" y="226"/>
                      <a:pt x="469" y="320"/>
                    </a:cubicBezTo>
                    <a:cubicBezTo>
                      <a:pt x="355" y="394"/>
                      <a:pt x="222" y="464"/>
                      <a:pt x="119" y="575"/>
                    </a:cubicBezTo>
                    <a:cubicBezTo>
                      <a:pt x="1" y="874"/>
                      <a:pt x="290" y="1142"/>
                      <a:pt x="575" y="1142"/>
                    </a:cubicBezTo>
                    <a:cubicBezTo>
                      <a:pt x="622" y="1142"/>
                      <a:pt x="669" y="1134"/>
                      <a:pt x="714" y="1119"/>
                    </a:cubicBezTo>
                    <a:cubicBezTo>
                      <a:pt x="971" y="1051"/>
                      <a:pt x="1006" y="771"/>
                      <a:pt x="1153" y="613"/>
                    </a:cubicBezTo>
                    <a:cubicBezTo>
                      <a:pt x="1416" y="440"/>
                      <a:pt x="1411" y="82"/>
                      <a:pt x="1068" y="6"/>
                    </a:cubicBezTo>
                    <a:cubicBezTo>
                      <a:pt x="1048" y="2"/>
                      <a:pt x="1029" y="1"/>
                      <a:pt x="10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6011738" y="1043804"/>
                <a:ext cx="57192" cy="40322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980" extrusionOk="0">
                    <a:moveTo>
                      <a:pt x="725" y="116"/>
                    </a:moveTo>
                    <a:cubicBezTo>
                      <a:pt x="746" y="116"/>
                      <a:pt x="767" y="121"/>
                      <a:pt x="787" y="130"/>
                    </a:cubicBezTo>
                    <a:cubicBezTo>
                      <a:pt x="869" y="169"/>
                      <a:pt x="893" y="274"/>
                      <a:pt x="904" y="341"/>
                    </a:cubicBezTo>
                    <a:cubicBezTo>
                      <a:pt x="936" y="494"/>
                      <a:pt x="1064" y="650"/>
                      <a:pt x="866" y="768"/>
                    </a:cubicBezTo>
                    <a:cubicBezTo>
                      <a:pt x="823" y="789"/>
                      <a:pt x="783" y="798"/>
                      <a:pt x="747" y="798"/>
                    </a:cubicBezTo>
                    <a:cubicBezTo>
                      <a:pt x="519" y="798"/>
                      <a:pt x="434" y="425"/>
                      <a:pt x="569" y="208"/>
                    </a:cubicBezTo>
                    <a:cubicBezTo>
                      <a:pt x="601" y="155"/>
                      <a:pt x="663" y="116"/>
                      <a:pt x="725" y="116"/>
                    </a:cubicBezTo>
                    <a:close/>
                    <a:moveTo>
                      <a:pt x="682" y="1"/>
                    </a:moveTo>
                    <a:cubicBezTo>
                      <a:pt x="320" y="1"/>
                      <a:pt x="0" y="351"/>
                      <a:pt x="180" y="755"/>
                    </a:cubicBezTo>
                    <a:cubicBezTo>
                      <a:pt x="236" y="867"/>
                      <a:pt x="366" y="980"/>
                      <a:pt x="510" y="980"/>
                    </a:cubicBezTo>
                    <a:cubicBezTo>
                      <a:pt x="528" y="980"/>
                      <a:pt x="547" y="978"/>
                      <a:pt x="566" y="974"/>
                    </a:cubicBezTo>
                    <a:cubicBezTo>
                      <a:pt x="718" y="942"/>
                      <a:pt x="794" y="847"/>
                      <a:pt x="884" y="798"/>
                    </a:cubicBezTo>
                    <a:cubicBezTo>
                      <a:pt x="1389" y="619"/>
                      <a:pt x="1358" y="110"/>
                      <a:pt x="821" y="18"/>
                    </a:cubicBezTo>
                    <a:cubicBezTo>
                      <a:pt x="774" y="7"/>
                      <a:pt x="728" y="1"/>
                      <a:pt x="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5912208" y="1075363"/>
                <a:ext cx="55957" cy="3999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972" extrusionOk="0">
                    <a:moveTo>
                      <a:pt x="238" y="412"/>
                    </a:moveTo>
                    <a:lnTo>
                      <a:pt x="225" y="460"/>
                    </a:lnTo>
                    <a:lnTo>
                      <a:pt x="225" y="460"/>
                    </a:lnTo>
                    <a:cubicBezTo>
                      <a:pt x="228" y="444"/>
                      <a:pt x="232" y="428"/>
                      <a:pt x="238" y="412"/>
                    </a:cubicBezTo>
                    <a:close/>
                    <a:moveTo>
                      <a:pt x="595" y="280"/>
                    </a:moveTo>
                    <a:cubicBezTo>
                      <a:pt x="572" y="319"/>
                      <a:pt x="551" y="361"/>
                      <a:pt x="531" y="404"/>
                    </a:cubicBezTo>
                    <a:lnTo>
                      <a:pt x="553" y="433"/>
                    </a:lnTo>
                    <a:cubicBezTo>
                      <a:pt x="622" y="420"/>
                      <a:pt x="687" y="402"/>
                      <a:pt x="749" y="381"/>
                    </a:cubicBezTo>
                    <a:lnTo>
                      <a:pt x="749" y="381"/>
                    </a:lnTo>
                    <a:cubicBezTo>
                      <a:pt x="756" y="487"/>
                      <a:pt x="714" y="617"/>
                      <a:pt x="634" y="674"/>
                    </a:cubicBezTo>
                    <a:cubicBezTo>
                      <a:pt x="589" y="710"/>
                      <a:pt x="535" y="727"/>
                      <a:pt x="481" y="727"/>
                    </a:cubicBezTo>
                    <a:cubicBezTo>
                      <a:pt x="349" y="727"/>
                      <a:pt x="217" y="629"/>
                      <a:pt x="223" y="488"/>
                    </a:cubicBezTo>
                    <a:lnTo>
                      <a:pt x="223" y="488"/>
                    </a:lnTo>
                    <a:cubicBezTo>
                      <a:pt x="355" y="419"/>
                      <a:pt x="452" y="343"/>
                      <a:pt x="595" y="280"/>
                    </a:cubicBezTo>
                    <a:close/>
                    <a:moveTo>
                      <a:pt x="797" y="1"/>
                    </a:moveTo>
                    <a:lnTo>
                      <a:pt x="737" y="76"/>
                    </a:lnTo>
                    <a:cubicBezTo>
                      <a:pt x="732" y="82"/>
                      <a:pt x="728" y="87"/>
                      <a:pt x="723" y="93"/>
                    </a:cubicBezTo>
                    <a:lnTo>
                      <a:pt x="723" y="93"/>
                    </a:lnTo>
                    <a:cubicBezTo>
                      <a:pt x="656" y="57"/>
                      <a:pt x="578" y="40"/>
                      <a:pt x="500" y="40"/>
                    </a:cubicBezTo>
                    <a:cubicBezTo>
                      <a:pt x="296" y="40"/>
                      <a:pt x="86" y="156"/>
                      <a:pt x="24" y="356"/>
                    </a:cubicBezTo>
                    <a:lnTo>
                      <a:pt x="1" y="432"/>
                    </a:lnTo>
                    <a:cubicBezTo>
                      <a:pt x="66" y="596"/>
                      <a:pt x="178" y="691"/>
                      <a:pt x="277" y="794"/>
                    </a:cubicBezTo>
                    <a:cubicBezTo>
                      <a:pt x="390" y="920"/>
                      <a:pt x="516" y="972"/>
                      <a:pt x="635" y="972"/>
                    </a:cubicBezTo>
                    <a:cubicBezTo>
                      <a:pt x="1030" y="972"/>
                      <a:pt x="1360" y="411"/>
                      <a:pt x="925" y="78"/>
                    </a:cubicBez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6013178" y="1287506"/>
                <a:ext cx="40775" cy="4460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084" extrusionOk="0">
                    <a:moveTo>
                      <a:pt x="442" y="287"/>
                    </a:moveTo>
                    <a:cubicBezTo>
                      <a:pt x="487" y="287"/>
                      <a:pt x="533" y="297"/>
                      <a:pt x="572" y="316"/>
                    </a:cubicBezTo>
                    <a:cubicBezTo>
                      <a:pt x="699" y="349"/>
                      <a:pt x="898" y="309"/>
                      <a:pt x="895" y="520"/>
                    </a:cubicBezTo>
                    <a:cubicBezTo>
                      <a:pt x="877" y="652"/>
                      <a:pt x="740" y="703"/>
                      <a:pt x="602" y="703"/>
                    </a:cubicBezTo>
                    <a:cubicBezTo>
                      <a:pt x="502" y="703"/>
                      <a:pt x="401" y="677"/>
                      <a:pt x="345" y="634"/>
                    </a:cubicBezTo>
                    <a:cubicBezTo>
                      <a:pt x="299" y="592"/>
                      <a:pt x="226" y="540"/>
                      <a:pt x="209" y="453"/>
                    </a:cubicBezTo>
                    <a:lnTo>
                      <a:pt x="200" y="481"/>
                    </a:lnTo>
                    <a:cubicBezTo>
                      <a:pt x="221" y="347"/>
                      <a:pt x="331" y="287"/>
                      <a:pt x="442" y="287"/>
                    </a:cubicBezTo>
                    <a:close/>
                    <a:moveTo>
                      <a:pt x="611" y="1"/>
                    </a:moveTo>
                    <a:cubicBezTo>
                      <a:pt x="504" y="1"/>
                      <a:pt x="385" y="56"/>
                      <a:pt x="277" y="182"/>
                    </a:cubicBezTo>
                    <a:lnTo>
                      <a:pt x="62" y="405"/>
                    </a:lnTo>
                    <a:cubicBezTo>
                      <a:pt x="10" y="537"/>
                      <a:pt x="1" y="705"/>
                      <a:pt x="89" y="837"/>
                    </a:cubicBezTo>
                    <a:cubicBezTo>
                      <a:pt x="208" y="1008"/>
                      <a:pt x="359" y="1083"/>
                      <a:pt x="501" y="1083"/>
                    </a:cubicBezTo>
                    <a:cubicBezTo>
                      <a:pt x="743" y="1083"/>
                      <a:pt x="957" y="862"/>
                      <a:pt x="931" y="522"/>
                    </a:cubicBezTo>
                    <a:cubicBezTo>
                      <a:pt x="990" y="217"/>
                      <a:pt x="824" y="1"/>
                      <a:pt x="6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5904802" y="1309766"/>
                <a:ext cx="48880" cy="49004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91" extrusionOk="0">
                    <a:moveTo>
                      <a:pt x="640" y="266"/>
                    </a:moveTo>
                    <a:cubicBezTo>
                      <a:pt x="706" y="266"/>
                      <a:pt x="770" y="286"/>
                      <a:pt x="816" y="342"/>
                    </a:cubicBezTo>
                    <a:cubicBezTo>
                      <a:pt x="962" y="489"/>
                      <a:pt x="857" y="809"/>
                      <a:pt x="676" y="835"/>
                    </a:cubicBezTo>
                    <a:cubicBezTo>
                      <a:pt x="538" y="821"/>
                      <a:pt x="283" y="715"/>
                      <a:pt x="267" y="531"/>
                    </a:cubicBezTo>
                    <a:cubicBezTo>
                      <a:pt x="249" y="429"/>
                      <a:pt x="328" y="349"/>
                      <a:pt x="374" y="342"/>
                    </a:cubicBezTo>
                    <a:cubicBezTo>
                      <a:pt x="436" y="310"/>
                      <a:pt x="541" y="266"/>
                      <a:pt x="640" y="266"/>
                    </a:cubicBezTo>
                    <a:close/>
                    <a:moveTo>
                      <a:pt x="396" y="1"/>
                    </a:moveTo>
                    <a:cubicBezTo>
                      <a:pt x="315" y="1"/>
                      <a:pt x="231" y="41"/>
                      <a:pt x="149" y="143"/>
                    </a:cubicBezTo>
                    <a:cubicBezTo>
                      <a:pt x="1" y="411"/>
                      <a:pt x="209" y="652"/>
                      <a:pt x="294" y="891"/>
                    </a:cubicBezTo>
                    <a:cubicBezTo>
                      <a:pt x="362" y="1066"/>
                      <a:pt x="561" y="1191"/>
                      <a:pt x="753" y="1191"/>
                    </a:cubicBezTo>
                    <a:cubicBezTo>
                      <a:pt x="872" y="1191"/>
                      <a:pt x="989" y="1144"/>
                      <a:pt x="1070" y="1032"/>
                    </a:cubicBezTo>
                    <a:cubicBezTo>
                      <a:pt x="1174" y="895"/>
                      <a:pt x="1188" y="704"/>
                      <a:pt x="1101" y="581"/>
                    </a:cubicBezTo>
                    <a:cubicBezTo>
                      <a:pt x="1022" y="458"/>
                      <a:pt x="914" y="399"/>
                      <a:pt x="842" y="318"/>
                    </a:cubicBezTo>
                    <a:cubicBezTo>
                      <a:pt x="730" y="176"/>
                      <a:pt x="568" y="1"/>
                      <a:pt x="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5792271" y="1323302"/>
                <a:ext cx="54106" cy="52912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86" extrusionOk="0">
                    <a:moveTo>
                      <a:pt x="510" y="378"/>
                    </a:moveTo>
                    <a:cubicBezTo>
                      <a:pt x="551" y="378"/>
                      <a:pt x="589" y="382"/>
                      <a:pt x="620" y="388"/>
                    </a:cubicBezTo>
                    <a:cubicBezTo>
                      <a:pt x="833" y="389"/>
                      <a:pt x="1123" y="828"/>
                      <a:pt x="830" y="996"/>
                    </a:cubicBezTo>
                    <a:cubicBezTo>
                      <a:pt x="791" y="1021"/>
                      <a:pt x="747" y="1031"/>
                      <a:pt x="704" y="1031"/>
                    </a:cubicBezTo>
                    <a:cubicBezTo>
                      <a:pt x="641" y="1031"/>
                      <a:pt x="581" y="1010"/>
                      <a:pt x="539" y="989"/>
                    </a:cubicBezTo>
                    <a:cubicBezTo>
                      <a:pt x="383" y="912"/>
                      <a:pt x="92" y="857"/>
                      <a:pt x="127" y="608"/>
                    </a:cubicBezTo>
                    <a:cubicBezTo>
                      <a:pt x="149" y="431"/>
                      <a:pt x="352" y="378"/>
                      <a:pt x="510" y="378"/>
                    </a:cubicBezTo>
                    <a:close/>
                    <a:moveTo>
                      <a:pt x="603" y="1"/>
                    </a:moveTo>
                    <a:cubicBezTo>
                      <a:pt x="281" y="1"/>
                      <a:pt x="104" y="332"/>
                      <a:pt x="91" y="603"/>
                    </a:cubicBezTo>
                    <a:cubicBezTo>
                      <a:pt x="1" y="993"/>
                      <a:pt x="213" y="1286"/>
                      <a:pt x="497" y="1286"/>
                    </a:cubicBezTo>
                    <a:cubicBezTo>
                      <a:pt x="624" y="1286"/>
                      <a:pt x="766" y="1227"/>
                      <a:pt x="901" y="1090"/>
                    </a:cubicBezTo>
                    <a:cubicBezTo>
                      <a:pt x="1314" y="783"/>
                      <a:pt x="1259" y="109"/>
                      <a:pt x="668" y="5"/>
                    </a:cubicBezTo>
                    <a:cubicBezTo>
                      <a:pt x="646" y="2"/>
                      <a:pt x="624" y="1"/>
                      <a:pt x="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5663693" y="1385719"/>
                <a:ext cx="51884" cy="45506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06" extrusionOk="0">
                    <a:moveTo>
                      <a:pt x="475" y="277"/>
                    </a:moveTo>
                    <a:cubicBezTo>
                      <a:pt x="489" y="277"/>
                      <a:pt x="504" y="278"/>
                      <a:pt x="520" y="280"/>
                    </a:cubicBezTo>
                    <a:cubicBezTo>
                      <a:pt x="558" y="295"/>
                      <a:pt x="585" y="281"/>
                      <a:pt x="632" y="372"/>
                    </a:cubicBezTo>
                    <a:cubicBezTo>
                      <a:pt x="994" y="403"/>
                      <a:pt x="879" y="806"/>
                      <a:pt x="557" y="806"/>
                    </a:cubicBezTo>
                    <a:cubicBezTo>
                      <a:pt x="534" y="806"/>
                      <a:pt x="509" y="804"/>
                      <a:pt x="483" y="799"/>
                    </a:cubicBezTo>
                    <a:cubicBezTo>
                      <a:pt x="262" y="769"/>
                      <a:pt x="175" y="515"/>
                      <a:pt x="315" y="367"/>
                    </a:cubicBezTo>
                    <a:cubicBezTo>
                      <a:pt x="359" y="303"/>
                      <a:pt x="406" y="277"/>
                      <a:pt x="475" y="277"/>
                    </a:cubicBezTo>
                    <a:close/>
                    <a:moveTo>
                      <a:pt x="376" y="0"/>
                    </a:moveTo>
                    <a:cubicBezTo>
                      <a:pt x="216" y="0"/>
                      <a:pt x="54" y="100"/>
                      <a:pt x="29" y="271"/>
                    </a:cubicBezTo>
                    <a:cubicBezTo>
                      <a:pt x="1" y="441"/>
                      <a:pt x="91" y="568"/>
                      <a:pt x="152" y="671"/>
                    </a:cubicBezTo>
                    <a:cubicBezTo>
                      <a:pt x="220" y="777"/>
                      <a:pt x="286" y="878"/>
                      <a:pt x="386" y="972"/>
                    </a:cubicBezTo>
                    <a:cubicBezTo>
                      <a:pt x="470" y="1063"/>
                      <a:pt x="589" y="1105"/>
                      <a:pt x="712" y="1105"/>
                    </a:cubicBezTo>
                    <a:cubicBezTo>
                      <a:pt x="907" y="1105"/>
                      <a:pt x="1110" y="997"/>
                      <a:pt x="1184" y="801"/>
                    </a:cubicBezTo>
                    <a:cubicBezTo>
                      <a:pt x="1260" y="642"/>
                      <a:pt x="1197" y="399"/>
                      <a:pt x="1050" y="313"/>
                    </a:cubicBezTo>
                    <a:cubicBezTo>
                      <a:pt x="1000" y="272"/>
                      <a:pt x="912" y="245"/>
                      <a:pt x="831" y="245"/>
                    </a:cubicBezTo>
                    <a:cubicBezTo>
                      <a:pt x="776" y="245"/>
                      <a:pt x="724" y="257"/>
                      <a:pt x="690" y="286"/>
                    </a:cubicBezTo>
                    <a:lnTo>
                      <a:pt x="690" y="286"/>
                    </a:lnTo>
                    <a:cubicBezTo>
                      <a:pt x="696" y="238"/>
                      <a:pt x="676" y="171"/>
                      <a:pt x="645" y="136"/>
                    </a:cubicBezTo>
                    <a:cubicBezTo>
                      <a:pt x="582" y="43"/>
                      <a:pt x="48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5549268" y="1411682"/>
                <a:ext cx="52378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870" extrusionOk="0">
                    <a:moveTo>
                      <a:pt x="660" y="182"/>
                    </a:moveTo>
                    <a:cubicBezTo>
                      <a:pt x="706" y="182"/>
                      <a:pt x="752" y="200"/>
                      <a:pt x="790" y="243"/>
                    </a:cubicBezTo>
                    <a:cubicBezTo>
                      <a:pt x="845" y="309"/>
                      <a:pt x="811" y="406"/>
                      <a:pt x="788" y="462"/>
                    </a:cubicBezTo>
                    <a:cubicBezTo>
                      <a:pt x="739" y="586"/>
                      <a:pt x="786" y="823"/>
                      <a:pt x="581" y="829"/>
                    </a:cubicBezTo>
                    <a:cubicBezTo>
                      <a:pt x="581" y="829"/>
                      <a:pt x="580" y="829"/>
                      <a:pt x="579" y="829"/>
                    </a:cubicBezTo>
                    <a:cubicBezTo>
                      <a:pt x="389" y="829"/>
                      <a:pt x="388" y="592"/>
                      <a:pt x="396" y="472"/>
                    </a:cubicBezTo>
                    <a:cubicBezTo>
                      <a:pt x="364" y="357"/>
                      <a:pt x="516" y="182"/>
                      <a:pt x="660" y="182"/>
                    </a:cubicBezTo>
                    <a:close/>
                    <a:moveTo>
                      <a:pt x="463" y="1"/>
                    </a:moveTo>
                    <a:cubicBezTo>
                      <a:pt x="217" y="1"/>
                      <a:pt x="0" y="167"/>
                      <a:pt x="12" y="493"/>
                    </a:cubicBezTo>
                    <a:cubicBezTo>
                      <a:pt x="26" y="632"/>
                      <a:pt x="100" y="772"/>
                      <a:pt x="233" y="828"/>
                    </a:cubicBezTo>
                    <a:cubicBezTo>
                      <a:pt x="308" y="862"/>
                      <a:pt x="379" y="870"/>
                      <a:pt x="444" y="870"/>
                    </a:cubicBezTo>
                    <a:cubicBezTo>
                      <a:pt x="494" y="870"/>
                      <a:pt x="540" y="865"/>
                      <a:pt x="582" y="865"/>
                    </a:cubicBezTo>
                    <a:cubicBezTo>
                      <a:pt x="608" y="868"/>
                      <a:pt x="634" y="869"/>
                      <a:pt x="658" y="869"/>
                    </a:cubicBezTo>
                    <a:cubicBezTo>
                      <a:pt x="1091" y="869"/>
                      <a:pt x="1272" y="442"/>
                      <a:pt x="869" y="158"/>
                    </a:cubicBezTo>
                    <a:cubicBezTo>
                      <a:pt x="748" y="53"/>
                      <a:pt x="601" y="1"/>
                      <a:pt x="4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5444678" y="1440113"/>
                <a:ext cx="54558" cy="4361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060" extrusionOk="0">
                    <a:moveTo>
                      <a:pt x="451" y="295"/>
                    </a:moveTo>
                    <a:cubicBezTo>
                      <a:pt x="473" y="295"/>
                      <a:pt x="494" y="301"/>
                      <a:pt x="509" y="315"/>
                    </a:cubicBezTo>
                    <a:cubicBezTo>
                      <a:pt x="521" y="325"/>
                      <a:pt x="404" y="426"/>
                      <a:pt x="398" y="439"/>
                    </a:cubicBezTo>
                    <a:lnTo>
                      <a:pt x="598" y="389"/>
                    </a:lnTo>
                    <a:cubicBezTo>
                      <a:pt x="658" y="375"/>
                      <a:pt x="721" y="363"/>
                      <a:pt x="790" y="363"/>
                    </a:cubicBezTo>
                    <a:cubicBezTo>
                      <a:pt x="810" y="363"/>
                      <a:pt x="831" y="364"/>
                      <a:pt x="852" y="366"/>
                    </a:cubicBezTo>
                    <a:lnTo>
                      <a:pt x="699" y="384"/>
                    </a:lnTo>
                    <a:cubicBezTo>
                      <a:pt x="817" y="443"/>
                      <a:pt x="904" y="623"/>
                      <a:pt x="864" y="774"/>
                    </a:cubicBezTo>
                    <a:cubicBezTo>
                      <a:pt x="815" y="877"/>
                      <a:pt x="746" y="921"/>
                      <a:pt x="676" y="921"/>
                    </a:cubicBezTo>
                    <a:cubicBezTo>
                      <a:pt x="579" y="921"/>
                      <a:pt x="482" y="838"/>
                      <a:pt x="436" y="714"/>
                    </a:cubicBezTo>
                    <a:cubicBezTo>
                      <a:pt x="368" y="628"/>
                      <a:pt x="232" y="450"/>
                      <a:pt x="351" y="333"/>
                    </a:cubicBezTo>
                    <a:cubicBezTo>
                      <a:pt x="376" y="311"/>
                      <a:pt x="415" y="295"/>
                      <a:pt x="451" y="295"/>
                    </a:cubicBezTo>
                    <a:close/>
                    <a:moveTo>
                      <a:pt x="682" y="0"/>
                    </a:moveTo>
                    <a:cubicBezTo>
                      <a:pt x="655" y="87"/>
                      <a:pt x="610" y="174"/>
                      <a:pt x="560" y="242"/>
                    </a:cubicBezTo>
                    <a:lnTo>
                      <a:pt x="560" y="242"/>
                    </a:lnTo>
                    <a:cubicBezTo>
                      <a:pt x="541" y="234"/>
                      <a:pt x="520" y="230"/>
                      <a:pt x="498" y="230"/>
                    </a:cubicBezTo>
                    <a:cubicBezTo>
                      <a:pt x="434" y="230"/>
                      <a:pt x="363" y="262"/>
                      <a:pt x="325" y="308"/>
                    </a:cubicBezTo>
                    <a:cubicBezTo>
                      <a:pt x="67" y="542"/>
                      <a:pt x="0" y="991"/>
                      <a:pt x="439" y="1059"/>
                    </a:cubicBezTo>
                    <a:cubicBezTo>
                      <a:pt x="661" y="1057"/>
                      <a:pt x="825" y="1016"/>
                      <a:pt x="1013" y="902"/>
                    </a:cubicBezTo>
                    <a:cubicBezTo>
                      <a:pt x="1326" y="681"/>
                      <a:pt x="1188" y="146"/>
                      <a:pt x="814" y="42"/>
                    </a:cubicBez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5362141" y="1462249"/>
                <a:ext cx="49662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900" extrusionOk="0">
                    <a:moveTo>
                      <a:pt x="785" y="51"/>
                    </a:moveTo>
                    <a:lnTo>
                      <a:pt x="785" y="51"/>
                    </a:lnTo>
                    <a:cubicBezTo>
                      <a:pt x="841" y="368"/>
                      <a:pt x="826" y="537"/>
                      <a:pt x="530" y="650"/>
                    </a:cubicBezTo>
                    <a:cubicBezTo>
                      <a:pt x="520" y="653"/>
                      <a:pt x="510" y="654"/>
                      <a:pt x="500" y="654"/>
                    </a:cubicBezTo>
                    <a:cubicBezTo>
                      <a:pt x="438" y="654"/>
                      <a:pt x="374" y="614"/>
                      <a:pt x="363" y="545"/>
                    </a:cubicBezTo>
                    <a:cubicBezTo>
                      <a:pt x="345" y="415"/>
                      <a:pt x="476" y="340"/>
                      <a:pt x="571" y="273"/>
                    </a:cubicBezTo>
                    <a:cubicBezTo>
                      <a:pt x="639" y="234"/>
                      <a:pt x="798" y="152"/>
                      <a:pt x="785" y="51"/>
                    </a:cubicBezTo>
                    <a:close/>
                    <a:moveTo>
                      <a:pt x="539" y="0"/>
                    </a:moveTo>
                    <a:cubicBezTo>
                      <a:pt x="526" y="0"/>
                      <a:pt x="513" y="1"/>
                      <a:pt x="498" y="3"/>
                    </a:cubicBezTo>
                    <a:cubicBezTo>
                      <a:pt x="1" y="40"/>
                      <a:pt x="157" y="649"/>
                      <a:pt x="477" y="841"/>
                    </a:cubicBezTo>
                    <a:cubicBezTo>
                      <a:pt x="539" y="880"/>
                      <a:pt x="611" y="899"/>
                      <a:pt x="686" y="899"/>
                    </a:cubicBezTo>
                    <a:cubicBezTo>
                      <a:pt x="871" y="899"/>
                      <a:pt x="1067" y="782"/>
                      <a:pt x="1135" y="575"/>
                    </a:cubicBezTo>
                    <a:cubicBezTo>
                      <a:pt x="1206" y="297"/>
                      <a:pt x="1037" y="27"/>
                      <a:pt x="778" y="7"/>
                    </a:cubicBezTo>
                    <a:cubicBezTo>
                      <a:pt x="746" y="15"/>
                      <a:pt x="720" y="18"/>
                      <a:pt x="697" y="18"/>
                    </a:cubicBezTo>
                    <a:cubicBezTo>
                      <a:pt x="641" y="18"/>
                      <a:pt x="603" y="0"/>
                      <a:pt x="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5267384" y="1465664"/>
                <a:ext cx="50403" cy="4419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74" extrusionOk="0">
                    <a:moveTo>
                      <a:pt x="568" y="374"/>
                    </a:moveTo>
                    <a:cubicBezTo>
                      <a:pt x="563" y="396"/>
                      <a:pt x="558" y="418"/>
                      <a:pt x="556" y="442"/>
                    </a:cubicBezTo>
                    <a:lnTo>
                      <a:pt x="587" y="460"/>
                    </a:lnTo>
                    <a:cubicBezTo>
                      <a:pt x="628" y="440"/>
                      <a:pt x="668" y="424"/>
                      <a:pt x="707" y="409"/>
                    </a:cubicBezTo>
                    <a:lnTo>
                      <a:pt x="707" y="409"/>
                    </a:lnTo>
                    <a:cubicBezTo>
                      <a:pt x="746" y="546"/>
                      <a:pt x="776" y="710"/>
                      <a:pt x="703" y="804"/>
                    </a:cubicBezTo>
                    <a:cubicBezTo>
                      <a:pt x="670" y="833"/>
                      <a:pt x="626" y="846"/>
                      <a:pt x="582" y="846"/>
                    </a:cubicBezTo>
                    <a:cubicBezTo>
                      <a:pt x="478" y="846"/>
                      <a:pt x="376" y="770"/>
                      <a:pt x="424" y="642"/>
                    </a:cubicBezTo>
                    <a:cubicBezTo>
                      <a:pt x="483" y="544"/>
                      <a:pt x="523" y="457"/>
                      <a:pt x="568" y="374"/>
                    </a:cubicBezTo>
                    <a:close/>
                    <a:moveTo>
                      <a:pt x="686" y="0"/>
                    </a:moveTo>
                    <a:cubicBezTo>
                      <a:pt x="605" y="0"/>
                      <a:pt x="508" y="27"/>
                      <a:pt x="471" y="55"/>
                    </a:cubicBezTo>
                    <a:cubicBezTo>
                      <a:pt x="1" y="301"/>
                      <a:pt x="258" y="1062"/>
                      <a:pt x="759" y="1074"/>
                    </a:cubicBezTo>
                    <a:cubicBezTo>
                      <a:pt x="1225" y="1023"/>
                      <a:pt x="1219" y="341"/>
                      <a:pt x="877" y="137"/>
                    </a:cubicBezTo>
                    <a:lnTo>
                      <a:pt x="800" y="82"/>
                    </a:lnTo>
                    <a:lnTo>
                      <a:pt x="800" y="82"/>
                    </a:lnTo>
                    <a:cubicBezTo>
                      <a:pt x="803" y="79"/>
                      <a:pt x="806" y="76"/>
                      <a:pt x="809" y="74"/>
                    </a:cubicBezTo>
                    <a:cubicBezTo>
                      <a:pt x="812" y="20"/>
                      <a:pt x="755" y="0"/>
                      <a:pt x="6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5463563" y="1197933"/>
                <a:ext cx="44190" cy="3143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64" extrusionOk="0">
                    <a:moveTo>
                      <a:pt x="712" y="240"/>
                    </a:moveTo>
                    <a:cubicBezTo>
                      <a:pt x="752" y="240"/>
                      <a:pt x="789" y="261"/>
                      <a:pt x="792" y="301"/>
                    </a:cubicBezTo>
                    <a:cubicBezTo>
                      <a:pt x="798" y="362"/>
                      <a:pt x="728" y="389"/>
                      <a:pt x="691" y="403"/>
                    </a:cubicBezTo>
                    <a:cubicBezTo>
                      <a:pt x="606" y="473"/>
                      <a:pt x="524" y="579"/>
                      <a:pt x="485" y="709"/>
                    </a:cubicBezTo>
                    <a:cubicBezTo>
                      <a:pt x="493" y="544"/>
                      <a:pt x="518" y="438"/>
                      <a:pt x="550" y="391"/>
                    </a:cubicBezTo>
                    <a:cubicBezTo>
                      <a:pt x="569" y="318"/>
                      <a:pt x="582" y="294"/>
                      <a:pt x="669" y="248"/>
                    </a:cubicBezTo>
                    <a:cubicBezTo>
                      <a:pt x="683" y="242"/>
                      <a:pt x="697" y="240"/>
                      <a:pt x="712" y="240"/>
                    </a:cubicBezTo>
                    <a:close/>
                    <a:moveTo>
                      <a:pt x="517" y="1"/>
                    </a:moveTo>
                    <a:cubicBezTo>
                      <a:pt x="142" y="1"/>
                      <a:pt x="1" y="657"/>
                      <a:pt x="478" y="744"/>
                    </a:cubicBezTo>
                    <a:cubicBezTo>
                      <a:pt x="532" y="758"/>
                      <a:pt x="582" y="764"/>
                      <a:pt x="628" y="764"/>
                    </a:cubicBezTo>
                    <a:cubicBezTo>
                      <a:pt x="1025" y="764"/>
                      <a:pt x="1073" y="288"/>
                      <a:pt x="716" y="57"/>
                    </a:cubicBezTo>
                    <a:cubicBezTo>
                      <a:pt x="645" y="18"/>
                      <a:pt x="578" y="1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5534662" y="1172136"/>
                <a:ext cx="54147" cy="33862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823" extrusionOk="0">
                    <a:moveTo>
                      <a:pt x="779" y="130"/>
                    </a:moveTo>
                    <a:cubicBezTo>
                      <a:pt x="816" y="142"/>
                      <a:pt x="806" y="150"/>
                      <a:pt x="781" y="150"/>
                    </a:cubicBezTo>
                    <a:cubicBezTo>
                      <a:pt x="777" y="150"/>
                      <a:pt x="771" y="150"/>
                      <a:pt x="765" y="149"/>
                    </a:cubicBezTo>
                    <a:lnTo>
                      <a:pt x="765" y="149"/>
                    </a:lnTo>
                    <a:cubicBezTo>
                      <a:pt x="766" y="132"/>
                      <a:pt x="774" y="130"/>
                      <a:pt x="779" y="130"/>
                    </a:cubicBezTo>
                    <a:close/>
                    <a:moveTo>
                      <a:pt x="628" y="139"/>
                    </a:moveTo>
                    <a:cubicBezTo>
                      <a:pt x="647" y="139"/>
                      <a:pt x="667" y="144"/>
                      <a:pt x="690" y="157"/>
                    </a:cubicBezTo>
                    <a:cubicBezTo>
                      <a:pt x="710" y="177"/>
                      <a:pt x="729" y="192"/>
                      <a:pt x="747" y="203"/>
                    </a:cubicBezTo>
                    <a:lnTo>
                      <a:pt x="747" y="203"/>
                    </a:lnTo>
                    <a:cubicBezTo>
                      <a:pt x="734" y="400"/>
                      <a:pt x="715" y="611"/>
                      <a:pt x="508" y="611"/>
                    </a:cubicBezTo>
                    <a:cubicBezTo>
                      <a:pt x="503" y="611"/>
                      <a:pt x="497" y="610"/>
                      <a:pt x="490" y="610"/>
                    </a:cubicBezTo>
                    <a:cubicBezTo>
                      <a:pt x="426" y="598"/>
                      <a:pt x="367" y="541"/>
                      <a:pt x="373" y="477"/>
                    </a:cubicBezTo>
                    <a:cubicBezTo>
                      <a:pt x="376" y="409"/>
                      <a:pt x="428" y="385"/>
                      <a:pt x="445" y="360"/>
                    </a:cubicBezTo>
                    <a:cubicBezTo>
                      <a:pt x="483" y="301"/>
                      <a:pt x="526" y="139"/>
                      <a:pt x="628" y="139"/>
                    </a:cubicBezTo>
                    <a:close/>
                    <a:moveTo>
                      <a:pt x="794" y="0"/>
                    </a:moveTo>
                    <a:cubicBezTo>
                      <a:pt x="785" y="0"/>
                      <a:pt x="777" y="0"/>
                      <a:pt x="767" y="1"/>
                    </a:cubicBezTo>
                    <a:cubicBezTo>
                      <a:pt x="758" y="44"/>
                      <a:pt x="754" y="94"/>
                      <a:pt x="750" y="146"/>
                    </a:cubicBezTo>
                    <a:lnTo>
                      <a:pt x="750" y="146"/>
                    </a:lnTo>
                    <a:cubicBezTo>
                      <a:pt x="735" y="143"/>
                      <a:pt x="719" y="136"/>
                      <a:pt x="709" y="126"/>
                    </a:cubicBezTo>
                    <a:cubicBezTo>
                      <a:pt x="604" y="68"/>
                      <a:pt x="509" y="43"/>
                      <a:pt x="429" y="43"/>
                    </a:cubicBezTo>
                    <a:cubicBezTo>
                      <a:pt x="84" y="43"/>
                      <a:pt x="1" y="498"/>
                      <a:pt x="440" y="726"/>
                    </a:cubicBezTo>
                    <a:cubicBezTo>
                      <a:pt x="525" y="794"/>
                      <a:pt x="611" y="823"/>
                      <a:pt x="692" y="823"/>
                    </a:cubicBezTo>
                    <a:cubicBezTo>
                      <a:pt x="1055" y="823"/>
                      <a:pt x="1315" y="253"/>
                      <a:pt x="899" y="32"/>
                    </a:cubicBezTo>
                    <a:lnTo>
                      <a:pt x="899" y="32"/>
                    </a:lnTo>
                    <a:lnTo>
                      <a:pt x="899" y="34"/>
                    </a:lnTo>
                    <a:lnTo>
                      <a:pt x="899" y="34"/>
                    </a:lnTo>
                    <a:cubicBezTo>
                      <a:pt x="876" y="13"/>
                      <a:pt x="842" y="0"/>
                      <a:pt x="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5633533" y="1149794"/>
                <a:ext cx="44683" cy="3234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86" extrusionOk="0">
                    <a:moveTo>
                      <a:pt x="202" y="348"/>
                    </a:moveTo>
                    <a:lnTo>
                      <a:pt x="202" y="355"/>
                    </a:lnTo>
                    <a:cubicBezTo>
                      <a:pt x="202" y="353"/>
                      <a:pt x="202" y="350"/>
                      <a:pt x="202" y="348"/>
                    </a:cubicBezTo>
                    <a:close/>
                    <a:moveTo>
                      <a:pt x="965" y="123"/>
                    </a:moveTo>
                    <a:cubicBezTo>
                      <a:pt x="988" y="123"/>
                      <a:pt x="1015" y="201"/>
                      <a:pt x="1000" y="227"/>
                    </a:cubicBezTo>
                    <a:cubicBezTo>
                      <a:pt x="977" y="322"/>
                      <a:pt x="873" y="378"/>
                      <a:pt x="784" y="389"/>
                    </a:cubicBezTo>
                    <a:cubicBezTo>
                      <a:pt x="705" y="395"/>
                      <a:pt x="638" y="401"/>
                      <a:pt x="575" y="401"/>
                    </a:cubicBezTo>
                    <a:cubicBezTo>
                      <a:pt x="456" y="401"/>
                      <a:pt x="355" y="377"/>
                      <a:pt x="224" y="277"/>
                    </a:cubicBezTo>
                    <a:lnTo>
                      <a:pt x="224" y="277"/>
                    </a:lnTo>
                    <a:cubicBezTo>
                      <a:pt x="257" y="217"/>
                      <a:pt x="326" y="174"/>
                      <a:pt x="396" y="174"/>
                    </a:cubicBezTo>
                    <a:cubicBezTo>
                      <a:pt x="410" y="174"/>
                      <a:pt x="423" y="176"/>
                      <a:pt x="436" y="179"/>
                    </a:cubicBezTo>
                    <a:cubicBezTo>
                      <a:pt x="535" y="201"/>
                      <a:pt x="592" y="287"/>
                      <a:pt x="656" y="343"/>
                    </a:cubicBezTo>
                    <a:lnTo>
                      <a:pt x="939" y="261"/>
                    </a:lnTo>
                    <a:cubicBezTo>
                      <a:pt x="926" y="259"/>
                      <a:pt x="906" y="186"/>
                      <a:pt x="957" y="136"/>
                    </a:cubicBezTo>
                    <a:lnTo>
                      <a:pt x="957" y="136"/>
                    </a:lnTo>
                    <a:lnTo>
                      <a:pt x="949" y="137"/>
                    </a:lnTo>
                    <a:cubicBezTo>
                      <a:pt x="954" y="127"/>
                      <a:pt x="959" y="123"/>
                      <a:pt x="965" y="123"/>
                    </a:cubicBezTo>
                    <a:close/>
                    <a:moveTo>
                      <a:pt x="611" y="0"/>
                    </a:moveTo>
                    <a:cubicBezTo>
                      <a:pt x="545" y="0"/>
                      <a:pt x="479" y="14"/>
                      <a:pt x="422" y="38"/>
                    </a:cubicBezTo>
                    <a:cubicBezTo>
                      <a:pt x="278" y="90"/>
                      <a:pt x="125" y="130"/>
                      <a:pt x="0" y="269"/>
                    </a:cubicBezTo>
                    <a:cubicBezTo>
                      <a:pt x="5" y="554"/>
                      <a:pt x="264" y="785"/>
                      <a:pt x="548" y="785"/>
                    </a:cubicBezTo>
                    <a:cubicBezTo>
                      <a:pt x="567" y="785"/>
                      <a:pt x="586" y="784"/>
                      <a:pt x="605" y="782"/>
                    </a:cubicBezTo>
                    <a:cubicBezTo>
                      <a:pt x="895" y="766"/>
                      <a:pt x="1000" y="458"/>
                      <a:pt x="1035" y="236"/>
                    </a:cubicBezTo>
                    <a:cubicBezTo>
                      <a:pt x="1085" y="77"/>
                      <a:pt x="997" y="2"/>
                      <a:pt x="889" y="2"/>
                    </a:cubicBezTo>
                    <a:cubicBezTo>
                      <a:pt x="850" y="2"/>
                      <a:pt x="808" y="12"/>
                      <a:pt x="770" y="31"/>
                    </a:cubicBezTo>
                    <a:lnTo>
                      <a:pt x="770" y="31"/>
                    </a:lnTo>
                    <a:cubicBezTo>
                      <a:pt x="720" y="10"/>
                      <a:pt x="666" y="0"/>
                      <a:pt x="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5731129" y="1112352"/>
                <a:ext cx="41968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96" extrusionOk="0">
                    <a:moveTo>
                      <a:pt x="695" y="293"/>
                    </a:moveTo>
                    <a:lnTo>
                      <a:pt x="695" y="293"/>
                    </a:lnTo>
                    <a:cubicBezTo>
                      <a:pt x="703" y="301"/>
                      <a:pt x="710" y="309"/>
                      <a:pt x="716" y="318"/>
                    </a:cubicBezTo>
                    <a:lnTo>
                      <a:pt x="716" y="318"/>
                    </a:lnTo>
                    <a:lnTo>
                      <a:pt x="695" y="293"/>
                    </a:lnTo>
                    <a:close/>
                    <a:moveTo>
                      <a:pt x="607" y="383"/>
                    </a:moveTo>
                    <a:cubicBezTo>
                      <a:pt x="653" y="383"/>
                      <a:pt x="700" y="385"/>
                      <a:pt x="748" y="389"/>
                    </a:cubicBezTo>
                    <a:lnTo>
                      <a:pt x="748" y="389"/>
                    </a:lnTo>
                    <a:cubicBezTo>
                      <a:pt x="775" y="498"/>
                      <a:pt x="729" y="628"/>
                      <a:pt x="606" y="628"/>
                    </a:cubicBezTo>
                    <a:cubicBezTo>
                      <a:pt x="587" y="628"/>
                      <a:pt x="567" y="625"/>
                      <a:pt x="544" y="618"/>
                    </a:cubicBezTo>
                    <a:cubicBezTo>
                      <a:pt x="379" y="541"/>
                      <a:pt x="293" y="559"/>
                      <a:pt x="115" y="454"/>
                    </a:cubicBezTo>
                    <a:cubicBezTo>
                      <a:pt x="283" y="408"/>
                      <a:pt x="443" y="383"/>
                      <a:pt x="607" y="383"/>
                    </a:cubicBezTo>
                    <a:close/>
                    <a:moveTo>
                      <a:pt x="590" y="0"/>
                    </a:moveTo>
                    <a:cubicBezTo>
                      <a:pt x="340" y="0"/>
                      <a:pt x="89" y="185"/>
                      <a:pt x="80" y="448"/>
                    </a:cubicBezTo>
                    <a:cubicBezTo>
                      <a:pt x="1" y="674"/>
                      <a:pt x="215" y="895"/>
                      <a:pt x="431" y="895"/>
                    </a:cubicBezTo>
                    <a:cubicBezTo>
                      <a:pt x="491" y="895"/>
                      <a:pt x="550" y="878"/>
                      <a:pt x="604" y="840"/>
                    </a:cubicBezTo>
                    <a:cubicBezTo>
                      <a:pt x="790" y="664"/>
                      <a:pt x="1020" y="486"/>
                      <a:pt x="1001" y="207"/>
                    </a:cubicBezTo>
                    <a:lnTo>
                      <a:pt x="993" y="160"/>
                    </a:lnTo>
                    <a:cubicBezTo>
                      <a:pt x="896" y="87"/>
                      <a:pt x="783" y="22"/>
                      <a:pt x="660" y="5"/>
                    </a:cubicBezTo>
                    <a:cubicBezTo>
                      <a:pt x="637" y="2"/>
                      <a:pt x="613" y="0"/>
                      <a:pt x="5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5812514" y="1091903"/>
                <a:ext cx="43285" cy="3970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65" extrusionOk="0">
                    <a:moveTo>
                      <a:pt x="758" y="368"/>
                    </a:moveTo>
                    <a:cubicBezTo>
                      <a:pt x="770" y="368"/>
                      <a:pt x="780" y="400"/>
                      <a:pt x="770" y="440"/>
                    </a:cubicBezTo>
                    <a:cubicBezTo>
                      <a:pt x="754" y="585"/>
                      <a:pt x="645" y="681"/>
                      <a:pt x="524" y="681"/>
                    </a:cubicBezTo>
                    <a:cubicBezTo>
                      <a:pt x="488" y="681"/>
                      <a:pt x="451" y="673"/>
                      <a:pt x="416" y="656"/>
                    </a:cubicBezTo>
                    <a:cubicBezTo>
                      <a:pt x="330" y="610"/>
                      <a:pt x="74" y="655"/>
                      <a:pt x="119" y="461"/>
                    </a:cubicBezTo>
                    <a:cubicBezTo>
                      <a:pt x="151" y="391"/>
                      <a:pt x="213" y="372"/>
                      <a:pt x="284" y="372"/>
                    </a:cubicBezTo>
                    <a:cubicBezTo>
                      <a:pt x="366" y="372"/>
                      <a:pt x="459" y="397"/>
                      <a:pt x="533" y="397"/>
                    </a:cubicBezTo>
                    <a:cubicBezTo>
                      <a:pt x="550" y="397"/>
                      <a:pt x="565" y="395"/>
                      <a:pt x="579" y="392"/>
                    </a:cubicBezTo>
                    <a:cubicBezTo>
                      <a:pt x="603" y="391"/>
                      <a:pt x="646" y="389"/>
                      <a:pt x="683" y="389"/>
                    </a:cubicBezTo>
                    <a:cubicBezTo>
                      <a:pt x="703" y="389"/>
                      <a:pt x="721" y="390"/>
                      <a:pt x="732" y="391"/>
                    </a:cubicBezTo>
                    <a:cubicBezTo>
                      <a:pt x="733" y="392"/>
                      <a:pt x="735" y="392"/>
                      <a:pt x="736" y="392"/>
                    </a:cubicBezTo>
                    <a:cubicBezTo>
                      <a:pt x="745" y="392"/>
                      <a:pt x="742" y="379"/>
                      <a:pt x="753" y="370"/>
                    </a:cubicBezTo>
                    <a:cubicBezTo>
                      <a:pt x="754" y="369"/>
                      <a:pt x="756" y="368"/>
                      <a:pt x="758" y="368"/>
                    </a:cubicBezTo>
                    <a:close/>
                    <a:moveTo>
                      <a:pt x="612" y="1"/>
                    </a:moveTo>
                    <a:cubicBezTo>
                      <a:pt x="359" y="1"/>
                      <a:pt x="145" y="215"/>
                      <a:pt x="85" y="450"/>
                    </a:cubicBezTo>
                    <a:cubicBezTo>
                      <a:pt x="1" y="646"/>
                      <a:pt x="108" y="965"/>
                      <a:pt x="361" y="965"/>
                    </a:cubicBezTo>
                    <a:cubicBezTo>
                      <a:pt x="384" y="965"/>
                      <a:pt x="409" y="962"/>
                      <a:pt x="436" y="956"/>
                    </a:cubicBezTo>
                    <a:cubicBezTo>
                      <a:pt x="568" y="923"/>
                      <a:pt x="645" y="815"/>
                      <a:pt x="713" y="746"/>
                    </a:cubicBezTo>
                    <a:cubicBezTo>
                      <a:pt x="826" y="601"/>
                      <a:pt x="1005" y="571"/>
                      <a:pt x="1042" y="354"/>
                    </a:cubicBezTo>
                    <a:cubicBezTo>
                      <a:pt x="1052" y="164"/>
                      <a:pt x="878" y="52"/>
                      <a:pt x="729" y="16"/>
                    </a:cubicBezTo>
                    <a:cubicBezTo>
                      <a:pt x="689" y="6"/>
                      <a:pt x="650" y="1"/>
                      <a:pt x="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1331;p48">
            <a:extLst>
              <a:ext uri="{FF2B5EF4-FFF2-40B4-BE49-F238E27FC236}">
                <a16:creationId xmlns:a16="http://schemas.microsoft.com/office/drawing/2014/main" id="{0A6D96A3-311C-B41F-5D9E-6F8E5AD4239C}"/>
              </a:ext>
            </a:extLst>
          </p:cNvPr>
          <p:cNvSpPr txBox="1">
            <a:spLocks/>
          </p:cNvSpPr>
          <p:nvPr/>
        </p:nvSpPr>
        <p:spPr>
          <a:xfrm>
            <a:off x="366859" y="2060967"/>
            <a:ext cx="7709869" cy="1809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D5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EEECD5"/>
                </a:solidFill>
                <a:effectLst/>
                <a:uLnTx/>
                <a:uFillTx/>
                <a:latin typeface="Allerta"/>
                <a:sym typeface="Allerta"/>
              </a:rPr>
              <a:t>Regra da lancha (ou carne);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D5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EEECD5"/>
                </a:solidFill>
                <a:effectLst/>
                <a:uLnTx/>
                <a:uFillTx/>
                <a:latin typeface="Allerta"/>
                <a:sym typeface="Allerta"/>
              </a:rPr>
              <a:t>Regra "pra trás“;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D5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EEECD5"/>
                </a:solidFill>
                <a:effectLst/>
                <a:uLnTx/>
                <a:uFillTx/>
                <a:latin typeface="Allerta"/>
                <a:sym typeface="Allerta"/>
              </a:rPr>
              <a:t>Vitória Betes;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D5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EEECD5"/>
                </a:solidFill>
                <a:effectLst/>
                <a:uLnTx/>
                <a:uFillTx/>
                <a:latin typeface="Allerta"/>
                <a:sym typeface="Allerta"/>
              </a:rPr>
              <a:t>Pedido de "pátio" ou "bolinha perdida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EEECD5"/>
                </a:solidFill>
                <a:effectLst/>
                <a:uLnTx/>
                <a:uFillTx/>
                <a:latin typeface="Allerta"/>
                <a:sym typeface="Allerta"/>
              </a:rPr>
              <a:t>"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148ED12-1082-A408-1F83-6553E1A66C31}"/>
              </a:ext>
            </a:extLst>
          </p:cNvPr>
          <p:cNvSpPr/>
          <p:nvPr/>
        </p:nvSpPr>
        <p:spPr>
          <a:xfrm>
            <a:off x="5501640" y="0"/>
            <a:ext cx="3642360" cy="351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7CE660-3CF7-71A2-1A87-FAAC796D8E13}"/>
              </a:ext>
            </a:extLst>
          </p:cNvPr>
          <p:cNvSpPr/>
          <p:nvPr/>
        </p:nvSpPr>
        <p:spPr>
          <a:xfrm>
            <a:off x="-43891" y="4848711"/>
            <a:ext cx="9231782" cy="364903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te-ombro – Wikipédia, a enciclopédia livre">
            <a:extLst>
              <a:ext uri="{FF2B5EF4-FFF2-40B4-BE49-F238E27FC236}">
                <a16:creationId xmlns:a16="http://schemas.microsoft.com/office/drawing/2014/main" id="{EEA109E1-121A-7935-2EE1-7B412929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87" y="699059"/>
            <a:ext cx="7714426" cy="374538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275ABEB-5AD4-6F12-BC56-C1B16CA76A61}"/>
              </a:ext>
            </a:extLst>
          </p:cNvPr>
          <p:cNvSpPr/>
          <p:nvPr/>
        </p:nvSpPr>
        <p:spPr>
          <a:xfrm>
            <a:off x="5574182" y="0"/>
            <a:ext cx="3569818" cy="351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9AD5A3-5985-3007-218B-CE94FEA9315C}"/>
              </a:ext>
            </a:extLst>
          </p:cNvPr>
          <p:cNvSpPr/>
          <p:nvPr/>
        </p:nvSpPr>
        <p:spPr>
          <a:xfrm>
            <a:off x="0" y="4792370"/>
            <a:ext cx="9231782" cy="224649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9"/>
          <p:cNvSpPr txBox="1">
            <a:spLocks noGrp="1"/>
          </p:cNvSpPr>
          <p:nvPr>
            <p:ph type="subTitle" idx="1"/>
          </p:nvPr>
        </p:nvSpPr>
        <p:spPr>
          <a:xfrm>
            <a:off x="1698955" y="863650"/>
            <a:ext cx="5746090" cy="3416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Jumble" panose="02000503000000020004" pitchFamily="2" charset="0"/>
              </a:rPr>
              <a:t>OBRIGADO PELA ATENÇÃO!!!</a:t>
            </a:r>
            <a:endParaRPr sz="7200" dirty="0">
              <a:latin typeface="Jumble" panose="02000503000000020004" pitchFamily="2" charset="0"/>
            </a:endParaRPr>
          </a:p>
        </p:txBody>
      </p:sp>
      <p:grpSp>
        <p:nvGrpSpPr>
          <p:cNvPr id="4" name="Google Shape;1598;p49">
            <a:extLst>
              <a:ext uri="{FF2B5EF4-FFF2-40B4-BE49-F238E27FC236}">
                <a16:creationId xmlns:a16="http://schemas.microsoft.com/office/drawing/2014/main" id="{0AED7BB8-FEAF-B2AE-74CE-DFFEABAF2049}"/>
              </a:ext>
            </a:extLst>
          </p:cNvPr>
          <p:cNvGrpSpPr/>
          <p:nvPr/>
        </p:nvGrpSpPr>
        <p:grpSpPr>
          <a:xfrm>
            <a:off x="501373" y="862670"/>
            <a:ext cx="1187667" cy="1226253"/>
            <a:chOff x="5660775" y="3614075"/>
            <a:chExt cx="1450200" cy="1409925"/>
          </a:xfrm>
        </p:grpSpPr>
        <p:sp>
          <p:nvSpPr>
            <p:cNvPr id="5" name="Google Shape;1599;p49">
              <a:extLst>
                <a:ext uri="{FF2B5EF4-FFF2-40B4-BE49-F238E27FC236}">
                  <a16:creationId xmlns:a16="http://schemas.microsoft.com/office/drawing/2014/main" id="{169E8928-C2DA-82A0-A4BE-A6F402EFA36E}"/>
                </a:ext>
              </a:extLst>
            </p:cNvPr>
            <p:cNvSpPr/>
            <p:nvPr/>
          </p:nvSpPr>
          <p:spPr>
            <a:xfrm>
              <a:off x="6453800" y="4489750"/>
              <a:ext cx="35150" cy="26825"/>
            </a:xfrm>
            <a:custGeom>
              <a:avLst/>
              <a:gdLst/>
              <a:ahLst/>
              <a:cxnLst/>
              <a:rect l="l" t="t" r="r" b="b"/>
              <a:pathLst>
                <a:path w="1406" h="1073" extrusionOk="0">
                  <a:moveTo>
                    <a:pt x="74" y="0"/>
                  </a:moveTo>
                  <a:cubicBezTo>
                    <a:pt x="37" y="0"/>
                    <a:pt x="37" y="37"/>
                    <a:pt x="0" y="37"/>
                  </a:cubicBezTo>
                  <a:cubicBezTo>
                    <a:pt x="0" y="74"/>
                    <a:pt x="0" y="111"/>
                    <a:pt x="37" y="148"/>
                  </a:cubicBezTo>
                  <a:lnTo>
                    <a:pt x="74" y="185"/>
                  </a:lnTo>
                  <a:lnTo>
                    <a:pt x="444" y="444"/>
                  </a:lnTo>
                  <a:cubicBezTo>
                    <a:pt x="518" y="481"/>
                    <a:pt x="592" y="555"/>
                    <a:pt x="666" y="592"/>
                  </a:cubicBezTo>
                  <a:cubicBezTo>
                    <a:pt x="740" y="666"/>
                    <a:pt x="814" y="703"/>
                    <a:pt x="888" y="777"/>
                  </a:cubicBezTo>
                  <a:lnTo>
                    <a:pt x="1220" y="1035"/>
                  </a:lnTo>
                  <a:lnTo>
                    <a:pt x="1294" y="1072"/>
                  </a:lnTo>
                  <a:lnTo>
                    <a:pt x="1331" y="1072"/>
                  </a:lnTo>
                  <a:cubicBezTo>
                    <a:pt x="1331" y="1072"/>
                    <a:pt x="1368" y="1072"/>
                    <a:pt x="1368" y="1035"/>
                  </a:cubicBezTo>
                  <a:cubicBezTo>
                    <a:pt x="1405" y="1035"/>
                    <a:pt x="1405" y="998"/>
                    <a:pt x="1405" y="962"/>
                  </a:cubicBezTo>
                  <a:lnTo>
                    <a:pt x="1331" y="888"/>
                  </a:lnTo>
                  <a:lnTo>
                    <a:pt x="1331" y="851"/>
                  </a:lnTo>
                  <a:cubicBezTo>
                    <a:pt x="1294" y="851"/>
                    <a:pt x="1257" y="777"/>
                    <a:pt x="1220" y="740"/>
                  </a:cubicBezTo>
                  <a:lnTo>
                    <a:pt x="1220" y="703"/>
                  </a:lnTo>
                  <a:cubicBezTo>
                    <a:pt x="1146" y="666"/>
                    <a:pt x="1110" y="592"/>
                    <a:pt x="1036" y="555"/>
                  </a:cubicBezTo>
                  <a:cubicBezTo>
                    <a:pt x="999" y="481"/>
                    <a:pt x="888" y="444"/>
                    <a:pt x="814" y="370"/>
                  </a:cubicBezTo>
                  <a:cubicBezTo>
                    <a:pt x="740" y="296"/>
                    <a:pt x="666" y="259"/>
                    <a:pt x="555" y="222"/>
                  </a:cubicBezTo>
                  <a:cubicBezTo>
                    <a:pt x="518" y="185"/>
                    <a:pt x="444" y="148"/>
                    <a:pt x="370" y="111"/>
                  </a:cubicBezTo>
                  <a:lnTo>
                    <a:pt x="333" y="111"/>
                  </a:lnTo>
                  <a:cubicBezTo>
                    <a:pt x="296" y="74"/>
                    <a:pt x="259" y="74"/>
                    <a:pt x="185" y="37"/>
                  </a:cubicBezTo>
                  <a:lnTo>
                    <a:pt x="148" y="3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0;p49">
              <a:extLst>
                <a:ext uri="{FF2B5EF4-FFF2-40B4-BE49-F238E27FC236}">
                  <a16:creationId xmlns:a16="http://schemas.microsoft.com/office/drawing/2014/main" id="{486B8D1A-DA11-2FB2-403D-AF351D9B9B56}"/>
                </a:ext>
              </a:extLst>
            </p:cNvPr>
            <p:cNvSpPr/>
            <p:nvPr/>
          </p:nvSpPr>
          <p:spPr>
            <a:xfrm>
              <a:off x="6486150" y="4421350"/>
              <a:ext cx="35150" cy="32375"/>
            </a:xfrm>
            <a:custGeom>
              <a:avLst/>
              <a:gdLst/>
              <a:ahLst/>
              <a:cxnLst/>
              <a:rect l="l" t="t" r="r" b="b"/>
              <a:pathLst>
                <a:path w="1406" h="1295" extrusionOk="0">
                  <a:moveTo>
                    <a:pt x="74" y="0"/>
                  </a:moveTo>
                  <a:cubicBezTo>
                    <a:pt x="74" y="0"/>
                    <a:pt x="37" y="0"/>
                    <a:pt x="37" y="37"/>
                  </a:cubicBezTo>
                  <a:cubicBezTo>
                    <a:pt x="0" y="74"/>
                    <a:pt x="0" y="111"/>
                    <a:pt x="37" y="148"/>
                  </a:cubicBezTo>
                  <a:lnTo>
                    <a:pt x="74" y="185"/>
                  </a:lnTo>
                  <a:lnTo>
                    <a:pt x="222" y="333"/>
                  </a:lnTo>
                  <a:lnTo>
                    <a:pt x="407" y="518"/>
                  </a:lnTo>
                  <a:cubicBezTo>
                    <a:pt x="481" y="555"/>
                    <a:pt x="555" y="629"/>
                    <a:pt x="629" y="703"/>
                  </a:cubicBezTo>
                  <a:cubicBezTo>
                    <a:pt x="703" y="777"/>
                    <a:pt x="777" y="851"/>
                    <a:pt x="851" y="925"/>
                  </a:cubicBezTo>
                  <a:lnTo>
                    <a:pt x="1036" y="1110"/>
                  </a:lnTo>
                  <a:lnTo>
                    <a:pt x="1183" y="1220"/>
                  </a:lnTo>
                  <a:lnTo>
                    <a:pt x="1257" y="1294"/>
                  </a:lnTo>
                  <a:lnTo>
                    <a:pt x="1368" y="1294"/>
                  </a:lnTo>
                  <a:cubicBezTo>
                    <a:pt x="1368" y="1257"/>
                    <a:pt x="1405" y="1220"/>
                    <a:pt x="1368" y="1184"/>
                  </a:cubicBezTo>
                  <a:lnTo>
                    <a:pt x="1331" y="1110"/>
                  </a:lnTo>
                  <a:lnTo>
                    <a:pt x="1294" y="1073"/>
                  </a:lnTo>
                  <a:cubicBezTo>
                    <a:pt x="1294" y="1036"/>
                    <a:pt x="1257" y="999"/>
                    <a:pt x="1220" y="962"/>
                  </a:cubicBezTo>
                  <a:lnTo>
                    <a:pt x="1183" y="925"/>
                  </a:lnTo>
                  <a:cubicBezTo>
                    <a:pt x="1146" y="851"/>
                    <a:pt x="1109" y="814"/>
                    <a:pt x="1036" y="740"/>
                  </a:cubicBezTo>
                  <a:cubicBezTo>
                    <a:pt x="962" y="666"/>
                    <a:pt x="888" y="592"/>
                    <a:pt x="814" y="518"/>
                  </a:cubicBezTo>
                  <a:cubicBezTo>
                    <a:pt x="740" y="444"/>
                    <a:pt x="666" y="370"/>
                    <a:pt x="592" y="296"/>
                  </a:cubicBezTo>
                  <a:cubicBezTo>
                    <a:pt x="518" y="259"/>
                    <a:pt x="444" y="222"/>
                    <a:pt x="407" y="148"/>
                  </a:cubicBezTo>
                  <a:lnTo>
                    <a:pt x="370" y="148"/>
                  </a:lnTo>
                  <a:cubicBezTo>
                    <a:pt x="296" y="111"/>
                    <a:pt x="259" y="111"/>
                    <a:pt x="222" y="74"/>
                  </a:cubicBezTo>
                  <a:lnTo>
                    <a:pt x="185" y="3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1;p49">
              <a:extLst>
                <a:ext uri="{FF2B5EF4-FFF2-40B4-BE49-F238E27FC236}">
                  <a16:creationId xmlns:a16="http://schemas.microsoft.com/office/drawing/2014/main" id="{2EB58AC4-05BC-7F0E-8AE9-C4BA390B4FD5}"/>
                </a:ext>
              </a:extLst>
            </p:cNvPr>
            <p:cNvSpPr/>
            <p:nvPr/>
          </p:nvSpPr>
          <p:spPr>
            <a:xfrm>
              <a:off x="6426075" y="4558150"/>
              <a:ext cx="48075" cy="21275"/>
            </a:xfrm>
            <a:custGeom>
              <a:avLst/>
              <a:gdLst/>
              <a:ahLst/>
              <a:cxnLst/>
              <a:rect l="l" t="t" r="r" b="b"/>
              <a:pathLst>
                <a:path w="1923" h="851" extrusionOk="0">
                  <a:moveTo>
                    <a:pt x="74" y="0"/>
                  </a:moveTo>
                  <a:cubicBezTo>
                    <a:pt x="37" y="0"/>
                    <a:pt x="37" y="37"/>
                    <a:pt x="0" y="74"/>
                  </a:cubicBezTo>
                  <a:cubicBezTo>
                    <a:pt x="0" y="111"/>
                    <a:pt x="37" y="148"/>
                    <a:pt x="74" y="148"/>
                  </a:cubicBezTo>
                  <a:lnTo>
                    <a:pt x="148" y="185"/>
                  </a:lnTo>
                  <a:lnTo>
                    <a:pt x="629" y="370"/>
                  </a:lnTo>
                  <a:cubicBezTo>
                    <a:pt x="740" y="407"/>
                    <a:pt x="851" y="444"/>
                    <a:pt x="961" y="481"/>
                  </a:cubicBezTo>
                  <a:cubicBezTo>
                    <a:pt x="1035" y="518"/>
                    <a:pt x="1146" y="555"/>
                    <a:pt x="1257" y="592"/>
                  </a:cubicBezTo>
                  <a:lnTo>
                    <a:pt x="1738" y="813"/>
                  </a:lnTo>
                  <a:lnTo>
                    <a:pt x="1812" y="850"/>
                  </a:lnTo>
                  <a:lnTo>
                    <a:pt x="1849" y="850"/>
                  </a:lnTo>
                  <a:cubicBezTo>
                    <a:pt x="1849" y="850"/>
                    <a:pt x="1886" y="813"/>
                    <a:pt x="1886" y="813"/>
                  </a:cubicBezTo>
                  <a:cubicBezTo>
                    <a:pt x="1923" y="777"/>
                    <a:pt x="1923" y="740"/>
                    <a:pt x="1886" y="703"/>
                  </a:cubicBezTo>
                  <a:lnTo>
                    <a:pt x="1812" y="666"/>
                  </a:lnTo>
                  <a:lnTo>
                    <a:pt x="1775" y="629"/>
                  </a:lnTo>
                  <a:cubicBezTo>
                    <a:pt x="1738" y="592"/>
                    <a:pt x="1701" y="555"/>
                    <a:pt x="1627" y="518"/>
                  </a:cubicBezTo>
                  <a:lnTo>
                    <a:pt x="1590" y="481"/>
                  </a:lnTo>
                  <a:cubicBezTo>
                    <a:pt x="1553" y="444"/>
                    <a:pt x="1442" y="407"/>
                    <a:pt x="1368" y="370"/>
                  </a:cubicBezTo>
                  <a:cubicBezTo>
                    <a:pt x="1257" y="296"/>
                    <a:pt x="1146" y="259"/>
                    <a:pt x="1035" y="222"/>
                  </a:cubicBezTo>
                  <a:cubicBezTo>
                    <a:pt x="925" y="185"/>
                    <a:pt x="814" y="111"/>
                    <a:pt x="703" y="111"/>
                  </a:cubicBezTo>
                  <a:cubicBezTo>
                    <a:pt x="592" y="74"/>
                    <a:pt x="518" y="74"/>
                    <a:pt x="444" y="37"/>
                  </a:cubicBezTo>
                  <a:lnTo>
                    <a:pt x="407" y="37"/>
                  </a:lnTo>
                  <a:cubicBezTo>
                    <a:pt x="333" y="37"/>
                    <a:pt x="259" y="37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2;p49">
              <a:extLst>
                <a:ext uri="{FF2B5EF4-FFF2-40B4-BE49-F238E27FC236}">
                  <a16:creationId xmlns:a16="http://schemas.microsoft.com/office/drawing/2014/main" id="{05A9EE9F-F352-7C42-B706-948A8B778EE5}"/>
                </a:ext>
              </a:extLst>
            </p:cNvPr>
            <p:cNvSpPr/>
            <p:nvPr/>
          </p:nvSpPr>
          <p:spPr>
            <a:xfrm>
              <a:off x="6142325" y="3656050"/>
              <a:ext cx="41600" cy="33300"/>
            </a:xfrm>
            <a:custGeom>
              <a:avLst/>
              <a:gdLst/>
              <a:ahLst/>
              <a:cxnLst/>
              <a:rect l="l" t="t" r="r" b="b"/>
              <a:pathLst>
                <a:path w="1664" h="1332" extrusionOk="0">
                  <a:moveTo>
                    <a:pt x="1553" y="1"/>
                  </a:moveTo>
                  <a:cubicBezTo>
                    <a:pt x="703" y="1"/>
                    <a:pt x="222" y="629"/>
                    <a:pt x="0" y="999"/>
                  </a:cubicBezTo>
                  <a:cubicBezTo>
                    <a:pt x="0" y="999"/>
                    <a:pt x="0" y="1036"/>
                    <a:pt x="0" y="1073"/>
                  </a:cubicBezTo>
                  <a:cubicBezTo>
                    <a:pt x="0" y="1110"/>
                    <a:pt x="37" y="1110"/>
                    <a:pt x="74" y="1110"/>
                  </a:cubicBezTo>
                  <a:lnTo>
                    <a:pt x="296" y="1110"/>
                  </a:lnTo>
                  <a:cubicBezTo>
                    <a:pt x="407" y="1110"/>
                    <a:pt x="555" y="1110"/>
                    <a:pt x="666" y="1147"/>
                  </a:cubicBezTo>
                  <a:cubicBezTo>
                    <a:pt x="814" y="1184"/>
                    <a:pt x="925" y="1258"/>
                    <a:pt x="1072" y="1332"/>
                  </a:cubicBezTo>
                  <a:lnTo>
                    <a:pt x="1146" y="1332"/>
                  </a:lnTo>
                  <a:cubicBezTo>
                    <a:pt x="1183" y="1332"/>
                    <a:pt x="1183" y="1332"/>
                    <a:pt x="1183" y="1295"/>
                  </a:cubicBezTo>
                  <a:cubicBezTo>
                    <a:pt x="1183" y="1295"/>
                    <a:pt x="1553" y="333"/>
                    <a:pt x="1627" y="112"/>
                  </a:cubicBezTo>
                  <a:cubicBezTo>
                    <a:pt x="1664" y="75"/>
                    <a:pt x="1627" y="38"/>
                    <a:pt x="1627" y="38"/>
                  </a:cubicBezTo>
                  <a:cubicBezTo>
                    <a:pt x="1627" y="1"/>
                    <a:pt x="1590" y="1"/>
                    <a:pt x="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3;p49">
              <a:extLst>
                <a:ext uri="{FF2B5EF4-FFF2-40B4-BE49-F238E27FC236}">
                  <a16:creationId xmlns:a16="http://schemas.microsoft.com/office/drawing/2014/main" id="{F92DC4E8-FC9C-B3DC-8B82-0E6574346867}"/>
                </a:ext>
              </a:extLst>
            </p:cNvPr>
            <p:cNvSpPr/>
            <p:nvPr/>
          </p:nvSpPr>
          <p:spPr>
            <a:xfrm>
              <a:off x="6499075" y="4257750"/>
              <a:ext cx="109100" cy="146975"/>
            </a:xfrm>
            <a:custGeom>
              <a:avLst/>
              <a:gdLst/>
              <a:ahLst/>
              <a:cxnLst/>
              <a:rect l="l" t="t" r="r" b="b"/>
              <a:pathLst>
                <a:path w="4364" h="5879" extrusionOk="0">
                  <a:moveTo>
                    <a:pt x="4216" y="1"/>
                  </a:moveTo>
                  <a:lnTo>
                    <a:pt x="3994" y="222"/>
                  </a:lnTo>
                  <a:lnTo>
                    <a:pt x="3920" y="259"/>
                  </a:lnTo>
                  <a:cubicBezTo>
                    <a:pt x="3772" y="407"/>
                    <a:pt x="3587" y="592"/>
                    <a:pt x="3402" y="777"/>
                  </a:cubicBezTo>
                  <a:cubicBezTo>
                    <a:pt x="3106" y="1073"/>
                    <a:pt x="2885" y="1369"/>
                    <a:pt x="2626" y="1664"/>
                  </a:cubicBezTo>
                  <a:cubicBezTo>
                    <a:pt x="2367" y="1960"/>
                    <a:pt x="2108" y="2330"/>
                    <a:pt x="1813" y="2699"/>
                  </a:cubicBezTo>
                  <a:cubicBezTo>
                    <a:pt x="1554" y="3069"/>
                    <a:pt x="1295" y="3439"/>
                    <a:pt x="1073" y="3772"/>
                  </a:cubicBezTo>
                  <a:cubicBezTo>
                    <a:pt x="888" y="4104"/>
                    <a:pt x="703" y="4437"/>
                    <a:pt x="519" y="4770"/>
                  </a:cubicBezTo>
                  <a:cubicBezTo>
                    <a:pt x="371" y="5029"/>
                    <a:pt x="260" y="5250"/>
                    <a:pt x="149" y="5435"/>
                  </a:cubicBezTo>
                  <a:lnTo>
                    <a:pt x="149" y="5509"/>
                  </a:lnTo>
                  <a:lnTo>
                    <a:pt x="1" y="5768"/>
                  </a:lnTo>
                  <a:cubicBezTo>
                    <a:pt x="1" y="5805"/>
                    <a:pt x="1" y="5842"/>
                    <a:pt x="38" y="5879"/>
                  </a:cubicBezTo>
                  <a:lnTo>
                    <a:pt x="75" y="5879"/>
                  </a:lnTo>
                  <a:cubicBezTo>
                    <a:pt x="112" y="5879"/>
                    <a:pt x="112" y="5879"/>
                    <a:pt x="149" y="5842"/>
                  </a:cubicBezTo>
                  <a:lnTo>
                    <a:pt x="297" y="5583"/>
                  </a:lnTo>
                  <a:cubicBezTo>
                    <a:pt x="371" y="5398"/>
                    <a:pt x="519" y="5177"/>
                    <a:pt x="703" y="4881"/>
                  </a:cubicBezTo>
                  <a:cubicBezTo>
                    <a:pt x="851" y="4659"/>
                    <a:pt x="999" y="4400"/>
                    <a:pt x="1184" y="4141"/>
                  </a:cubicBezTo>
                  <a:lnTo>
                    <a:pt x="1295" y="3920"/>
                  </a:lnTo>
                  <a:cubicBezTo>
                    <a:pt x="1554" y="3587"/>
                    <a:pt x="1776" y="3217"/>
                    <a:pt x="2071" y="2847"/>
                  </a:cubicBezTo>
                  <a:cubicBezTo>
                    <a:pt x="2330" y="2515"/>
                    <a:pt x="2589" y="2145"/>
                    <a:pt x="2848" y="1812"/>
                  </a:cubicBezTo>
                  <a:lnTo>
                    <a:pt x="2996" y="1627"/>
                  </a:lnTo>
                  <a:cubicBezTo>
                    <a:pt x="3217" y="1369"/>
                    <a:pt x="3402" y="1147"/>
                    <a:pt x="3587" y="962"/>
                  </a:cubicBezTo>
                  <a:cubicBezTo>
                    <a:pt x="3809" y="703"/>
                    <a:pt x="3994" y="481"/>
                    <a:pt x="4105" y="333"/>
                  </a:cubicBezTo>
                  <a:lnTo>
                    <a:pt x="4327" y="112"/>
                  </a:lnTo>
                  <a:cubicBezTo>
                    <a:pt x="4363" y="75"/>
                    <a:pt x="4363" y="38"/>
                    <a:pt x="4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4;p49">
              <a:extLst>
                <a:ext uri="{FF2B5EF4-FFF2-40B4-BE49-F238E27FC236}">
                  <a16:creationId xmlns:a16="http://schemas.microsoft.com/office/drawing/2014/main" id="{B5D31CFF-11AB-EB04-0D44-B138DA3AF122}"/>
                </a:ext>
              </a:extLst>
            </p:cNvPr>
            <p:cNvSpPr/>
            <p:nvPr/>
          </p:nvSpPr>
          <p:spPr>
            <a:xfrm>
              <a:off x="6392800" y="4470325"/>
              <a:ext cx="27750" cy="11125"/>
            </a:xfrm>
            <a:custGeom>
              <a:avLst/>
              <a:gdLst/>
              <a:ahLst/>
              <a:cxnLst/>
              <a:rect l="l" t="t" r="r" b="b"/>
              <a:pathLst>
                <a:path w="1110" h="445" extrusionOk="0">
                  <a:moveTo>
                    <a:pt x="74" y="1"/>
                  </a:moveTo>
                  <a:cubicBezTo>
                    <a:pt x="37" y="1"/>
                    <a:pt x="0" y="38"/>
                    <a:pt x="0" y="75"/>
                  </a:cubicBezTo>
                  <a:cubicBezTo>
                    <a:pt x="0" y="112"/>
                    <a:pt x="0" y="149"/>
                    <a:pt x="0" y="149"/>
                  </a:cubicBezTo>
                  <a:lnTo>
                    <a:pt x="37" y="186"/>
                  </a:lnTo>
                  <a:lnTo>
                    <a:pt x="74" y="186"/>
                  </a:lnTo>
                  <a:cubicBezTo>
                    <a:pt x="111" y="223"/>
                    <a:pt x="148" y="223"/>
                    <a:pt x="148" y="260"/>
                  </a:cubicBezTo>
                  <a:lnTo>
                    <a:pt x="185" y="260"/>
                  </a:lnTo>
                  <a:cubicBezTo>
                    <a:pt x="222" y="297"/>
                    <a:pt x="259" y="297"/>
                    <a:pt x="296" y="334"/>
                  </a:cubicBezTo>
                  <a:lnTo>
                    <a:pt x="481" y="371"/>
                  </a:lnTo>
                  <a:lnTo>
                    <a:pt x="666" y="445"/>
                  </a:lnTo>
                  <a:lnTo>
                    <a:pt x="999" y="445"/>
                  </a:lnTo>
                  <a:cubicBezTo>
                    <a:pt x="1035" y="445"/>
                    <a:pt x="1072" y="408"/>
                    <a:pt x="1072" y="371"/>
                  </a:cubicBezTo>
                  <a:cubicBezTo>
                    <a:pt x="1109" y="334"/>
                    <a:pt x="1072" y="297"/>
                    <a:pt x="1035" y="297"/>
                  </a:cubicBezTo>
                  <a:lnTo>
                    <a:pt x="962" y="260"/>
                  </a:lnTo>
                  <a:cubicBezTo>
                    <a:pt x="962" y="260"/>
                    <a:pt x="925" y="223"/>
                    <a:pt x="888" y="223"/>
                  </a:cubicBezTo>
                  <a:lnTo>
                    <a:pt x="851" y="223"/>
                  </a:lnTo>
                  <a:cubicBezTo>
                    <a:pt x="814" y="186"/>
                    <a:pt x="777" y="186"/>
                    <a:pt x="740" y="186"/>
                  </a:cubicBezTo>
                  <a:lnTo>
                    <a:pt x="592" y="112"/>
                  </a:lnTo>
                  <a:lnTo>
                    <a:pt x="407" y="75"/>
                  </a:lnTo>
                  <a:cubicBezTo>
                    <a:pt x="370" y="75"/>
                    <a:pt x="333" y="38"/>
                    <a:pt x="296" y="38"/>
                  </a:cubicBezTo>
                  <a:lnTo>
                    <a:pt x="148" y="38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05;p49">
              <a:extLst>
                <a:ext uri="{FF2B5EF4-FFF2-40B4-BE49-F238E27FC236}">
                  <a16:creationId xmlns:a16="http://schemas.microsoft.com/office/drawing/2014/main" id="{D0A09656-07E5-C386-D458-89CE9D518F32}"/>
                </a:ext>
              </a:extLst>
            </p:cNvPr>
            <p:cNvSpPr/>
            <p:nvPr/>
          </p:nvSpPr>
          <p:spPr>
            <a:xfrm>
              <a:off x="6669150" y="4063650"/>
              <a:ext cx="247725" cy="128500"/>
            </a:xfrm>
            <a:custGeom>
              <a:avLst/>
              <a:gdLst/>
              <a:ahLst/>
              <a:cxnLst/>
              <a:rect l="l" t="t" r="r" b="b"/>
              <a:pathLst>
                <a:path w="9909" h="5140" extrusionOk="0">
                  <a:moveTo>
                    <a:pt x="9798" y="1"/>
                  </a:moveTo>
                  <a:lnTo>
                    <a:pt x="9354" y="75"/>
                  </a:lnTo>
                  <a:cubicBezTo>
                    <a:pt x="9206" y="112"/>
                    <a:pt x="9021" y="186"/>
                    <a:pt x="8800" y="223"/>
                  </a:cubicBezTo>
                  <a:cubicBezTo>
                    <a:pt x="8541" y="297"/>
                    <a:pt x="8319" y="334"/>
                    <a:pt x="8134" y="407"/>
                  </a:cubicBezTo>
                  <a:cubicBezTo>
                    <a:pt x="7617" y="555"/>
                    <a:pt x="7025" y="777"/>
                    <a:pt x="6433" y="999"/>
                  </a:cubicBezTo>
                  <a:cubicBezTo>
                    <a:pt x="5842" y="1258"/>
                    <a:pt x="5213" y="1554"/>
                    <a:pt x="4585" y="1849"/>
                  </a:cubicBezTo>
                  <a:cubicBezTo>
                    <a:pt x="3993" y="2182"/>
                    <a:pt x="3365" y="2515"/>
                    <a:pt x="2810" y="2848"/>
                  </a:cubicBezTo>
                  <a:cubicBezTo>
                    <a:pt x="2293" y="3217"/>
                    <a:pt x="1775" y="3550"/>
                    <a:pt x="1368" y="3883"/>
                  </a:cubicBezTo>
                  <a:cubicBezTo>
                    <a:pt x="1184" y="4031"/>
                    <a:pt x="999" y="4178"/>
                    <a:pt x="814" y="4326"/>
                  </a:cubicBezTo>
                  <a:cubicBezTo>
                    <a:pt x="666" y="4474"/>
                    <a:pt x="518" y="4585"/>
                    <a:pt x="407" y="4659"/>
                  </a:cubicBezTo>
                  <a:lnTo>
                    <a:pt x="38" y="4992"/>
                  </a:lnTo>
                  <a:cubicBezTo>
                    <a:pt x="1" y="5029"/>
                    <a:pt x="1" y="5066"/>
                    <a:pt x="38" y="5103"/>
                  </a:cubicBezTo>
                  <a:cubicBezTo>
                    <a:pt x="38" y="5103"/>
                    <a:pt x="74" y="5140"/>
                    <a:pt x="111" y="5140"/>
                  </a:cubicBezTo>
                  <a:cubicBezTo>
                    <a:pt x="111" y="5140"/>
                    <a:pt x="148" y="5140"/>
                    <a:pt x="148" y="5103"/>
                  </a:cubicBezTo>
                  <a:lnTo>
                    <a:pt x="518" y="4807"/>
                  </a:lnTo>
                  <a:cubicBezTo>
                    <a:pt x="629" y="4733"/>
                    <a:pt x="777" y="4622"/>
                    <a:pt x="962" y="4474"/>
                  </a:cubicBezTo>
                  <a:cubicBezTo>
                    <a:pt x="1110" y="4363"/>
                    <a:pt x="1295" y="4215"/>
                    <a:pt x="1516" y="4068"/>
                  </a:cubicBezTo>
                  <a:cubicBezTo>
                    <a:pt x="1923" y="3772"/>
                    <a:pt x="2478" y="3402"/>
                    <a:pt x="2958" y="3106"/>
                  </a:cubicBezTo>
                  <a:cubicBezTo>
                    <a:pt x="3513" y="2737"/>
                    <a:pt x="4104" y="2404"/>
                    <a:pt x="4733" y="2108"/>
                  </a:cubicBezTo>
                  <a:cubicBezTo>
                    <a:pt x="5324" y="1775"/>
                    <a:pt x="5953" y="1517"/>
                    <a:pt x="6544" y="1258"/>
                  </a:cubicBezTo>
                  <a:cubicBezTo>
                    <a:pt x="7136" y="1036"/>
                    <a:pt x="7690" y="814"/>
                    <a:pt x="8208" y="629"/>
                  </a:cubicBezTo>
                  <a:cubicBezTo>
                    <a:pt x="8430" y="555"/>
                    <a:pt x="8652" y="481"/>
                    <a:pt x="8874" y="407"/>
                  </a:cubicBezTo>
                  <a:cubicBezTo>
                    <a:pt x="9058" y="370"/>
                    <a:pt x="9243" y="297"/>
                    <a:pt x="9391" y="260"/>
                  </a:cubicBezTo>
                  <a:lnTo>
                    <a:pt x="9835" y="149"/>
                  </a:lnTo>
                  <a:cubicBezTo>
                    <a:pt x="9872" y="112"/>
                    <a:pt x="9909" y="75"/>
                    <a:pt x="9909" y="38"/>
                  </a:cubicBezTo>
                  <a:cubicBezTo>
                    <a:pt x="9872" y="1"/>
                    <a:pt x="9872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06;p49">
              <a:extLst>
                <a:ext uri="{FF2B5EF4-FFF2-40B4-BE49-F238E27FC236}">
                  <a16:creationId xmlns:a16="http://schemas.microsoft.com/office/drawing/2014/main" id="{8009C53A-9895-DFD2-D3E7-2120FBFD231A}"/>
                </a:ext>
              </a:extLst>
            </p:cNvPr>
            <p:cNvSpPr/>
            <p:nvPr/>
          </p:nvSpPr>
          <p:spPr>
            <a:xfrm>
              <a:off x="5881675" y="4173650"/>
              <a:ext cx="76750" cy="114625"/>
            </a:xfrm>
            <a:custGeom>
              <a:avLst/>
              <a:gdLst/>
              <a:ahLst/>
              <a:cxnLst/>
              <a:rect l="l" t="t" r="r" b="b"/>
              <a:pathLst>
                <a:path w="3070" h="4585" extrusionOk="0">
                  <a:moveTo>
                    <a:pt x="2995" y="0"/>
                  </a:moveTo>
                  <a:cubicBezTo>
                    <a:pt x="2958" y="37"/>
                    <a:pt x="2958" y="37"/>
                    <a:pt x="2921" y="37"/>
                  </a:cubicBezTo>
                  <a:lnTo>
                    <a:pt x="2810" y="222"/>
                  </a:lnTo>
                  <a:lnTo>
                    <a:pt x="2441" y="703"/>
                  </a:lnTo>
                  <a:lnTo>
                    <a:pt x="2293" y="925"/>
                  </a:lnTo>
                  <a:cubicBezTo>
                    <a:pt x="2182" y="1072"/>
                    <a:pt x="2071" y="1257"/>
                    <a:pt x="1960" y="1405"/>
                  </a:cubicBezTo>
                  <a:lnTo>
                    <a:pt x="1405" y="2219"/>
                  </a:lnTo>
                  <a:lnTo>
                    <a:pt x="888" y="3032"/>
                  </a:lnTo>
                  <a:lnTo>
                    <a:pt x="444" y="3734"/>
                  </a:lnTo>
                  <a:lnTo>
                    <a:pt x="148" y="4252"/>
                  </a:lnTo>
                  <a:lnTo>
                    <a:pt x="1" y="4474"/>
                  </a:lnTo>
                  <a:cubicBezTo>
                    <a:pt x="1" y="4511"/>
                    <a:pt x="1" y="4548"/>
                    <a:pt x="37" y="4548"/>
                  </a:cubicBezTo>
                  <a:cubicBezTo>
                    <a:pt x="37" y="4585"/>
                    <a:pt x="74" y="4585"/>
                    <a:pt x="74" y="4585"/>
                  </a:cubicBezTo>
                  <a:cubicBezTo>
                    <a:pt x="111" y="4585"/>
                    <a:pt x="111" y="4585"/>
                    <a:pt x="148" y="4548"/>
                  </a:cubicBezTo>
                  <a:lnTo>
                    <a:pt x="296" y="4363"/>
                  </a:lnTo>
                  <a:lnTo>
                    <a:pt x="629" y="3882"/>
                  </a:lnTo>
                  <a:lnTo>
                    <a:pt x="1110" y="3180"/>
                  </a:lnTo>
                  <a:lnTo>
                    <a:pt x="1664" y="2366"/>
                  </a:lnTo>
                  <a:lnTo>
                    <a:pt x="2182" y="1553"/>
                  </a:lnTo>
                  <a:cubicBezTo>
                    <a:pt x="2293" y="1405"/>
                    <a:pt x="2404" y="1220"/>
                    <a:pt x="2515" y="1072"/>
                  </a:cubicBezTo>
                  <a:lnTo>
                    <a:pt x="2625" y="851"/>
                  </a:lnTo>
                  <a:lnTo>
                    <a:pt x="2958" y="333"/>
                  </a:lnTo>
                  <a:lnTo>
                    <a:pt x="3069" y="111"/>
                  </a:lnTo>
                  <a:cubicBezTo>
                    <a:pt x="3069" y="74"/>
                    <a:pt x="3069" y="37"/>
                    <a:pt x="3032" y="37"/>
                  </a:cubicBezTo>
                  <a:cubicBezTo>
                    <a:pt x="3032" y="0"/>
                    <a:pt x="3032" y="0"/>
                    <a:pt x="2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07;p49">
              <a:extLst>
                <a:ext uri="{FF2B5EF4-FFF2-40B4-BE49-F238E27FC236}">
                  <a16:creationId xmlns:a16="http://schemas.microsoft.com/office/drawing/2014/main" id="{0160C1C1-807E-1A29-CB12-580B1D6D6B93}"/>
                </a:ext>
              </a:extLst>
            </p:cNvPr>
            <p:cNvSpPr/>
            <p:nvPr/>
          </p:nvSpPr>
          <p:spPr>
            <a:xfrm>
              <a:off x="5719925" y="3645900"/>
              <a:ext cx="1275525" cy="1345750"/>
            </a:xfrm>
            <a:custGeom>
              <a:avLst/>
              <a:gdLst/>
              <a:ahLst/>
              <a:cxnLst/>
              <a:rect l="l" t="t" r="r" b="b"/>
              <a:pathLst>
                <a:path w="51021" h="53830" extrusionOk="0">
                  <a:moveTo>
                    <a:pt x="36786" y="4954"/>
                  </a:moveTo>
                  <a:lnTo>
                    <a:pt x="36786" y="4954"/>
                  </a:lnTo>
                  <a:cubicBezTo>
                    <a:pt x="37193" y="5102"/>
                    <a:pt x="37711" y="5324"/>
                    <a:pt x="38265" y="5583"/>
                  </a:cubicBezTo>
                  <a:lnTo>
                    <a:pt x="38450" y="5694"/>
                  </a:lnTo>
                  <a:cubicBezTo>
                    <a:pt x="38672" y="5804"/>
                    <a:pt x="38894" y="5878"/>
                    <a:pt x="39116" y="6026"/>
                  </a:cubicBezTo>
                  <a:cubicBezTo>
                    <a:pt x="39301" y="6137"/>
                    <a:pt x="39522" y="6248"/>
                    <a:pt x="39744" y="6359"/>
                  </a:cubicBezTo>
                  <a:lnTo>
                    <a:pt x="39929" y="6507"/>
                  </a:lnTo>
                  <a:lnTo>
                    <a:pt x="40114" y="6618"/>
                  </a:lnTo>
                  <a:cubicBezTo>
                    <a:pt x="40336" y="6766"/>
                    <a:pt x="40521" y="6877"/>
                    <a:pt x="40742" y="7024"/>
                  </a:cubicBezTo>
                  <a:cubicBezTo>
                    <a:pt x="40927" y="7135"/>
                    <a:pt x="41112" y="7283"/>
                    <a:pt x="41297" y="7431"/>
                  </a:cubicBezTo>
                  <a:lnTo>
                    <a:pt x="41482" y="7579"/>
                  </a:lnTo>
                  <a:cubicBezTo>
                    <a:pt x="41962" y="7949"/>
                    <a:pt x="42406" y="8318"/>
                    <a:pt x="42702" y="8614"/>
                  </a:cubicBezTo>
                  <a:cubicBezTo>
                    <a:pt x="42406" y="8355"/>
                    <a:pt x="41999" y="8060"/>
                    <a:pt x="41408" y="7616"/>
                  </a:cubicBezTo>
                  <a:lnTo>
                    <a:pt x="41371" y="7579"/>
                  </a:lnTo>
                  <a:cubicBezTo>
                    <a:pt x="41149" y="7431"/>
                    <a:pt x="40890" y="7246"/>
                    <a:pt x="40668" y="7098"/>
                  </a:cubicBezTo>
                  <a:cubicBezTo>
                    <a:pt x="40484" y="6951"/>
                    <a:pt x="40262" y="6840"/>
                    <a:pt x="40077" y="6729"/>
                  </a:cubicBezTo>
                  <a:lnTo>
                    <a:pt x="39855" y="6581"/>
                  </a:lnTo>
                  <a:lnTo>
                    <a:pt x="39670" y="6470"/>
                  </a:lnTo>
                  <a:cubicBezTo>
                    <a:pt x="39448" y="6359"/>
                    <a:pt x="39264" y="6211"/>
                    <a:pt x="39042" y="6100"/>
                  </a:cubicBezTo>
                  <a:cubicBezTo>
                    <a:pt x="38857" y="5989"/>
                    <a:pt x="38635" y="5878"/>
                    <a:pt x="38413" y="5767"/>
                  </a:cubicBezTo>
                  <a:lnTo>
                    <a:pt x="38265" y="5657"/>
                  </a:lnTo>
                  <a:cubicBezTo>
                    <a:pt x="37637" y="5361"/>
                    <a:pt x="37156" y="5139"/>
                    <a:pt x="36786" y="4954"/>
                  </a:cubicBezTo>
                  <a:close/>
                  <a:moveTo>
                    <a:pt x="25954" y="1035"/>
                  </a:moveTo>
                  <a:lnTo>
                    <a:pt x="25954" y="1035"/>
                  </a:lnTo>
                  <a:cubicBezTo>
                    <a:pt x="27581" y="1072"/>
                    <a:pt x="29171" y="1257"/>
                    <a:pt x="30723" y="1553"/>
                  </a:cubicBezTo>
                  <a:cubicBezTo>
                    <a:pt x="32868" y="1959"/>
                    <a:pt x="34975" y="2625"/>
                    <a:pt x="36934" y="3512"/>
                  </a:cubicBezTo>
                  <a:cubicBezTo>
                    <a:pt x="38931" y="4400"/>
                    <a:pt x="40816" y="5509"/>
                    <a:pt x="42591" y="6840"/>
                  </a:cubicBezTo>
                  <a:cubicBezTo>
                    <a:pt x="43959" y="7875"/>
                    <a:pt x="45105" y="8947"/>
                    <a:pt x="46103" y="10056"/>
                  </a:cubicBezTo>
                  <a:cubicBezTo>
                    <a:pt x="45733" y="9723"/>
                    <a:pt x="45364" y="9391"/>
                    <a:pt x="44957" y="9058"/>
                  </a:cubicBezTo>
                  <a:cubicBezTo>
                    <a:pt x="44181" y="8355"/>
                    <a:pt x="43330" y="7690"/>
                    <a:pt x="42406" y="7061"/>
                  </a:cubicBezTo>
                  <a:cubicBezTo>
                    <a:pt x="41445" y="6396"/>
                    <a:pt x="40521" y="5804"/>
                    <a:pt x="39670" y="5324"/>
                  </a:cubicBezTo>
                  <a:cubicBezTo>
                    <a:pt x="38746" y="4806"/>
                    <a:pt x="37748" y="4289"/>
                    <a:pt x="36786" y="3882"/>
                  </a:cubicBezTo>
                  <a:cubicBezTo>
                    <a:pt x="36417" y="3697"/>
                    <a:pt x="36047" y="3549"/>
                    <a:pt x="35677" y="3401"/>
                  </a:cubicBezTo>
                  <a:lnTo>
                    <a:pt x="35308" y="3253"/>
                  </a:lnTo>
                  <a:lnTo>
                    <a:pt x="34938" y="3106"/>
                  </a:lnTo>
                  <a:cubicBezTo>
                    <a:pt x="34568" y="2995"/>
                    <a:pt x="34162" y="2847"/>
                    <a:pt x="33792" y="2699"/>
                  </a:cubicBezTo>
                  <a:cubicBezTo>
                    <a:pt x="32757" y="2329"/>
                    <a:pt x="31685" y="2070"/>
                    <a:pt x="30649" y="1812"/>
                  </a:cubicBezTo>
                  <a:cubicBezTo>
                    <a:pt x="29134" y="1479"/>
                    <a:pt x="27544" y="1220"/>
                    <a:pt x="25954" y="1035"/>
                  </a:cubicBezTo>
                  <a:close/>
                  <a:moveTo>
                    <a:pt x="39892" y="7912"/>
                  </a:moveTo>
                  <a:lnTo>
                    <a:pt x="39892" y="7912"/>
                  </a:lnTo>
                  <a:cubicBezTo>
                    <a:pt x="40114" y="8023"/>
                    <a:pt x="40336" y="8171"/>
                    <a:pt x="40594" y="8355"/>
                  </a:cubicBezTo>
                  <a:lnTo>
                    <a:pt x="40668" y="8429"/>
                  </a:lnTo>
                  <a:cubicBezTo>
                    <a:pt x="40779" y="8466"/>
                    <a:pt x="40853" y="8540"/>
                    <a:pt x="40964" y="8614"/>
                  </a:cubicBezTo>
                  <a:cubicBezTo>
                    <a:pt x="41075" y="8688"/>
                    <a:pt x="41149" y="8762"/>
                    <a:pt x="41260" y="8873"/>
                  </a:cubicBezTo>
                  <a:lnTo>
                    <a:pt x="41334" y="8910"/>
                  </a:lnTo>
                  <a:lnTo>
                    <a:pt x="41408" y="9021"/>
                  </a:lnTo>
                  <a:cubicBezTo>
                    <a:pt x="41519" y="9095"/>
                    <a:pt x="41593" y="9169"/>
                    <a:pt x="41704" y="9243"/>
                  </a:cubicBezTo>
                  <a:cubicBezTo>
                    <a:pt x="41778" y="9317"/>
                    <a:pt x="41851" y="9391"/>
                    <a:pt x="41925" y="9465"/>
                  </a:cubicBezTo>
                  <a:lnTo>
                    <a:pt x="41999" y="9575"/>
                  </a:lnTo>
                  <a:cubicBezTo>
                    <a:pt x="42221" y="9797"/>
                    <a:pt x="42406" y="10019"/>
                    <a:pt x="42554" y="10204"/>
                  </a:cubicBezTo>
                  <a:lnTo>
                    <a:pt x="41962" y="9612"/>
                  </a:lnTo>
                  <a:lnTo>
                    <a:pt x="41593" y="9317"/>
                  </a:lnTo>
                  <a:cubicBezTo>
                    <a:pt x="41519" y="9243"/>
                    <a:pt x="41445" y="9169"/>
                    <a:pt x="41334" y="9095"/>
                  </a:cubicBezTo>
                  <a:lnTo>
                    <a:pt x="41149" y="8947"/>
                  </a:lnTo>
                  <a:cubicBezTo>
                    <a:pt x="41075" y="8873"/>
                    <a:pt x="40964" y="8799"/>
                    <a:pt x="40890" y="8725"/>
                  </a:cubicBezTo>
                  <a:cubicBezTo>
                    <a:pt x="40779" y="8614"/>
                    <a:pt x="40705" y="8540"/>
                    <a:pt x="40594" y="8466"/>
                  </a:cubicBezTo>
                  <a:lnTo>
                    <a:pt x="40558" y="8429"/>
                  </a:lnTo>
                  <a:lnTo>
                    <a:pt x="39892" y="7912"/>
                  </a:lnTo>
                  <a:close/>
                  <a:moveTo>
                    <a:pt x="17044" y="13199"/>
                  </a:moveTo>
                  <a:cubicBezTo>
                    <a:pt x="17192" y="13199"/>
                    <a:pt x="17229" y="13309"/>
                    <a:pt x="17229" y="13383"/>
                  </a:cubicBezTo>
                  <a:cubicBezTo>
                    <a:pt x="17229" y="13457"/>
                    <a:pt x="17192" y="13568"/>
                    <a:pt x="17044" y="13568"/>
                  </a:cubicBezTo>
                  <a:cubicBezTo>
                    <a:pt x="16896" y="13568"/>
                    <a:pt x="16859" y="13494"/>
                    <a:pt x="16859" y="13420"/>
                  </a:cubicBezTo>
                  <a:cubicBezTo>
                    <a:pt x="16859" y="13420"/>
                    <a:pt x="16822" y="13383"/>
                    <a:pt x="16822" y="13383"/>
                  </a:cubicBezTo>
                  <a:cubicBezTo>
                    <a:pt x="16822" y="13346"/>
                    <a:pt x="16859" y="13346"/>
                    <a:pt x="16859" y="13309"/>
                  </a:cubicBezTo>
                  <a:cubicBezTo>
                    <a:pt x="16859" y="13273"/>
                    <a:pt x="16933" y="13199"/>
                    <a:pt x="17044" y="13199"/>
                  </a:cubicBezTo>
                  <a:close/>
                  <a:moveTo>
                    <a:pt x="22441" y="16355"/>
                  </a:moveTo>
                  <a:lnTo>
                    <a:pt x="22405" y="17968"/>
                  </a:lnTo>
                  <a:lnTo>
                    <a:pt x="22405" y="18892"/>
                  </a:lnTo>
                  <a:lnTo>
                    <a:pt x="22442" y="19816"/>
                  </a:lnTo>
                  <a:lnTo>
                    <a:pt x="22442" y="20815"/>
                  </a:lnTo>
                  <a:lnTo>
                    <a:pt x="22479" y="21702"/>
                  </a:lnTo>
                  <a:lnTo>
                    <a:pt x="22553" y="23329"/>
                  </a:lnTo>
                  <a:cubicBezTo>
                    <a:pt x="22479" y="22848"/>
                    <a:pt x="22442" y="22330"/>
                    <a:pt x="22368" y="21702"/>
                  </a:cubicBezTo>
                  <a:lnTo>
                    <a:pt x="22368" y="21443"/>
                  </a:lnTo>
                  <a:cubicBezTo>
                    <a:pt x="22368" y="21221"/>
                    <a:pt x="22331" y="20999"/>
                    <a:pt x="22331" y="20778"/>
                  </a:cubicBezTo>
                  <a:lnTo>
                    <a:pt x="22294" y="19816"/>
                  </a:lnTo>
                  <a:lnTo>
                    <a:pt x="22294" y="18892"/>
                  </a:lnTo>
                  <a:lnTo>
                    <a:pt x="22331" y="17968"/>
                  </a:lnTo>
                  <a:cubicBezTo>
                    <a:pt x="22368" y="17346"/>
                    <a:pt x="22404" y="16796"/>
                    <a:pt x="22441" y="16355"/>
                  </a:cubicBezTo>
                  <a:close/>
                  <a:moveTo>
                    <a:pt x="26176" y="23107"/>
                  </a:moveTo>
                  <a:cubicBezTo>
                    <a:pt x="26176" y="23181"/>
                    <a:pt x="26176" y="23218"/>
                    <a:pt x="26176" y="23292"/>
                  </a:cubicBezTo>
                  <a:lnTo>
                    <a:pt x="26176" y="23402"/>
                  </a:lnTo>
                  <a:lnTo>
                    <a:pt x="26176" y="23513"/>
                  </a:lnTo>
                  <a:lnTo>
                    <a:pt x="26176" y="23661"/>
                  </a:lnTo>
                  <a:cubicBezTo>
                    <a:pt x="26176" y="23661"/>
                    <a:pt x="26176" y="23698"/>
                    <a:pt x="26176" y="23698"/>
                  </a:cubicBezTo>
                  <a:lnTo>
                    <a:pt x="26139" y="23735"/>
                  </a:lnTo>
                  <a:cubicBezTo>
                    <a:pt x="26139" y="23809"/>
                    <a:pt x="26139" y="23883"/>
                    <a:pt x="26102" y="23957"/>
                  </a:cubicBezTo>
                  <a:cubicBezTo>
                    <a:pt x="26102" y="23883"/>
                    <a:pt x="26065" y="23846"/>
                    <a:pt x="26065" y="23772"/>
                  </a:cubicBezTo>
                  <a:lnTo>
                    <a:pt x="26065" y="23735"/>
                  </a:lnTo>
                  <a:cubicBezTo>
                    <a:pt x="26065" y="23698"/>
                    <a:pt x="26065" y="23661"/>
                    <a:pt x="26065" y="23624"/>
                  </a:cubicBezTo>
                  <a:lnTo>
                    <a:pt x="26065" y="23513"/>
                  </a:lnTo>
                  <a:lnTo>
                    <a:pt x="26065" y="23402"/>
                  </a:lnTo>
                  <a:lnTo>
                    <a:pt x="26102" y="23292"/>
                  </a:lnTo>
                  <a:cubicBezTo>
                    <a:pt x="26102" y="23218"/>
                    <a:pt x="26139" y="23144"/>
                    <a:pt x="26176" y="23107"/>
                  </a:cubicBezTo>
                  <a:close/>
                  <a:moveTo>
                    <a:pt x="23292" y="20038"/>
                  </a:moveTo>
                  <a:lnTo>
                    <a:pt x="23329" y="20999"/>
                  </a:lnTo>
                  <a:lnTo>
                    <a:pt x="23329" y="21517"/>
                  </a:lnTo>
                  <a:lnTo>
                    <a:pt x="23366" y="22072"/>
                  </a:lnTo>
                  <a:lnTo>
                    <a:pt x="23403" y="22626"/>
                  </a:lnTo>
                  <a:lnTo>
                    <a:pt x="23403" y="23144"/>
                  </a:lnTo>
                  <a:lnTo>
                    <a:pt x="23477" y="24101"/>
                  </a:lnTo>
                  <a:lnTo>
                    <a:pt x="23477" y="24101"/>
                  </a:lnTo>
                  <a:cubicBezTo>
                    <a:pt x="23476" y="24092"/>
                    <a:pt x="23470" y="24068"/>
                    <a:pt x="23440" y="24068"/>
                  </a:cubicBezTo>
                  <a:cubicBezTo>
                    <a:pt x="23403" y="23809"/>
                    <a:pt x="23366" y="23513"/>
                    <a:pt x="23329" y="23144"/>
                  </a:cubicBezTo>
                  <a:lnTo>
                    <a:pt x="23292" y="22996"/>
                  </a:lnTo>
                  <a:cubicBezTo>
                    <a:pt x="23292" y="22848"/>
                    <a:pt x="23292" y="22737"/>
                    <a:pt x="23255" y="22626"/>
                  </a:cubicBezTo>
                  <a:lnTo>
                    <a:pt x="23255" y="22072"/>
                  </a:lnTo>
                  <a:lnTo>
                    <a:pt x="23218" y="21517"/>
                  </a:lnTo>
                  <a:lnTo>
                    <a:pt x="23255" y="20999"/>
                  </a:lnTo>
                  <a:cubicBezTo>
                    <a:pt x="23255" y="20630"/>
                    <a:pt x="23255" y="20334"/>
                    <a:pt x="23292" y="20075"/>
                  </a:cubicBezTo>
                  <a:lnTo>
                    <a:pt x="23292" y="20038"/>
                  </a:lnTo>
                  <a:close/>
                  <a:moveTo>
                    <a:pt x="24438" y="21443"/>
                  </a:moveTo>
                  <a:cubicBezTo>
                    <a:pt x="24475" y="21628"/>
                    <a:pt x="24512" y="21887"/>
                    <a:pt x="24512" y="22109"/>
                  </a:cubicBezTo>
                  <a:lnTo>
                    <a:pt x="24512" y="22515"/>
                  </a:lnTo>
                  <a:lnTo>
                    <a:pt x="24549" y="22885"/>
                  </a:lnTo>
                  <a:lnTo>
                    <a:pt x="24549" y="23292"/>
                  </a:lnTo>
                  <a:lnTo>
                    <a:pt x="24549" y="23513"/>
                  </a:lnTo>
                  <a:lnTo>
                    <a:pt x="24549" y="23661"/>
                  </a:lnTo>
                  <a:cubicBezTo>
                    <a:pt x="24549" y="23883"/>
                    <a:pt x="24549" y="24142"/>
                    <a:pt x="24512" y="24327"/>
                  </a:cubicBezTo>
                  <a:cubicBezTo>
                    <a:pt x="24512" y="24142"/>
                    <a:pt x="24475" y="23883"/>
                    <a:pt x="24475" y="23661"/>
                  </a:cubicBezTo>
                  <a:lnTo>
                    <a:pt x="24438" y="23513"/>
                  </a:lnTo>
                  <a:cubicBezTo>
                    <a:pt x="24438" y="23439"/>
                    <a:pt x="24438" y="23366"/>
                    <a:pt x="24438" y="23292"/>
                  </a:cubicBezTo>
                  <a:lnTo>
                    <a:pt x="24438" y="22885"/>
                  </a:lnTo>
                  <a:lnTo>
                    <a:pt x="24438" y="22515"/>
                  </a:lnTo>
                  <a:lnTo>
                    <a:pt x="24438" y="22109"/>
                  </a:lnTo>
                  <a:cubicBezTo>
                    <a:pt x="24438" y="21887"/>
                    <a:pt x="24438" y="21628"/>
                    <a:pt x="24438" y="21443"/>
                  </a:cubicBezTo>
                  <a:close/>
                  <a:moveTo>
                    <a:pt x="22590" y="9686"/>
                  </a:moveTo>
                  <a:lnTo>
                    <a:pt x="22590" y="9686"/>
                  </a:lnTo>
                  <a:cubicBezTo>
                    <a:pt x="22368" y="10611"/>
                    <a:pt x="22146" y="11720"/>
                    <a:pt x="21887" y="13162"/>
                  </a:cubicBezTo>
                  <a:lnTo>
                    <a:pt x="21850" y="13531"/>
                  </a:lnTo>
                  <a:cubicBezTo>
                    <a:pt x="21776" y="14049"/>
                    <a:pt x="21702" y="14603"/>
                    <a:pt x="21629" y="15158"/>
                  </a:cubicBezTo>
                  <a:cubicBezTo>
                    <a:pt x="21592" y="15639"/>
                    <a:pt x="21518" y="16156"/>
                    <a:pt x="21481" y="16674"/>
                  </a:cubicBezTo>
                  <a:cubicBezTo>
                    <a:pt x="21481" y="16859"/>
                    <a:pt x="21481" y="17007"/>
                    <a:pt x="21444" y="17191"/>
                  </a:cubicBezTo>
                  <a:cubicBezTo>
                    <a:pt x="21444" y="17376"/>
                    <a:pt x="21444" y="17561"/>
                    <a:pt x="21407" y="17709"/>
                  </a:cubicBezTo>
                  <a:cubicBezTo>
                    <a:pt x="21407" y="18227"/>
                    <a:pt x="21370" y="18744"/>
                    <a:pt x="21370" y="19262"/>
                  </a:cubicBezTo>
                  <a:cubicBezTo>
                    <a:pt x="21333" y="19779"/>
                    <a:pt x="21333" y="20297"/>
                    <a:pt x="21333" y="20815"/>
                  </a:cubicBezTo>
                  <a:lnTo>
                    <a:pt x="21370" y="21258"/>
                  </a:lnTo>
                  <a:cubicBezTo>
                    <a:pt x="21407" y="22737"/>
                    <a:pt x="21444" y="23846"/>
                    <a:pt x="21555" y="24770"/>
                  </a:cubicBezTo>
                  <a:cubicBezTo>
                    <a:pt x="21444" y="23846"/>
                    <a:pt x="21333" y="22663"/>
                    <a:pt x="21259" y="21258"/>
                  </a:cubicBezTo>
                  <a:lnTo>
                    <a:pt x="21259" y="20815"/>
                  </a:lnTo>
                  <a:cubicBezTo>
                    <a:pt x="21259" y="20297"/>
                    <a:pt x="21259" y="19779"/>
                    <a:pt x="21259" y="19262"/>
                  </a:cubicBezTo>
                  <a:cubicBezTo>
                    <a:pt x="21259" y="18744"/>
                    <a:pt x="21296" y="18190"/>
                    <a:pt x="21296" y="17709"/>
                  </a:cubicBezTo>
                  <a:cubicBezTo>
                    <a:pt x="21333" y="17524"/>
                    <a:pt x="21333" y="17339"/>
                    <a:pt x="21333" y="17191"/>
                  </a:cubicBezTo>
                  <a:cubicBezTo>
                    <a:pt x="21333" y="17007"/>
                    <a:pt x="21370" y="16822"/>
                    <a:pt x="21370" y="16637"/>
                  </a:cubicBezTo>
                  <a:cubicBezTo>
                    <a:pt x="21407" y="16156"/>
                    <a:pt x="21481" y="15639"/>
                    <a:pt x="21518" y="15121"/>
                  </a:cubicBezTo>
                  <a:cubicBezTo>
                    <a:pt x="21592" y="14603"/>
                    <a:pt x="21665" y="14086"/>
                    <a:pt x="21739" y="13605"/>
                  </a:cubicBezTo>
                  <a:cubicBezTo>
                    <a:pt x="21776" y="13457"/>
                    <a:pt x="21776" y="13309"/>
                    <a:pt x="21813" y="13125"/>
                  </a:cubicBezTo>
                  <a:cubicBezTo>
                    <a:pt x="22072" y="11757"/>
                    <a:pt x="22294" y="10611"/>
                    <a:pt x="22590" y="9686"/>
                  </a:cubicBezTo>
                  <a:close/>
                  <a:moveTo>
                    <a:pt x="25215" y="22589"/>
                  </a:moveTo>
                  <a:cubicBezTo>
                    <a:pt x="25215" y="22737"/>
                    <a:pt x="25252" y="22885"/>
                    <a:pt x="25252" y="23070"/>
                  </a:cubicBezTo>
                  <a:lnTo>
                    <a:pt x="25289" y="23255"/>
                  </a:lnTo>
                  <a:lnTo>
                    <a:pt x="25289" y="23661"/>
                  </a:lnTo>
                  <a:lnTo>
                    <a:pt x="25326" y="23957"/>
                  </a:lnTo>
                  <a:lnTo>
                    <a:pt x="25326" y="24253"/>
                  </a:lnTo>
                  <a:cubicBezTo>
                    <a:pt x="25326" y="24438"/>
                    <a:pt x="25326" y="24623"/>
                    <a:pt x="25326" y="24770"/>
                  </a:cubicBezTo>
                  <a:cubicBezTo>
                    <a:pt x="25289" y="24623"/>
                    <a:pt x="25252" y="24438"/>
                    <a:pt x="25252" y="24253"/>
                  </a:cubicBezTo>
                  <a:lnTo>
                    <a:pt x="25215" y="24179"/>
                  </a:lnTo>
                  <a:cubicBezTo>
                    <a:pt x="25215" y="24105"/>
                    <a:pt x="25215" y="24031"/>
                    <a:pt x="25215" y="23957"/>
                  </a:cubicBezTo>
                  <a:lnTo>
                    <a:pt x="25178" y="23661"/>
                  </a:lnTo>
                  <a:lnTo>
                    <a:pt x="25178" y="23366"/>
                  </a:lnTo>
                  <a:lnTo>
                    <a:pt x="25178" y="23070"/>
                  </a:lnTo>
                  <a:cubicBezTo>
                    <a:pt x="25178" y="22885"/>
                    <a:pt x="25178" y="22737"/>
                    <a:pt x="25215" y="22589"/>
                  </a:cubicBezTo>
                  <a:close/>
                  <a:moveTo>
                    <a:pt x="10131" y="25103"/>
                  </a:moveTo>
                  <a:cubicBezTo>
                    <a:pt x="10278" y="25103"/>
                    <a:pt x="10315" y="25251"/>
                    <a:pt x="10315" y="25325"/>
                  </a:cubicBezTo>
                  <a:cubicBezTo>
                    <a:pt x="10315" y="25362"/>
                    <a:pt x="10278" y="25510"/>
                    <a:pt x="10131" y="25510"/>
                  </a:cubicBezTo>
                  <a:cubicBezTo>
                    <a:pt x="10057" y="25510"/>
                    <a:pt x="10020" y="25473"/>
                    <a:pt x="9983" y="25399"/>
                  </a:cubicBezTo>
                  <a:cubicBezTo>
                    <a:pt x="9983" y="25399"/>
                    <a:pt x="9946" y="25399"/>
                    <a:pt x="9946" y="25362"/>
                  </a:cubicBezTo>
                  <a:cubicBezTo>
                    <a:pt x="9946" y="25362"/>
                    <a:pt x="9946" y="25325"/>
                    <a:pt x="9946" y="25325"/>
                  </a:cubicBezTo>
                  <a:cubicBezTo>
                    <a:pt x="9946" y="25251"/>
                    <a:pt x="9983" y="25214"/>
                    <a:pt x="10020" y="25177"/>
                  </a:cubicBezTo>
                  <a:cubicBezTo>
                    <a:pt x="10057" y="25140"/>
                    <a:pt x="10094" y="25103"/>
                    <a:pt x="10131" y="25103"/>
                  </a:cubicBezTo>
                  <a:close/>
                  <a:moveTo>
                    <a:pt x="8208" y="27617"/>
                  </a:moveTo>
                  <a:cubicBezTo>
                    <a:pt x="8356" y="27617"/>
                    <a:pt x="8393" y="27765"/>
                    <a:pt x="8393" y="27839"/>
                  </a:cubicBezTo>
                  <a:cubicBezTo>
                    <a:pt x="8393" y="27913"/>
                    <a:pt x="8356" y="28024"/>
                    <a:pt x="8208" y="28024"/>
                  </a:cubicBezTo>
                  <a:cubicBezTo>
                    <a:pt x="8171" y="28024"/>
                    <a:pt x="8134" y="28024"/>
                    <a:pt x="8097" y="27987"/>
                  </a:cubicBezTo>
                  <a:cubicBezTo>
                    <a:pt x="8060" y="27950"/>
                    <a:pt x="8023" y="27876"/>
                    <a:pt x="8023" y="27839"/>
                  </a:cubicBezTo>
                  <a:cubicBezTo>
                    <a:pt x="8023" y="27802"/>
                    <a:pt x="8023" y="27802"/>
                    <a:pt x="8023" y="27802"/>
                  </a:cubicBezTo>
                  <a:cubicBezTo>
                    <a:pt x="8023" y="27765"/>
                    <a:pt x="8023" y="27765"/>
                    <a:pt x="8060" y="27765"/>
                  </a:cubicBezTo>
                  <a:cubicBezTo>
                    <a:pt x="8060" y="27691"/>
                    <a:pt x="8097" y="27617"/>
                    <a:pt x="8208" y="27617"/>
                  </a:cubicBezTo>
                  <a:close/>
                  <a:moveTo>
                    <a:pt x="6471" y="30205"/>
                  </a:moveTo>
                  <a:cubicBezTo>
                    <a:pt x="6618" y="30205"/>
                    <a:pt x="6655" y="30316"/>
                    <a:pt x="6655" y="30390"/>
                  </a:cubicBezTo>
                  <a:cubicBezTo>
                    <a:pt x="6655" y="30464"/>
                    <a:pt x="6618" y="30575"/>
                    <a:pt x="6471" y="30575"/>
                  </a:cubicBezTo>
                  <a:cubicBezTo>
                    <a:pt x="6323" y="30575"/>
                    <a:pt x="6286" y="30464"/>
                    <a:pt x="6286" y="30390"/>
                  </a:cubicBezTo>
                  <a:cubicBezTo>
                    <a:pt x="6286" y="30316"/>
                    <a:pt x="6323" y="30205"/>
                    <a:pt x="6471" y="30205"/>
                  </a:cubicBezTo>
                  <a:close/>
                  <a:moveTo>
                    <a:pt x="4659" y="32349"/>
                  </a:moveTo>
                  <a:cubicBezTo>
                    <a:pt x="4807" y="32349"/>
                    <a:pt x="4844" y="32460"/>
                    <a:pt x="4844" y="32534"/>
                  </a:cubicBezTo>
                  <a:cubicBezTo>
                    <a:pt x="4844" y="32608"/>
                    <a:pt x="4807" y="32719"/>
                    <a:pt x="4659" y="32719"/>
                  </a:cubicBezTo>
                  <a:cubicBezTo>
                    <a:pt x="4511" y="32719"/>
                    <a:pt x="4474" y="32608"/>
                    <a:pt x="4474" y="32534"/>
                  </a:cubicBezTo>
                  <a:cubicBezTo>
                    <a:pt x="4474" y="32460"/>
                    <a:pt x="4511" y="32349"/>
                    <a:pt x="4659" y="32349"/>
                  </a:cubicBezTo>
                  <a:close/>
                  <a:moveTo>
                    <a:pt x="3735" y="33348"/>
                  </a:moveTo>
                  <a:cubicBezTo>
                    <a:pt x="3883" y="33348"/>
                    <a:pt x="3920" y="33459"/>
                    <a:pt x="3920" y="33532"/>
                  </a:cubicBezTo>
                  <a:cubicBezTo>
                    <a:pt x="3920" y="33606"/>
                    <a:pt x="3883" y="33717"/>
                    <a:pt x="3735" y="33717"/>
                  </a:cubicBezTo>
                  <a:cubicBezTo>
                    <a:pt x="3587" y="33717"/>
                    <a:pt x="3550" y="33606"/>
                    <a:pt x="3550" y="33532"/>
                  </a:cubicBezTo>
                  <a:cubicBezTo>
                    <a:pt x="3550" y="33459"/>
                    <a:pt x="3587" y="33348"/>
                    <a:pt x="3735" y="33348"/>
                  </a:cubicBezTo>
                  <a:close/>
                  <a:moveTo>
                    <a:pt x="2589" y="34383"/>
                  </a:moveTo>
                  <a:cubicBezTo>
                    <a:pt x="2810" y="34383"/>
                    <a:pt x="2921" y="34568"/>
                    <a:pt x="2921" y="34716"/>
                  </a:cubicBezTo>
                  <a:cubicBezTo>
                    <a:pt x="2921" y="34900"/>
                    <a:pt x="2810" y="35048"/>
                    <a:pt x="2589" y="35048"/>
                  </a:cubicBezTo>
                  <a:cubicBezTo>
                    <a:pt x="2478" y="35048"/>
                    <a:pt x="2367" y="35011"/>
                    <a:pt x="2330" y="34900"/>
                  </a:cubicBezTo>
                  <a:cubicBezTo>
                    <a:pt x="2256" y="34789"/>
                    <a:pt x="2256" y="34605"/>
                    <a:pt x="2367" y="34494"/>
                  </a:cubicBezTo>
                  <a:cubicBezTo>
                    <a:pt x="2367" y="34494"/>
                    <a:pt x="2367" y="34494"/>
                    <a:pt x="2367" y="34457"/>
                  </a:cubicBezTo>
                  <a:cubicBezTo>
                    <a:pt x="2441" y="34420"/>
                    <a:pt x="2515" y="34383"/>
                    <a:pt x="2589" y="34383"/>
                  </a:cubicBezTo>
                  <a:close/>
                  <a:moveTo>
                    <a:pt x="1590" y="35566"/>
                  </a:moveTo>
                  <a:cubicBezTo>
                    <a:pt x="1627" y="35566"/>
                    <a:pt x="1664" y="35640"/>
                    <a:pt x="1664" y="35640"/>
                  </a:cubicBezTo>
                  <a:cubicBezTo>
                    <a:pt x="1664" y="35640"/>
                    <a:pt x="1627" y="35714"/>
                    <a:pt x="1590" y="35714"/>
                  </a:cubicBezTo>
                  <a:cubicBezTo>
                    <a:pt x="1553" y="35714"/>
                    <a:pt x="1553" y="35677"/>
                    <a:pt x="1553" y="35640"/>
                  </a:cubicBezTo>
                  <a:cubicBezTo>
                    <a:pt x="1553" y="35640"/>
                    <a:pt x="1553" y="35566"/>
                    <a:pt x="1590" y="35566"/>
                  </a:cubicBezTo>
                  <a:close/>
                  <a:moveTo>
                    <a:pt x="26643" y="41791"/>
                  </a:moveTo>
                  <a:lnTo>
                    <a:pt x="26620" y="41814"/>
                  </a:lnTo>
                  <a:cubicBezTo>
                    <a:pt x="26607" y="41814"/>
                    <a:pt x="26594" y="41815"/>
                    <a:pt x="26582" y="41817"/>
                  </a:cubicBezTo>
                  <a:lnTo>
                    <a:pt x="26582" y="41817"/>
                  </a:lnTo>
                  <a:cubicBezTo>
                    <a:pt x="26602" y="41809"/>
                    <a:pt x="26622" y="41801"/>
                    <a:pt x="26643" y="41791"/>
                  </a:cubicBezTo>
                  <a:close/>
                  <a:moveTo>
                    <a:pt x="24327" y="41814"/>
                  </a:moveTo>
                  <a:cubicBezTo>
                    <a:pt x="24438" y="41814"/>
                    <a:pt x="24475" y="41851"/>
                    <a:pt x="24512" y="41925"/>
                  </a:cubicBezTo>
                  <a:cubicBezTo>
                    <a:pt x="24512" y="41962"/>
                    <a:pt x="24549" y="41962"/>
                    <a:pt x="24586" y="41962"/>
                  </a:cubicBezTo>
                  <a:cubicBezTo>
                    <a:pt x="24586" y="41962"/>
                    <a:pt x="24808" y="41925"/>
                    <a:pt x="24882" y="41925"/>
                  </a:cubicBezTo>
                  <a:cubicBezTo>
                    <a:pt x="24956" y="41925"/>
                    <a:pt x="25067" y="41925"/>
                    <a:pt x="25141" y="41888"/>
                  </a:cubicBezTo>
                  <a:lnTo>
                    <a:pt x="26065" y="41888"/>
                  </a:lnTo>
                  <a:cubicBezTo>
                    <a:pt x="26213" y="41888"/>
                    <a:pt x="26287" y="41888"/>
                    <a:pt x="26398" y="41851"/>
                  </a:cubicBezTo>
                  <a:cubicBezTo>
                    <a:pt x="26432" y="41851"/>
                    <a:pt x="26466" y="41847"/>
                    <a:pt x="26500" y="41840"/>
                  </a:cubicBezTo>
                  <a:lnTo>
                    <a:pt x="26500" y="41840"/>
                  </a:lnTo>
                  <a:cubicBezTo>
                    <a:pt x="26466" y="41854"/>
                    <a:pt x="26432" y="41871"/>
                    <a:pt x="26398" y="41888"/>
                  </a:cubicBezTo>
                  <a:cubicBezTo>
                    <a:pt x="26324" y="41925"/>
                    <a:pt x="26213" y="41962"/>
                    <a:pt x="26139" y="41999"/>
                  </a:cubicBezTo>
                  <a:cubicBezTo>
                    <a:pt x="25991" y="42073"/>
                    <a:pt x="25806" y="42147"/>
                    <a:pt x="25658" y="42184"/>
                  </a:cubicBezTo>
                  <a:cubicBezTo>
                    <a:pt x="25547" y="42221"/>
                    <a:pt x="25400" y="42221"/>
                    <a:pt x="25252" y="42221"/>
                  </a:cubicBezTo>
                  <a:cubicBezTo>
                    <a:pt x="25141" y="42221"/>
                    <a:pt x="24993" y="42221"/>
                    <a:pt x="24882" y="42184"/>
                  </a:cubicBezTo>
                  <a:cubicBezTo>
                    <a:pt x="24771" y="42184"/>
                    <a:pt x="24660" y="42147"/>
                    <a:pt x="24549" y="42110"/>
                  </a:cubicBezTo>
                  <a:lnTo>
                    <a:pt x="24512" y="42110"/>
                  </a:lnTo>
                  <a:cubicBezTo>
                    <a:pt x="24475" y="42110"/>
                    <a:pt x="24475" y="42110"/>
                    <a:pt x="24475" y="42147"/>
                  </a:cubicBezTo>
                  <a:cubicBezTo>
                    <a:pt x="24438" y="42184"/>
                    <a:pt x="24364" y="42184"/>
                    <a:pt x="24327" y="42184"/>
                  </a:cubicBezTo>
                  <a:cubicBezTo>
                    <a:pt x="24179" y="42184"/>
                    <a:pt x="24143" y="42073"/>
                    <a:pt x="24143" y="41999"/>
                  </a:cubicBezTo>
                  <a:cubicBezTo>
                    <a:pt x="24143" y="41925"/>
                    <a:pt x="24179" y="41814"/>
                    <a:pt x="24327" y="41814"/>
                  </a:cubicBezTo>
                  <a:close/>
                  <a:moveTo>
                    <a:pt x="26371" y="44611"/>
                  </a:moveTo>
                  <a:cubicBezTo>
                    <a:pt x="26231" y="44651"/>
                    <a:pt x="26111" y="44711"/>
                    <a:pt x="25991" y="44772"/>
                  </a:cubicBezTo>
                  <a:cubicBezTo>
                    <a:pt x="25880" y="44809"/>
                    <a:pt x="25769" y="44846"/>
                    <a:pt x="25695" y="44919"/>
                  </a:cubicBezTo>
                  <a:cubicBezTo>
                    <a:pt x="25547" y="44956"/>
                    <a:pt x="25363" y="44993"/>
                    <a:pt x="25178" y="44993"/>
                  </a:cubicBezTo>
                  <a:cubicBezTo>
                    <a:pt x="25067" y="44993"/>
                    <a:pt x="24993" y="44993"/>
                    <a:pt x="24882" y="44956"/>
                  </a:cubicBezTo>
                  <a:cubicBezTo>
                    <a:pt x="24771" y="44956"/>
                    <a:pt x="24660" y="44956"/>
                    <a:pt x="24549" y="44919"/>
                  </a:cubicBezTo>
                  <a:cubicBezTo>
                    <a:pt x="24512" y="44919"/>
                    <a:pt x="24475" y="44919"/>
                    <a:pt x="24475" y="44956"/>
                  </a:cubicBezTo>
                  <a:cubicBezTo>
                    <a:pt x="24438" y="44993"/>
                    <a:pt x="24401" y="45067"/>
                    <a:pt x="24290" y="45067"/>
                  </a:cubicBezTo>
                  <a:cubicBezTo>
                    <a:pt x="24216" y="45067"/>
                    <a:pt x="24179" y="45030"/>
                    <a:pt x="24143" y="44993"/>
                  </a:cubicBezTo>
                  <a:cubicBezTo>
                    <a:pt x="24106" y="44919"/>
                    <a:pt x="24106" y="44846"/>
                    <a:pt x="24143" y="44772"/>
                  </a:cubicBezTo>
                  <a:cubicBezTo>
                    <a:pt x="24179" y="44698"/>
                    <a:pt x="24216" y="44698"/>
                    <a:pt x="24290" y="44698"/>
                  </a:cubicBezTo>
                  <a:cubicBezTo>
                    <a:pt x="24327" y="44698"/>
                    <a:pt x="24364" y="44698"/>
                    <a:pt x="24401" y="44735"/>
                  </a:cubicBezTo>
                  <a:lnTo>
                    <a:pt x="24586" y="44735"/>
                  </a:lnTo>
                  <a:cubicBezTo>
                    <a:pt x="24697" y="44698"/>
                    <a:pt x="24808" y="44698"/>
                    <a:pt x="24882" y="44698"/>
                  </a:cubicBezTo>
                  <a:lnTo>
                    <a:pt x="25067" y="44661"/>
                  </a:lnTo>
                  <a:lnTo>
                    <a:pt x="25954" y="44661"/>
                  </a:lnTo>
                  <a:cubicBezTo>
                    <a:pt x="26126" y="44661"/>
                    <a:pt x="26254" y="44638"/>
                    <a:pt x="26371" y="44611"/>
                  </a:cubicBezTo>
                  <a:close/>
                  <a:moveTo>
                    <a:pt x="24253" y="46546"/>
                  </a:moveTo>
                  <a:cubicBezTo>
                    <a:pt x="24327" y="46546"/>
                    <a:pt x="24364" y="46583"/>
                    <a:pt x="24401" y="46620"/>
                  </a:cubicBezTo>
                  <a:cubicBezTo>
                    <a:pt x="24438" y="46657"/>
                    <a:pt x="24438" y="46694"/>
                    <a:pt x="24438" y="46768"/>
                  </a:cubicBezTo>
                  <a:cubicBezTo>
                    <a:pt x="24438" y="46805"/>
                    <a:pt x="24438" y="46805"/>
                    <a:pt x="24475" y="46842"/>
                  </a:cubicBezTo>
                  <a:lnTo>
                    <a:pt x="24623" y="46842"/>
                  </a:lnTo>
                  <a:cubicBezTo>
                    <a:pt x="24734" y="46842"/>
                    <a:pt x="24882" y="46842"/>
                    <a:pt x="24993" y="46805"/>
                  </a:cubicBezTo>
                  <a:cubicBezTo>
                    <a:pt x="25104" y="46805"/>
                    <a:pt x="25215" y="46805"/>
                    <a:pt x="25326" y="46768"/>
                  </a:cubicBezTo>
                  <a:lnTo>
                    <a:pt x="25806" y="46768"/>
                  </a:lnTo>
                  <a:cubicBezTo>
                    <a:pt x="26065" y="46768"/>
                    <a:pt x="26398" y="46731"/>
                    <a:pt x="26657" y="46583"/>
                  </a:cubicBezTo>
                  <a:lnTo>
                    <a:pt x="26657" y="46583"/>
                  </a:lnTo>
                  <a:cubicBezTo>
                    <a:pt x="26546" y="46657"/>
                    <a:pt x="26398" y="46731"/>
                    <a:pt x="26287" y="46768"/>
                  </a:cubicBezTo>
                  <a:cubicBezTo>
                    <a:pt x="26139" y="46879"/>
                    <a:pt x="25991" y="46953"/>
                    <a:pt x="25843" y="46990"/>
                  </a:cubicBezTo>
                  <a:cubicBezTo>
                    <a:pt x="25695" y="47064"/>
                    <a:pt x="25473" y="47101"/>
                    <a:pt x="25252" y="47101"/>
                  </a:cubicBezTo>
                  <a:lnTo>
                    <a:pt x="24993" y="47101"/>
                  </a:lnTo>
                  <a:cubicBezTo>
                    <a:pt x="24771" y="47064"/>
                    <a:pt x="24586" y="47027"/>
                    <a:pt x="24401" y="46953"/>
                  </a:cubicBezTo>
                  <a:cubicBezTo>
                    <a:pt x="24401" y="46916"/>
                    <a:pt x="24364" y="46916"/>
                    <a:pt x="24364" y="46916"/>
                  </a:cubicBezTo>
                  <a:cubicBezTo>
                    <a:pt x="24364" y="46916"/>
                    <a:pt x="24364" y="46916"/>
                    <a:pt x="24327" y="46953"/>
                  </a:cubicBezTo>
                  <a:lnTo>
                    <a:pt x="24253" y="46953"/>
                  </a:lnTo>
                  <a:cubicBezTo>
                    <a:pt x="24106" y="46953"/>
                    <a:pt x="24069" y="46842"/>
                    <a:pt x="24069" y="46768"/>
                  </a:cubicBezTo>
                  <a:cubicBezTo>
                    <a:pt x="24069" y="46694"/>
                    <a:pt x="24106" y="46546"/>
                    <a:pt x="24253" y="46546"/>
                  </a:cubicBezTo>
                  <a:close/>
                  <a:moveTo>
                    <a:pt x="27692" y="50169"/>
                  </a:moveTo>
                  <a:cubicBezTo>
                    <a:pt x="27618" y="50206"/>
                    <a:pt x="27544" y="50280"/>
                    <a:pt x="27470" y="50354"/>
                  </a:cubicBezTo>
                  <a:cubicBezTo>
                    <a:pt x="27433" y="50391"/>
                    <a:pt x="27396" y="50428"/>
                    <a:pt x="27359" y="50465"/>
                  </a:cubicBezTo>
                  <a:cubicBezTo>
                    <a:pt x="27248" y="50576"/>
                    <a:pt x="27137" y="50650"/>
                    <a:pt x="26989" y="50724"/>
                  </a:cubicBezTo>
                  <a:cubicBezTo>
                    <a:pt x="26841" y="50798"/>
                    <a:pt x="26730" y="50835"/>
                    <a:pt x="26583" y="50872"/>
                  </a:cubicBezTo>
                  <a:lnTo>
                    <a:pt x="26028" y="50872"/>
                  </a:lnTo>
                  <a:cubicBezTo>
                    <a:pt x="25991" y="50872"/>
                    <a:pt x="25991" y="50872"/>
                    <a:pt x="25954" y="50909"/>
                  </a:cubicBezTo>
                  <a:cubicBezTo>
                    <a:pt x="25954" y="50909"/>
                    <a:pt x="25954" y="50909"/>
                    <a:pt x="25954" y="50946"/>
                  </a:cubicBezTo>
                  <a:cubicBezTo>
                    <a:pt x="25917" y="51057"/>
                    <a:pt x="25843" y="51131"/>
                    <a:pt x="25732" y="51131"/>
                  </a:cubicBezTo>
                  <a:cubicBezTo>
                    <a:pt x="25695" y="51131"/>
                    <a:pt x="25658" y="51094"/>
                    <a:pt x="25621" y="51057"/>
                  </a:cubicBezTo>
                  <a:cubicBezTo>
                    <a:pt x="25584" y="51057"/>
                    <a:pt x="25547" y="50983"/>
                    <a:pt x="25547" y="50946"/>
                  </a:cubicBezTo>
                  <a:lnTo>
                    <a:pt x="25547" y="50872"/>
                  </a:lnTo>
                  <a:cubicBezTo>
                    <a:pt x="25547" y="50724"/>
                    <a:pt x="25658" y="50687"/>
                    <a:pt x="25732" y="50687"/>
                  </a:cubicBezTo>
                  <a:cubicBezTo>
                    <a:pt x="25806" y="50687"/>
                    <a:pt x="25880" y="50724"/>
                    <a:pt x="25917" y="50761"/>
                  </a:cubicBezTo>
                  <a:lnTo>
                    <a:pt x="25991" y="50761"/>
                  </a:lnTo>
                  <a:cubicBezTo>
                    <a:pt x="26065" y="50724"/>
                    <a:pt x="26176" y="50687"/>
                    <a:pt x="26250" y="50687"/>
                  </a:cubicBezTo>
                  <a:cubicBezTo>
                    <a:pt x="26324" y="50650"/>
                    <a:pt x="26435" y="50613"/>
                    <a:pt x="26509" y="50576"/>
                  </a:cubicBezTo>
                  <a:cubicBezTo>
                    <a:pt x="26730" y="50465"/>
                    <a:pt x="26989" y="50391"/>
                    <a:pt x="27285" y="50317"/>
                  </a:cubicBezTo>
                  <a:cubicBezTo>
                    <a:pt x="27433" y="50280"/>
                    <a:pt x="27581" y="50206"/>
                    <a:pt x="27692" y="50169"/>
                  </a:cubicBezTo>
                  <a:close/>
                  <a:moveTo>
                    <a:pt x="26028" y="51685"/>
                  </a:moveTo>
                  <a:cubicBezTo>
                    <a:pt x="26139" y="51685"/>
                    <a:pt x="26213" y="51759"/>
                    <a:pt x="26213" y="51833"/>
                  </a:cubicBezTo>
                  <a:cubicBezTo>
                    <a:pt x="26213" y="51870"/>
                    <a:pt x="26213" y="51870"/>
                    <a:pt x="26213" y="51870"/>
                  </a:cubicBezTo>
                  <a:cubicBezTo>
                    <a:pt x="26213" y="51944"/>
                    <a:pt x="26213" y="52018"/>
                    <a:pt x="26176" y="52055"/>
                  </a:cubicBezTo>
                  <a:cubicBezTo>
                    <a:pt x="26139" y="52092"/>
                    <a:pt x="26102" y="52092"/>
                    <a:pt x="26028" y="52092"/>
                  </a:cubicBezTo>
                  <a:cubicBezTo>
                    <a:pt x="25880" y="52092"/>
                    <a:pt x="25843" y="51981"/>
                    <a:pt x="25843" y="51907"/>
                  </a:cubicBezTo>
                  <a:cubicBezTo>
                    <a:pt x="25843" y="51833"/>
                    <a:pt x="25880" y="51685"/>
                    <a:pt x="26028" y="51685"/>
                  </a:cubicBezTo>
                  <a:close/>
                  <a:moveTo>
                    <a:pt x="28320" y="51574"/>
                  </a:moveTo>
                  <a:cubicBezTo>
                    <a:pt x="28283" y="51611"/>
                    <a:pt x="28209" y="51648"/>
                    <a:pt x="28172" y="51685"/>
                  </a:cubicBezTo>
                  <a:cubicBezTo>
                    <a:pt x="28098" y="51759"/>
                    <a:pt x="28024" y="51796"/>
                    <a:pt x="27950" y="51870"/>
                  </a:cubicBezTo>
                  <a:cubicBezTo>
                    <a:pt x="27766" y="52018"/>
                    <a:pt x="27507" y="52092"/>
                    <a:pt x="27248" y="52092"/>
                  </a:cubicBezTo>
                  <a:lnTo>
                    <a:pt x="27100" y="52092"/>
                  </a:lnTo>
                  <a:cubicBezTo>
                    <a:pt x="26989" y="52092"/>
                    <a:pt x="26878" y="52055"/>
                    <a:pt x="26767" y="52018"/>
                  </a:cubicBezTo>
                  <a:lnTo>
                    <a:pt x="26693" y="52018"/>
                  </a:lnTo>
                  <a:cubicBezTo>
                    <a:pt x="26583" y="51981"/>
                    <a:pt x="26509" y="51907"/>
                    <a:pt x="26398" y="51833"/>
                  </a:cubicBezTo>
                  <a:lnTo>
                    <a:pt x="26915" y="51833"/>
                  </a:lnTo>
                  <a:cubicBezTo>
                    <a:pt x="26989" y="51796"/>
                    <a:pt x="27063" y="51796"/>
                    <a:pt x="27137" y="51796"/>
                  </a:cubicBezTo>
                  <a:lnTo>
                    <a:pt x="27322" y="51759"/>
                  </a:lnTo>
                  <a:lnTo>
                    <a:pt x="27507" y="51759"/>
                  </a:lnTo>
                  <a:cubicBezTo>
                    <a:pt x="27544" y="51759"/>
                    <a:pt x="27581" y="51722"/>
                    <a:pt x="27618" y="51722"/>
                  </a:cubicBezTo>
                  <a:lnTo>
                    <a:pt x="27729" y="51722"/>
                  </a:lnTo>
                  <a:cubicBezTo>
                    <a:pt x="27766" y="51722"/>
                    <a:pt x="27840" y="51722"/>
                    <a:pt x="27877" y="51685"/>
                  </a:cubicBezTo>
                  <a:cubicBezTo>
                    <a:pt x="28024" y="51685"/>
                    <a:pt x="28172" y="51648"/>
                    <a:pt x="28320" y="51574"/>
                  </a:cubicBezTo>
                  <a:close/>
                  <a:moveTo>
                    <a:pt x="19595" y="12126"/>
                  </a:moveTo>
                  <a:cubicBezTo>
                    <a:pt x="19484" y="12644"/>
                    <a:pt x="19373" y="13568"/>
                    <a:pt x="19225" y="14677"/>
                  </a:cubicBezTo>
                  <a:cubicBezTo>
                    <a:pt x="19151" y="14751"/>
                    <a:pt x="19114" y="14825"/>
                    <a:pt x="19078" y="14899"/>
                  </a:cubicBezTo>
                  <a:lnTo>
                    <a:pt x="19041" y="14936"/>
                  </a:lnTo>
                  <a:lnTo>
                    <a:pt x="18782" y="15343"/>
                  </a:lnTo>
                  <a:cubicBezTo>
                    <a:pt x="18597" y="15639"/>
                    <a:pt x="18449" y="15897"/>
                    <a:pt x="18301" y="16193"/>
                  </a:cubicBezTo>
                  <a:cubicBezTo>
                    <a:pt x="18005" y="16785"/>
                    <a:pt x="17710" y="17376"/>
                    <a:pt x="17488" y="17968"/>
                  </a:cubicBezTo>
                  <a:cubicBezTo>
                    <a:pt x="17451" y="18005"/>
                    <a:pt x="17488" y="18042"/>
                    <a:pt x="17525" y="18042"/>
                  </a:cubicBezTo>
                  <a:cubicBezTo>
                    <a:pt x="17525" y="18079"/>
                    <a:pt x="17525" y="18079"/>
                    <a:pt x="17562" y="18079"/>
                  </a:cubicBezTo>
                  <a:cubicBezTo>
                    <a:pt x="17562" y="18079"/>
                    <a:pt x="17599" y="18042"/>
                    <a:pt x="17599" y="18042"/>
                  </a:cubicBezTo>
                  <a:cubicBezTo>
                    <a:pt x="17968" y="17524"/>
                    <a:pt x="18338" y="17007"/>
                    <a:pt x="18782" y="16526"/>
                  </a:cubicBezTo>
                  <a:cubicBezTo>
                    <a:pt x="18856" y="16415"/>
                    <a:pt x="18967" y="16304"/>
                    <a:pt x="19078" y="16156"/>
                  </a:cubicBezTo>
                  <a:lnTo>
                    <a:pt x="19078" y="16156"/>
                  </a:lnTo>
                  <a:cubicBezTo>
                    <a:pt x="19004" y="16822"/>
                    <a:pt x="18967" y="17450"/>
                    <a:pt x="18930" y="18079"/>
                  </a:cubicBezTo>
                  <a:cubicBezTo>
                    <a:pt x="18782" y="18153"/>
                    <a:pt x="18671" y="18301"/>
                    <a:pt x="18523" y="18448"/>
                  </a:cubicBezTo>
                  <a:cubicBezTo>
                    <a:pt x="18375" y="18670"/>
                    <a:pt x="18227" y="18855"/>
                    <a:pt x="18079" y="19077"/>
                  </a:cubicBezTo>
                  <a:cubicBezTo>
                    <a:pt x="17821" y="19521"/>
                    <a:pt x="17599" y="20001"/>
                    <a:pt x="17414" y="20482"/>
                  </a:cubicBezTo>
                  <a:cubicBezTo>
                    <a:pt x="17081" y="21443"/>
                    <a:pt x="16896" y="22478"/>
                    <a:pt x="16970" y="23476"/>
                  </a:cubicBezTo>
                  <a:cubicBezTo>
                    <a:pt x="16970" y="23513"/>
                    <a:pt x="17007" y="23550"/>
                    <a:pt x="17044" y="23550"/>
                  </a:cubicBezTo>
                  <a:cubicBezTo>
                    <a:pt x="17081" y="23550"/>
                    <a:pt x="17118" y="23513"/>
                    <a:pt x="17118" y="23476"/>
                  </a:cubicBezTo>
                  <a:cubicBezTo>
                    <a:pt x="17192" y="22515"/>
                    <a:pt x="17488" y="21554"/>
                    <a:pt x="17931" y="20741"/>
                  </a:cubicBezTo>
                  <a:cubicBezTo>
                    <a:pt x="18153" y="20297"/>
                    <a:pt x="18412" y="19890"/>
                    <a:pt x="18708" y="19558"/>
                  </a:cubicBezTo>
                  <a:cubicBezTo>
                    <a:pt x="18782" y="19484"/>
                    <a:pt x="18819" y="19410"/>
                    <a:pt x="18893" y="19336"/>
                  </a:cubicBezTo>
                  <a:lnTo>
                    <a:pt x="18893" y="19336"/>
                  </a:lnTo>
                  <a:cubicBezTo>
                    <a:pt x="18856" y="20223"/>
                    <a:pt x="18856" y="21073"/>
                    <a:pt x="18893" y="21887"/>
                  </a:cubicBezTo>
                  <a:cubicBezTo>
                    <a:pt x="17894" y="23439"/>
                    <a:pt x="17451" y="25288"/>
                    <a:pt x="17562" y="27063"/>
                  </a:cubicBezTo>
                  <a:cubicBezTo>
                    <a:pt x="17562" y="27100"/>
                    <a:pt x="17599" y="27137"/>
                    <a:pt x="17636" y="27137"/>
                  </a:cubicBezTo>
                  <a:cubicBezTo>
                    <a:pt x="17673" y="27137"/>
                    <a:pt x="17710" y="27100"/>
                    <a:pt x="17710" y="27063"/>
                  </a:cubicBezTo>
                  <a:cubicBezTo>
                    <a:pt x="17821" y="25732"/>
                    <a:pt x="18227" y="24438"/>
                    <a:pt x="18930" y="23292"/>
                  </a:cubicBezTo>
                  <a:cubicBezTo>
                    <a:pt x="19004" y="24216"/>
                    <a:pt x="19114" y="25066"/>
                    <a:pt x="19225" y="25880"/>
                  </a:cubicBezTo>
                  <a:cubicBezTo>
                    <a:pt x="18893" y="27063"/>
                    <a:pt x="18745" y="28320"/>
                    <a:pt x="18856" y="29503"/>
                  </a:cubicBezTo>
                  <a:cubicBezTo>
                    <a:pt x="18893" y="29577"/>
                    <a:pt x="18893" y="29577"/>
                    <a:pt x="18967" y="29577"/>
                  </a:cubicBezTo>
                  <a:cubicBezTo>
                    <a:pt x="19004" y="29577"/>
                    <a:pt x="19041" y="29577"/>
                    <a:pt x="19041" y="29503"/>
                  </a:cubicBezTo>
                  <a:cubicBezTo>
                    <a:pt x="19114" y="28800"/>
                    <a:pt x="19299" y="28061"/>
                    <a:pt x="19521" y="27395"/>
                  </a:cubicBezTo>
                  <a:cubicBezTo>
                    <a:pt x="19706" y="28061"/>
                    <a:pt x="19891" y="28689"/>
                    <a:pt x="20113" y="29244"/>
                  </a:cubicBezTo>
                  <a:cubicBezTo>
                    <a:pt x="19817" y="30168"/>
                    <a:pt x="19780" y="31129"/>
                    <a:pt x="19965" y="32054"/>
                  </a:cubicBezTo>
                  <a:cubicBezTo>
                    <a:pt x="19965" y="32091"/>
                    <a:pt x="20002" y="32128"/>
                    <a:pt x="20039" y="32128"/>
                  </a:cubicBezTo>
                  <a:cubicBezTo>
                    <a:pt x="20076" y="32128"/>
                    <a:pt x="20113" y="32091"/>
                    <a:pt x="20113" y="32054"/>
                  </a:cubicBezTo>
                  <a:cubicBezTo>
                    <a:pt x="20187" y="31462"/>
                    <a:pt x="20335" y="30871"/>
                    <a:pt x="20593" y="30353"/>
                  </a:cubicBezTo>
                  <a:cubicBezTo>
                    <a:pt x="20852" y="30871"/>
                    <a:pt x="21148" y="31351"/>
                    <a:pt x="21481" y="31758"/>
                  </a:cubicBezTo>
                  <a:cubicBezTo>
                    <a:pt x="21444" y="31832"/>
                    <a:pt x="21333" y="32054"/>
                    <a:pt x="21222" y="32349"/>
                  </a:cubicBezTo>
                  <a:cubicBezTo>
                    <a:pt x="19965" y="33015"/>
                    <a:pt x="18930" y="34050"/>
                    <a:pt x="18264" y="35270"/>
                  </a:cubicBezTo>
                  <a:cubicBezTo>
                    <a:pt x="18264" y="35307"/>
                    <a:pt x="18264" y="35344"/>
                    <a:pt x="18301" y="35381"/>
                  </a:cubicBezTo>
                  <a:lnTo>
                    <a:pt x="18338" y="35381"/>
                  </a:lnTo>
                  <a:cubicBezTo>
                    <a:pt x="18375" y="35381"/>
                    <a:pt x="18375" y="35381"/>
                    <a:pt x="18412" y="35344"/>
                  </a:cubicBezTo>
                  <a:cubicBezTo>
                    <a:pt x="19041" y="34568"/>
                    <a:pt x="19854" y="33939"/>
                    <a:pt x="20778" y="33495"/>
                  </a:cubicBezTo>
                  <a:lnTo>
                    <a:pt x="20778" y="33495"/>
                  </a:lnTo>
                  <a:cubicBezTo>
                    <a:pt x="20630" y="33865"/>
                    <a:pt x="20482" y="34309"/>
                    <a:pt x="20371" y="34716"/>
                  </a:cubicBezTo>
                  <a:cubicBezTo>
                    <a:pt x="19299" y="35751"/>
                    <a:pt x="18412" y="37008"/>
                    <a:pt x="17784" y="38339"/>
                  </a:cubicBezTo>
                  <a:cubicBezTo>
                    <a:pt x="17784" y="38376"/>
                    <a:pt x="17784" y="38413"/>
                    <a:pt x="17821" y="38413"/>
                  </a:cubicBezTo>
                  <a:cubicBezTo>
                    <a:pt x="17821" y="38450"/>
                    <a:pt x="17857" y="38450"/>
                    <a:pt x="17857" y="38450"/>
                  </a:cubicBezTo>
                  <a:cubicBezTo>
                    <a:pt x="17894" y="38450"/>
                    <a:pt x="17894" y="38413"/>
                    <a:pt x="17931" y="38413"/>
                  </a:cubicBezTo>
                  <a:cubicBezTo>
                    <a:pt x="18523" y="37525"/>
                    <a:pt x="19225" y="36712"/>
                    <a:pt x="20076" y="36010"/>
                  </a:cubicBezTo>
                  <a:lnTo>
                    <a:pt x="20076" y="36010"/>
                  </a:lnTo>
                  <a:cubicBezTo>
                    <a:pt x="19928" y="36638"/>
                    <a:pt x="19854" y="37303"/>
                    <a:pt x="19780" y="37932"/>
                  </a:cubicBezTo>
                  <a:cubicBezTo>
                    <a:pt x="18856" y="39115"/>
                    <a:pt x="18375" y="40631"/>
                    <a:pt x="18412" y="42073"/>
                  </a:cubicBezTo>
                  <a:cubicBezTo>
                    <a:pt x="18412" y="42110"/>
                    <a:pt x="18449" y="42147"/>
                    <a:pt x="18486" y="42147"/>
                  </a:cubicBezTo>
                  <a:cubicBezTo>
                    <a:pt x="18523" y="42147"/>
                    <a:pt x="18560" y="42110"/>
                    <a:pt x="18560" y="42073"/>
                  </a:cubicBezTo>
                  <a:cubicBezTo>
                    <a:pt x="18708" y="41074"/>
                    <a:pt x="19078" y="40113"/>
                    <a:pt x="19706" y="39300"/>
                  </a:cubicBezTo>
                  <a:lnTo>
                    <a:pt x="19706" y="39300"/>
                  </a:lnTo>
                  <a:cubicBezTo>
                    <a:pt x="19669" y="40002"/>
                    <a:pt x="19706" y="40705"/>
                    <a:pt x="19780" y="41444"/>
                  </a:cubicBezTo>
                  <a:cubicBezTo>
                    <a:pt x="19299" y="42590"/>
                    <a:pt x="19188" y="43884"/>
                    <a:pt x="19484" y="45067"/>
                  </a:cubicBezTo>
                  <a:cubicBezTo>
                    <a:pt x="19484" y="45104"/>
                    <a:pt x="19521" y="45104"/>
                    <a:pt x="19558" y="45104"/>
                  </a:cubicBezTo>
                  <a:cubicBezTo>
                    <a:pt x="19595" y="45104"/>
                    <a:pt x="19632" y="45067"/>
                    <a:pt x="19632" y="45030"/>
                  </a:cubicBezTo>
                  <a:cubicBezTo>
                    <a:pt x="19595" y="44328"/>
                    <a:pt x="19706" y="43588"/>
                    <a:pt x="19965" y="42923"/>
                  </a:cubicBezTo>
                  <a:cubicBezTo>
                    <a:pt x="20113" y="43736"/>
                    <a:pt x="20298" y="44513"/>
                    <a:pt x="20519" y="45289"/>
                  </a:cubicBezTo>
                  <a:cubicBezTo>
                    <a:pt x="20335" y="46509"/>
                    <a:pt x="20482" y="47729"/>
                    <a:pt x="20926" y="48838"/>
                  </a:cubicBezTo>
                  <a:cubicBezTo>
                    <a:pt x="20963" y="48838"/>
                    <a:pt x="21000" y="48875"/>
                    <a:pt x="21000" y="48875"/>
                  </a:cubicBezTo>
                  <a:lnTo>
                    <a:pt x="21037" y="48875"/>
                  </a:lnTo>
                  <a:cubicBezTo>
                    <a:pt x="21074" y="48838"/>
                    <a:pt x="21111" y="48801"/>
                    <a:pt x="21111" y="48764"/>
                  </a:cubicBezTo>
                  <a:cubicBezTo>
                    <a:pt x="20963" y="48099"/>
                    <a:pt x="20926" y="47396"/>
                    <a:pt x="21037" y="46694"/>
                  </a:cubicBezTo>
                  <a:lnTo>
                    <a:pt x="21037" y="46694"/>
                  </a:lnTo>
                  <a:cubicBezTo>
                    <a:pt x="21259" y="47286"/>
                    <a:pt x="21518" y="47840"/>
                    <a:pt x="21813" y="48395"/>
                  </a:cubicBezTo>
                  <a:cubicBezTo>
                    <a:pt x="21813" y="49393"/>
                    <a:pt x="22072" y="50354"/>
                    <a:pt x="22516" y="51204"/>
                  </a:cubicBezTo>
                  <a:cubicBezTo>
                    <a:pt x="22553" y="51241"/>
                    <a:pt x="22553" y="51241"/>
                    <a:pt x="22590" y="51241"/>
                  </a:cubicBezTo>
                  <a:lnTo>
                    <a:pt x="22627" y="51241"/>
                  </a:lnTo>
                  <a:cubicBezTo>
                    <a:pt x="22664" y="51241"/>
                    <a:pt x="22664" y="51204"/>
                    <a:pt x="22664" y="51167"/>
                  </a:cubicBezTo>
                  <a:cubicBezTo>
                    <a:pt x="22553" y="50687"/>
                    <a:pt x="22479" y="50169"/>
                    <a:pt x="22479" y="49652"/>
                  </a:cubicBezTo>
                  <a:lnTo>
                    <a:pt x="22479" y="49652"/>
                  </a:lnTo>
                  <a:cubicBezTo>
                    <a:pt x="22996" y="50539"/>
                    <a:pt x="23588" y="51389"/>
                    <a:pt x="24253" y="52240"/>
                  </a:cubicBezTo>
                  <a:cubicBezTo>
                    <a:pt x="22590" y="52092"/>
                    <a:pt x="9539" y="50576"/>
                    <a:pt x="2515" y="37008"/>
                  </a:cubicBezTo>
                  <a:cubicBezTo>
                    <a:pt x="2515" y="36934"/>
                    <a:pt x="2626" y="36860"/>
                    <a:pt x="2810" y="36749"/>
                  </a:cubicBezTo>
                  <a:cubicBezTo>
                    <a:pt x="5805" y="42258"/>
                    <a:pt x="10500" y="46805"/>
                    <a:pt x="16009" y="49615"/>
                  </a:cubicBezTo>
                  <a:lnTo>
                    <a:pt x="16046" y="49615"/>
                  </a:lnTo>
                  <a:cubicBezTo>
                    <a:pt x="16083" y="49615"/>
                    <a:pt x="16120" y="49615"/>
                    <a:pt x="16120" y="49578"/>
                  </a:cubicBezTo>
                  <a:cubicBezTo>
                    <a:pt x="16157" y="49541"/>
                    <a:pt x="16120" y="49504"/>
                    <a:pt x="16083" y="49467"/>
                  </a:cubicBezTo>
                  <a:cubicBezTo>
                    <a:pt x="10685" y="46435"/>
                    <a:pt x="6249" y="41703"/>
                    <a:pt x="3550" y="36120"/>
                  </a:cubicBezTo>
                  <a:cubicBezTo>
                    <a:pt x="3661" y="36010"/>
                    <a:pt x="3772" y="35899"/>
                    <a:pt x="3920" y="35788"/>
                  </a:cubicBezTo>
                  <a:cubicBezTo>
                    <a:pt x="5250" y="38265"/>
                    <a:pt x="6914" y="40446"/>
                    <a:pt x="8948" y="42368"/>
                  </a:cubicBezTo>
                  <a:lnTo>
                    <a:pt x="9058" y="42368"/>
                  </a:lnTo>
                  <a:cubicBezTo>
                    <a:pt x="9095" y="42331"/>
                    <a:pt x="9095" y="42258"/>
                    <a:pt x="9058" y="42258"/>
                  </a:cubicBezTo>
                  <a:cubicBezTo>
                    <a:pt x="7173" y="40150"/>
                    <a:pt x="5657" y="37747"/>
                    <a:pt x="4585" y="35085"/>
                  </a:cubicBezTo>
                  <a:cubicBezTo>
                    <a:pt x="4733" y="34937"/>
                    <a:pt x="4918" y="34789"/>
                    <a:pt x="5066" y="34605"/>
                  </a:cubicBezTo>
                  <a:cubicBezTo>
                    <a:pt x="5472" y="35270"/>
                    <a:pt x="5953" y="35862"/>
                    <a:pt x="6471" y="36416"/>
                  </a:cubicBezTo>
                  <a:cubicBezTo>
                    <a:pt x="6471" y="36416"/>
                    <a:pt x="6507" y="36453"/>
                    <a:pt x="6507" y="36453"/>
                  </a:cubicBezTo>
                  <a:cubicBezTo>
                    <a:pt x="6544" y="36453"/>
                    <a:pt x="6544" y="36453"/>
                    <a:pt x="6544" y="36416"/>
                  </a:cubicBezTo>
                  <a:cubicBezTo>
                    <a:pt x="6581" y="36416"/>
                    <a:pt x="6581" y="36379"/>
                    <a:pt x="6581" y="36342"/>
                  </a:cubicBezTo>
                  <a:cubicBezTo>
                    <a:pt x="6175" y="35603"/>
                    <a:pt x="5842" y="34789"/>
                    <a:pt x="5620" y="33976"/>
                  </a:cubicBezTo>
                  <a:cubicBezTo>
                    <a:pt x="5842" y="33717"/>
                    <a:pt x="6101" y="33459"/>
                    <a:pt x="6323" y="33163"/>
                  </a:cubicBezTo>
                  <a:cubicBezTo>
                    <a:pt x="6655" y="33717"/>
                    <a:pt x="7025" y="34198"/>
                    <a:pt x="7432" y="34642"/>
                  </a:cubicBezTo>
                  <a:lnTo>
                    <a:pt x="7543" y="34642"/>
                  </a:lnTo>
                  <a:cubicBezTo>
                    <a:pt x="7580" y="34605"/>
                    <a:pt x="7580" y="34568"/>
                    <a:pt x="7543" y="34531"/>
                  </a:cubicBezTo>
                  <a:cubicBezTo>
                    <a:pt x="7247" y="33902"/>
                    <a:pt x="7025" y="33200"/>
                    <a:pt x="6914" y="32460"/>
                  </a:cubicBezTo>
                  <a:cubicBezTo>
                    <a:pt x="9576" y="29170"/>
                    <a:pt x="13939" y="22996"/>
                    <a:pt x="19595" y="12126"/>
                  </a:cubicBezTo>
                  <a:close/>
                  <a:moveTo>
                    <a:pt x="29688" y="52314"/>
                  </a:moveTo>
                  <a:lnTo>
                    <a:pt x="29688" y="52314"/>
                  </a:lnTo>
                  <a:cubicBezTo>
                    <a:pt x="29577" y="52425"/>
                    <a:pt x="29466" y="52499"/>
                    <a:pt x="29355" y="52609"/>
                  </a:cubicBezTo>
                  <a:cubicBezTo>
                    <a:pt x="29244" y="52683"/>
                    <a:pt x="29171" y="52757"/>
                    <a:pt x="29060" y="52868"/>
                  </a:cubicBezTo>
                  <a:cubicBezTo>
                    <a:pt x="28838" y="53016"/>
                    <a:pt x="28616" y="53090"/>
                    <a:pt x="28283" y="53090"/>
                  </a:cubicBezTo>
                  <a:lnTo>
                    <a:pt x="28246" y="53090"/>
                  </a:lnTo>
                  <a:cubicBezTo>
                    <a:pt x="28135" y="53090"/>
                    <a:pt x="27987" y="53053"/>
                    <a:pt x="27877" y="53053"/>
                  </a:cubicBezTo>
                  <a:lnTo>
                    <a:pt x="27729" y="53016"/>
                  </a:lnTo>
                  <a:lnTo>
                    <a:pt x="27655" y="53016"/>
                  </a:lnTo>
                  <a:cubicBezTo>
                    <a:pt x="27618" y="53053"/>
                    <a:pt x="27581" y="53053"/>
                    <a:pt x="27544" y="53053"/>
                  </a:cubicBezTo>
                  <a:cubicBezTo>
                    <a:pt x="27396" y="53053"/>
                    <a:pt x="27359" y="52942"/>
                    <a:pt x="27359" y="52868"/>
                  </a:cubicBezTo>
                  <a:cubicBezTo>
                    <a:pt x="27359" y="52794"/>
                    <a:pt x="27396" y="52646"/>
                    <a:pt x="27544" y="52646"/>
                  </a:cubicBezTo>
                  <a:cubicBezTo>
                    <a:pt x="27692" y="52646"/>
                    <a:pt x="27729" y="52794"/>
                    <a:pt x="27729" y="52831"/>
                  </a:cubicBezTo>
                  <a:cubicBezTo>
                    <a:pt x="27729" y="52868"/>
                    <a:pt x="27766" y="52868"/>
                    <a:pt x="27766" y="52868"/>
                  </a:cubicBezTo>
                  <a:cubicBezTo>
                    <a:pt x="27803" y="52905"/>
                    <a:pt x="27803" y="52905"/>
                    <a:pt x="27803" y="52905"/>
                  </a:cubicBezTo>
                  <a:lnTo>
                    <a:pt x="27840" y="52905"/>
                  </a:lnTo>
                  <a:lnTo>
                    <a:pt x="27877" y="52868"/>
                  </a:lnTo>
                  <a:cubicBezTo>
                    <a:pt x="27950" y="52868"/>
                    <a:pt x="28061" y="52831"/>
                    <a:pt x="28135" y="52794"/>
                  </a:cubicBezTo>
                  <a:lnTo>
                    <a:pt x="28246" y="52794"/>
                  </a:lnTo>
                  <a:cubicBezTo>
                    <a:pt x="28283" y="52757"/>
                    <a:pt x="28357" y="52757"/>
                    <a:pt x="28431" y="52757"/>
                  </a:cubicBezTo>
                  <a:cubicBezTo>
                    <a:pt x="28468" y="52720"/>
                    <a:pt x="28542" y="52720"/>
                    <a:pt x="28579" y="52683"/>
                  </a:cubicBezTo>
                  <a:cubicBezTo>
                    <a:pt x="28727" y="52683"/>
                    <a:pt x="28838" y="52646"/>
                    <a:pt x="28949" y="52646"/>
                  </a:cubicBezTo>
                  <a:cubicBezTo>
                    <a:pt x="29170" y="52609"/>
                    <a:pt x="29466" y="52535"/>
                    <a:pt x="29688" y="52314"/>
                  </a:cubicBezTo>
                  <a:close/>
                  <a:moveTo>
                    <a:pt x="21665" y="0"/>
                  </a:moveTo>
                  <a:cubicBezTo>
                    <a:pt x="20963" y="0"/>
                    <a:pt x="20261" y="259"/>
                    <a:pt x="19891" y="407"/>
                  </a:cubicBezTo>
                  <a:cubicBezTo>
                    <a:pt x="19891" y="407"/>
                    <a:pt x="19854" y="444"/>
                    <a:pt x="19854" y="444"/>
                  </a:cubicBezTo>
                  <a:cubicBezTo>
                    <a:pt x="19780" y="702"/>
                    <a:pt x="19632" y="1035"/>
                    <a:pt x="19484" y="1405"/>
                  </a:cubicBezTo>
                  <a:cubicBezTo>
                    <a:pt x="19484" y="1442"/>
                    <a:pt x="19484" y="1479"/>
                    <a:pt x="19521" y="1479"/>
                  </a:cubicBezTo>
                  <a:cubicBezTo>
                    <a:pt x="19521" y="1516"/>
                    <a:pt x="19558" y="1516"/>
                    <a:pt x="19558" y="1516"/>
                  </a:cubicBezTo>
                  <a:lnTo>
                    <a:pt x="19595" y="1516"/>
                  </a:lnTo>
                  <a:cubicBezTo>
                    <a:pt x="19854" y="1405"/>
                    <a:pt x="20076" y="1368"/>
                    <a:pt x="20261" y="1331"/>
                  </a:cubicBezTo>
                  <a:cubicBezTo>
                    <a:pt x="20371" y="1294"/>
                    <a:pt x="20445" y="1294"/>
                    <a:pt x="20556" y="1294"/>
                  </a:cubicBezTo>
                  <a:cubicBezTo>
                    <a:pt x="20741" y="1294"/>
                    <a:pt x="20889" y="1331"/>
                    <a:pt x="21074" y="1368"/>
                  </a:cubicBezTo>
                  <a:cubicBezTo>
                    <a:pt x="21333" y="1442"/>
                    <a:pt x="21555" y="1516"/>
                    <a:pt x="21739" y="1627"/>
                  </a:cubicBezTo>
                  <a:cubicBezTo>
                    <a:pt x="21776" y="1627"/>
                    <a:pt x="21776" y="1664"/>
                    <a:pt x="21776" y="1664"/>
                  </a:cubicBezTo>
                  <a:cubicBezTo>
                    <a:pt x="21813" y="1664"/>
                    <a:pt x="21813" y="1664"/>
                    <a:pt x="21813" y="1627"/>
                  </a:cubicBezTo>
                  <a:cubicBezTo>
                    <a:pt x="21850" y="1627"/>
                    <a:pt x="21850" y="1627"/>
                    <a:pt x="21850" y="1590"/>
                  </a:cubicBezTo>
                  <a:cubicBezTo>
                    <a:pt x="21887" y="1553"/>
                    <a:pt x="21924" y="1479"/>
                    <a:pt x="22035" y="1479"/>
                  </a:cubicBezTo>
                  <a:cubicBezTo>
                    <a:pt x="22183" y="1479"/>
                    <a:pt x="22220" y="1627"/>
                    <a:pt x="22220" y="1664"/>
                  </a:cubicBezTo>
                  <a:cubicBezTo>
                    <a:pt x="22220" y="1738"/>
                    <a:pt x="22183" y="1886"/>
                    <a:pt x="22035" y="1886"/>
                  </a:cubicBezTo>
                  <a:cubicBezTo>
                    <a:pt x="21887" y="1886"/>
                    <a:pt x="21850" y="1775"/>
                    <a:pt x="21850" y="1738"/>
                  </a:cubicBezTo>
                  <a:cubicBezTo>
                    <a:pt x="21850" y="1701"/>
                    <a:pt x="21850" y="1701"/>
                    <a:pt x="21813" y="1701"/>
                  </a:cubicBezTo>
                  <a:cubicBezTo>
                    <a:pt x="21813" y="1701"/>
                    <a:pt x="21776" y="1664"/>
                    <a:pt x="21776" y="1664"/>
                  </a:cubicBezTo>
                  <a:cubicBezTo>
                    <a:pt x="21776" y="1664"/>
                    <a:pt x="21776" y="1664"/>
                    <a:pt x="21739" y="1701"/>
                  </a:cubicBezTo>
                  <a:cubicBezTo>
                    <a:pt x="21555" y="1775"/>
                    <a:pt x="21333" y="1812"/>
                    <a:pt x="21074" y="1886"/>
                  </a:cubicBezTo>
                  <a:cubicBezTo>
                    <a:pt x="20815" y="1959"/>
                    <a:pt x="20593" y="1996"/>
                    <a:pt x="20371" y="2033"/>
                  </a:cubicBezTo>
                  <a:cubicBezTo>
                    <a:pt x="20261" y="2070"/>
                    <a:pt x="20150" y="2070"/>
                    <a:pt x="20039" y="2070"/>
                  </a:cubicBezTo>
                  <a:cubicBezTo>
                    <a:pt x="19891" y="2070"/>
                    <a:pt x="19743" y="2107"/>
                    <a:pt x="19632" y="2107"/>
                  </a:cubicBezTo>
                  <a:lnTo>
                    <a:pt x="19299" y="2107"/>
                  </a:lnTo>
                  <a:cubicBezTo>
                    <a:pt x="19262" y="2107"/>
                    <a:pt x="19225" y="2144"/>
                    <a:pt x="19225" y="2181"/>
                  </a:cubicBezTo>
                  <a:lnTo>
                    <a:pt x="19004" y="2773"/>
                  </a:lnTo>
                  <a:cubicBezTo>
                    <a:pt x="18967" y="2810"/>
                    <a:pt x="19004" y="2847"/>
                    <a:pt x="19004" y="2847"/>
                  </a:cubicBezTo>
                  <a:cubicBezTo>
                    <a:pt x="19041" y="2884"/>
                    <a:pt x="19041" y="2884"/>
                    <a:pt x="19078" y="2884"/>
                  </a:cubicBezTo>
                  <a:cubicBezTo>
                    <a:pt x="19151" y="2847"/>
                    <a:pt x="19225" y="2810"/>
                    <a:pt x="19336" y="2810"/>
                  </a:cubicBezTo>
                  <a:cubicBezTo>
                    <a:pt x="19484" y="2736"/>
                    <a:pt x="19632" y="2699"/>
                    <a:pt x="19780" y="2662"/>
                  </a:cubicBezTo>
                  <a:cubicBezTo>
                    <a:pt x="19928" y="2625"/>
                    <a:pt x="20113" y="2625"/>
                    <a:pt x="20298" y="2625"/>
                  </a:cubicBezTo>
                  <a:cubicBezTo>
                    <a:pt x="20445" y="2625"/>
                    <a:pt x="20593" y="2625"/>
                    <a:pt x="20741" y="2662"/>
                  </a:cubicBezTo>
                  <a:cubicBezTo>
                    <a:pt x="21037" y="2699"/>
                    <a:pt x="21296" y="2773"/>
                    <a:pt x="21481" y="2884"/>
                  </a:cubicBezTo>
                  <a:lnTo>
                    <a:pt x="21592" y="2884"/>
                  </a:lnTo>
                  <a:cubicBezTo>
                    <a:pt x="21592" y="2884"/>
                    <a:pt x="21629" y="2847"/>
                    <a:pt x="21629" y="2810"/>
                  </a:cubicBezTo>
                  <a:cubicBezTo>
                    <a:pt x="21629" y="2736"/>
                    <a:pt x="21665" y="2625"/>
                    <a:pt x="21813" y="2625"/>
                  </a:cubicBezTo>
                  <a:cubicBezTo>
                    <a:pt x="21961" y="2625"/>
                    <a:pt x="21998" y="2773"/>
                    <a:pt x="21998" y="2810"/>
                  </a:cubicBezTo>
                  <a:cubicBezTo>
                    <a:pt x="21998" y="2884"/>
                    <a:pt x="21961" y="3032"/>
                    <a:pt x="21813" y="3032"/>
                  </a:cubicBezTo>
                  <a:cubicBezTo>
                    <a:pt x="21739" y="3032"/>
                    <a:pt x="21702" y="2995"/>
                    <a:pt x="21665" y="2995"/>
                  </a:cubicBezTo>
                  <a:cubicBezTo>
                    <a:pt x="21665" y="2958"/>
                    <a:pt x="21629" y="2958"/>
                    <a:pt x="21629" y="2958"/>
                  </a:cubicBezTo>
                  <a:lnTo>
                    <a:pt x="21592" y="2958"/>
                  </a:lnTo>
                  <a:cubicBezTo>
                    <a:pt x="21333" y="3069"/>
                    <a:pt x="21074" y="3143"/>
                    <a:pt x="20778" y="3216"/>
                  </a:cubicBezTo>
                  <a:cubicBezTo>
                    <a:pt x="20482" y="3290"/>
                    <a:pt x="20187" y="3364"/>
                    <a:pt x="19891" y="3364"/>
                  </a:cubicBezTo>
                  <a:cubicBezTo>
                    <a:pt x="19780" y="3364"/>
                    <a:pt x="19669" y="3401"/>
                    <a:pt x="19595" y="3401"/>
                  </a:cubicBezTo>
                  <a:lnTo>
                    <a:pt x="18819" y="3401"/>
                  </a:lnTo>
                  <a:cubicBezTo>
                    <a:pt x="18782" y="3401"/>
                    <a:pt x="18745" y="3438"/>
                    <a:pt x="18745" y="3475"/>
                  </a:cubicBezTo>
                  <a:cubicBezTo>
                    <a:pt x="18634" y="3697"/>
                    <a:pt x="18560" y="3956"/>
                    <a:pt x="18449" y="4215"/>
                  </a:cubicBezTo>
                  <a:cubicBezTo>
                    <a:pt x="18449" y="4215"/>
                    <a:pt x="18449" y="4252"/>
                    <a:pt x="18486" y="4289"/>
                  </a:cubicBezTo>
                  <a:lnTo>
                    <a:pt x="18560" y="4289"/>
                  </a:lnTo>
                  <a:cubicBezTo>
                    <a:pt x="18745" y="4215"/>
                    <a:pt x="18930" y="4178"/>
                    <a:pt x="19114" y="4104"/>
                  </a:cubicBezTo>
                  <a:cubicBezTo>
                    <a:pt x="19336" y="4067"/>
                    <a:pt x="19558" y="4030"/>
                    <a:pt x="19817" y="4030"/>
                  </a:cubicBezTo>
                  <a:lnTo>
                    <a:pt x="20076" y="4030"/>
                  </a:lnTo>
                  <a:cubicBezTo>
                    <a:pt x="20408" y="4067"/>
                    <a:pt x="20667" y="4104"/>
                    <a:pt x="20889" y="4215"/>
                  </a:cubicBezTo>
                  <a:lnTo>
                    <a:pt x="20926" y="4215"/>
                  </a:lnTo>
                  <a:cubicBezTo>
                    <a:pt x="20926" y="4215"/>
                    <a:pt x="20926" y="4215"/>
                    <a:pt x="20963" y="4178"/>
                  </a:cubicBezTo>
                  <a:cubicBezTo>
                    <a:pt x="20963" y="4178"/>
                    <a:pt x="20963" y="4178"/>
                    <a:pt x="21000" y="4141"/>
                  </a:cubicBezTo>
                  <a:cubicBezTo>
                    <a:pt x="21000" y="4104"/>
                    <a:pt x="21037" y="3993"/>
                    <a:pt x="21148" y="3993"/>
                  </a:cubicBezTo>
                  <a:cubicBezTo>
                    <a:pt x="21296" y="3993"/>
                    <a:pt x="21333" y="4141"/>
                    <a:pt x="21333" y="4215"/>
                  </a:cubicBezTo>
                  <a:cubicBezTo>
                    <a:pt x="21333" y="4252"/>
                    <a:pt x="21296" y="4400"/>
                    <a:pt x="21148" y="4400"/>
                  </a:cubicBezTo>
                  <a:cubicBezTo>
                    <a:pt x="21111" y="4400"/>
                    <a:pt x="21037" y="4363"/>
                    <a:pt x="21037" y="4326"/>
                  </a:cubicBezTo>
                  <a:cubicBezTo>
                    <a:pt x="21000" y="4326"/>
                    <a:pt x="21000" y="4289"/>
                    <a:pt x="20963" y="4289"/>
                  </a:cubicBezTo>
                  <a:lnTo>
                    <a:pt x="20926" y="4289"/>
                  </a:lnTo>
                  <a:cubicBezTo>
                    <a:pt x="20704" y="4437"/>
                    <a:pt x="20482" y="4510"/>
                    <a:pt x="20150" y="4621"/>
                  </a:cubicBezTo>
                  <a:cubicBezTo>
                    <a:pt x="19817" y="4732"/>
                    <a:pt x="19521" y="4769"/>
                    <a:pt x="19262" y="4806"/>
                  </a:cubicBezTo>
                  <a:lnTo>
                    <a:pt x="18967" y="4806"/>
                  </a:lnTo>
                  <a:cubicBezTo>
                    <a:pt x="18819" y="4843"/>
                    <a:pt x="18671" y="4843"/>
                    <a:pt x="18486" y="4843"/>
                  </a:cubicBezTo>
                  <a:lnTo>
                    <a:pt x="18264" y="4843"/>
                  </a:lnTo>
                  <a:cubicBezTo>
                    <a:pt x="18227" y="4843"/>
                    <a:pt x="18227" y="4843"/>
                    <a:pt x="18190" y="4880"/>
                  </a:cubicBezTo>
                  <a:cubicBezTo>
                    <a:pt x="18079" y="5176"/>
                    <a:pt x="17968" y="5509"/>
                    <a:pt x="17821" y="5804"/>
                  </a:cubicBezTo>
                  <a:cubicBezTo>
                    <a:pt x="17821" y="5841"/>
                    <a:pt x="17821" y="5878"/>
                    <a:pt x="17857" y="5878"/>
                  </a:cubicBezTo>
                  <a:cubicBezTo>
                    <a:pt x="17857" y="5915"/>
                    <a:pt x="17894" y="5915"/>
                    <a:pt x="17894" y="5915"/>
                  </a:cubicBezTo>
                  <a:lnTo>
                    <a:pt x="17931" y="5915"/>
                  </a:lnTo>
                  <a:lnTo>
                    <a:pt x="17968" y="5878"/>
                  </a:lnTo>
                  <a:cubicBezTo>
                    <a:pt x="18005" y="5878"/>
                    <a:pt x="18042" y="5841"/>
                    <a:pt x="18079" y="5841"/>
                  </a:cubicBezTo>
                  <a:cubicBezTo>
                    <a:pt x="18264" y="5767"/>
                    <a:pt x="18449" y="5730"/>
                    <a:pt x="18597" y="5694"/>
                  </a:cubicBezTo>
                  <a:cubicBezTo>
                    <a:pt x="18745" y="5657"/>
                    <a:pt x="18930" y="5620"/>
                    <a:pt x="19114" y="5620"/>
                  </a:cubicBezTo>
                  <a:cubicBezTo>
                    <a:pt x="19299" y="5620"/>
                    <a:pt x="19447" y="5657"/>
                    <a:pt x="19595" y="5694"/>
                  </a:cubicBezTo>
                  <a:cubicBezTo>
                    <a:pt x="19891" y="5730"/>
                    <a:pt x="20113" y="5804"/>
                    <a:pt x="20335" y="5915"/>
                  </a:cubicBezTo>
                  <a:cubicBezTo>
                    <a:pt x="20335" y="5915"/>
                    <a:pt x="20335" y="5952"/>
                    <a:pt x="20371" y="5952"/>
                  </a:cubicBezTo>
                  <a:cubicBezTo>
                    <a:pt x="20371" y="5952"/>
                    <a:pt x="20371" y="5952"/>
                    <a:pt x="20408" y="5915"/>
                  </a:cubicBezTo>
                  <a:lnTo>
                    <a:pt x="20556" y="5915"/>
                  </a:lnTo>
                  <a:cubicBezTo>
                    <a:pt x="20704" y="5915"/>
                    <a:pt x="20741" y="6026"/>
                    <a:pt x="20741" y="6100"/>
                  </a:cubicBezTo>
                  <a:cubicBezTo>
                    <a:pt x="20741" y="6174"/>
                    <a:pt x="20704" y="6322"/>
                    <a:pt x="20556" y="6322"/>
                  </a:cubicBezTo>
                  <a:lnTo>
                    <a:pt x="20482" y="6322"/>
                  </a:lnTo>
                  <a:cubicBezTo>
                    <a:pt x="20371" y="6322"/>
                    <a:pt x="20335" y="6248"/>
                    <a:pt x="20298" y="6211"/>
                  </a:cubicBezTo>
                  <a:cubicBezTo>
                    <a:pt x="20298" y="6174"/>
                    <a:pt x="20261" y="6137"/>
                    <a:pt x="20224" y="6137"/>
                  </a:cubicBezTo>
                  <a:cubicBezTo>
                    <a:pt x="20002" y="6211"/>
                    <a:pt x="19780" y="6248"/>
                    <a:pt x="19595" y="6285"/>
                  </a:cubicBezTo>
                  <a:cubicBezTo>
                    <a:pt x="19299" y="6359"/>
                    <a:pt x="19004" y="6359"/>
                    <a:pt x="18745" y="6359"/>
                  </a:cubicBezTo>
                  <a:lnTo>
                    <a:pt x="18412" y="6359"/>
                  </a:lnTo>
                  <a:cubicBezTo>
                    <a:pt x="18338" y="6359"/>
                    <a:pt x="18301" y="6396"/>
                    <a:pt x="18227" y="6396"/>
                  </a:cubicBezTo>
                  <a:lnTo>
                    <a:pt x="18153" y="6396"/>
                  </a:lnTo>
                  <a:cubicBezTo>
                    <a:pt x="18079" y="6396"/>
                    <a:pt x="18005" y="6359"/>
                    <a:pt x="17931" y="6359"/>
                  </a:cubicBezTo>
                  <a:lnTo>
                    <a:pt x="17673" y="6359"/>
                  </a:lnTo>
                  <a:cubicBezTo>
                    <a:pt x="17636" y="6359"/>
                    <a:pt x="17599" y="6359"/>
                    <a:pt x="17599" y="6396"/>
                  </a:cubicBezTo>
                  <a:cubicBezTo>
                    <a:pt x="17340" y="7061"/>
                    <a:pt x="17044" y="7764"/>
                    <a:pt x="16748" y="8429"/>
                  </a:cubicBezTo>
                  <a:cubicBezTo>
                    <a:pt x="16748" y="8466"/>
                    <a:pt x="16748" y="8503"/>
                    <a:pt x="16785" y="8540"/>
                  </a:cubicBezTo>
                  <a:lnTo>
                    <a:pt x="16859" y="8540"/>
                  </a:lnTo>
                  <a:lnTo>
                    <a:pt x="16933" y="8503"/>
                  </a:lnTo>
                  <a:cubicBezTo>
                    <a:pt x="17044" y="8466"/>
                    <a:pt x="17155" y="8392"/>
                    <a:pt x="17303" y="8355"/>
                  </a:cubicBezTo>
                  <a:cubicBezTo>
                    <a:pt x="17451" y="8318"/>
                    <a:pt x="17599" y="8281"/>
                    <a:pt x="17747" y="8244"/>
                  </a:cubicBezTo>
                  <a:lnTo>
                    <a:pt x="17821" y="8244"/>
                  </a:lnTo>
                  <a:cubicBezTo>
                    <a:pt x="17968" y="8208"/>
                    <a:pt x="18116" y="8208"/>
                    <a:pt x="18264" y="8208"/>
                  </a:cubicBezTo>
                  <a:cubicBezTo>
                    <a:pt x="18449" y="8208"/>
                    <a:pt x="18634" y="8208"/>
                    <a:pt x="18819" y="8281"/>
                  </a:cubicBezTo>
                  <a:cubicBezTo>
                    <a:pt x="19114" y="8355"/>
                    <a:pt x="19336" y="8429"/>
                    <a:pt x="19521" y="8540"/>
                  </a:cubicBezTo>
                  <a:cubicBezTo>
                    <a:pt x="19558" y="8540"/>
                    <a:pt x="19558" y="8577"/>
                    <a:pt x="19595" y="8577"/>
                  </a:cubicBezTo>
                  <a:cubicBezTo>
                    <a:pt x="19595" y="8577"/>
                    <a:pt x="19595" y="8540"/>
                    <a:pt x="19595" y="8540"/>
                  </a:cubicBezTo>
                  <a:cubicBezTo>
                    <a:pt x="19632" y="8540"/>
                    <a:pt x="19669" y="8540"/>
                    <a:pt x="19669" y="8503"/>
                  </a:cubicBezTo>
                  <a:cubicBezTo>
                    <a:pt x="19669" y="8466"/>
                    <a:pt x="19706" y="8355"/>
                    <a:pt x="19854" y="8355"/>
                  </a:cubicBezTo>
                  <a:cubicBezTo>
                    <a:pt x="20002" y="8355"/>
                    <a:pt x="20039" y="8466"/>
                    <a:pt x="20039" y="8540"/>
                  </a:cubicBezTo>
                  <a:cubicBezTo>
                    <a:pt x="20039" y="8614"/>
                    <a:pt x="19965" y="8725"/>
                    <a:pt x="19854" y="8725"/>
                  </a:cubicBezTo>
                  <a:lnTo>
                    <a:pt x="19706" y="8725"/>
                  </a:lnTo>
                  <a:cubicBezTo>
                    <a:pt x="19410" y="8799"/>
                    <a:pt x="19114" y="8836"/>
                    <a:pt x="18819" y="8873"/>
                  </a:cubicBezTo>
                  <a:cubicBezTo>
                    <a:pt x="18560" y="8910"/>
                    <a:pt x="18338" y="8947"/>
                    <a:pt x="18116" y="8947"/>
                  </a:cubicBezTo>
                  <a:lnTo>
                    <a:pt x="17857" y="8947"/>
                  </a:lnTo>
                  <a:lnTo>
                    <a:pt x="17377" y="8910"/>
                  </a:lnTo>
                  <a:cubicBezTo>
                    <a:pt x="17229" y="8910"/>
                    <a:pt x="17118" y="8873"/>
                    <a:pt x="16970" y="8873"/>
                  </a:cubicBezTo>
                  <a:lnTo>
                    <a:pt x="16859" y="8836"/>
                  </a:lnTo>
                  <a:lnTo>
                    <a:pt x="16637" y="8836"/>
                  </a:lnTo>
                  <a:cubicBezTo>
                    <a:pt x="16600" y="8836"/>
                    <a:pt x="16564" y="8873"/>
                    <a:pt x="16564" y="8873"/>
                  </a:cubicBezTo>
                  <a:cubicBezTo>
                    <a:pt x="16342" y="9428"/>
                    <a:pt x="16120" y="9945"/>
                    <a:pt x="15861" y="10500"/>
                  </a:cubicBezTo>
                  <a:cubicBezTo>
                    <a:pt x="15861" y="10537"/>
                    <a:pt x="15861" y="10574"/>
                    <a:pt x="15898" y="10611"/>
                  </a:cubicBezTo>
                  <a:lnTo>
                    <a:pt x="15972" y="10611"/>
                  </a:lnTo>
                  <a:cubicBezTo>
                    <a:pt x="16046" y="10574"/>
                    <a:pt x="16083" y="10537"/>
                    <a:pt x="16194" y="10537"/>
                  </a:cubicBezTo>
                  <a:cubicBezTo>
                    <a:pt x="16342" y="10463"/>
                    <a:pt x="16490" y="10426"/>
                    <a:pt x="16674" y="10389"/>
                  </a:cubicBezTo>
                  <a:cubicBezTo>
                    <a:pt x="16785" y="10352"/>
                    <a:pt x="16933" y="10352"/>
                    <a:pt x="17081" y="10352"/>
                  </a:cubicBezTo>
                  <a:cubicBezTo>
                    <a:pt x="17266" y="10352"/>
                    <a:pt x="17488" y="10389"/>
                    <a:pt x="17673" y="10426"/>
                  </a:cubicBezTo>
                  <a:cubicBezTo>
                    <a:pt x="17857" y="10463"/>
                    <a:pt x="18005" y="10537"/>
                    <a:pt x="18153" y="10611"/>
                  </a:cubicBezTo>
                  <a:cubicBezTo>
                    <a:pt x="18227" y="10648"/>
                    <a:pt x="18301" y="10685"/>
                    <a:pt x="18375" y="10722"/>
                  </a:cubicBezTo>
                  <a:lnTo>
                    <a:pt x="18412" y="10759"/>
                  </a:lnTo>
                  <a:cubicBezTo>
                    <a:pt x="18412" y="10795"/>
                    <a:pt x="18449" y="10795"/>
                    <a:pt x="18486" y="10832"/>
                  </a:cubicBezTo>
                  <a:cubicBezTo>
                    <a:pt x="18523" y="10869"/>
                    <a:pt x="18523" y="10869"/>
                    <a:pt x="18560" y="10869"/>
                  </a:cubicBezTo>
                  <a:cubicBezTo>
                    <a:pt x="18597" y="10869"/>
                    <a:pt x="18597" y="10869"/>
                    <a:pt x="18634" y="10832"/>
                  </a:cubicBezTo>
                  <a:cubicBezTo>
                    <a:pt x="18634" y="10759"/>
                    <a:pt x="18708" y="10722"/>
                    <a:pt x="18782" y="10722"/>
                  </a:cubicBezTo>
                  <a:cubicBezTo>
                    <a:pt x="18930" y="10722"/>
                    <a:pt x="18967" y="10869"/>
                    <a:pt x="18967" y="10943"/>
                  </a:cubicBezTo>
                  <a:cubicBezTo>
                    <a:pt x="18967" y="11017"/>
                    <a:pt x="18930" y="11128"/>
                    <a:pt x="18782" y="11128"/>
                  </a:cubicBezTo>
                  <a:cubicBezTo>
                    <a:pt x="18634" y="11128"/>
                    <a:pt x="18597" y="10980"/>
                    <a:pt x="18597" y="10943"/>
                  </a:cubicBezTo>
                  <a:cubicBezTo>
                    <a:pt x="18597" y="10943"/>
                    <a:pt x="18597" y="10906"/>
                    <a:pt x="18560" y="10906"/>
                  </a:cubicBezTo>
                  <a:cubicBezTo>
                    <a:pt x="18560" y="10906"/>
                    <a:pt x="18523" y="10869"/>
                    <a:pt x="18523" y="10869"/>
                  </a:cubicBezTo>
                  <a:lnTo>
                    <a:pt x="18079" y="10943"/>
                  </a:lnTo>
                  <a:lnTo>
                    <a:pt x="17636" y="11017"/>
                  </a:lnTo>
                  <a:cubicBezTo>
                    <a:pt x="17377" y="11054"/>
                    <a:pt x="17118" y="11091"/>
                    <a:pt x="16822" y="11091"/>
                  </a:cubicBezTo>
                  <a:lnTo>
                    <a:pt x="16157" y="11091"/>
                  </a:lnTo>
                  <a:cubicBezTo>
                    <a:pt x="16009" y="11091"/>
                    <a:pt x="15898" y="11091"/>
                    <a:pt x="15787" y="11054"/>
                  </a:cubicBezTo>
                  <a:lnTo>
                    <a:pt x="15676" y="11054"/>
                  </a:lnTo>
                  <a:cubicBezTo>
                    <a:pt x="15639" y="11054"/>
                    <a:pt x="15602" y="11091"/>
                    <a:pt x="15602" y="11128"/>
                  </a:cubicBezTo>
                  <a:cubicBezTo>
                    <a:pt x="15307" y="11720"/>
                    <a:pt x="15011" y="12385"/>
                    <a:pt x="14715" y="13014"/>
                  </a:cubicBezTo>
                  <a:cubicBezTo>
                    <a:pt x="14715" y="13051"/>
                    <a:pt x="14715" y="13088"/>
                    <a:pt x="14715" y="13088"/>
                  </a:cubicBezTo>
                  <a:cubicBezTo>
                    <a:pt x="14752" y="13125"/>
                    <a:pt x="14752" y="13125"/>
                    <a:pt x="14789" y="13125"/>
                  </a:cubicBezTo>
                  <a:cubicBezTo>
                    <a:pt x="14900" y="13125"/>
                    <a:pt x="14974" y="13088"/>
                    <a:pt x="15048" y="13088"/>
                  </a:cubicBezTo>
                  <a:cubicBezTo>
                    <a:pt x="15159" y="13051"/>
                    <a:pt x="15307" y="13051"/>
                    <a:pt x="15454" y="13051"/>
                  </a:cubicBezTo>
                  <a:cubicBezTo>
                    <a:pt x="15602" y="13051"/>
                    <a:pt x="15787" y="13051"/>
                    <a:pt x="15972" y="13088"/>
                  </a:cubicBezTo>
                  <a:cubicBezTo>
                    <a:pt x="16268" y="13162"/>
                    <a:pt x="16527" y="13236"/>
                    <a:pt x="16748" y="13383"/>
                  </a:cubicBezTo>
                  <a:lnTo>
                    <a:pt x="16785" y="13383"/>
                  </a:lnTo>
                  <a:cubicBezTo>
                    <a:pt x="16490" y="13494"/>
                    <a:pt x="16194" y="13568"/>
                    <a:pt x="15972" y="13605"/>
                  </a:cubicBezTo>
                  <a:cubicBezTo>
                    <a:pt x="15676" y="13679"/>
                    <a:pt x="15417" y="13753"/>
                    <a:pt x="15159" y="13790"/>
                  </a:cubicBezTo>
                  <a:cubicBezTo>
                    <a:pt x="15048" y="13827"/>
                    <a:pt x="14937" y="13827"/>
                    <a:pt x="14789" y="13827"/>
                  </a:cubicBezTo>
                  <a:cubicBezTo>
                    <a:pt x="14641" y="13864"/>
                    <a:pt x="14493" y="13864"/>
                    <a:pt x="14345" y="13901"/>
                  </a:cubicBezTo>
                  <a:cubicBezTo>
                    <a:pt x="14308" y="13901"/>
                    <a:pt x="14271" y="13901"/>
                    <a:pt x="14271" y="13938"/>
                  </a:cubicBezTo>
                  <a:cubicBezTo>
                    <a:pt x="13976" y="14566"/>
                    <a:pt x="13643" y="15232"/>
                    <a:pt x="13310" y="15823"/>
                  </a:cubicBezTo>
                  <a:cubicBezTo>
                    <a:pt x="13310" y="15860"/>
                    <a:pt x="13310" y="15897"/>
                    <a:pt x="13310" y="15934"/>
                  </a:cubicBezTo>
                  <a:lnTo>
                    <a:pt x="13643" y="15934"/>
                  </a:lnTo>
                  <a:cubicBezTo>
                    <a:pt x="13902" y="15934"/>
                    <a:pt x="14160" y="15971"/>
                    <a:pt x="14419" y="16082"/>
                  </a:cubicBezTo>
                  <a:cubicBezTo>
                    <a:pt x="14641" y="16156"/>
                    <a:pt x="14863" y="16267"/>
                    <a:pt x="15011" y="16378"/>
                  </a:cubicBezTo>
                  <a:cubicBezTo>
                    <a:pt x="15011" y="16415"/>
                    <a:pt x="15048" y="16415"/>
                    <a:pt x="15048" y="16415"/>
                  </a:cubicBezTo>
                  <a:cubicBezTo>
                    <a:pt x="15085" y="16415"/>
                    <a:pt x="15085" y="16415"/>
                    <a:pt x="15122" y="16378"/>
                  </a:cubicBezTo>
                  <a:cubicBezTo>
                    <a:pt x="15159" y="16341"/>
                    <a:pt x="15196" y="16304"/>
                    <a:pt x="15270" y="16304"/>
                  </a:cubicBezTo>
                  <a:cubicBezTo>
                    <a:pt x="15380" y="16304"/>
                    <a:pt x="15454" y="16378"/>
                    <a:pt x="15454" y="16489"/>
                  </a:cubicBezTo>
                  <a:lnTo>
                    <a:pt x="15454" y="16600"/>
                  </a:lnTo>
                  <a:cubicBezTo>
                    <a:pt x="15454" y="16711"/>
                    <a:pt x="15380" y="16785"/>
                    <a:pt x="15270" y="16785"/>
                  </a:cubicBezTo>
                  <a:cubicBezTo>
                    <a:pt x="15196" y="16785"/>
                    <a:pt x="15085" y="16711"/>
                    <a:pt x="15085" y="16600"/>
                  </a:cubicBezTo>
                  <a:cubicBezTo>
                    <a:pt x="15085" y="16600"/>
                    <a:pt x="15048" y="16563"/>
                    <a:pt x="15048" y="16563"/>
                  </a:cubicBezTo>
                  <a:cubicBezTo>
                    <a:pt x="15048" y="16563"/>
                    <a:pt x="15011" y="16526"/>
                    <a:pt x="15011" y="16526"/>
                  </a:cubicBezTo>
                  <a:lnTo>
                    <a:pt x="14974" y="16526"/>
                  </a:lnTo>
                  <a:cubicBezTo>
                    <a:pt x="14789" y="16563"/>
                    <a:pt x="14567" y="16600"/>
                    <a:pt x="14345" y="16600"/>
                  </a:cubicBezTo>
                  <a:lnTo>
                    <a:pt x="14197" y="16637"/>
                  </a:lnTo>
                  <a:cubicBezTo>
                    <a:pt x="14013" y="16637"/>
                    <a:pt x="13791" y="16674"/>
                    <a:pt x="13606" y="16674"/>
                  </a:cubicBezTo>
                  <a:lnTo>
                    <a:pt x="13532" y="16674"/>
                  </a:lnTo>
                  <a:lnTo>
                    <a:pt x="13125" y="16637"/>
                  </a:lnTo>
                  <a:lnTo>
                    <a:pt x="12940" y="16637"/>
                  </a:lnTo>
                  <a:cubicBezTo>
                    <a:pt x="12903" y="16637"/>
                    <a:pt x="12903" y="16674"/>
                    <a:pt x="12866" y="16674"/>
                  </a:cubicBezTo>
                  <a:cubicBezTo>
                    <a:pt x="12608" y="17228"/>
                    <a:pt x="12275" y="17783"/>
                    <a:pt x="11942" y="18411"/>
                  </a:cubicBezTo>
                  <a:cubicBezTo>
                    <a:pt x="11942" y="18448"/>
                    <a:pt x="11942" y="18448"/>
                    <a:pt x="11942" y="18485"/>
                  </a:cubicBezTo>
                  <a:cubicBezTo>
                    <a:pt x="11942" y="18522"/>
                    <a:pt x="11979" y="18522"/>
                    <a:pt x="12016" y="18522"/>
                  </a:cubicBezTo>
                  <a:cubicBezTo>
                    <a:pt x="12127" y="18522"/>
                    <a:pt x="12238" y="18522"/>
                    <a:pt x="12349" y="18559"/>
                  </a:cubicBezTo>
                  <a:cubicBezTo>
                    <a:pt x="12608" y="18596"/>
                    <a:pt x="12903" y="18707"/>
                    <a:pt x="13162" y="18855"/>
                  </a:cubicBezTo>
                  <a:cubicBezTo>
                    <a:pt x="13384" y="19003"/>
                    <a:pt x="13569" y="19151"/>
                    <a:pt x="13717" y="19336"/>
                  </a:cubicBezTo>
                  <a:cubicBezTo>
                    <a:pt x="13717" y="19336"/>
                    <a:pt x="13754" y="19373"/>
                    <a:pt x="13754" y="19373"/>
                  </a:cubicBezTo>
                  <a:lnTo>
                    <a:pt x="13791" y="19373"/>
                  </a:lnTo>
                  <a:cubicBezTo>
                    <a:pt x="13791" y="19373"/>
                    <a:pt x="13828" y="19336"/>
                    <a:pt x="13828" y="19336"/>
                  </a:cubicBezTo>
                  <a:cubicBezTo>
                    <a:pt x="13865" y="19262"/>
                    <a:pt x="13939" y="19225"/>
                    <a:pt x="13976" y="19225"/>
                  </a:cubicBezTo>
                  <a:cubicBezTo>
                    <a:pt x="14123" y="19225"/>
                    <a:pt x="14160" y="19336"/>
                    <a:pt x="14160" y="19410"/>
                  </a:cubicBezTo>
                  <a:cubicBezTo>
                    <a:pt x="14160" y="19484"/>
                    <a:pt x="14123" y="19631"/>
                    <a:pt x="13976" y="19631"/>
                  </a:cubicBezTo>
                  <a:cubicBezTo>
                    <a:pt x="13865" y="19631"/>
                    <a:pt x="13828" y="19521"/>
                    <a:pt x="13828" y="19484"/>
                  </a:cubicBezTo>
                  <a:cubicBezTo>
                    <a:pt x="13791" y="19447"/>
                    <a:pt x="13791" y="19410"/>
                    <a:pt x="13754" y="19410"/>
                  </a:cubicBezTo>
                  <a:cubicBezTo>
                    <a:pt x="13680" y="19410"/>
                    <a:pt x="13643" y="19447"/>
                    <a:pt x="13569" y="19447"/>
                  </a:cubicBezTo>
                  <a:cubicBezTo>
                    <a:pt x="13384" y="19447"/>
                    <a:pt x="13199" y="19410"/>
                    <a:pt x="12977" y="19410"/>
                  </a:cubicBezTo>
                  <a:cubicBezTo>
                    <a:pt x="12719" y="19373"/>
                    <a:pt x="12460" y="19336"/>
                    <a:pt x="12201" y="19262"/>
                  </a:cubicBezTo>
                  <a:lnTo>
                    <a:pt x="11831" y="19151"/>
                  </a:lnTo>
                  <a:lnTo>
                    <a:pt x="11683" y="19114"/>
                  </a:lnTo>
                  <a:lnTo>
                    <a:pt x="11609" y="19114"/>
                  </a:lnTo>
                  <a:cubicBezTo>
                    <a:pt x="11572" y="19114"/>
                    <a:pt x="11535" y="19114"/>
                    <a:pt x="11535" y="19151"/>
                  </a:cubicBezTo>
                  <a:cubicBezTo>
                    <a:pt x="10981" y="20112"/>
                    <a:pt x="10426" y="21036"/>
                    <a:pt x="9909" y="21924"/>
                  </a:cubicBezTo>
                  <a:cubicBezTo>
                    <a:pt x="9872" y="21924"/>
                    <a:pt x="9872" y="21961"/>
                    <a:pt x="9872" y="21998"/>
                  </a:cubicBezTo>
                  <a:cubicBezTo>
                    <a:pt x="9909" y="21998"/>
                    <a:pt x="9909" y="22035"/>
                    <a:pt x="9946" y="22035"/>
                  </a:cubicBezTo>
                  <a:cubicBezTo>
                    <a:pt x="10057" y="22035"/>
                    <a:pt x="10205" y="22035"/>
                    <a:pt x="10315" y="22072"/>
                  </a:cubicBezTo>
                  <a:cubicBezTo>
                    <a:pt x="10537" y="22145"/>
                    <a:pt x="10722" y="22219"/>
                    <a:pt x="10907" y="22330"/>
                  </a:cubicBezTo>
                  <a:cubicBezTo>
                    <a:pt x="11055" y="22404"/>
                    <a:pt x="11203" y="22478"/>
                    <a:pt x="11351" y="22626"/>
                  </a:cubicBezTo>
                  <a:lnTo>
                    <a:pt x="11388" y="22626"/>
                  </a:lnTo>
                  <a:cubicBezTo>
                    <a:pt x="11425" y="22626"/>
                    <a:pt x="11462" y="22626"/>
                    <a:pt x="11462" y="22589"/>
                  </a:cubicBezTo>
                  <a:cubicBezTo>
                    <a:pt x="11499" y="22552"/>
                    <a:pt x="11535" y="22515"/>
                    <a:pt x="11609" y="22515"/>
                  </a:cubicBezTo>
                  <a:cubicBezTo>
                    <a:pt x="11757" y="22515"/>
                    <a:pt x="11794" y="22626"/>
                    <a:pt x="11794" y="22700"/>
                  </a:cubicBezTo>
                  <a:cubicBezTo>
                    <a:pt x="11794" y="22774"/>
                    <a:pt x="11757" y="22922"/>
                    <a:pt x="11609" y="22922"/>
                  </a:cubicBezTo>
                  <a:cubicBezTo>
                    <a:pt x="11462" y="22922"/>
                    <a:pt x="11425" y="22811"/>
                    <a:pt x="11425" y="22737"/>
                  </a:cubicBezTo>
                  <a:cubicBezTo>
                    <a:pt x="11425" y="22700"/>
                    <a:pt x="11388" y="22663"/>
                    <a:pt x="11351" y="22663"/>
                  </a:cubicBezTo>
                  <a:cubicBezTo>
                    <a:pt x="11203" y="22626"/>
                    <a:pt x="11092" y="22626"/>
                    <a:pt x="10944" y="22589"/>
                  </a:cubicBezTo>
                  <a:cubicBezTo>
                    <a:pt x="10685" y="22552"/>
                    <a:pt x="10463" y="22552"/>
                    <a:pt x="10242" y="22515"/>
                  </a:cubicBezTo>
                  <a:cubicBezTo>
                    <a:pt x="10094" y="22478"/>
                    <a:pt x="9909" y="22441"/>
                    <a:pt x="9761" y="22404"/>
                  </a:cubicBezTo>
                  <a:lnTo>
                    <a:pt x="9650" y="22367"/>
                  </a:lnTo>
                  <a:cubicBezTo>
                    <a:pt x="9613" y="22367"/>
                    <a:pt x="9576" y="22367"/>
                    <a:pt x="9576" y="22404"/>
                  </a:cubicBezTo>
                  <a:cubicBezTo>
                    <a:pt x="9095" y="23181"/>
                    <a:pt x="8578" y="23957"/>
                    <a:pt x="8097" y="24659"/>
                  </a:cubicBezTo>
                  <a:cubicBezTo>
                    <a:pt x="8060" y="24659"/>
                    <a:pt x="8060" y="24696"/>
                    <a:pt x="8060" y="24733"/>
                  </a:cubicBezTo>
                  <a:cubicBezTo>
                    <a:pt x="8097" y="24733"/>
                    <a:pt x="8097" y="24770"/>
                    <a:pt x="8134" y="24770"/>
                  </a:cubicBezTo>
                  <a:lnTo>
                    <a:pt x="8282" y="24807"/>
                  </a:lnTo>
                  <a:cubicBezTo>
                    <a:pt x="8430" y="24844"/>
                    <a:pt x="8541" y="24881"/>
                    <a:pt x="8652" y="24955"/>
                  </a:cubicBezTo>
                  <a:cubicBezTo>
                    <a:pt x="9058" y="25103"/>
                    <a:pt x="9465" y="25251"/>
                    <a:pt x="9872" y="25399"/>
                  </a:cubicBezTo>
                  <a:cubicBezTo>
                    <a:pt x="9687" y="25436"/>
                    <a:pt x="9539" y="25473"/>
                    <a:pt x="9317" y="25473"/>
                  </a:cubicBezTo>
                  <a:lnTo>
                    <a:pt x="9280" y="25473"/>
                  </a:lnTo>
                  <a:cubicBezTo>
                    <a:pt x="9021" y="25436"/>
                    <a:pt x="8763" y="25399"/>
                    <a:pt x="8541" y="25362"/>
                  </a:cubicBezTo>
                  <a:cubicBezTo>
                    <a:pt x="8319" y="25288"/>
                    <a:pt x="8097" y="25214"/>
                    <a:pt x="7875" y="25066"/>
                  </a:cubicBezTo>
                  <a:lnTo>
                    <a:pt x="7838" y="25066"/>
                  </a:lnTo>
                  <a:cubicBezTo>
                    <a:pt x="7801" y="25066"/>
                    <a:pt x="7801" y="25066"/>
                    <a:pt x="7764" y="25103"/>
                  </a:cubicBezTo>
                  <a:cubicBezTo>
                    <a:pt x="7358" y="25695"/>
                    <a:pt x="6951" y="26249"/>
                    <a:pt x="6544" y="26767"/>
                  </a:cubicBezTo>
                  <a:cubicBezTo>
                    <a:pt x="6544" y="26804"/>
                    <a:pt x="6507" y="26804"/>
                    <a:pt x="6544" y="26841"/>
                  </a:cubicBezTo>
                  <a:cubicBezTo>
                    <a:pt x="6544" y="26841"/>
                    <a:pt x="6544" y="26878"/>
                    <a:pt x="6544" y="26878"/>
                  </a:cubicBezTo>
                  <a:cubicBezTo>
                    <a:pt x="6618" y="26915"/>
                    <a:pt x="6655" y="26952"/>
                    <a:pt x="6729" y="26989"/>
                  </a:cubicBezTo>
                  <a:cubicBezTo>
                    <a:pt x="6803" y="27063"/>
                    <a:pt x="6877" y="27100"/>
                    <a:pt x="6914" y="27137"/>
                  </a:cubicBezTo>
                  <a:cubicBezTo>
                    <a:pt x="7210" y="27358"/>
                    <a:pt x="7506" y="27543"/>
                    <a:pt x="7912" y="27765"/>
                  </a:cubicBezTo>
                  <a:lnTo>
                    <a:pt x="7358" y="27765"/>
                  </a:lnTo>
                  <a:cubicBezTo>
                    <a:pt x="7099" y="27691"/>
                    <a:pt x="6914" y="27617"/>
                    <a:pt x="6692" y="27506"/>
                  </a:cubicBezTo>
                  <a:cubicBezTo>
                    <a:pt x="6581" y="27432"/>
                    <a:pt x="6434" y="27321"/>
                    <a:pt x="6323" y="27210"/>
                  </a:cubicBezTo>
                  <a:cubicBezTo>
                    <a:pt x="6286" y="27210"/>
                    <a:pt x="6286" y="27173"/>
                    <a:pt x="6249" y="27173"/>
                  </a:cubicBezTo>
                  <a:cubicBezTo>
                    <a:pt x="6249" y="27173"/>
                    <a:pt x="6212" y="27210"/>
                    <a:pt x="6212" y="27210"/>
                  </a:cubicBezTo>
                  <a:cubicBezTo>
                    <a:pt x="5731" y="27802"/>
                    <a:pt x="5324" y="28320"/>
                    <a:pt x="4918" y="28800"/>
                  </a:cubicBezTo>
                  <a:cubicBezTo>
                    <a:pt x="4918" y="28837"/>
                    <a:pt x="4918" y="28874"/>
                    <a:pt x="4955" y="28911"/>
                  </a:cubicBezTo>
                  <a:cubicBezTo>
                    <a:pt x="4992" y="28948"/>
                    <a:pt x="5029" y="28985"/>
                    <a:pt x="5103" y="29022"/>
                  </a:cubicBezTo>
                  <a:cubicBezTo>
                    <a:pt x="5177" y="29096"/>
                    <a:pt x="5250" y="29170"/>
                    <a:pt x="5324" y="29244"/>
                  </a:cubicBezTo>
                  <a:lnTo>
                    <a:pt x="5398" y="29318"/>
                  </a:lnTo>
                  <a:cubicBezTo>
                    <a:pt x="5620" y="29503"/>
                    <a:pt x="5842" y="29724"/>
                    <a:pt x="6064" y="29983"/>
                  </a:cubicBezTo>
                  <a:cubicBezTo>
                    <a:pt x="5879" y="29946"/>
                    <a:pt x="5731" y="29909"/>
                    <a:pt x="5583" y="29835"/>
                  </a:cubicBezTo>
                  <a:cubicBezTo>
                    <a:pt x="5398" y="29798"/>
                    <a:pt x="5214" y="29688"/>
                    <a:pt x="5066" y="29577"/>
                  </a:cubicBezTo>
                  <a:cubicBezTo>
                    <a:pt x="4955" y="29503"/>
                    <a:pt x="4844" y="29355"/>
                    <a:pt x="4696" y="29207"/>
                  </a:cubicBezTo>
                  <a:cubicBezTo>
                    <a:pt x="4696" y="29170"/>
                    <a:pt x="4659" y="29170"/>
                    <a:pt x="4622" y="29170"/>
                  </a:cubicBezTo>
                  <a:cubicBezTo>
                    <a:pt x="4622" y="29170"/>
                    <a:pt x="4585" y="29170"/>
                    <a:pt x="4585" y="29207"/>
                  </a:cubicBezTo>
                  <a:cubicBezTo>
                    <a:pt x="4215" y="29614"/>
                    <a:pt x="3883" y="29983"/>
                    <a:pt x="3550" y="30353"/>
                  </a:cubicBezTo>
                  <a:cubicBezTo>
                    <a:pt x="3550" y="30353"/>
                    <a:pt x="3550" y="30390"/>
                    <a:pt x="3550" y="30427"/>
                  </a:cubicBezTo>
                  <a:cubicBezTo>
                    <a:pt x="3624" y="30538"/>
                    <a:pt x="3698" y="30686"/>
                    <a:pt x="3772" y="30797"/>
                  </a:cubicBezTo>
                  <a:cubicBezTo>
                    <a:pt x="3846" y="30908"/>
                    <a:pt x="3920" y="31018"/>
                    <a:pt x="3993" y="31129"/>
                  </a:cubicBezTo>
                  <a:cubicBezTo>
                    <a:pt x="4030" y="31203"/>
                    <a:pt x="4067" y="31277"/>
                    <a:pt x="4104" y="31351"/>
                  </a:cubicBezTo>
                  <a:lnTo>
                    <a:pt x="4104" y="31388"/>
                  </a:lnTo>
                  <a:cubicBezTo>
                    <a:pt x="4215" y="31536"/>
                    <a:pt x="4289" y="31684"/>
                    <a:pt x="4400" y="31869"/>
                  </a:cubicBezTo>
                  <a:cubicBezTo>
                    <a:pt x="4215" y="31795"/>
                    <a:pt x="4030" y="31721"/>
                    <a:pt x="3883" y="31573"/>
                  </a:cubicBezTo>
                  <a:cubicBezTo>
                    <a:pt x="3661" y="31388"/>
                    <a:pt x="3513" y="31203"/>
                    <a:pt x="3402" y="31018"/>
                  </a:cubicBezTo>
                  <a:cubicBezTo>
                    <a:pt x="3365" y="30945"/>
                    <a:pt x="3328" y="30871"/>
                    <a:pt x="3291" y="30797"/>
                  </a:cubicBezTo>
                  <a:cubicBezTo>
                    <a:pt x="3291" y="30760"/>
                    <a:pt x="3254" y="30760"/>
                    <a:pt x="3254" y="30760"/>
                  </a:cubicBezTo>
                  <a:lnTo>
                    <a:pt x="3180" y="30760"/>
                  </a:lnTo>
                  <a:cubicBezTo>
                    <a:pt x="2921" y="31055"/>
                    <a:pt x="2663" y="31314"/>
                    <a:pt x="2404" y="31573"/>
                  </a:cubicBezTo>
                  <a:cubicBezTo>
                    <a:pt x="2367" y="31610"/>
                    <a:pt x="2367" y="31647"/>
                    <a:pt x="2367" y="31647"/>
                  </a:cubicBezTo>
                  <a:cubicBezTo>
                    <a:pt x="2367" y="31647"/>
                    <a:pt x="2441" y="31758"/>
                    <a:pt x="2441" y="31795"/>
                  </a:cubicBezTo>
                  <a:cubicBezTo>
                    <a:pt x="2515" y="31906"/>
                    <a:pt x="2552" y="32017"/>
                    <a:pt x="2626" y="32128"/>
                  </a:cubicBezTo>
                  <a:cubicBezTo>
                    <a:pt x="2663" y="32202"/>
                    <a:pt x="2699" y="32238"/>
                    <a:pt x="2736" y="32312"/>
                  </a:cubicBezTo>
                  <a:lnTo>
                    <a:pt x="3069" y="32978"/>
                  </a:lnTo>
                  <a:cubicBezTo>
                    <a:pt x="3143" y="33089"/>
                    <a:pt x="3217" y="33163"/>
                    <a:pt x="3254" y="33274"/>
                  </a:cubicBezTo>
                  <a:cubicBezTo>
                    <a:pt x="3106" y="33237"/>
                    <a:pt x="2958" y="33126"/>
                    <a:pt x="2810" y="33015"/>
                  </a:cubicBezTo>
                  <a:cubicBezTo>
                    <a:pt x="2626" y="32867"/>
                    <a:pt x="2478" y="32719"/>
                    <a:pt x="2367" y="32534"/>
                  </a:cubicBezTo>
                  <a:cubicBezTo>
                    <a:pt x="2256" y="32386"/>
                    <a:pt x="2182" y="32238"/>
                    <a:pt x="2145" y="32017"/>
                  </a:cubicBezTo>
                  <a:cubicBezTo>
                    <a:pt x="2108" y="31980"/>
                    <a:pt x="2108" y="31943"/>
                    <a:pt x="2071" y="31943"/>
                  </a:cubicBezTo>
                  <a:cubicBezTo>
                    <a:pt x="2034" y="31943"/>
                    <a:pt x="1997" y="31943"/>
                    <a:pt x="1997" y="31980"/>
                  </a:cubicBezTo>
                  <a:cubicBezTo>
                    <a:pt x="1775" y="32165"/>
                    <a:pt x="1553" y="32386"/>
                    <a:pt x="1332" y="32608"/>
                  </a:cubicBezTo>
                  <a:cubicBezTo>
                    <a:pt x="1295" y="32608"/>
                    <a:pt x="1295" y="32645"/>
                    <a:pt x="1332" y="32682"/>
                  </a:cubicBezTo>
                  <a:cubicBezTo>
                    <a:pt x="1406" y="32867"/>
                    <a:pt x="1516" y="33052"/>
                    <a:pt x="1627" y="33237"/>
                  </a:cubicBezTo>
                  <a:cubicBezTo>
                    <a:pt x="1701" y="33348"/>
                    <a:pt x="1775" y="33495"/>
                    <a:pt x="1849" y="33643"/>
                  </a:cubicBezTo>
                  <a:lnTo>
                    <a:pt x="1960" y="33865"/>
                  </a:lnTo>
                  <a:cubicBezTo>
                    <a:pt x="2071" y="34013"/>
                    <a:pt x="2145" y="34198"/>
                    <a:pt x="2256" y="34383"/>
                  </a:cubicBezTo>
                  <a:cubicBezTo>
                    <a:pt x="2071" y="34309"/>
                    <a:pt x="1886" y="34198"/>
                    <a:pt x="1738" y="34050"/>
                  </a:cubicBezTo>
                  <a:cubicBezTo>
                    <a:pt x="1516" y="33865"/>
                    <a:pt x="1369" y="33643"/>
                    <a:pt x="1258" y="33459"/>
                  </a:cubicBezTo>
                  <a:cubicBezTo>
                    <a:pt x="1184" y="33311"/>
                    <a:pt x="1110" y="33200"/>
                    <a:pt x="1073" y="32978"/>
                  </a:cubicBezTo>
                  <a:cubicBezTo>
                    <a:pt x="1073" y="32978"/>
                    <a:pt x="1036" y="32941"/>
                    <a:pt x="999" y="32941"/>
                  </a:cubicBezTo>
                  <a:lnTo>
                    <a:pt x="925" y="32941"/>
                  </a:lnTo>
                  <a:cubicBezTo>
                    <a:pt x="777" y="33089"/>
                    <a:pt x="629" y="33237"/>
                    <a:pt x="481" y="33385"/>
                  </a:cubicBezTo>
                  <a:cubicBezTo>
                    <a:pt x="444" y="33385"/>
                    <a:pt x="444" y="33459"/>
                    <a:pt x="444" y="33495"/>
                  </a:cubicBezTo>
                  <a:cubicBezTo>
                    <a:pt x="518" y="33680"/>
                    <a:pt x="592" y="33828"/>
                    <a:pt x="666" y="33976"/>
                  </a:cubicBezTo>
                  <a:lnTo>
                    <a:pt x="740" y="34124"/>
                  </a:lnTo>
                  <a:cubicBezTo>
                    <a:pt x="888" y="34457"/>
                    <a:pt x="1073" y="34826"/>
                    <a:pt x="1332" y="35196"/>
                  </a:cubicBezTo>
                  <a:cubicBezTo>
                    <a:pt x="1147" y="35159"/>
                    <a:pt x="962" y="35048"/>
                    <a:pt x="777" y="34900"/>
                  </a:cubicBezTo>
                  <a:cubicBezTo>
                    <a:pt x="592" y="34716"/>
                    <a:pt x="444" y="34531"/>
                    <a:pt x="333" y="34309"/>
                  </a:cubicBezTo>
                  <a:cubicBezTo>
                    <a:pt x="296" y="34161"/>
                    <a:pt x="222" y="34050"/>
                    <a:pt x="185" y="33865"/>
                  </a:cubicBezTo>
                  <a:cubicBezTo>
                    <a:pt x="185" y="33828"/>
                    <a:pt x="149" y="33791"/>
                    <a:pt x="112" y="33791"/>
                  </a:cubicBezTo>
                  <a:cubicBezTo>
                    <a:pt x="75" y="33791"/>
                    <a:pt x="38" y="33828"/>
                    <a:pt x="38" y="33865"/>
                  </a:cubicBezTo>
                  <a:cubicBezTo>
                    <a:pt x="1" y="35344"/>
                    <a:pt x="851" y="36120"/>
                    <a:pt x="888" y="36157"/>
                  </a:cubicBezTo>
                  <a:lnTo>
                    <a:pt x="962" y="36231"/>
                  </a:lnTo>
                  <a:lnTo>
                    <a:pt x="1036" y="36342"/>
                  </a:lnTo>
                  <a:cubicBezTo>
                    <a:pt x="7986" y="49726"/>
                    <a:pt x="17044" y="52905"/>
                    <a:pt x="28468" y="53571"/>
                  </a:cubicBezTo>
                  <a:lnTo>
                    <a:pt x="28653" y="53571"/>
                  </a:lnTo>
                  <a:cubicBezTo>
                    <a:pt x="29023" y="53718"/>
                    <a:pt x="29466" y="53792"/>
                    <a:pt x="29910" y="53829"/>
                  </a:cubicBezTo>
                  <a:cubicBezTo>
                    <a:pt x="29947" y="53829"/>
                    <a:pt x="29947" y="53829"/>
                    <a:pt x="29984" y="53792"/>
                  </a:cubicBezTo>
                  <a:cubicBezTo>
                    <a:pt x="30058" y="53718"/>
                    <a:pt x="30132" y="53645"/>
                    <a:pt x="30206" y="53571"/>
                  </a:cubicBezTo>
                  <a:lnTo>
                    <a:pt x="30280" y="53534"/>
                  </a:lnTo>
                  <a:cubicBezTo>
                    <a:pt x="30391" y="53460"/>
                    <a:pt x="30501" y="53386"/>
                    <a:pt x="30649" y="53349"/>
                  </a:cubicBezTo>
                  <a:cubicBezTo>
                    <a:pt x="30686" y="53312"/>
                    <a:pt x="30797" y="53275"/>
                    <a:pt x="30834" y="53201"/>
                  </a:cubicBezTo>
                  <a:cubicBezTo>
                    <a:pt x="30871" y="53201"/>
                    <a:pt x="30871" y="53164"/>
                    <a:pt x="30871" y="53164"/>
                  </a:cubicBezTo>
                  <a:cubicBezTo>
                    <a:pt x="30871" y="53127"/>
                    <a:pt x="30871" y="53090"/>
                    <a:pt x="30871" y="53090"/>
                  </a:cubicBezTo>
                  <a:cubicBezTo>
                    <a:pt x="30538" y="52794"/>
                    <a:pt x="30243" y="52498"/>
                    <a:pt x="29984" y="52166"/>
                  </a:cubicBezTo>
                  <a:lnTo>
                    <a:pt x="29873" y="52166"/>
                  </a:lnTo>
                  <a:lnTo>
                    <a:pt x="29688" y="52314"/>
                  </a:lnTo>
                  <a:cubicBezTo>
                    <a:pt x="29725" y="52240"/>
                    <a:pt x="29799" y="52166"/>
                    <a:pt x="29836" y="52092"/>
                  </a:cubicBezTo>
                  <a:cubicBezTo>
                    <a:pt x="29873" y="52055"/>
                    <a:pt x="29873" y="52018"/>
                    <a:pt x="29836" y="51981"/>
                  </a:cubicBezTo>
                  <a:cubicBezTo>
                    <a:pt x="29577" y="51685"/>
                    <a:pt x="29318" y="51352"/>
                    <a:pt x="29097" y="51020"/>
                  </a:cubicBezTo>
                  <a:cubicBezTo>
                    <a:pt x="29060" y="50983"/>
                    <a:pt x="29060" y="50983"/>
                    <a:pt x="29023" y="50983"/>
                  </a:cubicBezTo>
                  <a:cubicBezTo>
                    <a:pt x="29023" y="50983"/>
                    <a:pt x="28986" y="50983"/>
                    <a:pt x="28986" y="51020"/>
                  </a:cubicBezTo>
                  <a:cubicBezTo>
                    <a:pt x="28875" y="51094"/>
                    <a:pt x="28801" y="51167"/>
                    <a:pt x="28727" y="51241"/>
                  </a:cubicBezTo>
                  <a:lnTo>
                    <a:pt x="28653" y="51278"/>
                  </a:lnTo>
                  <a:cubicBezTo>
                    <a:pt x="28602" y="51329"/>
                    <a:pt x="28569" y="51363"/>
                    <a:pt x="28529" y="51391"/>
                  </a:cubicBezTo>
                  <a:lnTo>
                    <a:pt x="28529" y="51391"/>
                  </a:lnTo>
                  <a:cubicBezTo>
                    <a:pt x="28561" y="51354"/>
                    <a:pt x="28591" y="51316"/>
                    <a:pt x="28616" y="51278"/>
                  </a:cubicBezTo>
                  <a:cubicBezTo>
                    <a:pt x="28764" y="51094"/>
                    <a:pt x="28838" y="50909"/>
                    <a:pt x="28875" y="50761"/>
                  </a:cubicBezTo>
                  <a:cubicBezTo>
                    <a:pt x="28875" y="50724"/>
                    <a:pt x="28875" y="50687"/>
                    <a:pt x="28875" y="50687"/>
                  </a:cubicBezTo>
                  <a:cubicBezTo>
                    <a:pt x="28690" y="50428"/>
                    <a:pt x="28542" y="50132"/>
                    <a:pt x="28357" y="49800"/>
                  </a:cubicBezTo>
                  <a:cubicBezTo>
                    <a:pt x="28357" y="49763"/>
                    <a:pt x="28320" y="49763"/>
                    <a:pt x="28320" y="49763"/>
                  </a:cubicBezTo>
                  <a:lnTo>
                    <a:pt x="28246" y="49763"/>
                  </a:lnTo>
                  <a:lnTo>
                    <a:pt x="28061" y="49910"/>
                  </a:lnTo>
                  <a:cubicBezTo>
                    <a:pt x="27996" y="49943"/>
                    <a:pt x="27937" y="49976"/>
                    <a:pt x="27882" y="50013"/>
                  </a:cubicBezTo>
                  <a:lnTo>
                    <a:pt x="27882" y="50013"/>
                  </a:lnTo>
                  <a:cubicBezTo>
                    <a:pt x="27930" y="49968"/>
                    <a:pt x="27977" y="49921"/>
                    <a:pt x="28024" y="49874"/>
                  </a:cubicBezTo>
                  <a:cubicBezTo>
                    <a:pt x="28098" y="49763"/>
                    <a:pt x="28172" y="49689"/>
                    <a:pt x="28209" y="49615"/>
                  </a:cubicBezTo>
                  <a:cubicBezTo>
                    <a:pt x="28209" y="49578"/>
                    <a:pt x="28209" y="49541"/>
                    <a:pt x="28209" y="49541"/>
                  </a:cubicBezTo>
                  <a:cubicBezTo>
                    <a:pt x="28061" y="49208"/>
                    <a:pt x="27914" y="48875"/>
                    <a:pt x="27729" y="48469"/>
                  </a:cubicBezTo>
                  <a:cubicBezTo>
                    <a:pt x="27729" y="48469"/>
                    <a:pt x="27692" y="48432"/>
                    <a:pt x="27655" y="48432"/>
                  </a:cubicBezTo>
                  <a:lnTo>
                    <a:pt x="27618" y="48432"/>
                  </a:lnTo>
                  <a:cubicBezTo>
                    <a:pt x="27396" y="48469"/>
                    <a:pt x="27137" y="48543"/>
                    <a:pt x="26878" y="48653"/>
                  </a:cubicBezTo>
                  <a:cubicBezTo>
                    <a:pt x="26767" y="48653"/>
                    <a:pt x="26657" y="48727"/>
                    <a:pt x="26583" y="48764"/>
                  </a:cubicBezTo>
                  <a:cubicBezTo>
                    <a:pt x="26435" y="48838"/>
                    <a:pt x="26287" y="48875"/>
                    <a:pt x="26139" y="48912"/>
                  </a:cubicBezTo>
                  <a:cubicBezTo>
                    <a:pt x="26028" y="48949"/>
                    <a:pt x="25917" y="48949"/>
                    <a:pt x="25769" y="48949"/>
                  </a:cubicBezTo>
                  <a:cubicBezTo>
                    <a:pt x="25658" y="48949"/>
                    <a:pt x="25547" y="48949"/>
                    <a:pt x="25400" y="48912"/>
                  </a:cubicBezTo>
                  <a:cubicBezTo>
                    <a:pt x="25252" y="48912"/>
                    <a:pt x="25141" y="48875"/>
                    <a:pt x="25030" y="48838"/>
                  </a:cubicBezTo>
                  <a:lnTo>
                    <a:pt x="24993" y="48912"/>
                  </a:lnTo>
                  <a:lnTo>
                    <a:pt x="24993" y="48801"/>
                  </a:lnTo>
                  <a:lnTo>
                    <a:pt x="24956" y="48801"/>
                  </a:lnTo>
                  <a:cubicBezTo>
                    <a:pt x="24956" y="48801"/>
                    <a:pt x="24919" y="48801"/>
                    <a:pt x="24919" y="48838"/>
                  </a:cubicBezTo>
                  <a:cubicBezTo>
                    <a:pt x="24882" y="48875"/>
                    <a:pt x="24845" y="48875"/>
                    <a:pt x="24808" y="48875"/>
                  </a:cubicBezTo>
                  <a:cubicBezTo>
                    <a:pt x="24660" y="48875"/>
                    <a:pt x="24623" y="48764"/>
                    <a:pt x="24623" y="48690"/>
                  </a:cubicBezTo>
                  <a:cubicBezTo>
                    <a:pt x="24623" y="48617"/>
                    <a:pt x="24660" y="48469"/>
                    <a:pt x="24808" y="48469"/>
                  </a:cubicBezTo>
                  <a:cubicBezTo>
                    <a:pt x="24919" y="48469"/>
                    <a:pt x="24956" y="48580"/>
                    <a:pt x="24956" y="48617"/>
                  </a:cubicBezTo>
                  <a:cubicBezTo>
                    <a:pt x="24993" y="48653"/>
                    <a:pt x="25030" y="48690"/>
                    <a:pt x="25067" y="48690"/>
                  </a:cubicBezTo>
                  <a:cubicBezTo>
                    <a:pt x="25178" y="48690"/>
                    <a:pt x="25289" y="48653"/>
                    <a:pt x="25400" y="48653"/>
                  </a:cubicBezTo>
                  <a:lnTo>
                    <a:pt x="25473" y="48653"/>
                  </a:lnTo>
                  <a:cubicBezTo>
                    <a:pt x="25658" y="48653"/>
                    <a:pt x="25843" y="48617"/>
                    <a:pt x="26028" y="48617"/>
                  </a:cubicBezTo>
                  <a:lnTo>
                    <a:pt x="26250" y="48617"/>
                  </a:lnTo>
                  <a:cubicBezTo>
                    <a:pt x="26361" y="48653"/>
                    <a:pt x="26472" y="48653"/>
                    <a:pt x="26583" y="48653"/>
                  </a:cubicBezTo>
                  <a:cubicBezTo>
                    <a:pt x="26693" y="48653"/>
                    <a:pt x="26804" y="48653"/>
                    <a:pt x="26878" y="48617"/>
                  </a:cubicBezTo>
                  <a:cubicBezTo>
                    <a:pt x="27100" y="48580"/>
                    <a:pt x="27359" y="48469"/>
                    <a:pt x="27581" y="48321"/>
                  </a:cubicBezTo>
                  <a:lnTo>
                    <a:pt x="27618" y="48284"/>
                  </a:lnTo>
                  <a:cubicBezTo>
                    <a:pt x="27655" y="48247"/>
                    <a:pt x="27655" y="48210"/>
                    <a:pt x="27655" y="48173"/>
                  </a:cubicBezTo>
                  <a:cubicBezTo>
                    <a:pt x="27433" y="47655"/>
                    <a:pt x="27248" y="47064"/>
                    <a:pt x="27137" y="46472"/>
                  </a:cubicBezTo>
                  <a:cubicBezTo>
                    <a:pt x="27137" y="46472"/>
                    <a:pt x="27100" y="46435"/>
                    <a:pt x="27100" y="46435"/>
                  </a:cubicBezTo>
                  <a:lnTo>
                    <a:pt x="27026" y="46435"/>
                  </a:lnTo>
                  <a:lnTo>
                    <a:pt x="26952" y="46472"/>
                  </a:lnTo>
                  <a:cubicBezTo>
                    <a:pt x="26841" y="46509"/>
                    <a:pt x="26767" y="46546"/>
                    <a:pt x="26657" y="46583"/>
                  </a:cubicBezTo>
                  <a:cubicBezTo>
                    <a:pt x="26804" y="46509"/>
                    <a:pt x="26915" y="46435"/>
                    <a:pt x="27063" y="46324"/>
                  </a:cubicBezTo>
                  <a:cubicBezTo>
                    <a:pt x="27063" y="46287"/>
                    <a:pt x="27100" y="46250"/>
                    <a:pt x="27063" y="46250"/>
                  </a:cubicBezTo>
                  <a:cubicBezTo>
                    <a:pt x="27026" y="46029"/>
                    <a:pt x="26989" y="45844"/>
                    <a:pt x="26952" y="45659"/>
                  </a:cubicBezTo>
                  <a:cubicBezTo>
                    <a:pt x="26915" y="45289"/>
                    <a:pt x="26841" y="44956"/>
                    <a:pt x="26841" y="44587"/>
                  </a:cubicBezTo>
                  <a:cubicBezTo>
                    <a:pt x="26841" y="44587"/>
                    <a:pt x="26804" y="44550"/>
                    <a:pt x="26804" y="44550"/>
                  </a:cubicBezTo>
                  <a:cubicBezTo>
                    <a:pt x="26767" y="44513"/>
                    <a:pt x="26767" y="44513"/>
                    <a:pt x="26730" y="44513"/>
                  </a:cubicBezTo>
                  <a:cubicBezTo>
                    <a:pt x="26657" y="44550"/>
                    <a:pt x="26546" y="44550"/>
                    <a:pt x="26472" y="44587"/>
                  </a:cubicBezTo>
                  <a:cubicBezTo>
                    <a:pt x="26546" y="44550"/>
                    <a:pt x="26657" y="44513"/>
                    <a:pt x="26767" y="44439"/>
                  </a:cubicBezTo>
                  <a:cubicBezTo>
                    <a:pt x="26804" y="44439"/>
                    <a:pt x="26804" y="44402"/>
                    <a:pt x="26804" y="44365"/>
                  </a:cubicBezTo>
                  <a:cubicBezTo>
                    <a:pt x="26730" y="43552"/>
                    <a:pt x="26730" y="42738"/>
                    <a:pt x="26767" y="41888"/>
                  </a:cubicBezTo>
                  <a:cubicBezTo>
                    <a:pt x="26767" y="41851"/>
                    <a:pt x="26767" y="41814"/>
                    <a:pt x="26730" y="41814"/>
                  </a:cubicBezTo>
                  <a:cubicBezTo>
                    <a:pt x="26730" y="41814"/>
                    <a:pt x="26693" y="41777"/>
                    <a:pt x="26693" y="41777"/>
                  </a:cubicBezTo>
                  <a:lnTo>
                    <a:pt x="26669" y="41777"/>
                  </a:lnTo>
                  <a:cubicBezTo>
                    <a:pt x="26690" y="41766"/>
                    <a:pt x="26710" y="41754"/>
                    <a:pt x="26730" y="41740"/>
                  </a:cubicBezTo>
                  <a:cubicBezTo>
                    <a:pt x="26767" y="41740"/>
                    <a:pt x="26804" y="41703"/>
                    <a:pt x="26804" y="41666"/>
                  </a:cubicBezTo>
                  <a:cubicBezTo>
                    <a:pt x="26841" y="40927"/>
                    <a:pt x="26952" y="40113"/>
                    <a:pt x="27100" y="39337"/>
                  </a:cubicBezTo>
                  <a:cubicBezTo>
                    <a:pt x="27100" y="39300"/>
                    <a:pt x="27100" y="39263"/>
                    <a:pt x="27063" y="39263"/>
                  </a:cubicBezTo>
                  <a:cubicBezTo>
                    <a:pt x="27063" y="39226"/>
                    <a:pt x="27026" y="39226"/>
                    <a:pt x="27026" y="39226"/>
                  </a:cubicBezTo>
                  <a:lnTo>
                    <a:pt x="26989" y="39226"/>
                  </a:lnTo>
                  <a:lnTo>
                    <a:pt x="26952" y="39263"/>
                  </a:lnTo>
                  <a:lnTo>
                    <a:pt x="26878" y="39263"/>
                  </a:lnTo>
                  <a:cubicBezTo>
                    <a:pt x="26804" y="39300"/>
                    <a:pt x="26767" y="39337"/>
                    <a:pt x="26693" y="39337"/>
                  </a:cubicBezTo>
                  <a:cubicBezTo>
                    <a:pt x="26546" y="39411"/>
                    <a:pt x="26361" y="39485"/>
                    <a:pt x="26213" y="39485"/>
                  </a:cubicBezTo>
                  <a:cubicBezTo>
                    <a:pt x="26139" y="39522"/>
                    <a:pt x="26102" y="39522"/>
                    <a:pt x="26028" y="39522"/>
                  </a:cubicBezTo>
                  <a:cubicBezTo>
                    <a:pt x="25880" y="39522"/>
                    <a:pt x="25695" y="39485"/>
                    <a:pt x="25510" y="39411"/>
                  </a:cubicBezTo>
                  <a:cubicBezTo>
                    <a:pt x="25400" y="39374"/>
                    <a:pt x="25252" y="39337"/>
                    <a:pt x="25141" y="39226"/>
                  </a:cubicBezTo>
                  <a:lnTo>
                    <a:pt x="25067" y="39226"/>
                  </a:lnTo>
                  <a:cubicBezTo>
                    <a:pt x="25030" y="39226"/>
                    <a:pt x="24993" y="39263"/>
                    <a:pt x="24993" y="39263"/>
                  </a:cubicBezTo>
                  <a:cubicBezTo>
                    <a:pt x="24845" y="39263"/>
                    <a:pt x="24808" y="39115"/>
                    <a:pt x="24808" y="39041"/>
                  </a:cubicBezTo>
                  <a:cubicBezTo>
                    <a:pt x="24808" y="38967"/>
                    <a:pt x="24845" y="38856"/>
                    <a:pt x="24993" y="38856"/>
                  </a:cubicBezTo>
                  <a:cubicBezTo>
                    <a:pt x="25030" y="38856"/>
                    <a:pt x="25067" y="38856"/>
                    <a:pt x="25104" y="38893"/>
                  </a:cubicBezTo>
                  <a:cubicBezTo>
                    <a:pt x="25141" y="38967"/>
                    <a:pt x="25178" y="39004"/>
                    <a:pt x="25178" y="39078"/>
                  </a:cubicBezTo>
                  <a:cubicBezTo>
                    <a:pt x="25178" y="39115"/>
                    <a:pt x="25178" y="39115"/>
                    <a:pt x="25178" y="39152"/>
                  </a:cubicBezTo>
                  <a:lnTo>
                    <a:pt x="25584" y="39152"/>
                  </a:lnTo>
                  <a:cubicBezTo>
                    <a:pt x="25658" y="39189"/>
                    <a:pt x="25732" y="39189"/>
                    <a:pt x="25843" y="39189"/>
                  </a:cubicBezTo>
                  <a:lnTo>
                    <a:pt x="26176" y="39189"/>
                  </a:lnTo>
                  <a:cubicBezTo>
                    <a:pt x="26250" y="39189"/>
                    <a:pt x="26287" y="39189"/>
                    <a:pt x="26361" y="39226"/>
                  </a:cubicBezTo>
                  <a:cubicBezTo>
                    <a:pt x="26472" y="39226"/>
                    <a:pt x="26620" y="39263"/>
                    <a:pt x="26730" y="39263"/>
                  </a:cubicBezTo>
                  <a:cubicBezTo>
                    <a:pt x="26767" y="39263"/>
                    <a:pt x="26804" y="39263"/>
                    <a:pt x="26841" y="39226"/>
                  </a:cubicBezTo>
                  <a:cubicBezTo>
                    <a:pt x="26915" y="39226"/>
                    <a:pt x="26989" y="39226"/>
                    <a:pt x="27063" y="39189"/>
                  </a:cubicBezTo>
                  <a:cubicBezTo>
                    <a:pt x="27100" y="39189"/>
                    <a:pt x="27137" y="39152"/>
                    <a:pt x="27137" y="39152"/>
                  </a:cubicBezTo>
                  <a:cubicBezTo>
                    <a:pt x="27285" y="38302"/>
                    <a:pt x="27507" y="37451"/>
                    <a:pt x="27803" y="36564"/>
                  </a:cubicBezTo>
                  <a:cubicBezTo>
                    <a:pt x="27803" y="36564"/>
                    <a:pt x="27766" y="36527"/>
                    <a:pt x="27766" y="36527"/>
                  </a:cubicBezTo>
                  <a:cubicBezTo>
                    <a:pt x="27729" y="36490"/>
                    <a:pt x="27692" y="36490"/>
                    <a:pt x="27692" y="36490"/>
                  </a:cubicBezTo>
                  <a:lnTo>
                    <a:pt x="27655" y="36490"/>
                  </a:lnTo>
                  <a:cubicBezTo>
                    <a:pt x="27544" y="36490"/>
                    <a:pt x="27396" y="36527"/>
                    <a:pt x="27285" y="36564"/>
                  </a:cubicBezTo>
                  <a:cubicBezTo>
                    <a:pt x="27322" y="36527"/>
                    <a:pt x="27322" y="36527"/>
                    <a:pt x="27322" y="36490"/>
                  </a:cubicBezTo>
                  <a:cubicBezTo>
                    <a:pt x="27322" y="36453"/>
                    <a:pt x="27322" y="36416"/>
                    <a:pt x="27285" y="36416"/>
                  </a:cubicBezTo>
                  <a:lnTo>
                    <a:pt x="27100" y="36379"/>
                  </a:lnTo>
                  <a:cubicBezTo>
                    <a:pt x="27063" y="36379"/>
                    <a:pt x="27063" y="36379"/>
                    <a:pt x="27026" y="36342"/>
                  </a:cubicBezTo>
                  <a:lnTo>
                    <a:pt x="26952" y="36342"/>
                  </a:lnTo>
                  <a:cubicBezTo>
                    <a:pt x="26878" y="36305"/>
                    <a:pt x="26841" y="36305"/>
                    <a:pt x="26767" y="36268"/>
                  </a:cubicBezTo>
                  <a:cubicBezTo>
                    <a:pt x="26693" y="36268"/>
                    <a:pt x="26657" y="36231"/>
                    <a:pt x="26583" y="36231"/>
                  </a:cubicBezTo>
                  <a:cubicBezTo>
                    <a:pt x="26583" y="36194"/>
                    <a:pt x="26546" y="36194"/>
                    <a:pt x="26509" y="36194"/>
                  </a:cubicBezTo>
                  <a:cubicBezTo>
                    <a:pt x="26472" y="36194"/>
                    <a:pt x="26472" y="36157"/>
                    <a:pt x="26435" y="36157"/>
                  </a:cubicBezTo>
                  <a:lnTo>
                    <a:pt x="26287" y="36083"/>
                  </a:lnTo>
                  <a:lnTo>
                    <a:pt x="26250" y="36083"/>
                  </a:lnTo>
                  <a:cubicBezTo>
                    <a:pt x="26213" y="36083"/>
                    <a:pt x="26213" y="36083"/>
                    <a:pt x="26176" y="36120"/>
                  </a:cubicBezTo>
                  <a:cubicBezTo>
                    <a:pt x="26176" y="36157"/>
                    <a:pt x="26176" y="36194"/>
                    <a:pt x="26176" y="36194"/>
                  </a:cubicBezTo>
                  <a:lnTo>
                    <a:pt x="26213" y="36231"/>
                  </a:lnTo>
                  <a:cubicBezTo>
                    <a:pt x="26213" y="36231"/>
                    <a:pt x="26250" y="36268"/>
                    <a:pt x="26250" y="36268"/>
                  </a:cubicBezTo>
                  <a:cubicBezTo>
                    <a:pt x="26250" y="36305"/>
                    <a:pt x="26287" y="36342"/>
                    <a:pt x="26324" y="36342"/>
                  </a:cubicBezTo>
                  <a:cubicBezTo>
                    <a:pt x="26361" y="36379"/>
                    <a:pt x="26398" y="36416"/>
                    <a:pt x="26472" y="36453"/>
                  </a:cubicBezTo>
                  <a:cubicBezTo>
                    <a:pt x="26546" y="36490"/>
                    <a:pt x="26583" y="36527"/>
                    <a:pt x="26657" y="36564"/>
                  </a:cubicBezTo>
                  <a:cubicBezTo>
                    <a:pt x="26730" y="36564"/>
                    <a:pt x="26804" y="36564"/>
                    <a:pt x="26878" y="36601"/>
                  </a:cubicBezTo>
                  <a:lnTo>
                    <a:pt x="27100" y="36601"/>
                  </a:lnTo>
                  <a:cubicBezTo>
                    <a:pt x="27026" y="36601"/>
                    <a:pt x="26915" y="36638"/>
                    <a:pt x="26841" y="36638"/>
                  </a:cubicBezTo>
                  <a:lnTo>
                    <a:pt x="26730" y="36638"/>
                  </a:lnTo>
                  <a:cubicBezTo>
                    <a:pt x="26472" y="36638"/>
                    <a:pt x="26250" y="36564"/>
                    <a:pt x="26065" y="36453"/>
                  </a:cubicBezTo>
                  <a:cubicBezTo>
                    <a:pt x="25917" y="36379"/>
                    <a:pt x="25806" y="36305"/>
                    <a:pt x="25732" y="36231"/>
                  </a:cubicBezTo>
                  <a:cubicBezTo>
                    <a:pt x="25695" y="36157"/>
                    <a:pt x="25621" y="36120"/>
                    <a:pt x="25584" y="36046"/>
                  </a:cubicBezTo>
                  <a:cubicBezTo>
                    <a:pt x="25584" y="36046"/>
                    <a:pt x="25547" y="36010"/>
                    <a:pt x="25510" y="36010"/>
                  </a:cubicBezTo>
                  <a:cubicBezTo>
                    <a:pt x="25473" y="36046"/>
                    <a:pt x="25473" y="36046"/>
                    <a:pt x="25436" y="36046"/>
                  </a:cubicBezTo>
                  <a:cubicBezTo>
                    <a:pt x="25363" y="36046"/>
                    <a:pt x="25289" y="35973"/>
                    <a:pt x="25252" y="35899"/>
                  </a:cubicBezTo>
                  <a:cubicBezTo>
                    <a:pt x="25215" y="35862"/>
                    <a:pt x="25215" y="35788"/>
                    <a:pt x="25289" y="35714"/>
                  </a:cubicBezTo>
                  <a:lnTo>
                    <a:pt x="25326" y="35677"/>
                  </a:lnTo>
                  <a:cubicBezTo>
                    <a:pt x="25363" y="35640"/>
                    <a:pt x="25400" y="35603"/>
                    <a:pt x="25436" y="35603"/>
                  </a:cubicBezTo>
                  <a:cubicBezTo>
                    <a:pt x="25510" y="35603"/>
                    <a:pt x="25547" y="35640"/>
                    <a:pt x="25584" y="35677"/>
                  </a:cubicBezTo>
                  <a:cubicBezTo>
                    <a:pt x="25621" y="35714"/>
                    <a:pt x="25658" y="35788"/>
                    <a:pt x="25658" y="35825"/>
                  </a:cubicBezTo>
                  <a:cubicBezTo>
                    <a:pt x="25621" y="35862"/>
                    <a:pt x="25658" y="35899"/>
                    <a:pt x="25658" y="35899"/>
                  </a:cubicBezTo>
                  <a:cubicBezTo>
                    <a:pt x="25658" y="35936"/>
                    <a:pt x="25695" y="35936"/>
                    <a:pt x="25695" y="35936"/>
                  </a:cubicBezTo>
                  <a:cubicBezTo>
                    <a:pt x="25843" y="35936"/>
                    <a:pt x="25954" y="35936"/>
                    <a:pt x="26102" y="35973"/>
                  </a:cubicBezTo>
                  <a:lnTo>
                    <a:pt x="26213" y="35973"/>
                  </a:lnTo>
                  <a:lnTo>
                    <a:pt x="26324" y="36010"/>
                  </a:lnTo>
                  <a:cubicBezTo>
                    <a:pt x="26509" y="36010"/>
                    <a:pt x="26693" y="36046"/>
                    <a:pt x="26878" y="36120"/>
                  </a:cubicBezTo>
                  <a:cubicBezTo>
                    <a:pt x="26952" y="36157"/>
                    <a:pt x="26989" y="36157"/>
                    <a:pt x="27026" y="36194"/>
                  </a:cubicBezTo>
                  <a:cubicBezTo>
                    <a:pt x="27211" y="36268"/>
                    <a:pt x="27433" y="36379"/>
                    <a:pt x="27655" y="36379"/>
                  </a:cubicBezTo>
                  <a:lnTo>
                    <a:pt x="27766" y="36379"/>
                  </a:lnTo>
                  <a:cubicBezTo>
                    <a:pt x="27803" y="36342"/>
                    <a:pt x="27840" y="36342"/>
                    <a:pt x="27840" y="36305"/>
                  </a:cubicBezTo>
                  <a:cubicBezTo>
                    <a:pt x="28098" y="35455"/>
                    <a:pt x="28431" y="34568"/>
                    <a:pt x="28838" y="33717"/>
                  </a:cubicBezTo>
                  <a:cubicBezTo>
                    <a:pt x="28838" y="33680"/>
                    <a:pt x="28838" y="33643"/>
                    <a:pt x="28801" y="33643"/>
                  </a:cubicBezTo>
                  <a:cubicBezTo>
                    <a:pt x="28801" y="33606"/>
                    <a:pt x="28801" y="33606"/>
                    <a:pt x="28764" y="33606"/>
                  </a:cubicBezTo>
                  <a:lnTo>
                    <a:pt x="28727" y="33606"/>
                  </a:lnTo>
                  <a:cubicBezTo>
                    <a:pt x="28727" y="33606"/>
                    <a:pt x="28690" y="33569"/>
                    <a:pt x="28690" y="33569"/>
                  </a:cubicBezTo>
                  <a:lnTo>
                    <a:pt x="28061" y="33569"/>
                  </a:lnTo>
                  <a:cubicBezTo>
                    <a:pt x="27987" y="33569"/>
                    <a:pt x="27877" y="33569"/>
                    <a:pt x="27803" y="33606"/>
                  </a:cubicBezTo>
                  <a:lnTo>
                    <a:pt x="27729" y="33606"/>
                  </a:lnTo>
                  <a:cubicBezTo>
                    <a:pt x="27507" y="33606"/>
                    <a:pt x="27285" y="33532"/>
                    <a:pt x="27026" y="33348"/>
                  </a:cubicBezTo>
                  <a:cubicBezTo>
                    <a:pt x="26804" y="33237"/>
                    <a:pt x="26657" y="33052"/>
                    <a:pt x="26509" y="32904"/>
                  </a:cubicBezTo>
                  <a:cubicBezTo>
                    <a:pt x="26509" y="32867"/>
                    <a:pt x="26472" y="32867"/>
                    <a:pt x="26435" y="32867"/>
                  </a:cubicBezTo>
                  <a:cubicBezTo>
                    <a:pt x="26324" y="32867"/>
                    <a:pt x="26287" y="32756"/>
                    <a:pt x="26287" y="32645"/>
                  </a:cubicBezTo>
                  <a:cubicBezTo>
                    <a:pt x="26287" y="32571"/>
                    <a:pt x="26324" y="32460"/>
                    <a:pt x="26472" y="32460"/>
                  </a:cubicBezTo>
                  <a:cubicBezTo>
                    <a:pt x="26509" y="32460"/>
                    <a:pt x="26583" y="32497"/>
                    <a:pt x="26583" y="32534"/>
                  </a:cubicBezTo>
                  <a:cubicBezTo>
                    <a:pt x="26620" y="32571"/>
                    <a:pt x="26657" y="32645"/>
                    <a:pt x="26620" y="32719"/>
                  </a:cubicBezTo>
                  <a:cubicBezTo>
                    <a:pt x="26620" y="32719"/>
                    <a:pt x="26620" y="32756"/>
                    <a:pt x="26657" y="32756"/>
                  </a:cubicBezTo>
                  <a:cubicBezTo>
                    <a:pt x="26657" y="32793"/>
                    <a:pt x="26693" y="32793"/>
                    <a:pt x="26693" y="32793"/>
                  </a:cubicBezTo>
                  <a:cubicBezTo>
                    <a:pt x="26878" y="32830"/>
                    <a:pt x="27063" y="32830"/>
                    <a:pt x="27211" y="32867"/>
                  </a:cubicBezTo>
                  <a:lnTo>
                    <a:pt x="27285" y="32904"/>
                  </a:lnTo>
                  <a:cubicBezTo>
                    <a:pt x="27507" y="32941"/>
                    <a:pt x="27729" y="33015"/>
                    <a:pt x="27914" y="33126"/>
                  </a:cubicBezTo>
                  <a:cubicBezTo>
                    <a:pt x="28135" y="33274"/>
                    <a:pt x="28394" y="33459"/>
                    <a:pt x="28653" y="33495"/>
                  </a:cubicBezTo>
                  <a:lnTo>
                    <a:pt x="28838" y="33495"/>
                  </a:lnTo>
                  <a:cubicBezTo>
                    <a:pt x="28875" y="33495"/>
                    <a:pt x="28912" y="33459"/>
                    <a:pt x="28912" y="33459"/>
                  </a:cubicBezTo>
                  <a:cubicBezTo>
                    <a:pt x="29281" y="32645"/>
                    <a:pt x="29688" y="31795"/>
                    <a:pt x="30132" y="30981"/>
                  </a:cubicBezTo>
                  <a:cubicBezTo>
                    <a:pt x="30132" y="30981"/>
                    <a:pt x="30132" y="30945"/>
                    <a:pt x="30132" y="30908"/>
                  </a:cubicBezTo>
                  <a:cubicBezTo>
                    <a:pt x="30095" y="30871"/>
                    <a:pt x="30095" y="30871"/>
                    <a:pt x="30058" y="30871"/>
                  </a:cubicBezTo>
                  <a:cubicBezTo>
                    <a:pt x="29910" y="30908"/>
                    <a:pt x="29799" y="30945"/>
                    <a:pt x="29651" y="30981"/>
                  </a:cubicBezTo>
                  <a:cubicBezTo>
                    <a:pt x="29651" y="30945"/>
                    <a:pt x="29651" y="30908"/>
                    <a:pt x="29614" y="30908"/>
                  </a:cubicBezTo>
                  <a:lnTo>
                    <a:pt x="29503" y="30871"/>
                  </a:lnTo>
                  <a:cubicBezTo>
                    <a:pt x="29503" y="30834"/>
                    <a:pt x="29466" y="30834"/>
                    <a:pt x="29429" y="30834"/>
                  </a:cubicBezTo>
                  <a:cubicBezTo>
                    <a:pt x="29392" y="30834"/>
                    <a:pt x="29392" y="30797"/>
                    <a:pt x="29355" y="30797"/>
                  </a:cubicBezTo>
                  <a:cubicBezTo>
                    <a:pt x="29318" y="30797"/>
                    <a:pt x="29281" y="30797"/>
                    <a:pt x="29244" y="30760"/>
                  </a:cubicBezTo>
                  <a:lnTo>
                    <a:pt x="29060" y="30723"/>
                  </a:lnTo>
                  <a:lnTo>
                    <a:pt x="28838" y="30686"/>
                  </a:lnTo>
                  <a:cubicBezTo>
                    <a:pt x="28801" y="30686"/>
                    <a:pt x="28764" y="30686"/>
                    <a:pt x="28727" y="30649"/>
                  </a:cubicBezTo>
                  <a:lnTo>
                    <a:pt x="28468" y="30649"/>
                  </a:lnTo>
                  <a:cubicBezTo>
                    <a:pt x="28468" y="30649"/>
                    <a:pt x="28431" y="30649"/>
                    <a:pt x="28394" y="30686"/>
                  </a:cubicBezTo>
                  <a:cubicBezTo>
                    <a:pt x="28394" y="30723"/>
                    <a:pt x="28431" y="30760"/>
                    <a:pt x="28431" y="30797"/>
                  </a:cubicBezTo>
                  <a:lnTo>
                    <a:pt x="28505" y="30834"/>
                  </a:lnTo>
                  <a:cubicBezTo>
                    <a:pt x="28542" y="30834"/>
                    <a:pt x="28579" y="30871"/>
                    <a:pt x="28616" y="30871"/>
                  </a:cubicBezTo>
                  <a:lnTo>
                    <a:pt x="28653" y="30908"/>
                  </a:lnTo>
                  <a:cubicBezTo>
                    <a:pt x="28690" y="30908"/>
                    <a:pt x="28727" y="30945"/>
                    <a:pt x="28801" y="30945"/>
                  </a:cubicBezTo>
                  <a:lnTo>
                    <a:pt x="28986" y="31018"/>
                  </a:lnTo>
                  <a:lnTo>
                    <a:pt x="29207" y="31055"/>
                  </a:lnTo>
                  <a:lnTo>
                    <a:pt x="29429" y="31055"/>
                  </a:lnTo>
                  <a:cubicBezTo>
                    <a:pt x="29355" y="31092"/>
                    <a:pt x="29318" y="31092"/>
                    <a:pt x="29244" y="31129"/>
                  </a:cubicBezTo>
                  <a:cubicBezTo>
                    <a:pt x="29134" y="31129"/>
                    <a:pt x="29060" y="31166"/>
                    <a:pt x="28949" y="31166"/>
                  </a:cubicBezTo>
                  <a:cubicBezTo>
                    <a:pt x="28801" y="31166"/>
                    <a:pt x="28579" y="31092"/>
                    <a:pt x="28394" y="31018"/>
                  </a:cubicBezTo>
                  <a:cubicBezTo>
                    <a:pt x="28209" y="30945"/>
                    <a:pt x="27987" y="30797"/>
                    <a:pt x="27803" y="30538"/>
                  </a:cubicBezTo>
                  <a:cubicBezTo>
                    <a:pt x="27803" y="30538"/>
                    <a:pt x="27766" y="30501"/>
                    <a:pt x="27766" y="30501"/>
                  </a:cubicBezTo>
                  <a:lnTo>
                    <a:pt x="27729" y="30501"/>
                  </a:lnTo>
                  <a:cubicBezTo>
                    <a:pt x="27729" y="30501"/>
                    <a:pt x="27692" y="30538"/>
                    <a:pt x="27692" y="30538"/>
                  </a:cubicBezTo>
                  <a:cubicBezTo>
                    <a:pt x="27544" y="30538"/>
                    <a:pt x="27507" y="30390"/>
                    <a:pt x="27507" y="30316"/>
                  </a:cubicBezTo>
                  <a:cubicBezTo>
                    <a:pt x="27507" y="30242"/>
                    <a:pt x="27544" y="30131"/>
                    <a:pt x="27692" y="30131"/>
                  </a:cubicBezTo>
                  <a:cubicBezTo>
                    <a:pt x="27766" y="30131"/>
                    <a:pt x="27803" y="30168"/>
                    <a:pt x="27840" y="30205"/>
                  </a:cubicBezTo>
                  <a:cubicBezTo>
                    <a:pt x="27877" y="30242"/>
                    <a:pt x="27877" y="30316"/>
                    <a:pt x="27877" y="30390"/>
                  </a:cubicBezTo>
                  <a:cubicBezTo>
                    <a:pt x="27877" y="30427"/>
                    <a:pt x="27877" y="30427"/>
                    <a:pt x="27877" y="30464"/>
                  </a:cubicBezTo>
                  <a:cubicBezTo>
                    <a:pt x="27914" y="30464"/>
                    <a:pt x="27914" y="30501"/>
                    <a:pt x="27950" y="30501"/>
                  </a:cubicBezTo>
                  <a:cubicBezTo>
                    <a:pt x="27950" y="30501"/>
                    <a:pt x="28616" y="30538"/>
                    <a:pt x="28690" y="30538"/>
                  </a:cubicBezTo>
                  <a:cubicBezTo>
                    <a:pt x="28875" y="30538"/>
                    <a:pt x="29060" y="30575"/>
                    <a:pt x="29244" y="30649"/>
                  </a:cubicBezTo>
                  <a:cubicBezTo>
                    <a:pt x="29466" y="30723"/>
                    <a:pt x="29688" y="30797"/>
                    <a:pt x="29910" y="30797"/>
                  </a:cubicBezTo>
                  <a:cubicBezTo>
                    <a:pt x="29984" y="30797"/>
                    <a:pt x="30021" y="30797"/>
                    <a:pt x="30095" y="30760"/>
                  </a:cubicBezTo>
                  <a:cubicBezTo>
                    <a:pt x="30132" y="30760"/>
                    <a:pt x="30206" y="30760"/>
                    <a:pt x="30243" y="30723"/>
                  </a:cubicBezTo>
                  <a:cubicBezTo>
                    <a:pt x="30243" y="30723"/>
                    <a:pt x="30280" y="30723"/>
                    <a:pt x="30280" y="30686"/>
                  </a:cubicBezTo>
                  <a:cubicBezTo>
                    <a:pt x="30760" y="29835"/>
                    <a:pt x="31278" y="28948"/>
                    <a:pt x="31869" y="28098"/>
                  </a:cubicBezTo>
                  <a:cubicBezTo>
                    <a:pt x="31869" y="28061"/>
                    <a:pt x="31869" y="28024"/>
                    <a:pt x="31869" y="27987"/>
                  </a:cubicBezTo>
                  <a:cubicBezTo>
                    <a:pt x="31869" y="27987"/>
                    <a:pt x="31832" y="27950"/>
                    <a:pt x="31795" y="27950"/>
                  </a:cubicBezTo>
                  <a:lnTo>
                    <a:pt x="31574" y="27950"/>
                  </a:lnTo>
                  <a:cubicBezTo>
                    <a:pt x="31500" y="27950"/>
                    <a:pt x="31426" y="27987"/>
                    <a:pt x="31352" y="27987"/>
                  </a:cubicBezTo>
                  <a:cubicBezTo>
                    <a:pt x="31315" y="27987"/>
                    <a:pt x="31241" y="27987"/>
                    <a:pt x="31167" y="27950"/>
                  </a:cubicBezTo>
                  <a:cubicBezTo>
                    <a:pt x="30945" y="27950"/>
                    <a:pt x="30723" y="27839"/>
                    <a:pt x="30465" y="27617"/>
                  </a:cubicBezTo>
                  <a:cubicBezTo>
                    <a:pt x="30280" y="27432"/>
                    <a:pt x="30132" y="27247"/>
                    <a:pt x="30058" y="26989"/>
                  </a:cubicBezTo>
                  <a:cubicBezTo>
                    <a:pt x="30058" y="26989"/>
                    <a:pt x="30021" y="26952"/>
                    <a:pt x="30021" y="26952"/>
                  </a:cubicBezTo>
                  <a:lnTo>
                    <a:pt x="29910" y="26952"/>
                  </a:lnTo>
                  <a:cubicBezTo>
                    <a:pt x="29836" y="26952"/>
                    <a:pt x="29725" y="26915"/>
                    <a:pt x="29725" y="26841"/>
                  </a:cubicBezTo>
                  <a:cubicBezTo>
                    <a:pt x="29688" y="26730"/>
                    <a:pt x="29688" y="26619"/>
                    <a:pt x="29762" y="26545"/>
                  </a:cubicBezTo>
                  <a:cubicBezTo>
                    <a:pt x="29799" y="26471"/>
                    <a:pt x="29873" y="26434"/>
                    <a:pt x="29947" y="26434"/>
                  </a:cubicBezTo>
                  <a:cubicBezTo>
                    <a:pt x="29947" y="26434"/>
                    <a:pt x="29984" y="26434"/>
                    <a:pt x="30021" y="26471"/>
                  </a:cubicBezTo>
                  <a:cubicBezTo>
                    <a:pt x="30058" y="26508"/>
                    <a:pt x="30095" y="26545"/>
                    <a:pt x="30132" y="26582"/>
                  </a:cubicBezTo>
                  <a:cubicBezTo>
                    <a:pt x="30132" y="26619"/>
                    <a:pt x="30132" y="26619"/>
                    <a:pt x="30132" y="26619"/>
                  </a:cubicBezTo>
                  <a:cubicBezTo>
                    <a:pt x="30095" y="26656"/>
                    <a:pt x="30058" y="26656"/>
                    <a:pt x="30095" y="26693"/>
                  </a:cubicBezTo>
                  <a:lnTo>
                    <a:pt x="30095" y="26767"/>
                  </a:lnTo>
                  <a:cubicBezTo>
                    <a:pt x="30095" y="26804"/>
                    <a:pt x="30058" y="26841"/>
                    <a:pt x="30058" y="26878"/>
                  </a:cubicBezTo>
                  <a:cubicBezTo>
                    <a:pt x="30058" y="26878"/>
                    <a:pt x="30058" y="26915"/>
                    <a:pt x="30058" y="26952"/>
                  </a:cubicBezTo>
                  <a:cubicBezTo>
                    <a:pt x="30058" y="26952"/>
                    <a:pt x="30095" y="26989"/>
                    <a:pt x="30132" y="26989"/>
                  </a:cubicBezTo>
                  <a:cubicBezTo>
                    <a:pt x="30206" y="26989"/>
                    <a:pt x="30317" y="27026"/>
                    <a:pt x="30391" y="27063"/>
                  </a:cubicBezTo>
                  <a:cubicBezTo>
                    <a:pt x="30465" y="27063"/>
                    <a:pt x="30538" y="27100"/>
                    <a:pt x="30612" y="27137"/>
                  </a:cubicBezTo>
                  <a:cubicBezTo>
                    <a:pt x="30649" y="27137"/>
                    <a:pt x="30723" y="27173"/>
                    <a:pt x="30760" y="27173"/>
                  </a:cubicBezTo>
                  <a:cubicBezTo>
                    <a:pt x="30797" y="27210"/>
                    <a:pt x="30834" y="27210"/>
                    <a:pt x="30871" y="27247"/>
                  </a:cubicBezTo>
                  <a:cubicBezTo>
                    <a:pt x="31056" y="27321"/>
                    <a:pt x="31204" y="27395"/>
                    <a:pt x="31352" y="27506"/>
                  </a:cubicBezTo>
                  <a:cubicBezTo>
                    <a:pt x="31500" y="27654"/>
                    <a:pt x="31722" y="27802"/>
                    <a:pt x="31943" y="27876"/>
                  </a:cubicBezTo>
                  <a:lnTo>
                    <a:pt x="31980" y="27876"/>
                  </a:lnTo>
                  <a:cubicBezTo>
                    <a:pt x="32017" y="27876"/>
                    <a:pt x="32017" y="27839"/>
                    <a:pt x="32054" y="27839"/>
                  </a:cubicBezTo>
                  <a:cubicBezTo>
                    <a:pt x="32387" y="27321"/>
                    <a:pt x="32720" y="26841"/>
                    <a:pt x="33052" y="26360"/>
                  </a:cubicBezTo>
                  <a:cubicBezTo>
                    <a:pt x="33274" y="26101"/>
                    <a:pt x="33459" y="25806"/>
                    <a:pt x="33681" y="25547"/>
                  </a:cubicBezTo>
                  <a:cubicBezTo>
                    <a:pt x="33681" y="25547"/>
                    <a:pt x="33681" y="25510"/>
                    <a:pt x="33681" y="25473"/>
                  </a:cubicBezTo>
                  <a:cubicBezTo>
                    <a:pt x="33681" y="25473"/>
                    <a:pt x="33681" y="25436"/>
                    <a:pt x="33644" y="25436"/>
                  </a:cubicBezTo>
                  <a:cubicBezTo>
                    <a:pt x="33496" y="25362"/>
                    <a:pt x="33311" y="25325"/>
                    <a:pt x="33163" y="25251"/>
                  </a:cubicBezTo>
                  <a:cubicBezTo>
                    <a:pt x="33052" y="25251"/>
                    <a:pt x="32979" y="25214"/>
                    <a:pt x="32905" y="25214"/>
                  </a:cubicBezTo>
                  <a:cubicBezTo>
                    <a:pt x="32683" y="25140"/>
                    <a:pt x="32498" y="24992"/>
                    <a:pt x="32313" y="24770"/>
                  </a:cubicBezTo>
                  <a:cubicBezTo>
                    <a:pt x="32165" y="24549"/>
                    <a:pt x="32054" y="24290"/>
                    <a:pt x="32054" y="24068"/>
                  </a:cubicBezTo>
                  <a:cubicBezTo>
                    <a:pt x="32054" y="24031"/>
                    <a:pt x="32054" y="24031"/>
                    <a:pt x="32017" y="23994"/>
                  </a:cubicBezTo>
                  <a:cubicBezTo>
                    <a:pt x="31980" y="23957"/>
                    <a:pt x="31980" y="23846"/>
                    <a:pt x="31980" y="23809"/>
                  </a:cubicBezTo>
                  <a:cubicBezTo>
                    <a:pt x="31980" y="23735"/>
                    <a:pt x="32017" y="23698"/>
                    <a:pt x="32091" y="23661"/>
                  </a:cubicBezTo>
                  <a:lnTo>
                    <a:pt x="32202" y="23624"/>
                  </a:lnTo>
                  <a:lnTo>
                    <a:pt x="32276" y="23624"/>
                  </a:lnTo>
                  <a:cubicBezTo>
                    <a:pt x="32350" y="23624"/>
                    <a:pt x="32424" y="23698"/>
                    <a:pt x="32424" y="23772"/>
                  </a:cubicBezTo>
                  <a:cubicBezTo>
                    <a:pt x="32461" y="23846"/>
                    <a:pt x="32424" y="23957"/>
                    <a:pt x="32313" y="23994"/>
                  </a:cubicBezTo>
                  <a:lnTo>
                    <a:pt x="32313" y="24068"/>
                  </a:lnTo>
                  <a:lnTo>
                    <a:pt x="32276" y="24031"/>
                  </a:lnTo>
                  <a:cubicBezTo>
                    <a:pt x="32239" y="24031"/>
                    <a:pt x="32202" y="24068"/>
                    <a:pt x="32202" y="24105"/>
                  </a:cubicBezTo>
                  <a:cubicBezTo>
                    <a:pt x="32202" y="24105"/>
                    <a:pt x="32239" y="24142"/>
                    <a:pt x="32239" y="24179"/>
                  </a:cubicBezTo>
                  <a:cubicBezTo>
                    <a:pt x="32424" y="24216"/>
                    <a:pt x="32535" y="24290"/>
                    <a:pt x="32683" y="24364"/>
                  </a:cubicBezTo>
                  <a:lnTo>
                    <a:pt x="32720" y="24401"/>
                  </a:lnTo>
                  <a:cubicBezTo>
                    <a:pt x="32905" y="24512"/>
                    <a:pt x="33052" y="24623"/>
                    <a:pt x="33163" y="24807"/>
                  </a:cubicBezTo>
                  <a:lnTo>
                    <a:pt x="33200" y="24844"/>
                  </a:lnTo>
                  <a:cubicBezTo>
                    <a:pt x="33311" y="25029"/>
                    <a:pt x="33459" y="25251"/>
                    <a:pt x="33681" y="25325"/>
                  </a:cubicBezTo>
                  <a:cubicBezTo>
                    <a:pt x="33681" y="25362"/>
                    <a:pt x="33718" y="25362"/>
                    <a:pt x="33718" y="25362"/>
                  </a:cubicBezTo>
                  <a:lnTo>
                    <a:pt x="33755" y="25362"/>
                  </a:lnTo>
                  <a:cubicBezTo>
                    <a:pt x="33792" y="25362"/>
                    <a:pt x="33792" y="25362"/>
                    <a:pt x="33829" y="25325"/>
                  </a:cubicBezTo>
                  <a:cubicBezTo>
                    <a:pt x="34531" y="24438"/>
                    <a:pt x="35271" y="23587"/>
                    <a:pt x="36047" y="22811"/>
                  </a:cubicBezTo>
                  <a:cubicBezTo>
                    <a:pt x="36084" y="22774"/>
                    <a:pt x="36084" y="22774"/>
                    <a:pt x="36084" y="22737"/>
                  </a:cubicBezTo>
                  <a:cubicBezTo>
                    <a:pt x="36084" y="22700"/>
                    <a:pt x="36084" y="22700"/>
                    <a:pt x="36047" y="22700"/>
                  </a:cubicBezTo>
                  <a:cubicBezTo>
                    <a:pt x="35973" y="22626"/>
                    <a:pt x="35936" y="22589"/>
                    <a:pt x="35862" y="22552"/>
                  </a:cubicBezTo>
                  <a:cubicBezTo>
                    <a:pt x="35677" y="22441"/>
                    <a:pt x="35456" y="22441"/>
                    <a:pt x="35234" y="22404"/>
                  </a:cubicBezTo>
                  <a:cubicBezTo>
                    <a:pt x="35160" y="22404"/>
                    <a:pt x="35086" y="22367"/>
                    <a:pt x="35049" y="22367"/>
                  </a:cubicBezTo>
                  <a:cubicBezTo>
                    <a:pt x="34790" y="22330"/>
                    <a:pt x="34568" y="22219"/>
                    <a:pt x="34346" y="22109"/>
                  </a:cubicBezTo>
                  <a:cubicBezTo>
                    <a:pt x="34236" y="22035"/>
                    <a:pt x="34125" y="21961"/>
                    <a:pt x="34014" y="21850"/>
                  </a:cubicBezTo>
                  <a:cubicBezTo>
                    <a:pt x="33940" y="21813"/>
                    <a:pt x="33866" y="21776"/>
                    <a:pt x="33792" y="21702"/>
                  </a:cubicBezTo>
                  <a:cubicBezTo>
                    <a:pt x="33792" y="21665"/>
                    <a:pt x="33755" y="21665"/>
                    <a:pt x="33755" y="21665"/>
                  </a:cubicBezTo>
                  <a:lnTo>
                    <a:pt x="33718" y="21665"/>
                  </a:lnTo>
                  <a:cubicBezTo>
                    <a:pt x="33681" y="21702"/>
                    <a:pt x="33644" y="21702"/>
                    <a:pt x="33607" y="21702"/>
                  </a:cubicBezTo>
                  <a:cubicBezTo>
                    <a:pt x="33459" y="21702"/>
                    <a:pt x="33422" y="21591"/>
                    <a:pt x="33422" y="21517"/>
                  </a:cubicBezTo>
                  <a:cubicBezTo>
                    <a:pt x="33422" y="21443"/>
                    <a:pt x="33459" y="21332"/>
                    <a:pt x="33607" y="21332"/>
                  </a:cubicBezTo>
                  <a:cubicBezTo>
                    <a:pt x="33644" y="21332"/>
                    <a:pt x="33681" y="21332"/>
                    <a:pt x="33718" y="21369"/>
                  </a:cubicBezTo>
                  <a:cubicBezTo>
                    <a:pt x="33755" y="21406"/>
                    <a:pt x="33792" y="21443"/>
                    <a:pt x="33792" y="21517"/>
                  </a:cubicBezTo>
                  <a:cubicBezTo>
                    <a:pt x="33792" y="21554"/>
                    <a:pt x="33792" y="21554"/>
                    <a:pt x="33829" y="21591"/>
                  </a:cubicBezTo>
                  <a:lnTo>
                    <a:pt x="34088" y="21591"/>
                  </a:lnTo>
                  <a:cubicBezTo>
                    <a:pt x="34236" y="21591"/>
                    <a:pt x="34346" y="21591"/>
                    <a:pt x="34494" y="21628"/>
                  </a:cubicBezTo>
                  <a:cubicBezTo>
                    <a:pt x="34790" y="21665"/>
                    <a:pt x="35049" y="21739"/>
                    <a:pt x="35234" y="21924"/>
                  </a:cubicBezTo>
                  <a:cubicBezTo>
                    <a:pt x="35345" y="21998"/>
                    <a:pt x="35419" y="22072"/>
                    <a:pt x="35493" y="22145"/>
                  </a:cubicBezTo>
                  <a:cubicBezTo>
                    <a:pt x="35603" y="22256"/>
                    <a:pt x="35751" y="22367"/>
                    <a:pt x="35899" y="22478"/>
                  </a:cubicBezTo>
                  <a:cubicBezTo>
                    <a:pt x="36010" y="22515"/>
                    <a:pt x="36084" y="22552"/>
                    <a:pt x="36195" y="22626"/>
                  </a:cubicBezTo>
                  <a:lnTo>
                    <a:pt x="36232" y="22626"/>
                  </a:lnTo>
                  <a:cubicBezTo>
                    <a:pt x="36232" y="22626"/>
                    <a:pt x="36269" y="22589"/>
                    <a:pt x="36269" y="22589"/>
                  </a:cubicBezTo>
                  <a:cubicBezTo>
                    <a:pt x="36897" y="21998"/>
                    <a:pt x="37526" y="21406"/>
                    <a:pt x="38191" y="20888"/>
                  </a:cubicBezTo>
                  <a:cubicBezTo>
                    <a:pt x="38191" y="20852"/>
                    <a:pt x="38228" y="20815"/>
                    <a:pt x="38228" y="20815"/>
                  </a:cubicBezTo>
                  <a:cubicBezTo>
                    <a:pt x="38191" y="20778"/>
                    <a:pt x="38191" y="20741"/>
                    <a:pt x="38154" y="20741"/>
                  </a:cubicBezTo>
                  <a:cubicBezTo>
                    <a:pt x="38043" y="20704"/>
                    <a:pt x="37933" y="20667"/>
                    <a:pt x="37822" y="20630"/>
                  </a:cubicBezTo>
                  <a:cubicBezTo>
                    <a:pt x="37711" y="20593"/>
                    <a:pt x="37637" y="20593"/>
                    <a:pt x="37563" y="20556"/>
                  </a:cubicBezTo>
                  <a:cubicBezTo>
                    <a:pt x="37341" y="20445"/>
                    <a:pt x="37193" y="20334"/>
                    <a:pt x="37008" y="20149"/>
                  </a:cubicBezTo>
                  <a:cubicBezTo>
                    <a:pt x="36897" y="20038"/>
                    <a:pt x="36750" y="19890"/>
                    <a:pt x="36602" y="19668"/>
                  </a:cubicBezTo>
                  <a:cubicBezTo>
                    <a:pt x="36602" y="19631"/>
                    <a:pt x="36602" y="19631"/>
                    <a:pt x="36565" y="19631"/>
                  </a:cubicBezTo>
                  <a:cubicBezTo>
                    <a:pt x="36454" y="19595"/>
                    <a:pt x="36380" y="19484"/>
                    <a:pt x="36417" y="19410"/>
                  </a:cubicBezTo>
                  <a:cubicBezTo>
                    <a:pt x="36417" y="19336"/>
                    <a:pt x="36454" y="19225"/>
                    <a:pt x="36602" y="19225"/>
                  </a:cubicBezTo>
                  <a:cubicBezTo>
                    <a:pt x="36676" y="19225"/>
                    <a:pt x="36750" y="19262"/>
                    <a:pt x="36786" y="19299"/>
                  </a:cubicBezTo>
                  <a:cubicBezTo>
                    <a:pt x="36823" y="19373"/>
                    <a:pt x="36823" y="19447"/>
                    <a:pt x="36786" y="19521"/>
                  </a:cubicBezTo>
                  <a:cubicBezTo>
                    <a:pt x="36750" y="19558"/>
                    <a:pt x="36750" y="19595"/>
                    <a:pt x="36786" y="19595"/>
                  </a:cubicBezTo>
                  <a:cubicBezTo>
                    <a:pt x="36786" y="19631"/>
                    <a:pt x="36823" y="19631"/>
                    <a:pt x="36823" y="19631"/>
                  </a:cubicBezTo>
                  <a:cubicBezTo>
                    <a:pt x="36971" y="19668"/>
                    <a:pt x="37119" y="19705"/>
                    <a:pt x="37267" y="19742"/>
                  </a:cubicBezTo>
                  <a:cubicBezTo>
                    <a:pt x="37452" y="19853"/>
                    <a:pt x="37674" y="19927"/>
                    <a:pt x="37859" y="20112"/>
                  </a:cubicBezTo>
                  <a:cubicBezTo>
                    <a:pt x="37933" y="20186"/>
                    <a:pt x="37970" y="20297"/>
                    <a:pt x="38043" y="20371"/>
                  </a:cubicBezTo>
                  <a:cubicBezTo>
                    <a:pt x="38117" y="20482"/>
                    <a:pt x="38191" y="20593"/>
                    <a:pt x="38302" y="20704"/>
                  </a:cubicBezTo>
                  <a:lnTo>
                    <a:pt x="38413" y="20704"/>
                  </a:lnTo>
                  <a:cubicBezTo>
                    <a:pt x="39005" y="20223"/>
                    <a:pt x="39633" y="19742"/>
                    <a:pt x="40262" y="19336"/>
                  </a:cubicBezTo>
                  <a:cubicBezTo>
                    <a:pt x="40299" y="19336"/>
                    <a:pt x="40299" y="19262"/>
                    <a:pt x="40299" y="19225"/>
                  </a:cubicBezTo>
                  <a:cubicBezTo>
                    <a:pt x="40262" y="19188"/>
                    <a:pt x="40262" y="19188"/>
                    <a:pt x="40262" y="19188"/>
                  </a:cubicBezTo>
                  <a:cubicBezTo>
                    <a:pt x="40151" y="19040"/>
                    <a:pt x="40040" y="18929"/>
                    <a:pt x="39929" y="18818"/>
                  </a:cubicBezTo>
                  <a:cubicBezTo>
                    <a:pt x="39818" y="18707"/>
                    <a:pt x="39670" y="18633"/>
                    <a:pt x="39522" y="18559"/>
                  </a:cubicBezTo>
                  <a:cubicBezTo>
                    <a:pt x="39411" y="18522"/>
                    <a:pt x="39301" y="18448"/>
                    <a:pt x="39190" y="18337"/>
                  </a:cubicBezTo>
                  <a:cubicBezTo>
                    <a:pt x="39079" y="18264"/>
                    <a:pt x="39005" y="18153"/>
                    <a:pt x="38894" y="18042"/>
                  </a:cubicBezTo>
                  <a:cubicBezTo>
                    <a:pt x="38746" y="17857"/>
                    <a:pt x="38561" y="17672"/>
                    <a:pt x="38450" y="17450"/>
                  </a:cubicBezTo>
                  <a:cubicBezTo>
                    <a:pt x="38413" y="17413"/>
                    <a:pt x="38413" y="17413"/>
                    <a:pt x="38376" y="17413"/>
                  </a:cubicBezTo>
                  <a:cubicBezTo>
                    <a:pt x="38376" y="17413"/>
                    <a:pt x="38376" y="17376"/>
                    <a:pt x="38376" y="17376"/>
                  </a:cubicBezTo>
                  <a:cubicBezTo>
                    <a:pt x="38339" y="17376"/>
                    <a:pt x="38339" y="17413"/>
                    <a:pt x="38339" y="17413"/>
                  </a:cubicBezTo>
                  <a:lnTo>
                    <a:pt x="38228" y="17413"/>
                  </a:lnTo>
                  <a:cubicBezTo>
                    <a:pt x="38154" y="17413"/>
                    <a:pt x="38080" y="17376"/>
                    <a:pt x="38043" y="17302"/>
                  </a:cubicBezTo>
                  <a:cubicBezTo>
                    <a:pt x="38043" y="17228"/>
                    <a:pt x="38007" y="17154"/>
                    <a:pt x="38117" y="17080"/>
                  </a:cubicBezTo>
                  <a:lnTo>
                    <a:pt x="38117" y="17044"/>
                  </a:lnTo>
                  <a:cubicBezTo>
                    <a:pt x="38154" y="17007"/>
                    <a:pt x="38228" y="17007"/>
                    <a:pt x="38265" y="17007"/>
                  </a:cubicBezTo>
                  <a:cubicBezTo>
                    <a:pt x="38302" y="17007"/>
                    <a:pt x="38376" y="17044"/>
                    <a:pt x="38413" y="17080"/>
                  </a:cubicBezTo>
                  <a:cubicBezTo>
                    <a:pt x="38450" y="17154"/>
                    <a:pt x="38487" y="17191"/>
                    <a:pt x="38450" y="17265"/>
                  </a:cubicBezTo>
                  <a:cubicBezTo>
                    <a:pt x="38450" y="17265"/>
                    <a:pt x="38450" y="17302"/>
                    <a:pt x="38450" y="17339"/>
                  </a:cubicBezTo>
                  <a:cubicBezTo>
                    <a:pt x="38487" y="17339"/>
                    <a:pt x="38487" y="17339"/>
                    <a:pt x="38524" y="17376"/>
                  </a:cubicBezTo>
                  <a:cubicBezTo>
                    <a:pt x="38746" y="17413"/>
                    <a:pt x="39005" y="17487"/>
                    <a:pt x="39227" y="17635"/>
                  </a:cubicBezTo>
                  <a:cubicBezTo>
                    <a:pt x="39337" y="17709"/>
                    <a:pt x="39485" y="17820"/>
                    <a:pt x="39596" y="17894"/>
                  </a:cubicBezTo>
                  <a:cubicBezTo>
                    <a:pt x="39670" y="18005"/>
                    <a:pt x="39744" y="18116"/>
                    <a:pt x="39855" y="18264"/>
                  </a:cubicBezTo>
                  <a:cubicBezTo>
                    <a:pt x="39855" y="18337"/>
                    <a:pt x="39892" y="18374"/>
                    <a:pt x="39929" y="18448"/>
                  </a:cubicBezTo>
                  <a:cubicBezTo>
                    <a:pt x="39966" y="18522"/>
                    <a:pt x="40003" y="18633"/>
                    <a:pt x="40040" y="18707"/>
                  </a:cubicBezTo>
                  <a:cubicBezTo>
                    <a:pt x="40114" y="18855"/>
                    <a:pt x="40225" y="18966"/>
                    <a:pt x="40336" y="19077"/>
                  </a:cubicBezTo>
                  <a:lnTo>
                    <a:pt x="40410" y="19151"/>
                  </a:lnTo>
                  <a:cubicBezTo>
                    <a:pt x="40447" y="19188"/>
                    <a:pt x="40447" y="19188"/>
                    <a:pt x="40484" y="19188"/>
                  </a:cubicBezTo>
                  <a:lnTo>
                    <a:pt x="40521" y="19188"/>
                  </a:lnTo>
                  <a:cubicBezTo>
                    <a:pt x="41149" y="18781"/>
                    <a:pt x="41778" y="18411"/>
                    <a:pt x="42406" y="18079"/>
                  </a:cubicBezTo>
                  <a:cubicBezTo>
                    <a:pt x="42443" y="18042"/>
                    <a:pt x="42443" y="17968"/>
                    <a:pt x="42443" y="17931"/>
                  </a:cubicBezTo>
                  <a:cubicBezTo>
                    <a:pt x="42443" y="17894"/>
                    <a:pt x="42406" y="17857"/>
                    <a:pt x="42406" y="17857"/>
                  </a:cubicBezTo>
                  <a:cubicBezTo>
                    <a:pt x="42295" y="17635"/>
                    <a:pt x="42073" y="17487"/>
                    <a:pt x="41888" y="17339"/>
                  </a:cubicBezTo>
                  <a:lnTo>
                    <a:pt x="41778" y="17265"/>
                  </a:lnTo>
                  <a:cubicBezTo>
                    <a:pt x="41630" y="17154"/>
                    <a:pt x="41519" y="17007"/>
                    <a:pt x="41408" y="16859"/>
                  </a:cubicBezTo>
                  <a:cubicBezTo>
                    <a:pt x="41371" y="16785"/>
                    <a:pt x="41334" y="16748"/>
                    <a:pt x="41297" y="16711"/>
                  </a:cubicBezTo>
                  <a:lnTo>
                    <a:pt x="41260" y="16637"/>
                  </a:lnTo>
                  <a:cubicBezTo>
                    <a:pt x="41149" y="16489"/>
                    <a:pt x="41038" y="16341"/>
                    <a:pt x="40927" y="16156"/>
                  </a:cubicBezTo>
                  <a:cubicBezTo>
                    <a:pt x="40927" y="16156"/>
                    <a:pt x="40890" y="16119"/>
                    <a:pt x="40890" y="16119"/>
                  </a:cubicBezTo>
                  <a:cubicBezTo>
                    <a:pt x="40779" y="16119"/>
                    <a:pt x="40705" y="16008"/>
                    <a:pt x="40705" y="15897"/>
                  </a:cubicBezTo>
                  <a:cubicBezTo>
                    <a:pt x="40705" y="15823"/>
                    <a:pt x="40779" y="15750"/>
                    <a:pt x="40890" y="15750"/>
                  </a:cubicBezTo>
                  <a:lnTo>
                    <a:pt x="40927" y="15750"/>
                  </a:lnTo>
                  <a:cubicBezTo>
                    <a:pt x="41001" y="15750"/>
                    <a:pt x="41038" y="15750"/>
                    <a:pt x="41075" y="15823"/>
                  </a:cubicBezTo>
                  <a:cubicBezTo>
                    <a:pt x="41112" y="15860"/>
                    <a:pt x="41149" y="15934"/>
                    <a:pt x="41112" y="16008"/>
                  </a:cubicBezTo>
                  <a:cubicBezTo>
                    <a:pt x="41112" y="16045"/>
                    <a:pt x="41112" y="16045"/>
                    <a:pt x="41112" y="16082"/>
                  </a:cubicBezTo>
                  <a:cubicBezTo>
                    <a:pt x="41112" y="16082"/>
                    <a:pt x="41149" y="16119"/>
                    <a:pt x="41149" y="16119"/>
                  </a:cubicBezTo>
                  <a:cubicBezTo>
                    <a:pt x="41334" y="16156"/>
                    <a:pt x="41482" y="16267"/>
                    <a:pt x="41630" y="16341"/>
                  </a:cubicBezTo>
                  <a:cubicBezTo>
                    <a:pt x="41925" y="16563"/>
                    <a:pt x="42110" y="16748"/>
                    <a:pt x="42184" y="16970"/>
                  </a:cubicBezTo>
                  <a:cubicBezTo>
                    <a:pt x="42258" y="17080"/>
                    <a:pt x="42295" y="17228"/>
                    <a:pt x="42332" y="17376"/>
                  </a:cubicBezTo>
                  <a:cubicBezTo>
                    <a:pt x="42369" y="17524"/>
                    <a:pt x="42406" y="17672"/>
                    <a:pt x="42480" y="17820"/>
                  </a:cubicBezTo>
                  <a:cubicBezTo>
                    <a:pt x="42480" y="17820"/>
                    <a:pt x="42517" y="17857"/>
                    <a:pt x="42517" y="17894"/>
                  </a:cubicBezTo>
                  <a:lnTo>
                    <a:pt x="42554" y="17931"/>
                  </a:lnTo>
                  <a:cubicBezTo>
                    <a:pt x="42554" y="17968"/>
                    <a:pt x="42591" y="17968"/>
                    <a:pt x="42591" y="17968"/>
                  </a:cubicBezTo>
                  <a:lnTo>
                    <a:pt x="42628" y="17968"/>
                  </a:lnTo>
                  <a:cubicBezTo>
                    <a:pt x="43293" y="17635"/>
                    <a:pt x="43922" y="17339"/>
                    <a:pt x="44587" y="17080"/>
                  </a:cubicBezTo>
                  <a:cubicBezTo>
                    <a:pt x="44624" y="17044"/>
                    <a:pt x="44624" y="17007"/>
                    <a:pt x="44624" y="16970"/>
                  </a:cubicBezTo>
                  <a:cubicBezTo>
                    <a:pt x="44550" y="16674"/>
                    <a:pt x="44292" y="16489"/>
                    <a:pt x="44107" y="16341"/>
                  </a:cubicBezTo>
                  <a:cubicBezTo>
                    <a:pt x="43885" y="16193"/>
                    <a:pt x="43774" y="16008"/>
                    <a:pt x="43626" y="15823"/>
                  </a:cubicBezTo>
                  <a:lnTo>
                    <a:pt x="43589" y="15750"/>
                  </a:lnTo>
                  <a:cubicBezTo>
                    <a:pt x="43478" y="15602"/>
                    <a:pt x="43404" y="15454"/>
                    <a:pt x="43330" y="15269"/>
                  </a:cubicBezTo>
                  <a:cubicBezTo>
                    <a:pt x="43293" y="15232"/>
                    <a:pt x="43293" y="15232"/>
                    <a:pt x="43256" y="15232"/>
                  </a:cubicBezTo>
                  <a:lnTo>
                    <a:pt x="43145" y="15232"/>
                  </a:lnTo>
                  <a:cubicBezTo>
                    <a:pt x="43108" y="15232"/>
                    <a:pt x="43108" y="15232"/>
                    <a:pt x="43072" y="15195"/>
                  </a:cubicBezTo>
                  <a:cubicBezTo>
                    <a:pt x="43035" y="15195"/>
                    <a:pt x="42998" y="15121"/>
                    <a:pt x="42961" y="15084"/>
                  </a:cubicBezTo>
                  <a:cubicBezTo>
                    <a:pt x="42961" y="15047"/>
                    <a:pt x="42961" y="14973"/>
                    <a:pt x="42998" y="14936"/>
                  </a:cubicBezTo>
                  <a:lnTo>
                    <a:pt x="43072" y="14862"/>
                  </a:lnTo>
                  <a:cubicBezTo>
                    <a:pt x="43108" y="14788"/>
                    <a:pt x="43182" y="14751"/>
                    <a:pt x="43256" y="14751"/>
                  </a:cubicBezTo>
                  <a:cubicBezTo>
                    <a:pt x="43256" y="14751"/>
                    <a:pt x="43293" y="14751"/>
                    <a:pt x="43330" y="14788"/>
                  </a:cubicBezTo>
                  <a:cubicBezTo>
                    <a:pt x="43367" y="14788"/>
                    <a:pt x="43404" y="14862"/>
                    <a:pt x="43441" y="14899"/>
                  </a:cubicBezTo>
                  <a:cubicBezTo>
                    <a:pt x="43441" y="14936"/>
                    <a:pt x="43441" y="15010"/>
                    <a:pt x="43404" y="15047"/>
                  </a:cubicBezTo>
                  <a:lnTo>
                    <a:pt x="43367" y="15084"/>
                  </a:lnTo>
                  <a:cubicBezTo>
                    <a:pt x="43367" y="15084"/>
                    <a:pt x="43367" y="15121"/>
                    <a:pt x="43367" y="15158"/>
                  </a:cubicBezTo>
                  <a:cubicBezTo>
                    <a:pt x="43367" y="15158"/>
                    <a:pt x="43404" y="15195"/>
                    <a:pt x="43441" y="15195"/>
                  </a:cubicBezTo>
                  <a:cubicBezTo>
                    <a:pt x="43626" y="15232"/>
                    <a:pt x="43811" y="15343"/>
                    <a:pt x="43996" y="15454"/>
                  </a:cubicBezTo>
                  <a:cubicBezTo>
                    <a:pt x="44107" y="15528"/>
                    <a:pt x="44181" y="15639"/>
                    <a:pt x="44292" y="15750"/>
                  </a:cubicBezTo>
                  <a:cubicBezTo>
                    <a:pt x="44365" y="15860"/>
                    <a:pt x="44439" y="15971"/>
                    <a:pt x="44476" y="16119"/>
                  </a:cubicBezTo>
                  <a:cubicBezTo>
                    <a:pt x="44476" y="16193"/>
                    <a:pt x="44513" y="16267"/>
                    <a:pt x="44513" y="16341"/>
                  </a:cubicBezTo>
                  <a:cubicBezTo>
                    <a:pt x="44513" y="16415"/>
                    <a:pt x="44550" y="16489"/>
                    <a:pt x="44550" y="16563"/>
                  </a:cubicBezTo>
                  <a:cubicBezTo>
                    <a:pt x="44587" y="16674"/>
                    <a:pt x="44624" y="16822"/>
                    <a:pt x="44698" y="16933"/>
                  </a:cubicBezTo>
                  <a:cubicBezTo>
                    <a:pt x="44698" y="16970"/>
                    <a:pt x="44735" y="16970"/>
                    <a:pt x="44772" y="16970"/>
                  </a:cubicBezTo>
                  <a:lnTo>
                    <a:pt x="44809" y="16970"/>
                  </a:lnTo>
                  <a:cubicBezTo>
                    <a:pt x="45327" y="16785"/>
                    <a:pt x="45844" y="16600"/>
                    <a:pt x="46362" y="16415"/>
                  </a:cubicBezTo>
                  <a:cubicBezTo>
                    <a:pt x="46399" y="16415"/>
                    <a:pt x="46399" y="16415"/>
                    <a:pt x="46436" y="16378"/>
                  </a:cubicBezTo>
                  <a:cubicBezTo>
                    <a:pt x="46436" y="16341"/>
                    <a:pt x="46436" y="16341"/>
                    <a:pt x="46399" y="16304"/>
                  </a:cubicBezTo>
                  <a:cubicBezTo>
                    <a:pt x="46325" y="16156"/>
                    <a:pt x="46177" y="16045"/>
                    <a:pt x="46029" y="15897"/>
                  </a:cubicBezTo>
                  <a:cubicBezTo>
                    <a:pt x="45992" y="15860"/>
                    <a:pt x="45918" y="15823"/>
                    <a:pt x="45881" y="15787"/>
                  </a:cubicBezTo>
                  <a:cubicBezTo>
                    <a:pt x="45733" y="15639"/>
                    <a:pt x="45622" y="15491"/>
                    <a:pt x="45549" y="15306"/>
                  </a:cubicBezTo>
                  <a:lnTo>
                    <a:pt x="45512" y="15232"/>
                  </a:lnTo>
                  <a:lnTo>
                    <a:pt x="45475" y="15158"/>
                  </a:lnTo>
                  <a:cubicBezTo>
                    <a:pt x="45438" y="15084"/>
                    <a:pt x="45401" y="15010"/>
                    <a:pt x="45364" y="14899"/>
                  </a:cubicBezTo>
                  <a:cubicBezTo>
                    <a:pt x="45327" y="14862"/>
                    <a:pt x="45327" y="14788"/>
                    <a:pt x="45290" y="14714"/>
                  </a:cubicBezTo>
                  <a:cubicBezTo>
                    <a:pt x="45290" y="14714"/>
                    <a:pt x="45253" y="14677"/>
                    <a:pt x="45216" y="14677"/>
                  </a:cubicBezTo>
                  <a:lnTo>
                    <a:pt x="45142" y="14677"/>
                  </a:lnTo>
                  <a:cubicBezTo>
                    <a:pt x="44994" y="14677"/>
                    <a:pt x="44957" y="14566"/>
                    <a:pt x="44957" y="14493"/>
                  </a:cubicBezTo>
                  <a:cubicBezTo>
                    <a:pt x="44957" y="14419"/>
                    <a:pt x="44994" y="14308"/>
                    <a:pt x="45142" y="14308"/>
                  </a:cubicBezTo>
                  <a:cubicBezTo>
                    <a:pt x="45216" y="14308"/>
                    <a:pt x="45253" y="14308"/>
                    <a:pt x="45290" y="14345"/>
                  </a:cubicBezTo>
                  <a:cubicBezTo>
                    <a:pt x="45327" y="14382"/>
                    <a:pt x="45327" y="14456"/>
                    <a:pt x="45327" y="14530"/>
                  </a:cubicBezTo>
                  <a:cubicBezTo>
                    <a:pt x="45327" y="14566"/>
                    <a:pt x="45327" y="14603"/>
                    <a:pt x="45364" y="14603"/>
                  </a:cubicBezTo>
                  <a:cubicBezTo>
                    <a:pt x="45549" y="14677"/>
                    <a:pt x="45733" y="14788"/>
                    <a:pt x="45881" y="14936"/>
                  </a:cubicBezTo>
                  <a:cubicBezTo>
                    <a:pt x="46066" y="15084"/>
                    <a:pt x="46251" y="15269"/>
                    <a:pt x="46325" y="15491"/>
                  </a:cubicBezTo>
                  <a:cubicBezTo>
                    <a:pt x="46362" y="15602"/>
                    <a:pt x="46399" y="15750"/>
                    <a:pt x="46399" y="15860"/>
                  </a:cubicBezTo>
                  <a:cubicBezTo>
                    <a:pt x="46436" y="16008"/>
                    <a:pt x="46473" y="16156"/>
                    <a:pt x="46510" y="16267"/>
                  </a:cubicBezTo>
                  <a:lnTo>
                    <a:pt x="46584" y="16230"/>
                  </a:lnTo>
                  <a:lnTo>
                    <a:pt x="46510" y="16304"/>
                  </a:lnTo>
                  <a:cubicBezTo>
                    <a:pt x="46547" y="16341"/>
                    <a:pt x="46584" y="16341"/>
                    <a:pt x="46584" y="16341"/>
                  </a:cubicBezTo>
                  <a:lnTo>
                    <a:pt x="46621" y="16341"/>
                  </a:lnTo>
                  <a:cubicBezTo>
                    <a:pt x="47138" y="16193"/>
                    <a:pt x="47619" y="16082"/>
                    <a:pt x="48137" y="15971"/>
                  </a:cubicBezTo>
                  <a:cubicBezTo>
                    <a:pt x="48173" y="15934"/>
                    <a:pt x="48173" y="15934"/>
                    <a:pt x="48210" y="15897"/>
                  </a:cubicBezTo>
                  <a:cubicBezTo>
                    <a:pt x="48210" y="15860"/>
                    <a:pt x="48210" y="15860"/>
                    <a:pt x="48173" y="15823"/>
                  </a:cubicBezTo>
                  <a:cubicBezTo>
                    <a:pt x="48137" y="15787"/>
                    <a:pt x="48100" y="15750"/>
                    <a:pt x="48063" y="15713"/>
                  </a:cubicBezTo>
                  <a:cubicBezTo>
                    <a:pt x="47989" y="15639"/>
                    <a:pt x="47915" y="15565"/>
                    <a:pt x="47841" y="15491"/>
                  </a:cubicBezTo>
                  <a:cubicBezTo>
                    <a:pt x="47730" y="15343"/>
                    <a:pt x="47656" y="15158"/>
                    <a:pt x="47582" y="14973"/>
                  </a:cubicBezTo>
                  <a:cubicBezTo>
                    <a:pt x="47582" y="14899"/>
                    <a:pt x="47545" y="14788"/>
                    <a:pt x="47508" y="14677"/>
                  </a:cubicBezTo>
                  <a:cubicBezTo>
                    <a:pt x="47471" y="14603"/>
                    <a:pt x="47471" y="14530"/>
                    <a:pt x="47471" y="14456"/>
                  </a:cubicBezTo>
                  <a:cubicBezTo>
                    <a:pt x="47471" y="14419"/>
                    <a:pt x="47434" y="14382"/>
                    <a:pt x="47397" y="14382"/>
                  </a:cubicBezTo>
                  <a:cubicBezTo>
                    <a:pt x="47323" y="14382"/>
                    <a:pt x="47249" y="14308"/>
                    <a:pt x="47212" y="14234"/>
                  </a:cubicBezTo>
                  <a:cubicBezTo>
                    <a:pt x="47212" y="14197"/>
                    <a:pt x="47212" y="14123"/>
                    <a:pt x="47286" y="14049"/>
                  </a:cubicBezTo>
                  <a:lnTo>
                    <a:pt x="47323" y="14012"/>
                  </a:lnTo>
                  <a:cubicBezTo>
                    <a:pt x="47360" y="13975"/>
                    <a:pt x="47397" y="13938"/>
                    <a:pt x="47434" y="13938"/>
                  </a:cubicBezTo>
                  <a:cubicBezTo>
                    <a:pt x="47508" y="13938"/>
                    <a:pt x="47582" y="14012"/>
                    <a:pt x="47619" y="14086"/>
                  </a:cubicBezTo>
                  <a:cubicBezTo>
                    <a:pt x="47656" y="14123"/>
                    <a:pt x="47656" y="14197"/>
                    <a:pt x="47582" y="14308"/>
                  </a:cubicBezTo>
                  <a:lnTo>
                    <a:pt x="47545" y="14308"/>
                  </a:lnTo>
                  <a:cubicBezTo>
                    <a:pt x="47545" y="14345"/>
                    <a:pt x="47545" y="14382"/>
                    <a:pt x="47545" y="14382"/>
                  </a:cubicBezTo>
                  <a:cubicBezTo>
                    <a:pt x="47545" y="14419"/>
                    <a:pt x="47545" y="14419"/>
                    <a:pt x="47582" y="14456"/>
                  </a:cubicBezTo>
                  <a:cubicBezTo>
                    <a:pt x="47730" y="14493"/>
                    <a:pt x="47841" y="14603"/>
                    <a:pt x="47989" y="14714"/>
                  </a:cubicBezTo>
                  <a:cubicBezTo>
                    <a:pt x="48173" y="14899"/>
                    <a:pt x="48284" y="15047"/>
                    <a:pt x="48358" y="15232"/>
                  </a:cubicBezTo>
                  <a:cubicBezTo>
                    <a:pt x="48395" y="15380"/>
                    <a:pt x="48432" y="15565"/>
                    <a:pt x="48432" y="15713"/>
                  </a:cubicBezTo>
                  <a:lnTo>
                    <a:pt x="48432" y="15787"/>
                  </a:lnTo>
                  <a:cubicBezTo>
                    <a:pt x="48432" y="15823"/>
                    <a:pt x="48432" y="15823"/>
                    <a:pt x="48469" y="15860"/>
                  </a:cubicBezTo>
                  <a:lnTo>
                    <a:pt x="48506" y="15860"/>
                  </a:lnTo>
                  <a:cubicBezTo>
                    <a:pt x="48876" y="15787"/>
                    <a:pt x="49246" y="15750"/>
                    <a:pt x="49615" y="15676"/>
                  </a:cubicBezTo>
                  <a:cubicBezTo>
                    <a:pt x="49652" y="15676"/>
                    <a:pt x="49652" y="15676"/>
                    <a:pt x="49689" y="15639"/>
                  </a:cubicBezTo>
                  <a:cubicBezTo>
                    <a:pt x="49689" y="15602"/>
                    <a:pt x="49689" y="15565"/>
                    <a:pt x="49652" y="15565"/>
                  </a:cubicBezTo>
                  <a:cubicBezTo>
                    <a:pt x="49578" y="15491"/>
                    <a:pt x="49541" y="15417"/>
                    <a:pt x="49504" y="15343"/>
                  </a:cubicBezTo>
                  <a:cubicBezTo>
                    <a:pt x="49430" y="15232"/>
                    <a:pt x="49357" y="15084"/>
                    <a:pt x="49320" y="14899"/>
                  </a:cubicBezTo>
                  <a:cubicBezTo>
                    <a:pt x="49246" y="14788"/>
                    <a:pt x="49246" y="14677"/>
                    <a:pt x="49209" y="14603"/>
                  </a:cubicBezTo>
                  <a:cubicBezTo>
                    <a:pt x="49209" y="14566"/>
                    <a:pt x="49172" y="14566"/>
                    <a:pt x="49172" y="14530"/>
                  </a:cubicBezTo>
                  <a:cubicBezTo>
                    <a:pt x="49098" y="14493"/>
                    <a:pt x="49061" y="14382"/>
                    <a:pt x="49061" y="14308"/>
                  </a:cubicBezTo>
                  <a:cubicBezTo>
                    <a:pt x="49098" y="14271"/>
                    <a:pt x="49135" y="14160"/>
                    <a:pt x="49246" y="14160"/>
                  </a:cubicBezTo>
                  <a:cubicBezTo>
                    <a:pt x="49320" y="14160"/>
                    <a:pt x="49357" y="14197"/>
                    <a:pt x="49394" y="14234"/>
                  </a:cubicBezTo>
                  <a:cubicBezTo>
                    <a:pt x="49430" y="14271"/>
                    <a:pt x="49467" y="14345"/>
                    <a:pt x="49430" y="14419"/>
                  </a:cubicBezTo>
                  <a:cubicBezTo>
                    <a:pt x="49430" y="14456"/>
                    <a:pt x="49430" y="14493"/>
                    <a:pt x="49467" y="14530"/>
                  </a:cubicBezTo>
                  <a:cubicBezTo>
                    <a:pt x="49541" y="14566"/>
                    <a:pt x="49578" y="14603"/>
                    <a:pt x="49652" y="14640"/>
                  </a:cubicBezTo>
                  <a:cubicBezTo>
                    <a:pt x="49800" y="14788"/>
                    <a:pt x="49911" y="14899"/>
                    <a:pt x="50022" y="15084"/>
                  </a:cubicBezTo>
                  <a:cubicBezTo>
                    <a:pt x="50096" y="15195"/>
                    <a:pt x="50133" y="15343"/>
                    <a:pt x="50133" y="15528"/>
                  </a:cubicBezTo>
                  <a:cubicBezTo>
                    <a:pt x="50133" y="15565"/>
                    <a:pt x="50133" y="15565"/>
                    <a:pt x="50170" y="15602"/>
                  </a:cubicBezTo>
                  <a:lnTo>
                    <a:pt x="50244" y="15602"/>
                  </a:lnTo>
                  <a:cubicBezTo>
                    <a:pt x="50503" y="15565"/>
                    <a:pt x="50724" y="15565"/>
                    <a:pt x="50946" y="15528"/>
                  </a:cubicBezTo>
                  <a:cubicBezTo>
                    <a:pt x="50983" y="15528"/>
                    <a:pt x="50983" y="15528"/>
                    <a:pt x="51020" y="15491"/>
                  </a:cubicBezTo>
                  <a:cubicBezTo>
                    <a:pt x="51020" y="15491"/>
                    <a:pt x="51020" y="15454"/>
                    <a:pt x="51020" y="15454"/>
                  </a:cubicBezTo>
                  <a:cubicBezTo>
                    <a:pt x="47323" y="6248"/>
                    <a:pt x="37452" y="74"/>
                    <a:pt x="26435" y="74"/>
                  </a:cubicBezTo>
                  <a:cubicBezTo>
                    <a:pt x="25289" y="74"/>
                    <a:pt x="24143" y="148"/>
                    <a:pt x="22996" y="259"/>
                  </a:cubicBezTo>
                  <a:lnTo>
                    <a:pt x="22849" y="296"/>
                  </a:lnTo>
                  <a:lnTo>
                    <a:pt x="22701" y="222"/>
                  </a:lnTo>
                  <a:cubicBezTo>
                    <a:pt x="22405" y="74"/>
                    <a:pt x="22072" y="0"/>
                    <a:pt x="21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08;p49">
              <a:extLst>
                <a:ext uri="{FF2B5EF4-FFF2-40B4-BE49-F238E27FC236}">
                  <a16:creationId xmlns:a16="http://schemas.microsoft.com/office/drawing/2014/main" id="{7CFBDCB4-C928-01A0-C6C0-470F9DF98187}"/>
                </a:ext>
              </a:extLst>
            </p:cNvPr>
            <p:cNvSpPr/>
            <p:nvPr/>
          </p:nvSpPr>
          <p:spPr>
            <a:xfrm>
              <a:off x="5710675" y="4389925"/>
              <a:ext cx="92450" cy="89675"/>
            </a:xfrm>
            <a:custGeom>
              <a:avLst/>
              <a:gdLst/>
              <a:ahLst/>
              <a:cxnLst/>
              <a:rect l="l" t="t" r="r" b="b"/>
              <a:pathLst>
                <a:path w="3698" h="3587" extrusionOk="0">
                  <a:moveTo>
                    <a:pt x="3550" y="0"/>
                  </a:moveTo>
                  <a:lnTo>
                    <a:pt x="3402" y="148"/>
                  </a:lnTo>
                  <a:lnTo>
                    <a:pt x="2996" y="555"/>
                  </a:lnTo>
                  <a:lnTo>
                    <a:pt x="1776" y="1738"/>
                  </a:lnTo>
                  <a:lnTo>
                    <a:pt x="555" y="2921"/>
                  </a:lnTo>
                  <a:lnTo>
                    <a:pt x="186" y="3291"/>
                  </a:lnTo>
                  <a:lnTo>
                    <a:pt x="38" y="3439"/>
                  </a:lnTo>
                  <a:cubicBezTo>
                    <a:pt x="1" y="3476"/>
                    <a:pt x="1" y="3513"/>
                    <a:pt x="38" y="3550"/>
                  </a:cubicBezTo>
                  <a:cubicBezTo>
                    <a:pt x="38" y="3587"/>
                    <a:pt x="75" y="3587"/>
                    <a:pt x="75" y="3587"/>
                  </a:cubicBezTo>
                  <a:lnTo>
                    <a:pt x="112" y="3587"/>
                  </a:lnTo>
                  <a:lnTo>
                    <a:pt x="297" y="3439"/>
                  </a:lnTo>
                  <a:lnTo>
                    <a:pt x="408" y="3365"/>
                  </a:lnTo>
                  <a:cubicBezTo>
                    <a:pt x="482" y="3291"/>
                    <a:pt x="592" y="3180"/>
                    <a:pt x="740" y="3069"/>
                  </a:cubicBezTo>
                  <a:lnTo>
                    <a:pt x="851" y="2995"/>
                  </a:lnTo>
                  <a:cubicBezTo>
                    <a:pt x="999" y="2847"/>
                    <a:pt x="1147" y="2699"/>
                    <a:pt x="1332" y="2551"/>
                  </a:cubicBezTo>
                  <a:lnTo>
                    <a:pt x="1997" y="1923"/>
                  </a:lnTo>
                  <a:lnTo>
                    <a:pt x="2626" y="1294"/>
                  </a:lnTo>
                  <a:cubicBezTo>
                    <a:pt x="2774" y="1110"/>
                    <a:pt x="2922" y="962"/>
                    <a:pt x="3069" y="814"/>
                  </a:cubicBezTo>
                  <a:lnTo>
                    <a:pt x="3143" y="703"/>
                  </a:lnTo>
                  <a:cubicBezTo>
                    <a:pt x="3254" y="592"/>
                    <a:pt x="3365" y="481"/>
                    <a:pt x="3439" y="370"/>
                  </a:cubicBezTo>
                  <a:lnTo>
                    <a:pt x="3513" y="296"/>
                  </a:lnTo>
                  <a:lnTo>
                    <a:pt x="3661" y="111"/>
                  </a:lnTo>
                  <a:cubicBezTo>
                    <a:pt x="3698" y="74"/>
                    <a:pt x="3698" y="37"/>
                    <a:pt x="3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09;p49">
              <a:extLst>
                <a:ext uri="{FF2B5EF4-FFF2-40B4-BE49-F238E27FC236}">
                  <a16:creationId xmlns:a16="http://schemas.microsoft.com/office/drawing/2014/main" id="{0FA658E5-BFE0-351C-FF9C-880B9690748B}"/>
                </a:ext>
              </a:extLst>
            </p:cNvPr>
            <p:cNvSpPr/>
            <p:nvPr/>
          </p:nvSpPr>
          <p:spPr>
            <a:xfrm>
              <a:off x="5684800" y="3693025"/>
              <a:ext cx="482500" cy="763475"/>
            </a:xfrm>
            <a:custGeom>
              <a:avLst/>
              <a:gdLst/>
              <a:ahLst/>
              <a:cxnLst/>
              <a:rect l="l" t="t" r="r" b="b"/>
              <a:pathLst>
                <a:path w="19300" h="30539" extrusionOk="0">
                  <a:moveTo>
                    <a:pt x="6434" y="21776"/>
                  </a:moveTo>
                  <a:cubicBezTo>
                    <a:pt x="6582" y="21776"/>
                    <a:pt x="6582" y="21887"/>
                    <a:pt x="6619" y="21924"/>
                  </a:cubicBezTo>
                  <a:cubicBezTo>
                    <a:pt x="6619" y="21998"/>
                    <a:pt x="6582" y="22109"/>
                    <a:pt x="6471" y="22146"/>
                  </a:cubicBezTo>
                  <a:cubicBezTo>
                    <a:pt x="6434" y="22146"/>
                    <a:pt x="6434" y="22220"/>
                    <a:pt x="6434" y="22257"/>
                  </a:cubicBezTo>
                  <a:lnTo>
                    <a:pt x="6471" y="22294"/>
                  </a:lnTo>
                  <a:cubicBezTo>
                    <a:pt x="6471" y="22368"/>
                    <a:pt x="6508" y="22442"/>
                    <a:pt x="6508" y="22516"/>
                  </a:cubicBezTo>
                  <a:lnTo>
                    <a:pt x="6582" y="22701"/>
                  </a:lnTo>
                  <a:cubicBezTo>
                    <a:pt x="6619" y="22885"/>
                    <a:pt x="6655" y="23070"/>
                    <a:pt x="6692" y="23255"/>
                  </a:cubicBezTo>
                  <a:lnTo>
                    <a:pt x="6692" y="23366"/>
                  </a:lnTo>
                  <a:cubicBezTo>
                    <a:pt x="6692" y="23551"/>
                    <a:pt x="6729" y="23773"/>
                    <a:pt x="6803" y="23958"/>
                  </a:cubicBezTo>
                  <a:cubicBezTo>
                    <a:pt x="6766" y="23884"/>
                    <a:pt x="6692" y="23810"/>
                    <a:pt x="6619" y="23699"/>
                  </a:cubicBezTo>
                  <a:cubicBezTo>
                    <a:pt x="6545" y="23588"/>
                    <a:pt x="6471" y="23477"/>
                    <a:pt x="6397" y="23329"/>
                  </a:cubicBezTo>
                  <a:cubicBezTo>
                    <a:pt x="6286" y="23144"/>
                    <a:pt x="6286" y="22922"/>
                    <a:pt x="6286" y="22627"/>
                  </a:cubicBezTo>
                  <a:cubicBezTo>
                    <a:pt x="6286" y="22479"/>
                    <a:pt x="6286" y="22331"/>
                    <a:pt x="6323" y="22183"/>
                  </a:cubicBezTo>
                  <a:cubicBezTo>
                    <a:pt x="6360" y="22146"/>
                    <a:pt x="6323" y="22146"/>
                    <a:pt x="6323" y="22109"/>
                  </a:cubicBezTo>
                  <a:cubicBezTo>
                    <a:pt x="6249" y="22072"/>
                    <a:pt x="6212" y="21961"/>
                    <a:pt x="6249" y="21887"/>
                  </a:cubicBezTo>
                  <a:cubicBezTo>
                    <a:pt x="6249" y="21850"/>
                    <a:pt x="6323" y="21776"/>
                    <a:pt x="6434" y="21776"/>
                  </a:cubicBezTo>
                  <a:close/>
                  <a:moveTo>
                    <a:pt x="13162" y="3513"/>
                  </a:moveTo>
                  <a:lnTo>
                    <a:pt x="13162" y="3513"/>
                  </a:lnTo>
                  <a:cubicBezTo>
                    <a:pt x="8541" y="8615"/>
                    <a:pt x="8097" y="12423"/>
                    <a:pt x="7691" y="15491"/>
                  </a:cubicBezTo>
                  <a:cubicBezTo>
                    <a:pt x="7469" y="17229"/>
                    <a:pt x="7284" y="18745"/>
                    <a:pt x="6397" y="20187"/>
                  </a:cubicBezTo>
                  <a:cubicBezTo>
                    <a:pt x="5435" y="21776"/>
                    <a:pt x="4400" y="23181"/>
                    <a:pt x="3365" y="24438"/>
                  </a:cubicBezTo>
                  <a:cubicBezTo>
                    <a:pt x="3476" y="21000"/>
                    <a:pt x="4215" y="17525"/>
                    <a:pt x="5509" y="14345"/>
                  </a:cubicBezTo>
                  <a:cubicBezTo>
                    <a:pt x="5546" y="14345"/>
                    <a:pt x="5509" y="14271"/>
                    <a:pt x="5472" y="14271"/>
                  </a:cubicBezTo>
                  <a:lnTo>
                    <a:pt x="5435" y="14271"/>
                  </a:lnTo>
                  <a:cubicBezTo>
                    <a:pt x="5435" y="14271"/>
                    <a:pt x="5398" y="14271"/>
                    <a:pt x="5398" y="14308"/>
                  </a:cubicBezTo>
                  <a:cubicBezTo>
                    <a:pt x="3661" y="17746"/>
                    <a:pt x="2626" y="21628"/>
                    <a:pt x="2441" y="25510"/>
                  </a:cubicBezTo>
                  <a:cubicBezTo>
                    <a:pt x="2256" y="25695"/>
                    <a:pt x="2108" y="25843"/>
                    <a:pt x="2034" y="25917"/>
                  </a:cubicBezTo>
                  <a:cubicBezTo>
                    <a:pt x="2626" y="11794"/>
                    <a:pt x="10168" y="5472"/>
                    <a:pt x="13162" y="3513"/>
                  </a:cubicBezTo>
                  <a:close/>
                  <a:moveTo>
                    <a:pt x="18079" y="1"/>
                  </a:moveTo>
                  <a:cubicBezTo>
                    <a:pt x="18042" y="1"/>
                    <a:pt x="18042" y="38"/>
                    <a:pt x="18005" y="74"/>
                  </a:cubicBezTo>
                  <a:lnTo>
                    <a:pt x="17747" y="148"/>
                  </a:lnTo>
                  <a:cubicBezTo>
                    <a:pt x="6877" y="3550"/>
                    <a:pt x="1" y="17968"/>
                    <a:pt x="1332" y="28098"/>
                  </a:cubicBezTo>
                  <a:lnTo>
                    <a:pt x="1369" y="28357"/>
                  </a:lnTo>
                  <a:lnTo>
                    <a:pt x="1221" y="28542"/>
                  </a:lnTo>
                  <a:cubicBezTo>
                    <a:pt x="629" y="29355"/>
                    <a:pt x="703" y="30058"/>
                    <a:pt x="888" y="30501"/>
                  </a:cubicBezTo>
                  <a:cubicBezTo>
                    <a:pt x="888" y="30501"/>
                    <a:pt x="925" y="30538"/>
                    <a:pt x="962" y="30538"/>
                  </a:cubicBezTo>
                  <a:cubicBezTo>
                    <a:pt x="999" y="30538"/>
                    <a:pt x="999" y="30538"/>
                    <a:pt x="1036" y="30501"/>
                  </a:cubicBezTo>
                  <a:lnTo>
                    <a:pt x="1110" y="30427"/>
                  </a:lnTo>
                  <a:cubicBezTo>
                    <a:pt x="1184" y="30427"/>
                    <a:pt x="1184" y="30390"/>
                    <a:pt x="1184" y="30390"/>
                  </a:cubicBezTo>
                  <a:cubicBezTo>
                    <a:pt x="1073" y="30169"/>
                    <a:pt x="1036" y="30021"/>
                    <a:pt x="999" y="29873"/>
                  </a:cubicBezTo>
                  <a:cubicBezTo>
                    <a:pt x="999" y="29688"/>
                    <a:pt x="1036" y="29466"/>
                    <a:pt x="1110" y="29244"/>
                  </a:cubicBezTo>
                  <a:cubicBezTo>
                    <a:pt x="1184" y="29096"/>
                    <a:pt x="1221" y="28949"/>
                    <a:pt x="1332" y="28801"/>
                  </a:cubicBezTo>
                  <a:cubicBezTo>
                    <a:pt x="1332" y="28949"/>
                    <a:pt x="1369" y="29060"/>
                    <a:pt x="1369" y="29207"/>
                  </a:cubicBezTo>
                  <a:lnTo>
                    <a:pt x="1369" y="29281"/>
                  </a:lnTo>
                  <a:lnTo>
                    <a:pt x="1369" y="29429"/>
                  </a:lnTo>
                  <a:cubicBezTo>
                    <a:pt x="1369" y="29577"/>
                    <a:pt x="1369" y="29725"/>
                    <a:pt x="1332" y="29873"/>
                  </a:cubicBezTo>
                  <a:cubicBezTo>
                    <a:pt x="1332" y="29947"/>
                    <a:pt x="1332" y="30021"/>
                    <a:pt x="1332" y="30095"/>
                  </a:cubicBezTo>
                  <a:lnTo>
                    <a:pt x="1295" y="30132"/>
                  </a:lnTo>
                  <a:cubicBezTo>
                    <a:pt x="1295" y="30169"/>
                    <a:pt x="1295" y="30206"/>
                    <a:pt x="1332" y="30206"/>
                  </a:cubicBezTo>
                  <a:cubicBezTo>
                    <a:pt x="1369" y="30243"/>
                    <a:pt x="1369" y="30243"/>
                    <a:pt x="1369" y="30243"/>
                  </a:cubicBezTo>
                  <a:cubicBezTo>
                    <a:pt x="1406" y="30243"/>
                    <a:pt x="1406" y="30243"/>
                    <a:pt x="1443" y="30206"/>
                  </a:cubicBezTo>
                  <a:cubicBezTo>
                    <a:pt x="1627" y="30058"/>
                    <a:pt x="1812" y="29873"/>
                    <a:pt x="1997" y="29688"/>
                  </a:cubicBezTo>
                  <a:cubicBezTo>
                    <a:pt x="2034" y="29651"/>
                    <a:pt x="1997" y="29614"/>
                    <a:pt x="1997" y="29577"/>
                  </a:cubicBezTo>
                  <a:cubicBezTo>
                    <a:pt x="1849" y="29355"/>
                    <a:pt x="1775" y="29170"/>
                    <a:pt x="1738" y="29023"/>
                  </a:cubicBezTo>
                  <a:cubicBezTo>
                    <a:pt x="1701" y="28838"/>
                    <a:pt x="1738" y="28653"/>
                    <a:pt x="1775" y="28431"/>
                  </a:cubicBezTo>
                  <a:cubicBezTo>
                    <a:pt x="1812" y="28283"/>
                    <a:pt x="1886" y="28135"/>
                    <a:pt x="1960" y="28024"/>
                  </a:cubicBezTo>
                  <a:cubicBezTo>
                    <a:pt x="1960" y="27987"/>
                    <a:pt x="1960" y="27987"/>
                    <a:pt x="1960" y="27950"/>
                  </a:cubicBezTo>
                  <a:cubicBezTo>
                    <a:pt x="1960" y="27913"/>
                    <a:pt x="1923" y="27913"/>
                    <a:pt x="1923" y="27913"/>
                  </a:cubicBezTo>
                  <a:cubicBezTo>
                    <a:pt x="1812" y="27876"/>
                    <a:pt x="1812" y="27766"/>
                    <a:pt x="1812" y="27655"/>
                  </a:cubicBezTo>
                  <a:cubicBezTo>
                    <a:pt x="1812" y="27618"/>
                    <a:pt x="1849" y="27544"/>
                    <a:pt x="1997" y="27544"/>
                  </a:cubicBezTo>
                  <a:cubicBezTo>
                    <a:pt x="2108" y="27544"/>
                    <a:pt x="2182" y="27618"/>
                    <a:pt x="2182" y="27692"/>
                  </a:cubicBezTo>
                  <a:cubicBezTo>
                    <a:pt x="2182" y="27803"/>
                    <a:pt x="2145" y="27876"/>
                    <a:pt x="2034" y="27913"/>
                  </a:cubicBezTo>
                  <a:cubicBezTo>
                    <a:pt x="1997" y="27913"/>
                    <a:pt x="1960" y="27950"/>
                    <a:pt x="1960" y="27987"/>
                  </a:cubicBezTo>
                  <a:cubicBezTo>
                    <a:pt x="1997" y="28061"/>
                    <a:pt x="1997" y="28098"/>
                    <a:pt x="1997" y="28172"/>
                  </a:cubicBezTo>
                  <a:cubicBezTo>
                    <a:pt x="1997" y="28283"/>
                    <a:pt x="2034" y="28357"/>
                    <a:pt x="2034" y="28468"/>
                  </a:cubicBezTo>
                  <a:cubicBezTo>
                    <a:pt x="2034" y="28579"/>
                    <a:pt x="2071" y="28690"/>
                    <a:pt x="2071" y="28801"/>
                  </a:cubicBezTo>
                  <a:lnTo>
                    <a:pt x="2071" y="28986"/>
                  </a:lnTo>
                  <a:cubicBezTo>
                    <a:pt x="2071" y="29060"/>
                    <a:pt x="2071" y="29133"/>
                    <a:pt x="2071" y="29207"/>
                  </a:cubicBezTo>
                  <a:cubicBezTo>
                    <a:pt x="2071" y="29281"/>
                    <a:pt x="2071" y="29355"/>
                    <a:pt x="2071" y="29466"/>
                  </a:cubicBezTo>
                  <a:cubicBezTo>
                    <a:pt x="2071" y="29466"/>
                    <a:pt x="2108" y="29503"/>
                    <a:pt x="2145" y="29503"/>
                  </a:cubicBezTo>
                  <a:lnTo>
                    <a:pt x="2219" y="29503"/>
                  </a:lnTo>
                  <a:cubicBezTo>
                    <a:pt x="2515" y="29244"/>
                    <a:pt x="2774" y="28949"/>
                    <a:pt x="3032" y="28690"/>
                  </a:cubicBezTo>
                  <a:cubicBezTo>
                    <a:pt x="3069" y="28653"/>
                    <a:pt x="3069" y="28616"/>
                    <a:pt x="3069" y="28579"/>
                  </a:cubicBezTo>
                  <a:lnTo>
                    <a:pt x="3032" y="28542"/>
                  </a:lnTo>
                  <a:cubicBezTo>
                    <a:pt x="2958" y="28431"/>
                    <a:pt x="2884" y="28320"/>
                    <a:pt x="2811" y="28209"/>
                  </a:cubicBezTo>
                  <a:cubicBezTo>
                    <a:pt x="2737" y="28024"/>
                    <a:pt x="2700" y="27803"/>
                    <a:pt x="2737" y="27544"/>
                  </a:cubicBezTo>
                  <a:cubicBezTo>
                    <a:pt x="2737" y="27396"/>
                    <a:pt x="2811" y="27248"/>
                    <a:pt x="2847" y="27100"/>
                  </a:cubicBezTo>
                  <a:cubicBezTo>
                    <a:pt x="2884" y="27063"/>
                    <a:pt x="2884" y="27026"/>
                    <a:pt x="2847" y="27026"/>
                  </a:cubicBezTo>
                  <a:cubicBezTo>
                    <a:pt x="2811" y="26952"/>
                    <a:pt x="2811" y="26878"/>
                    <a:pt x="2847" y="26804"/>
                  </a:cubicBezTo>
                  <a:cubicBezTo>
                    <a:pt x="2884" y="26730"/>
                    <a:pt x="2921" y="26693"/>
                    <a:pt x="2995" y="26693"/>
                  </a:cubicBezTo>
                  <a:cubicBezTo>
                    <a:pt x="3143" y="26693"/>
                    <a:pt x="3180" y="26841"/>
                    <a:pt x="3180" y="26878"/>
                  </a:cubicBezTo>
                  <a:cubicBezTo>
                    <a:pt x="3180" y="26989"/>
                    <a:pt x="3143" y="27100"/>
                    <a:pt x="2995" y="27100"/>
                  </a:cubicBezTo>
                  <a:cubicBezTo>
                    <a:pt x="2995" y="27100"/>
                    <a:pt x="2958" y="27100"/>
                    <a:pt x="2958" y="27137"/>
                  </a:cubicBezTo>
                  <a:cubicBezTo>
                    <a:pt x="2921" y="27137"/>
                    <a:pt x="2921" y="27174"/>
                    <a:pt x="2921" y="27174"/>
                  </a:cubicBezTo>
                  <a:lnTo>
                    <a:pt x="2958" y="27285"/>
                  </a:lnTo>
                  <a:cubicBezTo>
                    <a:pt x="2958" y="27396"/>
                    <a:pt x="2995" y="27470"/>
                    <a:pt x="2995" y="27544"/>
                  </a:cubicBezTo>
                  <a:cubicBezTo>
                    <a:pt x="2995" y="27618"/>
                    <a:pt x="3032" y="27655"/>
                    <a:pt x="3032" y="27729"/>
                  </a:cubicBezTo>
                  <a:cubicBezTo>
                    <a:pt x="3069" y="27839"/>
                    <a:pt x="3106" y="27987"/>
                    <a:pt x="3106" y="28098"/>
                  </a:cubicBezTo>
                  <a:cubicBezTo>
                    <a:pt x="3106" y="28172"/>
                    <a:pt x="3106" y="28209"/>
                    <a:pt x="3106" y="28246"/>
                  </a:cubicBezTo>
                  <a:cubicBezTo>
                    <a:pt x="3106" y="28320"/>
                    <a:pt x="3106" y="28357"/>
                    <a:pt x="3106" y="28431"/>
                  </a:cubicBezTo>
                  <a:cubicBezTo>
                    <a:pt x="3106" y="28468"/>
                    <a:pt x="3143" y="28468"/>
                    <a:pt x="3180" y="28505"/>
                  </a:cubicBezTo>
                  <a:cubicBezTo>
                    <a:pt x="3217" y="28505"/>
                    <a:pt x="3254" y="28505"/>
                    <a:pt x="3254" y="28468"/>
                  </a:cubicBezTo>
                  <a:cubicBezTo>
                    <a:pt x="3587" y="28135"/>
                    <a:pt x="3920" y="27803"/>
                    <a:pt x="4215" y="27433"/>
                  </a:cubicBezTo>
                  <a:cubicBezTo>
                    <a:pt x="4252" y="27396"/>
                    <a:pt x="4252" y="27322"/>
                    <a:pt x="4215" y="27322"/>
                  </a:cubicBezTo>
                  <a:lnTo>
                    <a:pt x="4178" y="27285"/>
                  </a:lnTo>
                  <a:cubicBezTo>
                    <a:pt x="4031" y="27137"/>
                    <a:pt x="3957" y="26989"/>
                    <a:pt x="3920" y="26841"/>
                  </a:cubicBezTo>
                  <a:cubicBezTo>
                    <a:pt x="3883" y="26656"/>
                    <a:pt x="3883" y="26472"/>
                    <a:pt x="3920" y="26324"/>
                  </a:cubicBezTo>
                  <a:cubicBezTo>
                    <a:pt x="3920" y="26250"/>
                    <a:pt x="3957" y="26176"/>
                    <a:pt x="3994" y="26102"/>
                  </a:cubicBezTo>
                  <a:cubicBezTo>
                    <a:pt x="3994" y="26065"/>
                    <a:pt x="3994" y="26065"/>
                    <a:pt x="3994" y="26028"/>
                  </a:cubicBezTo>
                  <a:cubicBezTo>
                    <a:pt x="3957" y="25954"/>
                    <a:pt x="3957" y="25880"/>
                    <a:pt x="3994" y="25806"/>
                  </a:cubicBezTo>
                  <a:cubicBezTo>
                    <a:pt x="4031" y="25769"/>
                    <a:pt x="4068" y="25732"/>
                    <a:pt x="4141" y="25732"/>
                  </a:cubicBezTo>
                  <a:cubicBezTo>
                    <a:pt x="4289" y="25732"/>
                    <a:pt x="4326" y="25880"/>
                    <a:pt x="4326" y="25917"/>
                  </a:cubicBezTo>
                  <a:cubicBezTo>
                    <a:pt x="4326" y="25991"/>
                    <a:pt x="4289" y="26102"/>
                    <a:pt x="4178" y="26139"/>
                  </a:cubicBezTo>
                  <a:cubicBezTo>
                    <a:pt x="4141" y="26139"/>
                    <a:pt x="4141" y="26176"/>
                    <a:pt x="4141" y="26250"/>
                  </a:cubicBezTo>
                  <a:lnTo>
                    <a:pt x="4141" y="26324"/>
                  </a:lnTo>
                  <a:cubicBezTo>
                    <a:pt x="4178" y="26435"/>
                    <a:pt x="4215" y="26546"/>
                    <a:pt x="4215" y="26619"/>
                  </a:cubicBezTo>
                  <a:lnTo>
                    <a:pt x="4252" y="26767"/>
                  </a:lnTo>
                  <a:cubicBezTo>
                    <a:pt x="4289" y="26841"/>
                    <a:pt x="4289" y="26915"/>
                    <a:pt x="4289" y="27026"/>
                  </a:cubicBezTo>
                  <a:lnTo>
                    <a:pt x="4326" y="27137"/>
                  </a:lnTo>
                  <a:cubicBezTo>
                    <a:pt x="4326" y="27174"/>
                    <a:pt x="4326" y="27211"/>
                    <a:pt x="4363" y="27211"/>
                  </a:cubicBezTo>
                  <a:lnTo>
                    <a:pt x="4400" y="27211"/>
                  </a:lnTo>
                  <a:cubicBezTo>
                    <a:pt x="4400" y="27211"/>
                    <a:pt x="4437" y="27211"/>
                    <a:pt x="4437" y="27174"/>
                  </a:cubicBezTo>
                  <a:cubicBezTo>
                    <a:pt x="4770" y="26841"/>
                    <a:pt x="5103" y="26435"/>
                    <a:pt x="5435" y="26065"/>
                  </a:cubicBezTo>
                  <a:cubicBezTo>
                    <a:pt x="5472" y="26028"/>
                    <a:pt x="5472" y="25991"/>
                    <a:pt x="5435" y="25954"/>
                  </a:cubicBezTo>
                  <a:cubicBezTo>
                    <a:pt x="5398" y="25917"/>
                    <a:pt x="5361" y="25880"/>
                    <a:pt x="5325" y="25843"/>
                  </a:cubicBezTo>
                  <a:cubicBezTo>
                    <a:pt x="5288" y="25732"/>
                    <a:pt x="5214" y="25658"/>
                    <a:pt x="5140" y="25547"/>
                  </a:cubicBezTo>
                  <a:cubicBezTo>
                    <a:pt x="5066" y="25399"/>
                    <a:pt x="5029" y="25178"/>
                    <a:pt x="5029" y="24956"/>
                  </a:cubicBezTo>
                  <a:cubicBezTo>
                    <a:pt x="5029" y="24808"/>
                    <a:pt x="5066" y="24697"/>
                    <a:pt x="5066" y="24623"/>
                  </a:cubicBezTo>
                  <a:cubicBezTo>
                    <a:pt x="5103" y="24586"/>
                    <a:pt x="5066" y="24549"/>
                    <a:pt x="5029" y="24512"/>
                  </a:cubicBezTo>
                  <a:cubicBezTo>
                    <a:pt x="4955" y="24475"/>
                    <a:pt x="4918" y="24364"/>
                    <a:pt x="4918" y="24290"/>
                  </a:cubicBezTo>
                  <a:cubicBezTo>
                    <a:pt x="4918" y="24253"/>
                    <a:pt x="4955" y="24142"/>
                    <a:pt x="5103" y="24142"/>
                  </a:cubicBezTo>
                  <a:cubicBezTo>
                    <a:pt x="5214" y="24142"/>
                    <a:pt x="5251" y="24216"/>
                    <a:pt x="5251" y="24253"/>
                  </a:cubicBezTo>
                  <a:cubicBezTo>
                    <a:pt x="5288" y="24327"/>
                    <a:pt x="5288" y="24438"/>
                    <a:pt x="5214" y="24475"/>
                  </a:cubicBezTo>
                  <a:cubicBezTo>
                    <a:pt x="5214" y="24512"/>
                    <a:pt x="5177" y="24549"/>
                    <a:pt x="5214" y="24586"/>
                  </a:cubicBezTo>
                  <a:cubicBezTo>
                    <a:pt x="5214" y="24660"/>
                    <a:pt x="5251" y="24734"/>
                    <a:pt x="5288" y="24808"/>
                  </a:cubicBezTo>
                  <a:lnTo>
                    <a:pt x="5325" y="24919"/>
                  </a:lnTo>
                  <a:cubicBezTo>
                    <a:pt x="5325" y="24956"/>
                    <a:pt x="5325" y="24993"/>
                    <a:pt x="5361" y="25067"/>
                  </a:cubicBezTo>
                  <a:cubicBezTo>
                    <a:pt x="5398" y="25178"/>
                    <a:pt x="5435" y="25325"/>
                    <a:pt x="5435" y="25473"/>
                  </a:cubicBezTo>
                  <a:lnTo>
                    <a:pt x="5435" y="25547"/>
                  </a:lnTo>
                  <a:cubicBezTo>
                    <a:pt x="5435" y="25621"/>
                    <a:pt x="5435" y="25732"/>
                    <a:pt x="5435" y="25806"/>
                  </a:cubicBezTo>
                  <a:cubicBezTo>
                    <a:pt x="5435" y="25843"/>
                    <a:pt x="5472" y="25880"/>
                    <a:pt x="5509" y="25880"/>
                  </a:cubicBezTo>
                  <a:lnTo>
                    <a:pt x="5583" y="25880"/>
                  </a:lnTo>
                  <a:cubicBezTo>
                    <a:pt x="6027" y="25325"/>
                    <a:pt x="6471" y="24771"/>
                    <a:pt x="6877" y="24216"/>
                  </a:cubicBezTo>
                  <a:cubicBezTo>
                    <a:pt x="6914" y="24179"/>
                    <a:pt x="6914" y="24142"/>
                    <a:pt x="6914" y="24142"/>
                  </a:cubicBezTo>
                  <a:lnTo>
                    <a:pt x="6803" y="23958"/>
                  </a:lnTo>
                  <a:lnTo>
                    <a:pt x="6803" y="23958"/>
                  </a:lnTo>
                  <a:cubicBezTo>
                    <a:pt x="6840" y="23995"/>
                    <a:pt x="6840" y="24031"/>
                    <a:pt x="6877" y="24068"/>
                  </a:cubicBezTo>
                  <a:cubicBezTo>
                    <a:pt x="6914" y="24105"/>
                    <a:pt x="6914" y="24105"/>
                    <a:pt x="6951" y="24105"/>
                  </a:cubicBezTo>
                  <a:cubicBezTo>
                    <a:pt x="6988" y="24105"/>
                    <a:pt x="6988" y="24105"/>
                    <a:pt x="7025" y="24068"/>
                  </a:cubicBezTo>
                  <a:cubicBezTo>
                    <a:pt x="7432" y="23514"/>
                    <a:pt x="7876" y="22922"/>
                    <a:pt x="8282" y="22331"/>
                  </a:cubicBezTo>
                  <a:cubicBezTo>
                    <a:pt x="8282" y="22294"/>
                    <a:pt x="8282" y="22257"/>
                    <a:pt x="8282" y="22257"/>
                  </a:cubicBezTo>
                  <a:cubicBezTo>
                    <a:pt x="8245" y="22220"/>
                    <a:pt x="8245" y="22183"/>
                    <a:pt x="8208" y="22146"/>
                  </a:cubicBezTo>
                  <a:lnTo>
                    <a:pt x="8134" y="21998"/>
                  </a:lnTo>
                  <a:cubicBezTo>
                    <a:pt x="8023" y="21850"/>
                    <a:pt x="7912" y="21702"/>
                    <a:pt x="7839" y="21517"/>
                  </a:cubicBezTo>
                  <a:cubicBezTo>
                    <a:pt x="7802" y="21407"/>
                    <a:pt x="7765" y="21296"/>
                    <a:pt x="7765" y="21148"/>
                  </a:cubicBezTo>
                  <a:cubicBezTo>
                    <a:pt x="7728" y="21074"/>
                    <a:pt x="7728" y="20963"/>
                    <a:pt x="7728" y="20852"/>
                  </a:cubicBezTo>
                  <a:lnTo>
                    <a:pt x="7728" y="20815"/>
                  </a:lnTo>
                  <a:cubicBezTo>
                    <a:pt x="7765" y="20704"/>
                    <a:pt x="7765" y="20556"/>
                    <a:pt x="7802" y="20445"/>
                  </a:cubicBezTo>
                  <a:lnTo>
                    <a:pt x="7839" y="20408"/>
                  </a:lnTo>
                  <a:cubicBezTo>
                    <a:pt x="7839" y="20371"/>
                    <a:pt x="7839" y="20334"/>
                    <a:pt x="7802" y="20334"/>
                  </a:cubicBezTo>
                  <a:cubicBezTo>
                    <a:pt x="7765" y="20260"/>
                    <a:pt x="7728" y="20150"/>
                    <a:pt x="7765" y="20076"/>
                  </a:cubicBezTo>
                  <a:cubicBezTo>
                    <a:pt x="7802" y="20039"/>
                    <a:pt x="7839" y="19965"/>
                    <a:pt x="7949" y="19965"/>
                  </a:cubicBezTo>
                  <a:cubicBezTo>
                    <a:pt x="8097" y="19965"/>
                    <a:pt x="8097" y="20113"/>
                    <a:pt x="8134" y="20150"/>
                  </a:cubicBezTo>
                  <a:cubicBezTo>
                    <a:pt x="8134" y="20224"/>
                    <a:pt x="8097" y="20334"/>
                    <a:pt x="7986" y="20371"/>
                  </a:cubicBezTo>
                  <a:cubicBezTo>
                    <a:pt x="7986" y="20371"/>
                    <a:pt x="7949" y="20371"/>
                    <a:pt x="7949" y="20408"/>
                  </a:cubicBezTo>
                  <a:cubicBezTo>
                    <a:pt x="7949" y="20408"/>
                    <a:pt x="7949" y="20445"/>
                    <a:pt x="7949" y="20445"/>
                  </a:cubicBezTo>
                  <a:cubicBezTo>
                    <a:pt x="7949" y="20519"/>
                    <a:pt x="7986" y="20630"/>
                    <a:pt x="7986" y="20704"/>
                  </a:cubicBezTo>
                  <a:lnTo>
                    <a:pt x="8023" y="20778"/>
                  </a:lnTo>
                  <a:cubicBezTo>
                    <a:pt x="8060" y="21037"/>
                    <a:pt x="8097" y="21222"/>
                    <a:pt x="8134" y="21444"/>
                  </a:cubicBezTo>
                  <a:cubicBezTo>
                    <a:pt x="8134" y="21481"/>
                    <a:pt x="8134" y="21517"/>
                    <a:pt x="8134" y="21591"/>
                  </a:cubicBezTo>
                  <a:cubicBezTo>
                    <a:pt x="8134" y="21776"/>
                    <a:pt x="8171" y="21961"/>
                    <a:pt x="8245" y="22109"/>
                  </a:cubicBezTo>
                  <a:lnTo>
                    <a:pt x="8245" y="22146"/>
                  </a:lnTo>
                  <a:cubicBezTo>
                    <a:pt x="8282" y="22183"/>
                    <a:pt x="8282" y="22220"/>
                    <a:pt x="8319" y="22220"/>
                  </a:cubicBezTo>
                  <a:cubicBezTo>
                    <a:pt x="8356" y="22220"/>
                    <a:pt x="8356" y="22183"/>
                    <a:pt x="8393" y="22183"/>
                  </a:cubicBezTo>
                  <a:cubicBezTo>
                    <a:pt x="8874" y="21444"/>
                    <a:pt x="9391" y="20704"/>
                    <a:pt x="9909" y="19928"/>
                  </a:cubicBezTo>
                  <a:cubicBezTo>
                    <a:pt x="9909" y="19891"/>
                    <a:pt x="9909" y="19854"/>
                    <a:pt x="9872" y="19817"/>
                  </a:cubicBezTo>
                  <a:lnTo>
                    <a:pt x="9798" y="19743"/>
                  </a:lnTo>
                  <a:cubicBezTo>
                    <a:pt x="9650" y="19632"/>
                    <a:pt x="9539" y="19521"/>
                    <a:pt x="9428" y="19373"/>
                  </a:cubicBezTo>
                  <a:cubicBezTo>
                    <a:pt x="9391" y="19262"/>
                    <a:pt x="9354" y="19188"/>
                    <a:pt x="9317" y="19077"/>
                  </a:cubicBezTo>
                  <a:cubicBezTo>
                    <a:pt x="9280" y="18967"/>
                    <a:pt x="9280" y="18893"/>
                    <a:pt x="9243" y="18782"/>
                  </a:cubicBezTo>
                  <a:cubicBezTo>
                    <a:pt x="9243" y="18634"/>
                    <a:pt x="9243" y="18560"/>
                    <a:pt x="9280" y="18449"/>
                  </a:cubicBezTo>
                  <a:cubicBezTo>
                    <a:pt x="9280" y="18412"/>
                    <a:pt x="9243" y="18375"/>
                    <a:pt x="9243" y="18375"/>
                  </a:cubicBezTo>
                  <a:lnTo>
                    <a:pt x="9169" y="18338"/>
                  </a:lnTo>
                  <a:cubicBezTo>
                    <a:pt x="9059" y="18264"/>
                    <a:pt x="9059" y="18190"/>
                    <a:pt x="9059" y="18153"/>
                  </a:cubicBezTo>
                  <a:cubicBezTo>
                    <a:pt x="9096" y="18079"/>
                    <a:pt x="9169" y="17968"/>
                    <a:pt x="9280" y="17968"/>
                  </a:cubicBezTo>
                  <a:cubicBezTo>
                    <a:pt x="9280" y="17968"/>
                    <a:pt x="9317" y="17968"/>
                    <a:pt x="9354" y="18005"/>
                  </a:cubicBezTo>
                  <a:lnTo>
                    <a:pt x="9465" y="18042"/>
                  </a:lnTo>
                  <a:cubicBezTo>
                    <a:pt x="9502" y="18079"/>
                    <a:pt x="9539" y="18116"/>
                    <a:pt x="9539" y="18190"/>
                  </a:cubicBezTo>
                  <a:cubicBezTo>
                    <a:pt x="9539" y="18227"/>
                    <a:pt x="9502" y="18338"/>
                    <a:pt x="9428" y="18375"/>
                  </a:cubicBezTo>
                  <a:cubicBezTo>
                    <a:pt x="9428" y="18375"/>
                    <a:pt x="9391" y="18412"/>
                    <a:pt x="9428" y="18449"/>
                  </a:cubicBezTo>
                  <a:cubicBezTo>
                    <a:pt x="9428" y="18523"/>
                    <a:pt x="9465" y="18560"/>
                    <a:pt x="9465" y="18597"/>
                  </a:cubicBezTo>
                  <a:cubicBezTo>
                    <a:pt x="9502" y="18634"/>
                    <a:pt x="9576" y="18819"/>
                    <a:pt x="9576" y="18819"/>
                  </a:cubicBezTo>
                  <a:cubicBezTo>
                    <a:pt x="9613" y="18967"/>
                    <a:pt x="9687" y="19114"/>
                    <a:pt x="9724" y="19225"/>
                  </a:cubicBezTo>
                  <a:cubicBezTo>
                    <a:pt x="9724" y="19262"/>
                    <a:pt x="9724" y="19299"/>
                    <a:pt x="9761" y="19373"/>
                  </a:cubicBezTo>
                  <a:cubicBezTo>
                    <a:pt x="9798" y="19484"/>
                    <a:pt x="9798" y="19595"/>
                    <a:pt x="9872" y="19706"/>
                  </a:cubicBezTo>
                  <a:cubicBezTo>
                    <a:pt x="9872" y="19743"/>
                    <a:pt x="9909" y="19780"/>
                    <a:pt x="9946" y="19780"/>
                  </a:cubicBezTo>
                  <a:cubicBezTo>
                    <a:pt x="9983" y="19780"/>
                    <a:pt x="9983" y="19743"/>
                    <a:pt x="10020" y="19743"/>
                  </a:cubicBezTo>
                  <a:cubicBezTo>
                    <a:pt x="10574" y="18856"/>
                    <a:pt x="11129" y="17931"/>
                    <a:pt x="11647" y="16970"/>
                  </a:cubicBezTo>
                  <a:cubicBezTo>
                    <a:pt x="11683" y="16970"/>
                    <a:pt x="11683" y="16933"/>
                    <a:pt x="11647" y="16896"/>
                  </a:cubicBezTo>
                  <a:cubicBezTo>
                    <a:pt x="11647" y="16896"/>
                    <a:pt x="11647" y="16859"/>
                    <a:pt x="11610" y="16859"/>
                  </a:cubicBezTo>
                  <a:cubicBezTo>
                    <a:pt x="11536" y="16859"/>
                    <a:pt x="11425" y="16822"/>
                    <a:pt x="11351" y="16822"/>
                  </a:cubicBezTo>
                  <a:cubicBezTo>
                    <a:pt x="11092" y="16748"/>
                    <a:pt x="10907" y="16674"/>
                    <a:pt x="10759" y="16526"/>
                  </a:cubicBezTo>
                  <a:cubicBezTo>
                    <a:pt x="10611" y="16342"/>
                    <a:pt x="10500" y="16120"/>
                    <a:pt x="10500" y="15898"/>
                  </a:cubicBezTo>
                  <a:cubicBezTo>
                    <a:pt x="10463" y="15787"/>
                    <a:pt x="10463" y="15676"/>
                    <a:pt x="10500" y="15565"/>
                  </a:cubicBezTo>
                  <a:cubicBezTo>
                    <a:pt x="10500" y="15528"/>
                    <a:pt x="10463" y="15491"/>
                    <a:pt x="10426" y="15491"/>
                  </a:cubicBezTo>
                  <a:cubicBezTo>
                    <a:pt x="10390" y="15491"/>
                    <a:pt x="10316" y="15454"/>
                    <a:pt x="10316" y="15380"/>
                  </a:cubicBezTo>
                  <a:cubicBezTo>
                    <a:pt x="10279" y="15232"/>
                    <a:pt x="10279" y="15122"/>
                    <a:pt x="10353" y="15048"/>
                  </a:cubicBezTo>
                  <a:cubicBezTo>
                    <a:pt x="10390" y="14974"/>
                    <a:pt x="10463" y="14937"/>
                    <a:pt x="10537" y="14937"/>
                  </a:cubicBezTo>
                  <a:cubicBezTo>
                    <a:pt x="10574" y="14937"/>
                    <a:pt x="10611" y="14937"/>
                    <a:pt x="10648" y="14974"/>
                  </a:cubicBezTo>
                  <a:cubicBezTo>
                    <a:pt x="10685" y="14974"/>
                    <a:pt x="10722" y="15048"/>
                    <a:pt x="10722" y="15085"/>
                  </a:cubicBezTo>
                  <a:cubicBezTo>
                    <a:pt x="10722" y="15122"/>
                    <a:pt x="10722" y="15195"/>
                    <a:pt x="10685" y="15232"/>
                  </a:cubicBezTo>
                  <a:cubicBezTo>
                    <a:pt x="10685" y="15269"/>
                    <a:pt x="10685" y="15269"/>
                    <a:pt x="10685" y="15306"/>
                  </a:cubicBezTo>
                  <a:cubicBezTo>
                    <a:pt x="10685" y="15306"/>
                    <a:pt x="10685" y="15343"/>
                    <a:pt x="10685" y="15380"/>
                  </a:cubicBezTo>
                  <a:cubicBezTo>
                    <a:pt x="10685" y="15417"/>
                    <a:pt x="10685" y="15417"/>
                    <a:pt x="10685" y="15454"/>
                  </a:cubicBezTo>
                  <a:lnTo>
                    <a:pt x="10722" y="15491"/>
                  </a:lnTo>
                  <a:cubicBezTo>
                    <a:pt x="10796" y="15602"/>
                    <a:pt x="10833" y="15676"/>
                    <a:pt x="10907" y="15750"/>
                  </a:cubicBezTo>
                  <a:cubicBezTo>
                    <a:pt x="11018" y="15898"/>
                    <a:pt x="11092" y="16009"/>
                    <a:pt x="11203" y="16120"/>
                  </a:cubicBezTo>
                  <a:cubicBezTo>
                    <a:pt x="11277" y="16194"/>
                    <a:pt x="11314" y="16268"/>
                    <a:pt x="11388" y="16342"/>
                  </a:cubicBezTo>
                  <a:cubicBezTo>
                    <a:pt x="11425" y="16416"/>
                    <a:pt x="11462" y="16452"/>
                    <a:pt x="11499" y="16526"/>
                  </a:cubicBezTo>
                  <a:cubicBezTo>
                    <a:pt x="11573" y="16600"/>
                    <a:pt x="11610" y="16674"/>
                    <a:pt x="11720" y="16711"/>
                  </a:cubicBezTo>
                  <a:cubicBezTo>
                    <a:pt x="11720" y="16748"/>
                    <a:pt x="11720" y="16748"/>
                    <a:pt x="11757" y="16748"/>
                  </a:cubicBezTo>
                  <a:cubicBezTo>
                    <a:pt x="11794" y="16748"/>
                    <a:pt x="11794" y="16711"/>
                    <a:pt x="11831" y="16711"/>
                  </a:cubicBezTo>
                  <a:cubicBezTo>
                    <a:pt x="12164" y="16083"/>
                    <a:pt x="12534" y="15417"/>
                    <a:pt x="12904" y="14752"/>
                  </a:cubicBezTo>
                  <a:cubicBezTo>
                    <a:pt x="12904" y="14715"/>
                    <a:pt x="12904" y="14715"/>
                    <a:pt x="12904" y="14678"/>
                  </a:cubicBezTo>
                  <a:cubicBezTo>
                    <a:pt x="12904" y="14678"/>
                    <a:pt x="12867" y="14641"/>
                    <a:pt x="12867" y="14641"/>
                  </a:cubicBezTo>
                  <a:cubicBezTo>
                    <a:pt x="12756" y="14604"/>
                    <a:pt x="12682" y="14567"/>
                    <a:pt x="12608" y="14530"/>
                  </a:cubicBezTo>
                  <a:cubicBezTo>
                    <a:pt x="12349" y="14419"/>
                    <a:pt x="12164" y="14271"/>
                    <a:pt x="12053" y="14123"/>
                  </a:cubicBezTo>
                  <a:cubicBezTo>
                    <a:pt x="11905" y="13938"/>
                    <a:pt x="11831" y="13717"/>
                    <a:pt x="11794" y="13495"/>
                  </a:cubicBezTo>
                  <a:cubicBezTo>
                    <a:pt x="11794" y="13347"/>
                    <a:pt x="11794" y="13199"/>
                    <a:pt x="11831" y="13051"/>
                  </a:cubicBezTo>
                  <a:cubicBezTo>
                    <a:pt x="11831" y="13014"/>
                    <a:pt x="11831" y="12977"/>
                    <a:pt x="11831" y="12977"/>
                  </a:cubicBezTo>
                  <a:cubicBezTo>
                    <a:pt x="11794" y="12940"/>
                    <a:pt x="11794" y="12940"/>
                    <a:pt x="11757" y="12940"/>
                  </a:cubicBezTo>
                  <a:cubicBezTo>
                    <a:pt x="11647" y="12903"/>
                    <a:pt x="11610" y="12829"/>
                    <a:pt x="11647" y="12718"/>
                  </a:cubicBezTo>
                  <a:cubicBezTo>
                    <a:pt x="11647" y="12645"/>
                    <a:pt x="11683" y="12571"/>
                    <a:pt x="11831" y="12571"/>
                  </a:cubicBezTo>
                  <a:lnTo>
                    <a:pt x="12016" y="12571"/>
                  </a:lnTo>
                  <a:cubicBezTo>
                    <a:pt x="12164" y="12571"/>
                    <a:pt x="12164" y="12681"/>
                    <a:pt x="12201" y="12718"/>
                  </a:cubicBezTo>
                  <a:cubicBezTo>
                    <a:pt x="12201" y="12792"/>
                    <a:pt x="12164" y="12903"/>
                    <a:pt x="12053" y="12940"/>
                  </a:cubicBezTo>
                  <a:cubicBezTo>
                    <a:pt x="12016" y="12940"/>
                    <a:pt x="12016" y="12977"/>
                    <a:pt x="12016" y="12977"/>
                  </a:cubicBezTo>
                  <a:cubicBezTo>
                    <a:pt x="11979" y="13014"/>
                    <a:pt x="12016" y="13051"/>
                    <a:pt x="12016" y="13051"/>
                  </a:cubicBezTo>
                  <a:cubicBezTo>
                    <a:pt x="12053" y="13125"/>
                    <a:pt x="12201" y="13310"/>
                    <a:pt x="12238" y="13347"/>
                  </a:cubicBezTo>
                  <a:lnTo>
                    <a:pt x="12534" y="13791"/>
                  </a:lnTo>
                  <a:cubicBezTo>
                    <a:pt x="12571" y="13902"/>
                    <a:pt x="12645" y="13975"/>
                    <a:pt x="12682" y="14086"/>
                  </a:cubicBezTo>
                  <a:cubicBezTo>
                    <a:pt x="12719" y="14160"/>
                    <a:pt x="12756" y="14234"/>
                    <a:pt x="12793" y="14308"/>
                  </a:cubicBezTo>
                  <a:cubicBezTo>
                    <a:pt x="12830" y="14345"/>
                    <a:pt x="12867" y="14419"/>
                    <a:pt x="12904" y="14493"/>
                  </a:cubicBezTo>
                  <a:cubicBezTo>
                    <a:pt x="12940" y="14493"/>
                    <a:pt x="12940" y="14530"/>
                    <a:pt x="12977" y="14530"/>
                  </a:cubicBezTo>
                  <a:cubicBezTo>
                    <a:pt x="13014" y="14493"/>
                    <a:pt x="13014" y="14493"/>
                    <a:pt x="13051" y="14456"/>
                  </a:cubicBezTo>
                  <a:cubicBezTo>
                    <a:pt x="13495" y="13643"/>
                    <a:pt x="13939" y="12755"/>
                    <a:pt x="14382" y="11868"/>
                  </a:cubicBezTo>
                  <a:cubicBezTo>
                    <a:pt x="14382" y="11831"/>
                    <a:pt x="14382" y="11794"/>
                    <a:pt x="14345" y="11794"/>
                  </a:cubicBezTo>
                  <a:cubicBezTo>
                    <a:pt x="14271" y="11720"/>
                    <a:pt x="14197" y="11683"/>
                    <a:pt x="14124" y="11646"/>
                  </a:cubicBezTo>
                  <a:cubicBezTo>
                    <a:pt x="14050" y="11646"/>
                    <a:pt x="14013" y="11609"/>
                    <a:pt x="13976" y="11609"/>
                  </a:cubicBezTo>
                  <a:cubicBezTo>
                    <a:pt x="13791" y="11498"/>
                    <a:pt x="13569" y="11424"/>
                    <a:pt x="13421" y="11277"/>
                  </a:cubicBezTo>
                  <a:cubicBezTo>
                    <a:pt x="13273" y="11092"/>
                    <a:pt x="13125" y="10870"/>
                    <a:pt x="13051" y="10611"/>
                  </a:cubicBezTo>
                  <a:cubicBezTo>
                    <a:pt x="12977" y="10426"/>
                    <a:pt x="12940" y="10204"/>
                    <a:pt x="12977" y="10057"/>
                  </a:cubicBezTo>
                  <a:cubicBezTo>
                    <a:pt x="12977" y="10020"/>
                    <a:pt x="12977" y="9946"/>
                    <a:pt x="12940" y="9946"/>
                  </a:cubicBezTo>
                  <a:cubicBezTo>
                    <a:pt x="12830" y="9909"/>
                    <a:pt x="12830" y="9835"/>
                    <a:pt x="12830" y="9798"/>
                  </a:cubicBezTo>
                  <a:cubicBezTo>
                    <a:pt x="12830" y="9724"/>
                    <a:pt x="12867" y="9650"/>
                    <a:pt x="12940" y="9613"/>
                  </a:cubicBezTo>
                  <a:cubicBezTo>
                    <a:pt x="12940" y="9613"/>
                    <a:pt x="12977" y="9613"/>
                    <a:pt x="12977" y="9576"/>
                  </a:cubicBezTo>
                  <a:cubicBezTo>
                    <a:pt x="13014" y="9576"/>
                    <a:pt x="13051" y="9539"/>
                    <a:pt x="13088" y="9539"/>
                  </a:cubicBezTo>
                  <a:cubicBezTo>
                    <a:pt x="13162" y="9539"/>
                    <a:pt x="13236" y="9576"/>
                    <a:pt x="13273" y="9650"/>
                  </a:cubicBezTo>
                  <a:cubicBezTo>
                    <a:pt x="13273" y="9687"/>
                    <a:pt x="13310" y="9761"/>
                    <a:pt x="13273" y="9835"/>
                  </a:cubicBezTo>
                  <a:cubicBezTo>
                    <a:pt x="13236" y="9872"/>
                    <a:pt x="13199" y="9909"/>
                    <a:pt x="13162" y="9946"/>
                  </a:cubicBezTo>
                  <a:cubicBezTo>
                    <a:pt x="13162" y="9946"/>
                    <a:pt x="13125" y="9983"/>
                    <a:pt x="13125" y="9983"/>
                  </a:cubicBezTo>
                  <a:cubicBezTo>
                    <a:pt x="13125" y="10020"/>
                    <a:pt x="13125" y="10020"/>
                    <a:pt x="13162" y="10057"/>
                  </a:cubicBezTo>
                  <a:cubicBezTo>
                    <a:pt x="13236" y="10167"/>
                    <a:pt x="13347" y="10278"/>
                    <a:pt x="13421" y="10389"/>
                  </a:cubicBezTo>
                  <a:cubicBezTo>
                    <a:pt x="13495" y="10463"/>
                    <a:pt x="13532" y="10500"/>
                    <a:pt x="13606" y="10574"/>
                  </a:cubicBezTo>
                  <a:cubicBezTo>
                    <a:pt x="13680" y="10685"/>
                    <a:pt x="13791" y="10796"/>
                    <a:pt x="13865" y="10870"/>
                  </a:cubicBezTo>
                  <a:cubicBezTo>
                    <a:pt x="13939" y="10981"/>
                    <a:pt x="13976" y="11055"/>
                    <a:pt x="14050" y="11166"/>
                  </a:cubicBezTo>
                  <a:cubicBezTo>
                    <a:pt x="14087" y="11277"/>
                    <a:pt x="14161" y="11388"/>
                    <a:pt x="14234" y="11498"/>
                  </a:cubicBezTo>
                  <a:cubicBezTo>
                    <a:pt x="14271" y="11572"/>
                    <a:pt x="14308" y="11609"/>
                    <a:pt x="14345" y="11646"/>
                  </a:cubicBezTo>
                  <a:cubicBezTo>
                    <a:pt x="14382" y="11683"/>
                    <a:pt x="14382" y="11683"/>
                    <a:pt x="14419" y="11683"/>
                  </a:cubicBezTo>
                  <a:cubicBezTo>
                    <a:pt x="14456" y="11683"/>
                    <a:pt x="14456" y="11646"/>
                    <a:pt x="14493" y="11646"/>
                  </a:cubicBezTo>
                  <a:cubicBezTo>
                    <a:pt x="14863" y="10870"/>
                    <a:pt x="15233" y="10057"/>
                    <a:pt x="15602" y="9280"/>
                  </a:cubicBezTo>
                  <a:cubicBezTo>
                    <a:pt x="15602" y="9243"/>
                    <a:pt x="15602" y="9206"/>
                    <a:pt x="15565" y="9169"/>
                  </a:cubicBezTo>
                  <a:cubicBezTo>
                    <a:pt x="15455" y="9095"/>
                    <a:pt x="15344" y="8984"/>
                    <a:pt x="15233" y="8874"/>
                  </a:cubicBezTo>
                  <a:cubicBezTo>
                    <a:pt x="15085" y="8689"/>
                    <a:pt x="15011" y="8541"/>
                    <a:pt x="14937" y="8393"/>
                  </a:cubicBezTo>
                  <a:cubicBezTo>
                    <a:pt x="14900" y="8282"/>
                    <a:pt x="14900" y="8134"/>
                    <a:pt x="14900" y="8023"/>
                  </a:cubicBezTo>
                  <a:cubicBezTo>
                    <a:pt x="14900" y="7986"/>
                    <a:pt x="14863" y="7949"/>
                    <a:pt x="14826" y="7949"/>
                  </a:cubicBezTo>
                  <a:cubicBezTo>
                    <a:pt x="14715" y="7949"/>
                    <a:pt x="14678" y="7838"/>
                    <a:pt x="14678" y="7727"/>
                  </a:cubicBezTo>
                  <a:cubicBezTo>
                    <a:pt x="14715" y="7653"/>
                    <a:pt x="14752" y="7580"/>
                    <a:pt x="14863" y="7580"/>
                  </a:cubicBezTo>
                  <a:cubicBezTo>
                    <a:pt x="14974" y="7580"/>
                    <a:pt x="15011" y="7616"/>
                    <a:pt x="15048" y="7653"/>
                  </a:cubicBezTo>
                  <a:cubicBezTo>
                    <a:pt x="15085" y="7727"/>
                    <a:pt x="15085" y="7838"/>
                    <a:pt x="15011" y="7875"/>
                  </a:cubicBezTo>
                  <a:cubicBezTo>
                    <a:pt x="15011" y="7912"/>
                    <a:pt x="15011" y="7949"/>
                    <a:pt x="15048" y="7986"/>
                  </a:cubicBezTo>
                  <a:lnTo>
                    <a:pt x="15344" y="8245"/>
                  </a:lnTo>
                  <a:cubicBezTo>
                    <a:pt x="15455" y="8319"/>
                    <a:pt x="15528" y="8393"/>
                    <a:pt x="15639" y="8467"/>
                  </a:cubicBezTo>
                  <a:cubicBezTo>
                    <a:pt x="15676" y="8504"/>
                    <a:pt x="15750" y="8578"/>
                    <a:pt x="15787" y="8615"/>
                  </a:cubicBezTo>
                  <a:cubicBezTo>
                    <a:pt x="15787" y="8615"/>
                    <a:pt x="15824" y="8652"/>
                    <a:pt x="15824" y="8652"/>
                  </a:cubicBezTo>
                  <a:lnTo>
                    <a:pt x="15861" y="8652"/>
                  </a:lnTo>
                  <a:cubicBezTo>
                    <a:pt x="15861" y="8615"/>
                    <a:pt x="15898" y="8615"/>
                    <a:pt x="15898" y="8578"/>
                  </a:cubicBezTo>
                  <a:cubicBezTo>
                    <a:pt x="16120" y="8097"/>
                    <a:pt x="16342" y="7616"/>
                    <a:pt x="16564" y="7136"/>
                  </a:cubicBezTo>
                  <a:cubicBezTo>
                    <a:pt x="16564" y="7099"/>
                    <a:pt x="16564" y="7062"/>
                    <a:pt x="16564" y="7062"/>
                  </a:cubicBezTo>
                  <a:cubicBezTo>
                    <a:pt x="16564" y="7025"/>
                    <a:pt x="16527" y="7025"/>
                    <a:pt x="16527" y="7025"/>
                  </a:cubicBezTo>
                  <a:cubicBezTo>
                    <a:pt x="16416" y="6988"/>
                    <a:pt x="16305" y="6914"/>
                    <a:pt x="16194" y="6803"/>
                  </a:cubicBezTo>
                  <a:cubicBezTo>
                    <a:pt x="16046" y="6692"/>
                    <a:pt x="15935" y="6544"/>
                    <a:pt x="15824" y="6396"/>
                  </a:cubicBezTo>
                  <a:cubicBezTo>
                    <a:pt x="15824" y="6323"/>
                    <a:pt x="15787" y="6249"/>
                    <a:pt x="15750" y="6175"/>
                  </a:cubicBezTo>
                  <a:cubicBezTo>
                    <a:pt x="15750" y="6138"/>
                    <a:pt x="15713" y="6138"/>
                    <a:pt x="15676" y="6138"/>
                  </a:cubicBezTo>
                  <a:lnTo>
                    <a:pt x="15639" y="6138"/>
                  </a:lnTo>
                  <a:cubicBezTo>
                    <a:pt x="15491" y="6138"/>
                    <a:pt x="15455" y="5990"/>
                    <a:pt x="15455" y="5953"/>
                  </a:cubicBezTo>
                  <a:cubicBezTo>
                    <a:pt x="15455" y="5879"/>
                    <a:pt x="15491" y="5731"/>
                    <a:pt x="15639" y="5731"/>
                  </a:cubicBezTo>
                  <a:cubicBezTo>
                    <a:pt x="15713" y="5731"/>
                    <a:pt x="15750" y="5768"/>
                    <a:pt x="15787" y="5805"/>
                  </a:cubicBezTo>
                  <a:cubicBezTo>
                    <a:pt x="15824" y="5842"/>
                    <a:pt x="15824" y="5879"/>
                    <a:pt x="15824" y="5953"/>
                  </a:cubicBezTo>
                  <a:cubicBezTo>
                    <a:pt x="15824" y="5953"/>
                    <a:pt x="15824" y="5990"/>
                    <a:pt x="15861" y="5990"/>
                  </a:cubicBezTo>
                  <a:cubicBezTo>
                    <a:pt x="15935" y="6064"/>
                    <a:pt x="16046" y="6101"/>
                    <a:pt x="16120" y="6138"/>
                  </a:cubicBezTo>
                  <a:lnTo>
                    <a:pt x="16490" y="6359"/>
                  </a:lnTo>
                  <a:cubicBezTo>
                    <a:pt x="16564" y="6396"/>
                    <a:pt x="16638" y="6433"/>
                    <a:pt x="16748" y="6470"/>
                  </a:cubicBezTo>
                  <a:lnTo>
                    <a:pt x="16785" y="6470"/>
                  </a:lnTo>
                  <a:cubicBezTo>
                    <a:pt x="16822" y="6470"/>
                    <a:pt x="16822" y="6470"/>
                    <a:pt x="16859" y="6433"/>
                  </a:cubicBezTo>
                  <a:cubicBezTo>
                    <a:pt x="17081" y="5842"/>
                    <a:pt x="17340" y="5287"/>
                    <a:pt x="17562" y="4770"/>
                  </a:cubicBezTo>
                  <a:cubicBezTo>
                    <a:pt x="17562" y="4733"/>
                    <a:pt x="17562" y="4696"/>
                    <a:pt x="17525" y="4696"/>
                  </a:cubicBezTo>
                  <a:cubicBezTo>
                    <a:pt x="17525" y="4659"/>
                    <a:pt x="17525" y="4659"/>
                    <a:pt x="17488" y="4659"/>
                  </a:cubicBezTo>
                  <a:cubicBezTo>
                    <a:pt x="17377" y="4622"/>
                    <a:pt x="17303" y="4622"/>
                    <a:pt x="17192" y="4585"/>
                  </a:cubicBezTo>
                  <a:lnTo>
                    <a:pt x="16712" y="4437"/>
                  </a:lnTo>
                  <a:cubicBezTo>
                    <a:pt x="16638" y="4437"/>
                    <a:pt x="16601" y="4400"/>
                    <a:pt x="16527" y="4400"/>
                  </a:cubicBezTo>
                  <a:lnTo>
                    <a:pt x="16416" y="4400"/>
                  </a:lnTo>
                  <a:cubicBezTo>
                    <a:pt x="16379" y="4474"/>
                    <a:pt x="16342" y="4474"/>
                    <a:pt x="16268" y="4474"/>
                  </a:cubicBezTo>
                  <a:cubicBezTo>
                    <a:pt x="16120" y="4474"/>
                    <a:pt x="16083" y="4363"/>
                    <a:pt x="16083" y="4289"/>
                  </a:cubicBezTo>
                  <a:cubicBezTo>
                    <a:pt x="16083" y="4215"/>
                    <a:pt x="16157" y="4104"/>
                    <a:pt x="16268" y="4104"/>
                  </a:cubicBezTo>
                  <a:cubicBezTo>
                    <a:pt x="16342" y="4104"/>
                    <a:pt x="16379" y="4104"/>
                    <a:pt x="16416" y="4141"/>
                  </a:cubicBezTo>
                  <a:cubicBezTo>
                    <a:pt x="16416" y="4141"/>
                    <a:pt x="16453" y="4178"/>
                    <a:pt x="16453" y="4178"/>
                  </a:cubicBezTo>
                  <a:cubicBezTo>
                    <a:pt x="16490" y="4178"/>
                    <a:pt x="16490" y="4178"/>
                    <a:pt x="16490" y="4141"/>
                  </a:cubicBezTo>
                  <a:cubicBezTo>
                    <a:pt x="16675" y="4067"/>
                    <a:pt x="16896" y="4030"/>
                    <a:pt x="17118" y="4030"/>
                  </a:cubicBezTo>
                  <a:lnTo>
                    <a:pt x="17192" y="4030"/>
                  </a:lnTo>
                  <a:cubicBezTo>
                    <a:pt x="17414" y="4030"/>
                    <a:pt x="17562" y="4067"/>
                    <a:pt x="17710" y="4141"/>
                  </a:cubicBezTo>
                  <a:lnTo>
                    <a:pt x="17747" y="4141"/>
                  </a:lnTo>
                  <a:cubicBezTo>
                    <a:pt x="17784" y="4141"/>
                    <a:pt x="17821" y="4141"/>
                    <a:pt x="17821" y="4104"/>
                  </a:cubicBezTo>
                  <a:cubicBezTo>
                    <a:pt x="17932" y="3809"/>
                    <a:pt x="18042" y="3476"/>
                    <a:pt x="18190" y="3217"/>
                  </a:cubicBezTo>
                  <a:cubicBezTo>
                    <a:pt x="18190" y="3180"/>
                    <a:pt x="18153" y="3143"/>
                    <a:pt x="18153" y="3143"/>
                  </a:cubicBezTo>
                  <a:cubicBezTo>
                    <a:pt x="18153" y="3106"/>
                    <a:pt x="18116" y="3106"/>
                    <a:pt x="18079" y="3106"/>
                  </a:cubicBezTo>
                  <a:lnTo>
                    <a:pt x="17932" y="3106"/>
                  </a:lnTo>
                  <a:cubicBezTo>
                    <a:pt x="17784" y="3106"/>
                    <a:pt x="17673" y="3069"/>
                    <a:pt x="17525" y="3032"/>
                  </a:cubicBezTo>
                  <a:cubicBezTo>
                    <a:pt x="17340" y="2995"/>
                    <a:pt x="17155" y="2958"/>
                    <a:pt x="17007" y="2884"/>
                  </a:cubicBezTo>
                  <a:cubicBezTo>
                    <a:pt x="16970" y="2847"/>
                    <a:pt x="16933" y="2847"/>
                    <a:pt x="16896" y="2810"/>
                  </a:cubicBezTo>
                  <a:lnTo>
                    <a:pt x="16822" y="2810"/>
                  </a:lnTo>
                  <a:cubicBezTo>
                    <a:pt x="16785" y="2847"/>
                    <a:pt x="16785" y="2847"/>
                    <a:pt x="16785" y="2884"/>
                  </a:cubicBezTo>
                  <a:cubicBezTo>
                    <a:pt x="16748" y="2921"/>
                    <a:pt x="16712" y="3032"/>
                    <a:pt x="16601" y="3032"/>
                  </a:cubicBezTo>
                  <a:cubicBezTo>
                    <a:pt x="16453" y="3032"/>
                    <a:pt x="16416" y="2921"/>
                    <a:pt x="16416" y="2847"/>
                  </a:cubicBezTo>
                  <a:cubicBezTo>
                    <a:pt x="16379" y="2773"/>
                    <a:pt x="16416" y="2662"/>
                    <a:pt x="16564" y="2625"/>
                  </a:cubicBezTo>
                  <a:cubicBezTo>
                    <a:pt x="16712" y="2552"/>
                    <a:pt x="16859" y="2515"/>
                    <a:pt x="17044" y="2478"/>
                  </a:cubicBezTo>
                  <a:lnTo>
                    <a:pt x="17599" y="2478"/>
                  </a:lnTo>
                  <a:cubicBezTo>
                    <a:pt x="17821" y="2515"/>
                    <a:pt x="17969" y="2552"/>
                    <a:pt x="18116" y="2662"/>
                  </a:cubicBezTo>
                  <a:cubicBezTo>
                    <a:pt x="18153" y="2662"/>
                    <a:pt x="18190" y="2662"/>
                    <a:pt x="18227" y="2699"/>
                  </a:cubicBezTo>
                  <a:lnTo>
                    <a:pt x="18264" y="2699"/>
                  </a:lnTo>
                  <a:cubicBezTo>
                    <a:pt x="18264" y="2736"/>
                    <a:pt x="18264" y="2736"/>
                    <a:pt x="18301" y="2736"/>
                  </a:cubicBezTo>
                  <a:cubicBezTo>
                    <a:pt x="18338" y="2699"/>
                    <a:pt x="18338" y="2699"/>
                    <a:pt x="18375" y="2662"/>
                  </a:cubicBezTo>
                  <a:cubicBezTo>
                    <a:pt x="18486" y="2330"/>
                    <a:pt x="18597" y="2034"/>
                    <a:pt x="18745" y="1738"/>
                  </a:cubicBezTo>
                  <a:cubicBezTo>
                    <a:pt x="18745" y="1701"/>
                    <a:pt x="18745" y="1664"/>
                    <a:pt x="18708" y="1664"/>
                  </a:cubicBezTo>
                  <a:cubicBezTo>
                    <a:pt x="18708" y="1627"/>
                    <a:pt x="18671" y="1627"/>
                    <a:pt x="18671" y="1627"/>
                  </a:cubicBezTo>
                  <a:lnTo>
                    <a:pt x="18190" y="1627"/>
                  </a:lnTo>
                  <a:cubicBezTo>
                    <a:pt x="18005" y="1590"/>
                    <a:pt x="17821" y="1590"/>
                    <a:pt x="17636" y="1516"/>
                  </a:cubicBezTo>
                  <a:lnTo>
                    <a:pt x="17599" y="1516"/>
                  </a:lnTo>
                  <a:cubicBezTo>
                    <a:pt x="17451" y="1479"/>
                    <a:pt x="17303" y="1442"/>
                    <a:pt x="17155" y="1368"/>
                  </a:cubicBezTo>
                  <a:lnTo>
                    <a:pt x="17118" y="1368"/>
                  </a:lnTo>
                  <a:cubicBezTo>
                    <a:pt x="17118" y="1368"/>
                    <a:pt x="17081" y="1405"/>
                    <a:pt x="17081" y="1405"/>
                  </a:cubicBezTo>
                  <a:cubicBezTo>
                    <a:pt x="16933" y="1405"/>
                    <a:pt x="16896" y="1258"/>
                    <a:pt x="16896" y="1184"/>
                  </a:cubicBezTo>
                  <a:cubicBezTo>
                    <a:pt x="16896" y="1110"/>
                    <a:pt x="16933" y="999"/>
                    <a:pt x="17081" y="999"/>
                  </a:cubicBezTo>
                  <a:cubicBezTo>
                    <a:pt x="17229" y="999"/>
                    <a:pt x="17266" y="1110"/>
                    <a:pt x="17266" y="1147"/>
                  </a:cubicBezTo>
                  <a:cubicBezTo>
                    <a:pt x="17266" y="1184"/>
                    <a:pt x="17303" y="1221"/>
                    <a:pt x="17303" y="1221"/>
                  </a:cubicBezTo>
                  <a:lnTo>
                    <a:pt x="17377" y="1221"/>
                  </a:lnTo>
                  <a:cubicBezTo>
                    <a:pt x="17451" y="1184"/>
                    <a:pt x="17562" y="1147"/>
                    <a:pt x="17636" y="1110"/>
                  </a:cubicBezTo>
                  <a:cubicBezTo>
                    <a:pt x="17821" y="1073"/>
                    <a:pt x="17969" y="1073"/>
                    <a:pt x="18153" y="1073"/>
                  </a:cubicBezTo>
                  <a:lnTo>
                    <a:pt x="18264" y="1073"/>
                  </a:lnTo>
                  <a:cubicBezTo>
                    <a:pt x="18412" y="1073"/>
                    <a:pt x="18634" y="1110"/>
                    <a:pt x="18819" y="1221"/>
                  </a:cubicBezTo>
                  <a:lnTo>
                    <a:pt x="18893" y="1221"/>
                  </a:lnTo>
                  <a:cubicBezTo>
                    <a:pt x="18930" y="1221"/>
                    <a:pt x="18930" y="1221"/>
                    <a:pt x="18930" y="1184"/>
                  </a:cubicBezTo>
                  <a:cubicBezTo>
                    <a:pt x="19078" y="851"/>
                    <a:pt x="19189" y="555"/>
                    <a:pt x="19299" y="259"/>
                  </a:cubicBezTo>
                  <a:cubicBezTo>
                    <a:pt x="19299" y="259"/>
                    <a:pt x="19299" y="222"/>
                    <a:pt x="19262" y="185"/>
                  </a:cubicBezTo>
                  <a:cubicBezTo>
                    <a:pt x="19262" y="185"/>
                    <a:pt x="19226" y="148"/>
                    <a:pt x="19226" y="148"/>
                  </a:cubicBezTo>
                  <a:lnTo>
                    <a:pt x="19189" y="148"/>
                  </a:lnTo>
                  <a:cubicBezTo>
                    <a:pt x="19078" y="185"/>
                    <a:pt x="19004" y="185"/>
                    <a:pt x="18893" y="185"/>
                  </a:cubicBezTo>
                  <a:lnTo>
                    <a:pt x="18819" y="185"/>
                  </a:lnTo>
                  <a:cubicBezTo>
                    <a:pt x="18634" y="185"/>
                    <a:pt x="18412" y="111"/>
                    <a:pt x="18227" y="74"/>
                  </a:cubicBezTo>
                  <a:cubicBezTo>
                    <a:pt x="18190" y="38"/>
                    <a:pt x="18153" y="38"/>
                    <a:pt x="18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0;p49">
              <a:extLst>
                <a:ext uri="{FF2B5EF4-FFF2-40B4-BE49-F238E27FC236}">
                  <a16:creationId xmlns:a16="http://schemas.microsoft.com/office/drawing/2014/main" id="{74252AE5-7D68-1408-B275-F7547DC99910}"/>
                </a:ext>
              </a:extLst>
            </p:cNvPr>
            <p:cNvSpPr/>
            <p:nvPr/>
          </p:nvSpPr>
          <p:spPr>
            <a:xfrm>
              <a:off x="6409425" y="4791975"/>
              <a:ext cx="74900" cy="159925"/>
            </a:xfrm>
            <a:custGeom>
              <a:avLst/>
              <a:gdLst/>
              <a:ahLst/>
              <a:cxnLst/>
              <a:rect l="l" t="t" r="r" b="b"/>
              <a:pathLst>
                <a:path w="2996" h="6397" extrusionOk="0">
                  <a:moveTo>
                    <a:pt x="38" y="1"/>
                  </a:moveTo>
                  <a:cubicBezTo>
                    <a:pt x="1" y="1"/>
                    <a:pt x="1" y="38"/>
                    <a:pt x="1" y="75"/>
                  </a:cubicBezTo>
                  <a:lnTo>
                    <a:pt x="38" y="407"/>
                  </a:lnTo>
                  <a:cubicBezTo>
                    <a:pt x="75" y="629"/>
                    <a:pt x="149" y="851"/>
                    <a:pt x="223" y="1147"/>
                  </a:cubicBezTo>
                  <a:cubicBezTo>
                    <a:pt x="297" y="1517"/>
                    <a:pt x="407" y="1886"/>
                    <a:pt x="555" y="2219"/>
                  </a:cubicBezTo>
                  <a:cubicBezTo>
                    <a:pt x="666" y="2626"/>
                    <a:pt x="851" y="3032"/>
                    <a:pt x="1036" y="3402"/>
                  </a:cubicBezTo>
                  <a:cubicBezTo>
                    <a:pt x="1184" y="3809"/>
                    <a:pt x="1406" y="4215"/>
                    <a:pt x="1591" y="4548"/>
                  </a:cubicBezTo>
                  <a:cubicBezTo>
                    <a:pt x="1775" y="4881"/>
                    <a:pt x="1997" y="5214"/>
                    <a:pt x="2219" y="5509"/>
                  </a:cubicBezTo>
                  <a:cubicBezTo>
                    <a:pt x="2367" y="5731"/>
                    <a:pt x="2515" y="5953"/>
                    <a:pt x="2626" y="6101"/>
                  </a:cubicBezTo>
                  <a:lnTo>
                    <a:pt x="2848" y="6360"/>
                  </a:lnTo>
                  <a:cubicBezTo>
                    <a:pt x="2885" y="6397"/>
                    <a:pt x="2885" y="6397"/>
                    <a:pt x="2921" y="6397"/>
                  </a:cubicBezTo>
                  <a:lnTo>
                    <a:pt x="2958" y="6397"/>
                  </a:lnTo>
                  <a:cubicBezTo>
                    <a:pt x="2995" y="6360"/>
                    <a:pt x="2995" y="6323"/>
                    <a:pt x="2995" y="6286"/>
                  </a:cubicBezTo>
                  <a:lnTo>
                    <a:pt x="2811" y="6027"/>
                  </a:lnTo>
                  <a:cubicBezTo>
                    <a:pt x="2700" y="5879"/>
                    <a:pt x="2589" y="5657"/>
                    <a:pt x="2404" y="5361"/>
                  </a:cubicBezTo>
                  <a:cubicBezTo>
                    <a:pt x="2256" y="5103"/>
                    <a:pt x="2071" y="4807"/>
                    <a:pt x="1886" y="4511"/>
                  </a:cubicBezTo>
                  <a:lnTo>
                    <a:pt x="1849" y="4437"/>
                  </a:lnTo>
                  <a:cubicBezTo>
                    <a:pt x="1664" y="4067"/>
                    <a:pt x="1443" y="3698"/>
                    <a:pt x="1295" y="3291"/>
                  </a:cubicBezTo>
                  <a:cubicBezTo>
                    <a:pt x="1110" y="2884"/>
                    <a:pt x="925" y="2515"/>
                    <a:pt x="814" y="2145"/>
                  </a:cubicBezTo>
                  <a:lnTo>
                    <a:pt x="740" y="1997"/>
                  </a:lnTo>
                  <a:cubicBezTo>
                    <a:pt x="629" y="1664"/>
                    <a:pt x="518" y="1369"/>
                    <a:pt x="444" y="1110"/>
                  </a:cubicBezTo>
                  <a:cubicBezTo>
                    <a:pt x="334" y="740"/>
                    <a:pt x="260" y="518"/>
                    <a:pt x="223" y="333"/>
                  </a:cubicBezTo>
                  <a:lnTo>
                    <a:pt x="149" y="75"/>
                  </a:lnTo>
                  <a:cubicBezTo>
                    <a:pt x="149" y="38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1;p49">
              <a:extLst>
                <a:ext uri="{FF2B5EF4-FFF2-40B4-BE49-F238E27FC236}">
                  <a16:creationId xmlns:a16="http://schemas.microsoft.com/office/drawing/2014/main" id="{6A047F4E-F788-B9F9-C073-361EC12B9333}"/>
                </a:ext>
              </a:extLst>
            </p:cNvPr>
            <p:cNvSpPr/>
            <p:nvPr/>
          </p:nvSpPr>
          <p:spPr>
            <a:xfrm>
              <a:off x="6484300" y="4975900"/>
              <a:ext cx="22200" cy="14825"/>
            </a:xfrm>
            <a:custGeom>
              <a:avLst/>
              <a:gdLst/>
              <a:ahLst/>
              <a:cxnLst/>
              <a:rect l="l" t="t" r="r" b="b"/>
              <a:pathLst>
                <a:path w="888" h="593" extrusionOk="0">
                  <a:moveTo>
                    <a:pt x="370" y="1"/>
                  </a:moveTo>
                  <a:cubicBezTo>
                    <a:pt x="370" y="1"/>
                    <a:pt x="333" y="38"/>
                    <a:pt x="333" y="38"/>
                  </a:cubicBezTo>
                  <a:lnTo>
                    <a:pt x="222" y="186"/>
                  </a:lnTo>
                  <a:lnTo>
                    <a:pt x="185" y="297"/>
                  </a:lnTo>
                  <a:cubicBezTo>
                    <a:pt x="148" y="371"/>
                    <a:pt x="111" y="408"/>
                    <a:pt x="37" y="482"/>
                  </a:cubicBezTo>
                  <a:cubicBezTo>
                    <a:pt x="0" y="482"/>
                    <a:pt x="0" y="518"/>
                    <a:pt x="0" y="555"/>
                  </a:cubicBezTo>
                  <a:cubicBezTo>
                    <a:pt x="37" y="592"/>
                    <a:pt x="37" y="592"/>
                    <a:pt x="74" y="592"/>
                  </a:cubicBezTo>
                  <a:cubicBezTo>
                    <a:pt x="333" y="592"/>
                    <a:pt x="555" y="555"/>
                    <a:pt x="814" y="518"/>
                  </a:cubicBezTo>
                  <a:cubicBezTo>
                    <a:pt x="851" y="518"/>
                    <a:pt x="851" y="482"/>
                    <a:pt x="888" y="482"/>
                  </a:cubicBezTo>
                  <a:cubicBezTo>
                    <a:pt x="888" y="445"/>
                    <a:pt x="888" y="408"/>
                    <a:pt x="851" y="371"/>
                  </a:cubicBezTo>
                  <a:cubicBezTo>
                    <a:pt x="703" y="260"/>
                    <a:pt x="592" y="149"/>
                    <a:pt x="444" y="38"/>
                  </a:cubicBezTo>
                  <a:cubicBezTo>
                    <a:pt x="444" y="38"/>
                    <a:pt x="407" y="1"/>
                    <a:pt x="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2;p49">
              <a:extLst>
                <a:ext uri="{FF2B5EF4-FFF2-40B4-BE49-F238E27FC236}">
                  <a16:creationId xmlns:a16="http://schemas.microsoft.com/office/drawing/2014/main" id="{8BF75A85-4A0A-9140-63DE-0341B7AC84A6}"/>
                </a:ext>
              </a:extLst>
            </p:cNvPr>
            <p:cNvSpPr/>
            <p:nvPr/>
          </p:nvSpPr>
          <p:spPr>
            <a:xfrm>
              <a:off x="6399275" y="4635775"/>
              <a:ext cx="13875" cy="118325"/>
            </a:xfrm>
            <a:custGeom>
              <a:avLst/>
              <a:gdLst/>
              <a:ahLst/>
              <a:cxnLst/>
              <a:rect l="l" t="t" r="r" b="b"/>
              <a:pathLst>
                <a:path w="555" h="4733" extrusionOk="0">
                  <a:moveTo>
                    <a:pt x="481" y="1"/>
                  </a:moveTo>
                  <a:cubicBezTo>
                    <a:pt x="444" y="1"/>
                    <a:pt x="407" y="38"/>
                    <a:pt x="407" y="38"/>
                  </a:cubicBezTo>
                  <a:lnTo>
                    <a:pt x="333" y="259"/>
                  </a:lnTo>
                  <a:lnTo>
                    <a:pt x="333" y="296"/>
                  </a:lnTo>
                  <a:cubicBezTo>
                    <a:pt x="296" y="444"/>
                    <a:pt x="259" y="592"/>
                    <a:pt x="222" y="740"/>
                  </a:cubicBezTo>
                  <a:cubicBezTo>
                    <a:pt x="185" y="962"/>
                    <a:pt x="111" y="1221"/>
                    <a:pt x="74" y="1479"/>
                  </a:cubicBezTo>
                  <a:cubicBezTo>
                    <a:pt x="37" y="1775"/>
                    <a:pt x="37" y="2034"/>
                    <a:pt x="0" y="2330"/>
                  </a:cubicBezTo>
                  <a:cubicBezTo>
                    <a:pt x="0" y="2626"/>
                    <a:pt x="0" y="2921"/>
                    <a:pt x="0" y="3180"/>
                  </a:cubicBezTo>
                  <a:cubicBezTo>
                    <a:pt x="0" y="3476"/>
                    <a:pt x="0" y="3735"/>
                    <a:pt x="37" y="3957"/>
                  </a:cubicBezTo>
                  <a:cubicBezTo>
                    <a:pt x="37" y="4104"/>
                    <a:pt x="74" y="4289"/>
                    <a:pt x="111" y="4400"/>
                  </a:cubicBezTo>
                  <a:lnTo>
                    <a:pt x="111" y="4474"/>
                  </a:lnTo>
                  <a:lnTo>
                    <a:pt x="148" y="4659"/>
                  </a:lnTo>
                  <a:cubicBezTo>
                    <a:pt x="148" y="4696"/>
                    <a:pt x="185" y="4733"/>
                    <a:pt x="222" y="4733"/>
                  </a:cubicBezTo>
                  <a:cubicBezTo>
                    <a:pt x="259" y="4733"/>
                    <a:pt x="296" y="4696"/>
                    <a:pt x="296" y="4659"/>
                  </a:cubicBezTo>
                  <a:lnTo>
                    <a:pt x="296" y="4437"/>
                  </a:lnTo>
                  <a:cubicBezTo>
                    <a:pt x="296" y="4363"/>
                    <a:pt x="259" y="4252"/>
                    <a:pt x="259" y="4104"/>
                  </a:cubicBezTo>
                  <a:lnTo>
                    <a:pt x="259" y="3920"/>
                  </a:lnTo>
                  <a:cubicBezTo>
                    <a:pt x="259" y="3772"/>
                    <a:pt x="259" y="3624"/>
                    <a:pt x="259" y="3439"/>
                  </a:cubicBezTo>
                  <a:lnTo>
                    <a:pt x="259" y="3180"/>
                  </a:lnTo>
                  <a:cubicBezTo>
                    <a:pt x="259" y="2921"/>
                    <a:pt x="296" y="2626"/>
                    <a:pt x="296" y="2367"/>
                  </a:cubicBezTo>
                  <a:cubicBezTo>
                    <a:pt x="296" y="2071"/>
                    <a:pt x="333" y="1775"/>
                    <a:pt x="370" y="1516"/>
                  </a:cubicBezTo>
                  <a:lnTo>
                    <a:pt x="407" y="1258"/>
                  </a:lnTo>
                  <a:cubicBezTo>
                    <a:pt x="407" y="1073"/>
                    <a:pt x="444" y="925"/>
                    <a:pt x="444" y="777"/>
                  </a:cubicBezTo>
                  <a:lnTo>
                    <a:pt x="481" y="592"/>
                  </a:lnTo>
                  <a:cubicBezTo>
                    <a:pt x="481" y="481"/>
                    <a:pt x="518" y="370"/>
                    <a:pt x="518" y="296"/>
                  </a:cubicBezTo>
                  <a:lnTo>
                    <a:pt x="555" y="75"/>
                  </a:lnTo>
                  <a:cubicBezTo>
                    <a:pt x="555" y="38"/>
                    <a:pt x="518" y="1"/>
                    <a:pt x="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3;p49">
              <a:extLst>
                <a:ext uri="{FF2B5EF4-FFF2-40B4-BE49-F238E27FC236}">
                  <a16:creationId xmlns:a16="http://schemas.microsoft.com/office/drawing/2014/main" id="{3697EE55-5188-30DB-ED95-ABF7CF6CD937}"/>
                </a:ext>
              </a:extLst>
            </p:cNvPr>
            <p:cNvSpPr/>
            <p:nvPr/>
          </p:nvSpPr>
          <p:spPr>
            <a:xfrm>
              <a:off x="6418675" y="4063650"/>
              <a:ext cx="646100" cy="917825"/>
            </a:xfrm>
            <a:custGeom>
              <a:avLst/>
              <a:gdLst/>
              <a:ahLst/>
              <a:cxnLst/>
              <a:rect l="l" t="t" r="r" b="b"/>
              <a:pathLst>
                <a:path w="25844" h="36713" extrusionOk="0">
                  <a:moveTo>
                    <a:pt x="11868" y="7136"/>
                  </a:moveTo>
                  <a:cubicBezTo>
                    <a:pt x="11942" y="7136"/>
                    <a:pt x="11979" y="7136"/>
                    <a:pt x="12016" y="7173"/>
                  </a:cubicBezTo>
                  <a:lnTo>
                    <a:pt x="12053" y="7210"/>
                  </a:lnTo>
                  <a:cubicBezTo>
                    <a:pt x="12127" y="7284"/>
                    <a:pt x="12090" y="7358"/>
                    <a:pt x="12090" y="7432"/>
                  </a:cubicBezTo>
                  <a:cubicBezTo>
                    <a:pt x="12053" y="7506"/>
                    <a:pt x="11979" y="7543"/>
                    <a:pt x="11905" y="7543"/>
                  </a:cubicBezTo>
                  <a:cubicBezTo>
                    <a:pt x="11831" y="7543"/>
                    <a:pt x="11794" y="7543"/>
                    <a:pt x="11757" y="7506"/>
                  </a:cubicBezTo>
                  <a:lnTo>
                    <a:pt x="11720" y="7469"/>
                  </a:lnTo>
                  <a:cubicBezTo>
                    <a:pt x="11646" y="7395"/>
                    <a:pt x="11683" y="7321"/>
                    <a:pt x="11683" y="7247"/>
                  </a:cubicBezTo>
                  <a:cubicBezTo>
                    <a:pt x="11720" y="7173"/>
                    <a:pt x="11794" y="7136"/>
                    <a:pt x="11868" y="7136"/>
                  </a:cubicBezTo>
                  <a:close/>
                  <a:moveTo>
                    <a:pt x="8060" y="10944"/>
                  </a:moveTo>
                  <a:cubicBezTo>
                    <a:pt x="8134" y="10944"/>
                    <a:pt x="8282" y="10981"/>
                    <a:pt x="8282" y="11129"/>
                  </a:cubicBezTo>
                  <a:lnTo>
                    <a:pt x="8282" y="11166"/>
                  </a:lnTo>
                  <a:cubicBezTo>
                    <a:pt x="8282" y="11314"/>
                    <a:pt x="8134" y="11351"/>
                    <a:pt x="8060" y="11351"/>
                  </a:cubicBezTo>
                  <a:cubicBezTo>
                    <a:pt x="7986" y="11351"/>
                    <a:pt x="7875" y="11314"/>
                    <a:pt x="7875" y="11166"/>
                  </a:cubicBezTo>
                  <a:lnTo>
                    <a:pt x="7875" y="11129"/>
                  </a:lnTo>
                  <a:cubicBezTo>
                    <a:pt x="7875" y="10981"/>
                    <a:pt x="7986" y="10944"/>
                    <a:pt x="8060" y="10944"/>
                  </a:cubicBezTo>
                  <a:close/>
                  <a:moveTo>
                    <a:pt x="4622" y="16157"/>
                  </a:moveTo>
                  <a:cubicBezTo>
                    <a:pt x="4696" y="16157"/>
                    <a:pt x="4770" y="16231"/>
                    <a:pt x="4807" y="16305"/>
                  </a:cubicBezTo>
                  <a:cubicBezTo>
                    <a:pt x="4844" y="16342"/>
                    <a:pt x="4844" y="16416"/>
                    <a:pt x="4770" y="16527"/>
                  </a:cubicBezTo>
                  <a:lnTo>
                    <a:pt x="4733" y="16527"/>
                  </a:lnTo>
                  <a:cubicBezTo>
                    <a:pt x="4696" y="16564"/>
                    <a:pt x="4659" y="16601"/>
                    <a:pt x="4622" y="16601"/>
                  </a:cubicBezTo>
                  <a:cubicBezTo>
                    <a:pt x="4548" y="16601"/>
                    <a:pt x="4437" y="16527"/>
                    <a:pt x="4437" y="16453"/>
                  </a:cubicBezTo>
                  <a:cubicBezTo>
                    <a:pt x="4400" y="16416"/>
                    <a:pt x="4400" y="16342"/>
                    <a:pt x="4474" y="16268"/>
                  </a:cubicBezTo>
                  <a:lnTo>
                    <a:pt x="4511" y="16231"/>
                  </a:lnTo>
                  <a:cubicBezTo>
                    <a:pt x="4511" y="16231"/>
                    <a:pt x="4511" y="16194"/>
                    <a:pt x="4511" y="16194"/>
                  </a:cubicBezTo>
                  <a:lnTo>
                    <a:pt x="4585" y="16194"/>
                  </a:lnTo>
                  <a:cubicBezTo>
                    <a:pt x="4585" y="16194"/>
                    <a:pt x="4622" y="16157"/>
                    <a:pt x="4622" y="16157"/>
                  </a:cubicBezTo>
                  <a:close/>
                  <a:moveTo>
                    <a:pt x="3217" y="20889"/>
                  </a:moveTo>
                  <a:cubicBezTo>
                    <a:pt x="3365" y="20889"/>
                    <a:pt x="3402" y="21037"/>
                    <a:pt x="3402" y="21111"/>
                  </a:cubicBezTo>
                  <a:cubicBezTo>
                    <a:pt x="3439" y="21185"/>
                    <a:pt x="3365" y="21296"/>
                    <a:pt x="3217" y="21296"/>
                  </a:cubicBezTo>
                  <a:cubicBezTo>
                    <a:pt x="3069" y="21296"/>
                    <a:pt x="3032" y="21185"/>
                    <a:pt x="3032" y="21111"/>
                  </a:cubicBezTo>
                  <a:cubicBezTo>
                    <a:pt x="3032" y="21037"/>
                    <a:pt x="3106" y="20889"/>
                    <a:pt x="3217" y="20889"/>
                  </a:cubicBezTo>
                  <a:close/>
                  <a:moveTo>
                    <a:pt x="19299" y="19447"/>
                  </a:moveTo>
                  <a:cubicBezTo>
                    <a:pt x="19299" y="19447"/>
                    <a:pt x="19299" y="19484"/>
                    <a:pt x="19299" y="19484"/>
                  </a:cubicBezTo>
                  <a:cubicBezTo>
                    <a:pt x="19225" y="19706"/>
                    <a:pt x="19114" y="19965"/>
                    <a:pt x="19040" y="20261"/>
                  </a:cubicBezTo>
                  <a:lnTo>
                    <a:pt x="18966" y="20409"/>
                  </a:lnTo>
                  <a:cubicBezTo>
                    <a:pt x="18929" y="20520"/>
                    <a:pt x="18893" y="20593"/>
                    <a:pt x="18856" y="20704"/>
                  </a:cubicBezTo>
                  <a:lnTo>
                    <a:pt x="18671" y="21148"/>
                  </a:lnTo>
                  <a:lnTo>
                    <a:pt x="18449" y="21592"/>
                  </a:lnTo>
                  <a:lnTo>
                    <a:pt x="18227" y="21998"/>
                  </a:lnTo>
                  <a:cubicBezTo>
                    <a:pt x="18079" y="22294"/>
                    <a:pt x="17931" y="22516"/>
                    <a:pt x="17783" y="22738"/>
                  </a:cubicBezTo>
                  <a:lnTo>
                    <a:pt x="18153" y="21961"/>
                  </a:lnTo>
                  <a:lnTo>
                    <a:pt x="18560" y="21074"/>
                  </a:lnTo>
                  <a:lnTo>
                    <a:pt x="18745" y="20667"/>
                  </a:lnTo>
                  <a:lnTo>
                    <a:pt x="18929" y="20224"/>
                  </a:lnTo>
                  <a:lnTo>
                    <a:pt x="19299" y="19447"/>
                  </a:lnTo>
                  <a:close/>
                  <a:moveTo>
                    <a:pt x="15754" y="25619"/>
                  </a:moveTo>
                  <a:cubicBezTo>
                    <a:pt x="15582" y="25902"/>
                    <a:pt x="15364" y="26205"/>
                    <a:pt x="15122" y="26509"/>
                  </a:cubicBezTo>
                  <a:lnTo>
                    <a:pt x="15011" y="26694"/>
                  </a:lnTo>
                  <a:cubicBezTo>
                    <a:pt x="14900" y="26842"/>
                    <a:pt x="14789" y="26989"/>
                    <a:pt x="14678" y="27100"/>
                  </a:cubicBezTo>
                  <a:lnTo>
                    <a:pt x="14197" y="27692"/>
                  </a:lnTo>
                  <a:lnTo>
                    <a:pt x="13717" y="28283"/>
                  </a:lnTo>
                  <a:lnTo>
                    <a:pt x="13199" y="28838"/>
                  </a:lnTo>
                  <a:cubicBezTo>
                    <a:pt x="12829" y="29171"/>
                    <a:pt x="12534" y="29503"/>
                    <a:pt x="12275" y="29725"/>
                  </a:cubicBezTo>
                  <a:lnTo>
                    <a:pt x="12238" y="29762"/>
                  </a:lnTo>
                  <a:lnTo>
                    <a:pt x="12238" y="29762"/>
                  </a:lnTo>
                  <a:lnTo>
                    <a:pt x="13125" y="28764"/>
                  </a:lnTo>
                  <a:lnTo>
                    <a:pt x="13606" y="28209"/>
                  </a:lnTo>
                  <a:lnTo>
                    <a:pt x="14123" y="27618"/>
                  </a:lnTo>
                  <a:lnTo>
                    <a:pt x="14604" y="27063"/>
                  </a:lnTo>
                  <a:lnTo>
                    <a:pt x="15085" y="26472"/>
                  </a:lnTo>
                  <a:lnTo>
                    <a:pt x="15754" y="25619"/>
                  </a:lnTo>
                  <a:close/>
                  <a:moveTo>
                    <a:pt x="24253" y="9465"/>
                  </a:moveTo>
                  <a:cubicBezTo>
                    <a:pt x="24253" y="10500"/>
                    <a:pt x="24142" y="11499"/>
                    <a:pt x="24031" y="12386"/>
                  </a:cubicBezTo>
                  <a:cubicBezTo>
                    <a:pt x="23847" y="13606"/>
                    <a:pt x="23588" y="14789"/>
                    <a:pt x="23292" y="15861"/>
                  </a:cubicBezTo>
                  <a:cubicBezTo>
                    <a:pt x="22701" y="18153"/>
                    <a:pt x="21813" y="20409"/>
                    <a:pt x="20667" y="22516"/>
                  </a:cubicBezTo>
                  <a:cubicBezTo>
                    <a:pt x="19484" y="24697"/>
                    <a:pt x="18079" y="26657"/>
                    <a:pt x="16489" y="28283"/>
                  </a:cubicBezTo>
                  <a:cubicBezTo>
                    <a:pt x="16305" y="28505"/>
                    <a:pt x="16083" y="28690"/>
                    <a:pt x="15861" y="28949"/>
                  </a:cubicBezTo>
                  <a:lnTo>
                    <a:pt x="15676" y="29097"/>
                  </a:lnTo>
                  <a:cubicBezTo>
                    <a:pt x="15528" y="29245"/>
                    <a:pt x="15380" y="29393"/>
                    <a:pt x="15195" y="29540"/>
                  </a:cubicBezTo>
                  <a:lnTo>
                    <a:pt x="14826" y="29873"/>
                  </a:lnTo>
                  <a:cubicBezTo>
                    <a:pt x="14493" y="30169"/>
                    <a:pt x="14160" y="30428"/>
                    <a:pt x="13828" y="30686"/>
                  </a:cubicBezTo>
                  <a:cubicBezTo>
                    <a:pt x="13125" y="31241"/>
                    <a:pt x="12312" y="31796"/>
                    <a:pt x="11461" y="32276"/>
                  </a:cubicBezTo>
                  <a:cubicBezTo>
                    <a:pt x="13199" y="30686"/>
                    <a:pt x="14604" y="29208"/>
                    <a:pt x="15787" y="27692"/>
                  </a:cubicBezTo>
                  <a:cubicBezTo>
                    <a:pt x="16563" y="26731"/>
                    <a:pt x="17303" y="25695"/>
                    <a:pt x="17820" y="24882"/>
                  </a:cubicBezTo>
                  <a:lnTo>
                    <a:pt x="18301" y="24180"/>
                  </a:lnTo>
                  <a:cubicBezTo>
                    <a:pt x="18412" y="23995"/>
                    <a:pt x="18486" y="23847"/>
                    <a:pt x="18597" y="23699"/>
                  </a:cubicBezTo>
                  <a:cubicBezTo>
                    <a:pt x="18634" y="23588"/>
                    <a:pt x="18708" y="23514"/>
                    <a:pt x="18745" y="23440"/>
                  </a:cubicBezTo>
                  <a:cubicBezTo>
                    <a:pt x="18893" y="23181"/>
                    <a:pt x="19040" y="22923"/>
                    <a:pt x="19188" y="22664"/>
                  </a:cubicBezTo>
                  <a:cubicBezTo>
                    <a:pt x="19225" y="22590"/>
                    <a:pt x="19299" y="22516"/>
                    <a:pt x="19336" y="22405"/>
                  </a:cubicBezTo>
                  <a:cubicBezTo>
                    <a:pt x="19410" y="22257"/>
                    <a:pt x="19521" y="22109"/>
                    <a:pt x="19595" y="21924"/>
                  </a:cubicBezTo>
                  <a:cubicBezTo>
                    <a:pt x="20667" y="20002"/>
                    <a:pt x="21591" y="17932"/>
                    <a:pt x="22442" y="15602"/>
                  </a:cubicBezTo>
                  <a:cubicBezTo>
                    <a:pt x="23181" y="13495"/>
                    <a:pt x="23773" y="11462"/>
                    <a:pt x="24253" y="9465"/>
                  </a:cubicBezTo>
                  <a:close/>
                  <a:moveTo>
                    <a:pt x="3328" y="32609"/>
                  </a:moveTo>
                  <a:cubicBezTo>
                    <a:pt x="3476" y="32609"/>
                    <a:pt x="3513" y="32720"/>
                    <a:pt x="3513" y="32794"/>
                  </a:cubicBezTo>
                  <a:cubicBezTo>
                    <a:pt x="3513" y="32868"/>
                    <a:pt x="3476" y="32979"/>
                    <a:pt x="3328" y="32979"/>
                  </a:cubicBezTo>
                  <a:lnTo>
                    <a:pt x="3254" y="32979"/>
                  </a:lnTo>
                  <a:cubicBezTo>
                    <a:pt x="3254" y="32979"/>
                    <a:pt x="3254" y="32942"/>
                    <a:pt x="3217" y="32942"/>
                  </a:cubicBezTo>
                  <a:cubicBezTo>
                    <a:pt x="3143" y="32905"/>
                    <a:pt x="3143" y="32794"/>
                    <a:pt x="3180" y="32720"/>
                  </a:cubicBezTo>
                  <a:cubicBezTo>
                    <a:pt x="3180" y="32683"/>
                    <a:pt x="3217" y="32609"/>
                    <a:pt x="3328" y="32609"/>
                  </a:cubicBezTo>
                  <a:close/>
                  <a:moveTo>
                    <a:pt x="8726" y="32276"/>
                  </a:moveTo>
                  <a:cubicBezTo>
                    <a:pt x="8652" y="32387"/>
                    <a:pt x="8578" y="32461"/>
                    <a:pt x="8467" y="32535"/>
                  </a:cubicBezTo>
                  <a:lnTo>
                    <a:pt x="8393" y="32572"/>
                  </a:lnTo>
                  <a:lnTo>
                    <a:pt x="8282" y="32683"/>
                  </a:lnTo>
                  <a:lnTo>
                    <a:pt x="8097" y="32794"/>
                  </a:lnTo>
                  <a:lnTo>
                    <a:pt x="7912" y="32905"/>
                  </a:lnTo>
                  <a:lnTo>
                    <a:pt x="7727" y="33053"/>
                  </a:lnTo>
                  <a:cubicBezTo>
                    <a:pt x="7616" y="33090"/>
                    <a:pt x="7506" y="33164"/>
                    <a:pt x="7395" y="33237"/>
                  </a:cubicBezTo>
                  <a:lnTo>
                    <a:pt x="7395" y="33200"/>
                  </a:lnTo>
                  <a:cubicBezTo>
                    <a:pt x="7469" y="33127"/>
                    <a:pt x="7579" y="33053"/>
                    <a:pt x="7690" y="32979"/>
                  </a:cubicBezTo>
                  <a:lnTo>
                    <a:pt x="7838" y="32831"/>
                  </a:lnTo>
                  <a:lnTo>
                    <a:pt x="8023" y="32720"/>
                  </a:lnTo>
                  <a:lnTo>
                    <a:pt x="8208" y="32572"/>
                  </a:lnTo>
                  <a:cubicBezTo>
                    <a:pt x="8245" y="32535"/>
                    <a:pt x="8319" y="32535"/>
                    <a:pt x="8356" y="32498"/>
                  </a:cubicBezTo>
                  <a:lnTo>
                    <a:pt x="8393" y="32461"/>
                  </a:lnTo>
                  <a:cubicBezTo>
                    <a:pt x="8541" y="32387"/>
                    <a:pt x="8652" y="32350"/>
                    <a:pt x="8726" y="32276"/>
                  </a:cubicBezTo>
                  <a:close/>
                  <a:moveTo>
                    <a:pt x="23477" y="1"/>
                  </a:moveTo>
                  <a:cubicBezTo>
                    <a:pt x="23329" y="38"/>
                    <a:pt x="23107" y="38"/>
                    <a:pt x="22848" y="38"/>
                  </a:cubicBezTo>
                  <a:cubicBezTo>
                    <a:pt x="22811" y="75"/>
                    <a:pt x="22774" y="75"/>
                    <a:pt x="22774" y="112"/>
                  </a:cubicBezTo>
                  <a:cubicBezTo>
                    <a:pt x="22774" y="112"/>
                    <a:pt x="22774" y="149"/>
                    <a:pt x="22774" y="186"/>
                  </a:cubicBezTo>
                  <a:cubicBezTo>
                    <a:pt x="22848" y="260"/>
                    <a:pt x="22885" y="407"/>
                    <a:pt x="22922" y="481"/>
                  </a:cubicBezTo>
                  <a:cubicBezTo>
                    <a:pt x="22996" y="629"/>
                    <a:pt x="23033" y="777"/>
                    <a:pt x="23033" y="925"/>
                  </a:cubicBezTo>
                  <a:cubicBezTo>
                    <a:pt x="23107" y="1184"/>
                    <a:pt x="23070" y="1443"/>
                    <a:pt x="22996" y="1738"/>
                  </a:cubicBezTo>
                  <a:cubicBezTo>
                    <a:pt x="22922" y="1960"/>
                    <a:pt x="22811" y="2108"/>
                    <a:pt x="22701" y="2256"/>
                  </a:cubicBezTo>
                  <a:cubicBezTo>
                    <a:pt x="22701" y="2293"/>
                    <a:pt x="22701" y="2367"/>
                    <a:pt x="22737" y="2367"/>
                  </a:cubicBezTo>
                  <a:cubicBezTo>
                    <a:pt x="22811" y="2441"/>
                    <a:pt x="22811" y="2515"/>
                    <a:pt x="22774" y="2626"/>
                  </a:cubicBezTo>
                  <a:cubicBezTo>
                    <a:pt x="22774" y="2663"/>
                    <a:pt x="22737" y="2737"/>
                    <a:pt x="22627" y="2737"/>
                  </a:cubicBezTo>
                  <a:cubicBezTo>
                    <a:pt x="22516" y="2737"/>
                    <a:pt x="22442" y="2663"/>
                    <a:pt x="22442" y="2589"/>
                  </a:cubicBezTo>
                  <a:cubicBezTo>
                    <a:pt x="22405" y="2515"/>
                    <a:pt x="22442" y="2404"/>
                    <a:pt x="22516" y="2367"/>
                  </a:cubicBezTo>
                  <a:cubicBezTo>
                    <a:pt x="22553" y="2330"/>
                    <a:pt x="22553" y="2293"/>
                    <a:pt x="22553" y="2293"/>
                  </a:cubicBezTo>
                  <a:cubicBezTo>
                    <a:pt x="22516" y="2071"/>
                    <a:pt x="22442" y="1886"/>
                    <a:pt x="22405" y="1701"/>
                  </a:cubicBezTo>
                  <a:cubicBezTo>
                    <a:pt x="22368" y="1443"/>
                    <a:pt x="22331" y="1221"/>
                    <a:pt x="22331" y="999"/>
                  </a:cubicBezTo>
                  <a:cubicBezTo>
                    <a:pt x="22331" y="888"/>
                    <a:pt x="22331" y="740"/>
                    <a:pt x="22331" y="629"/>
                  </a:cubicBezTo>
                  <a:lnTo>
                    <a:pt x="22294" y="518"/>
                  </a:lnTo>
                  <a:cubicBezTo>
                    <a:pt x="22294" y="444"/>
                    <a:pt x="22294" y="370"/>
                    <a:pt x="22294" y="297"/>
                  </a:cubicBezTo>
                  <a:lnTo>
                    <a:pt x="22294" y="186"/>
                  </a:lnTo>
                  <a:cubicBezTo>
                    <a:pt x="22294" y="186"/>
                    <a:pt x="22294" y="149"/>
                    <a:pt x="22257" y="149"/>
                  </a:cubicBezTo>
                  <a:cubicBezTo>
                    <a:pt x="22257" y="112"/>
                    <a:pt x="22220" y="112"/>
                    <a:pt x="22220" y="112"/>
                  </a:cubicBezTo>
                  <a:cubicBezTo>
                    <a:pt x="21887" y="149"/>
                    <a:pt x="21554" y="223"/>
                    <a:pt x="21222" y="260"/>
                  </a:cubicBezTo>
                  <a:cubicBezTo>
                    <a:pt x="21185" y="260"/>
                    <a:pt x="21185" y="297"/>
                    <a:pt x="21185" y="297"/>
                  </a:cubicBezTo>
                  <a:cubicBezTo>
                    <a:pt x="21148" y="334"/>
                    <a:pt x="21148" y="370"/>
                    <a:pt x="21185" y="370"/>
                  </a:cubicBezTo>
                  <a:cubicBezTo>
                    <a:pt x="21259" y="555"/>
                    <a:pt x="21370" y="814"/>
                    <a:pt x="21407" y="1073"/>
                  </a:cubicBezTo>
                  <a:cubicBezTo>
                    <a:pt x="21444" y="1332"/>
                    <a:pt x="21407" y="1591"/>
                    <a:pt x="21333" y="1849"/>
                  </a:cubicBezTo>
                  <a:cubicBezTo>
                    <a:pt x="21296" y="1997"/>
                    <a:pt x="21259" y="2108"/>
                    <a:pt x="21222" y="2219"/>
                  </a:cubicBezTo>
                  <a:cubicBezTo>
                    <a:pt x="21222" y="2219"/>
                    <a:pt x="21222" y="2256"/>
                    <a:pt x="21222" y="2256"/>
                  </a:cubicBezTo>
                  <a:cubicBezTo>
                    <a:pt x="21222" y="2293"/>
                    <a:pt x="21259" y="2293"/>
                    <a:pt x="21259" y="2293"/>
                  </a:cubicBezTo>
                  <a:cubicBezTo>
                    <a:pt x="21333" y="2330"/>
                    <a:pt x="21407" y="2404"/>
                    <a:pt x="21444" y="2478"/>
                  </a:cubicBezTo>
                  <a:cubicBezTo>
                    <a:pt x="21444" y="2515"/>
                    <a:pt x="21444" y="2589"/>
                    <a:pt x="21370" y="2663"/>
                  </a:cubicBezTo>
                  <a:cubicBezTo>
                    <a:pt x="21333" y="2700"/>
                    <a:pt x="21259" y="2737"/>
                    <a:pt x="21222" y="2737"/>
                  </a:cubicBezTo>
                  <a:cubicBezTo>
                    <a:pt x="21185" y="2737"/>
                    <a:pt x="21111" y="2700"/>
                    <a:pt x="21074" y="2663"/>
                  </a:cubicBezTo>
                  <a:cubicBezTo>
                    <a:pt x="21037" y="2626"/>
                    <a:pt x="21037" y="2552"/>
                    <a:pt x="21037" y="2515"/>
                  </a:cubicBezTo>
                  <a:cubicBezTo>
                    <a:pt x="21037" y="2515"/>
                    <a:pt x="21037" y="2478"/>
                    <a:pt x="21037" y="2478"/>
                  </a:cubicBezTo>
                  <a:cubicBezTo>
                    <a:pt x="20926" y="2256"/>
                    <a:pt x="20889" y="2034"/>
                    <a:pt x="20815" y="1849"/>
                  </a:cubicBezTo>
                  <a:cubicBezTo>
                    <a:pt x="20741" y="1591"/>
                    <a:pt x="20704" y="1369"/>
                    <a:pt x="20667" y="1184"/>
                  </a:cubicBezTo>
                  <a:cubicBezTo>
                    <a:pt x="20667" y="1110"/>
                    <a:pt x="20667" y="999"/>
                    <a:pt x="20630" y="925"/>
                  </a:cubicBezTo>
                  <a:cubicBezTo>
                    <a:pt x="20630" y="777"/>
                    <a:pt x="20630" y="666"/>
                    <a:pt x="20593" y="555"/>
                  </a:cubicBezTo>
                  <a:lnTo>
                    <a:pt x="20593" y="481"/>
                  </a:lnTo>
                  <a:cubicBezTo>
                    <a:pt x="20593" y="481"/>
                    <a:pt x="20593" y="444"/>
                    <a:pt x="20556" y="444"/>
                  </a:cubicBezTo>
                  <a:cubicBezTo>
                    <a:pt x="20556" y="407"/>
                    <a:pt x="20519" y="407"/>
                    <a:pt x="20519" y="407"/>
                  </a:cubicBezTo>
                  <a:lnTo>
                    <a:pt x="20482" y="407"/>
                  </a:lnTo>
                  <a:cubicBezTo>
                    <a:pt x="20187" y="481"/>
                    <a:pt x="19817" y="592"/>
                    <a:pt x="19484" y="666"/>
                  </a:cubicBezTo>
                  <a:cubicBezTo>
                    <a:pt x="19484" y="666"/>
                    <a:pt x="19447" y="703"/>
                    <a:pt x="19447" y="703"/>
                  </a:cubicBezTo>
                  <a:cubicBezTo>
                    <a:pt x="19447" y="740"/>
                    <a:pt x="19447" y="777"/>
                    <a:pt x="19447" y="777"/>
                  </a:cubicBezTo>
                  <a:cubicBezTo>
                    <a:pt x="19558" y="1036"/>
                    <a:pt x="19669" y="1221"/>
                    <a:pt x="19669" y="1443"/>
                  </a:cubicBezTo>
                  <a:cubicBezTo>
                    <a:pt x="19706" y="1701"/>
                    <a:pt x="19706" y="1923"/>
                    <a:pt x="19632" y="2182"/>
                  </a:cubicBezTo>
                  <a:cubicBezTo>
                    <a:pt x="19595" y="2441"/>
                    <a:pt x="19521" y="2626"/>
                    <a:pt x="19410" y="2811"/>
                  </a:cubicBezTo>
                  <a:cubicBezTo>
                    <a:pt x="19373" y="2811"/>
                    <a:pt x="19410" y="2885"/>
                    <a:pt x="19410" y="2885"/>
                  </a:cubicBezTo>
                  <a:cubicBezTo>
                    <a:pt x="19484" y="2958"/>
                    <a:pt x="19484" y="3069"/>
                    <a:pt x="19484" y="3143"/>
                  </a:cubicBezTo>
                  <a:cubicBezTo>
                    <a:pt x="19447" y="3180"/>
                    <a:pt x="19410" y="3254"/>
                    <a:pt x="19299" y="3254"/>
                  </a:cubicBezTo>
                  <a:lnTo>
                    <a:pt x="19262" y="3254"/>
                  </a:lnTo>
                  <a:cubicBezTo>
                    <a:pt x="19114" y="3254"/>
                    <a:pt x="19077" y="3106"/>
                    <a:pt x="19077" y="3069"/>
                  </a:cubicBezTo>
                  <a:cubicBezTo>
                    <a:pt x="19077" y="2958"/>
                    <a:pt x="19114" y="2848"/>
                    <a:pt x="19299" y="2848"/>
                  </a:cubicBezTo>
                  <a:cubicBezTo>
                    <a:pt x="19299" y="2848"/>
                    <a:pt x="19336" y="2848"/>
                    <a:pt x="19336" y="2811"/>
                  </a:cubicBezTo>
                  <a:cubicBezTo>
                    <a:pt x="19373" y="2811"/>
                    <a:pt x="19373" y="2774"/>
                    <a:pt x="19373" y="2737"/>
                  </a:cubicBezTo>
                  <a:cubicBezTo>
                    <a:pt x="19262" y="2552"/>
                    <a:pt x="19225" y="2367"/>
                    <a:pt x="19151" y="2182"/>
                  </a:cubicBezTo>
                  <a:cubicBezTo>
                    <a:pt x="19077" y="1997"/>
                    <a:pt x="19040" y="1775"/>
                    <a:pt x="18966" y="1591"/>
                  </a:cubicBezTo>
                  <a:cubicBezTo>
                    <a:pt x="18929" y="1443"/>
                    <a:pt x="18929" y="1332"/>
                    <a:pt x="18893" y="1221"/>
                  </a:cubicBezTo>
                  <a:cubicBezTo>
                    <a:pt x="18893" y="1147"/>
                    <a:pt x="18856" y="1073"/>
                    <a:pt x="18856" y="999"/>
                  </a:cubicBezTo>
                  <a:lnTo>
                    <a:pt x="18819" y="962"/>
                  </a:lnTo>
                  <a:cubicBezTo>
                    <a:pt x="18819" y="925"/>
                    <a:pt x="18782" y="888"/>
                    <a:pt x="18745" y="888"/>
                  </a:cubicBezTo>
                  <a:cubicBezTo>
                    <a:pt x="18449" y="999"/>
                    <a:pt x="18190" y="1073"/>
                    <a:pt x="17894" y="1184"/>
                  </a:cubicBezTo>
                  <a:lnTo>
                    <a:pt x="17746" y="1221"/>
                  </a:lnTo>
                  <a:cubicBezTo>
                    <a:pt x="17709" y="1258"/>
                    <a:pt x="17709" y="1258"/>
                    <a:pt x="17709" y="1295"/>
                  </a:cubicBezTo>
                  <a:cubicBezTo>
                    <a:pt x="17672" y="1295"/>
                    <a:pt x="17709" y="1332"/>
                    <a:pt x="17709" y="1369"/>
                  </a:cubicBezTo>
                  <a:cubicBezTo>
                    <a:pt x="17820" y="1517"/>
                    <a:pt x="17931" y="1701"/>
                    <a:pt x="17968" y="1886"/>
                  </a:cubicBezTo>
                  <a:cubicBezTo>
                    <a:pt x="18042" y="2108"/>
                    <a:pt x="18042" y="2330"/>
                    <a:pt x="18005" y="2552"/>
                  </a:cubicBezTo>
                  <a:cubicBezTo>
                    <a:pt x="18005" y="2700"/>
                    <a:pt x="17968" y="2848"/>
                    <a:pt x="17894" y="2958"/>
                  </a:cubicBezTo>
                  <a:cubicBezTo>
                    <a:pt x="17894" y="2995"/>
                    <a:pt x="17894" y="3032"/>
                    <a:pt x="17894" y="3032"/>
                  </a:cubicBezTo>
                  <a:cubicBezTo>
                    <a:pt x="17894" y="3069"/>
                    <a:pt x="17931" y="3069"/>
                    <a:pt x="17931" y="3069"/>
                  </a:cubicBezTo>
                  <a:cubicBezTo>
                    <a:pt x="18005" y="3106"/>
                    <a:pt x="18079" y="3143"/>
                    <a:pt x="18079" y="3254"/>
                  </a:cubicBezTo>
                  <a:lnTo>
                    <a:pt x="18079" y="3291"/>
                  </a:lnTo>
                  <a:cubicBezTo>
                    <a:pt x="18079" y="3439"/>
                    <a:pt x="17931" y="3476"/>
                    <a:pt x="17894" y="3476"/>
                  </a:cubicBezTo>
                  <a:cubicBezTo>
                    <a:pt x="17820" y="3476"/>
                    <a:pt x="17783" y="3476"/>
                    <a:pt x="17746" y="3439"/>
                  </a:cubicBezTo>
                  <a:cubicBezTo>
                    <a:pt x="17709" y="3402"/>
                    <a:pt x="17672" y="3365"/>
                    <a:pt x="17672" y="3291"/>
                  </a:cubicBezTo>
                  <a:lnTo>
                    <a:pt x="17672" y="3254"/>
                  </a:lnTo>
                  <a:cubicBezTo>
                    <a:pt x="17672" y="3217"/>
                    <a:pt x="17709" y="3143"/>
                    <a:pt x="17746" y="3143"/>
                  </a:cubicBezTo>
                  <a:cubicBezTo>
                    <a:pt x="17746" y="3106"/>
                    <a:pt x="17783" y="3069"/>
                    <a:pt x="17746" y="3032"/>
                  </a:cubicBezTo>
                  <a:lnTo>
                    <a:pt x="17562" y="2626"/>
                  </a:lnTo>
                  <a:cubicBezTo>
                    <a:pt x="17488" y="2478"/>
                    <a:pt x="17414" y="2293"/>
                    <a:pt x="17340" y="2182"/>
                  </a:cubicBezTo>
                  <a:lnTo>
                    <a:pt x="17081" y="1664"/>
                  </a:lnTo>
                  <a:cubicBezTo>
                    <a:pt x="17081" y="1664"/>
                    <a:pt x="17044" y="1627"/>
                    <a:pt x="17044" y="1591"/>
                  </a:cubicBezTo>
                  <a:cubicBezTo>
                    <a:pt x="17007" y="1554"/>
                    <a:pt x="17007" y="1554"/>
                    <a:pt x="16970" y="1554"/>
                  </a:cubicBezTo>
                  <a:lnTo>
                    <a:pt x="16933" y="1554"/>
                  </a:lnTo>
                  <a:cubicBezTo>
                    <a:pt x="16489" y="1738"/>
                    <a:pt x="16046" y="1923"/>
                    <a:pt x="15639" y="2145"/>
                  </a:cubicBezTo>
                  <a:cubicBezTo>
                    <a:pt x="15602" y="2145"/>
                    <a:pt x="15602" y="2182"/>
                    <a:pt x="15602" y="2182"/>
                  </a:cubicBezTo>
                  <a:cubicBezTo>
                    <a:pt x="15602" y="2219"/>
                    <a:pt x="15602" y="2256"/>
                    <a:pt x="15602" y="2256"/>
                  </a:cubicBezTo>
                  <a:cubicBezTo>
                    <a:pt x="15824" y="2478"/>
                    <a:pt x="15935" y="2737"/>
                    <a:pt x="16009" y="2958"/>
                  </a:cubicBezTo>
                  <a:cubicBezTo>
                    <a:pt x="16046" y="3217"/>
                    <a:pt x="16083" y="3513"/>
                    <a:pt x="16009" y="3772"/>
                  </a:cubicBezTo>
                  <a:cubicBezTo>
                    <a:pt x="15972" y="4031"/>
                    <a:pt x="15898" y="4215"/>
                    <a:pt x="15824" y="4400"/>
                  </a:cubicBezTo>
                  <a:cubicBezTo>
                    <a:pt x="15824" y="4400"/>
                    <a:pt x="15824" y="4437"/>
                    <a:pt x="15824" y="4437"/>
                  </a:cubicBezTo>
                  <a:cubicBezTo>
                    <a:pt x="15824" y="4474"/>
                    <a:pt x="15824" y="4474"/>
                    <a:pt x="15861" y="4511"/>
                  </a:cubicBezTo>
                  <a:cubicBezTo>
                    <a:pt x="15898" y="4511"/>
                    <a:pt x="15898" y="4548"/>
                    <a:pt x="15935" y="4585"/>
                  </a:cubicBezTo>
                  <a:lnTo>
                    <a:pt x="15972" y="4622"/>
                  </a:lnTo>
                  <a:cubicBezTo>
                    <a:pt x="16009" y="4733"/>
                    <a:pt x="15972" y="4807"/>
                    <a:pt x="15935" y="4844"/>
                  </a:cubicBezTo>
                  <a:cubicBezTo>
                    <a:pt x="15898" y="4881"/>
                    <a:pt x="15824" y="4955"/>
                    <a:pt x="15750" y="4955"/>
                  </a:cubicBezTo>
                  <a:cubicBezTo>
                    <a:pt x="15713" y="4955"/>
                    <a:pt x="15639" y="4918"/>
                    <a:pt x="15602" y="4844"/>
                  </a:cubicBezTo>
                  <a:lnTo>
                    <a:pt x="15602" y="4770"/>
                  </a:lnTo>
                  <a:cubicBezTo>
                    <a:pt x="15565" y="4733"/>
                    <a:pt x="15565" y="4659"/>
                    <a:pt x="15565" y="4622"/>
                  </a:cubicBezTo>
                  <a:cubicBezTo>
                    <a:pt x="15602" y="4585"/>
                    <a:pt x="15639" y="4511"/>
                    <a:pt x="15713" y="4511"/>
                  </a:cubicBezTo>
                  <a:cubicBezTo>
                    <a:pt x="15750" y="4474"/>
                    <a:pt x="15750" y="4437"/>
                    <a:pt x="15750" y="4400"/>
                  </a:cubicBezTo>
                  <a:lnTo>
                    <a:pt x="15528" y="3809"/>
                  </a:lnTo>
                  <a:cubicBezTo>
                    <a:pt x="15491" y="3587"/>
                    <a:pt x="15380" y="3402"/>
                    <a:pt x="15306" y="3180"/>
                  </a:cubicBezTo>
                  <a:lnTo>
                    <a:pt x="15269" y="3106"/>
                  </a:lnTo>
                  <a:cubicBezTo>
                    <a:pt x="15195" y="2921"/>
                    <a:pt x="15122" y="2774"/>
                    <a:pt x="15048" y="2589"/>
                  </a:cubicBezTo>
                  <a:lnTo>
                    <a:pt x="15011" y="2552"/>
                  </a:lnTo>
                  <a:cubicBezTo>
                    <a:pt x="15011" y="2515"/>
                    <a:pt x="14974" y="2515"/>
                    <a:pt x="14974" y="2515"/>
                  </a:cubicBezTo>
                  <a:lnTo>
                    <a:pt x="14937" y="2515"/>
                  </a:lnTo>
                  <a:cubicBezTo>
                    <a:pt x="14493" y="2737"/>
                    <a:pt x="14012" y="2995"/>
                    <a:pt x="13606" y="3291"/>
                  </a:cubicBezTo>
                  <a:cubicBezTo>
                    <a:pt x="13569" y="3291"/>
                    <a:pt x="13569" y="3328"/>
                    <a:pt x="13569" y="3328"/>
                  </a:cubicBezTo>
                  <a:cubicBezTo>
                    <a:pt x="13532" y="3365"/>
                    <a:pt x="13569" y="3402"/>
                    <a:pt x="13569" y="3402"/>
                  </a:cubicBezTo>
                  <a:cubicBezTo>
                    <a:pt x="13754" y="3624"/>
                    <a:pt x="13901" y="3883"/>
                    <a:pt x="13938" y="4142"/>
                  </a:cubicBezTo>
                  <a:cubicBezTo>
                    <a:pt x="14012" y="4363"/>
                    <a:pt x="14049" y="4585"/>
                    <a:pt x="14012" y="4844"/>
                  </a:cubicBezTo>
                  <a:cubicBezTo>
                    <a:pt x="14012" y="5029"/>
                    <a:pt x="13975" y="5177"/>
                    <a:pt x="13938" y="5325"/>
                  </a:cubicBezTo>
                  <a:cubicBezTo>
                    <a:pt x="13938" y="5325"/>
                    <a:pt x="13938" y="5362"/>
                    <a:pt x="13975" y="5399"/>
                  </a:cubicBezTo>
                  <a:cubicBezTo>
                    <a:pt x="14049" y="5435"/>
                    <a:pt x="14086" y="5546"/>
                    <a:pt x="14049" y="5620"/>
                  </a:cubicBezTo>
                  <a:cubicBezTo>
                    <a:pt x="14049" y="5694"/>
                    <a:pt x="13975" y="5768"/>
                    <a:pt x="13865" y="5768"/>
                  </a:cubicBezTo>
                  <a:cubicBezTo>
                    <a:pt x="13754" y="5768"/>
                    <a:pt x="13717" y="5694"/>
                    <a:pt x="13717" y="5657"/>
                  </a:cubicBezTo>
                  <a:cubicBezTo>
                    <a:pt x="13680" y="5546"/>
                    <a:pt x="13680" y="5472"/>
                    <a:pt x="13754" y="5399"/>
                  </a:cubicBezTo>
                  <a:cubicBezTo>
                    <a:pt x="13791" y="5399"/>
                    <a:pt x="13791" y="5362"/>
                    <a:pt x="13791" y="5325"/>
                  </a:cubicBezTo>
                  <a:cubicBezTo>
                    <a:pt x="13717" y="5177"/>
                    <a:pt x="13643" y="5066"/>
                    <a:pt x="13606" y="4918"/>
                  </a:cubicBezTo>
                  <a:cubicBezTo>
                    <a:pt x="13532" y="4770"/>
                    <a:pt x="13458" y="4659"/>
                    <a:pt x="13384" y="4511"/>
                  </a:cubicBezTo>
                  <a:lnTo>
                    <a:pt x="13310" y="4363"/>
                  </a:lnTo>
                  <a:lnTo>
                    <a:pt x="13051" y="3883"/>
                  </a:lnTo>
                  <a:cubicBezTo>
                    <a:pt x="13051" y="3846"/>
                    <a:pt x="13014" y="3846"/>
                    <a:pt x="13014" y="3809"/>
                  </a:cubicBezTo>
                  <a:lnTo>
                    <a:pt x="12977" y="3772"/>
                  </a:lnTo>
                  <a:cubicBezTo>
                    <a:pt x="12977" y="3772"/>
                    <a:pt x="12977" y="3735"/>
                    <a:pt x="12940" y="3735"/>
                  </a:cubicBezTo>
                  <a:lnTo>
                    <a:pt x="12903" y="3735"/>
                  </a:lnTo>
                  <a:cubicBezTo>
                    <a:pt x="12903" y="3735"/>
                    <a:pt x="12903" y="3735"/>
                    <a:pt x="12866" y="3772"/>
                  </a:cubicBezTo>
                  <a:cubicBezTo>
                    <a:pt x="12423" y="4068"/>
                    <a:pt x="11979" y="4363"/>
                    <a:pt x="11572" y="4696"/>
                  </a:cubicBezTo>
                  <a:cubicBezTo>
                    <a:pt x="11535" y="4733"/>
                    <a:pt x="11535" y="4733"/>
                    <a:pt x="11535" y="4770"/>
                  </a:cubicBezTo>
                  <a:cubicBezTo>
                    <a:pt x="11535" y="4770"/>
                    <a:pt x="11535" y="4807"/>
                    <a:pt x="11572" y="4807"/>
                  </a:cubicBezTo>
                  <a:lnTo>
                    <a:pt x="11572" y="4844"/>
                  </a:lnTo>
                  <a:cubicBezTo>
                    <a:pt x="11609" y="4844"/>
                    <a:pt x="11609" y="4881"/>
                    <a:pt x="11609" y="4881"/>
                  </a:cubicBezTo>
                  <a:cubicBezTo>
                    <a:pt x="11794" y="5103"/>
                    <a:pt x="11905" y="5325"/>
                    <a:pt x="11979" y="5546"/>
                  </a:cubicBezTo>
                  <a:cubicBezTo>
                    <a:pt x="12016" y="5805"/>
                    <a:pt x="12053" y="6027"/>
                    <a:pt x="12016" y="6286"/>
                  </a:cubicBezTo>
                  <a:cubicBezTo>
                    <a:pt x="12016" y="6471"/>
                    <a:pt x="11979" y="6729"/>
                    <a:pt x="11868" y="6951"/>
                  </a:cubicBezTo>
                  <a:cubicBezTo>
                    <a:pt x="11609" y="6545"/>
                    <a:pt x="11424" y="6175"/>
                    <a:pt x="11277" y="5768"/>
                  </a:cubicBezTo>
                  <a:cubicBezTo>
                    <a:pt x="11240" y="5657"/>
                    <a:pt x="11203" y="5546"/>
                    <a:pt x="11166" y="5435"/>
                  </a:cubicBezTo>
                  <a:cubicBezTo>
                    <a:pt x="11129" y="5362"/>
                    <a:pt x="11129" y="5288"/>
                    <a:pt x="11092" y="5214"/>
                  </a:cubicBezTo>
                  <a:cubicBezTo>
                    <a:pt x="11092" y="5177"/>
                    <a:pt x="11055" y="5177"/>
                    <a:pt x="11018" y="5177"/>
                  </a:cubicBezTo>
                  <a:lnTo>
                    <a:pt x="10981" y="5177"/>
                  </a:lnTo>
                  <a:cubicBezTo>
                    <a:pt x="10352" y="5694"/>
                    <a:pt x="9761" y="6212"/>
                    <a:pt x="9169" y="6803"/>
                  </a:cubicBezTo>
                  <a:cubicBezTo>
                    <a:pt x="9169" y="6803"/>
                    <a:pt x="9169" y="6840"/>
                    <a:pt x="9169" y="6877"/>
                  </a:cubicBezTo>
                  <a:cubicBezTo>
                    <a:pt x="9243" y="7062"/>
                    <a:pt x="9354" y="7284"/>
                    <a:pt x="9428" y="7543"/>
                  </a:cubicBezTo>
                  <a:cubicBezTo>
                    <a:pt x="9465" y="7765"/>
                    <a:pt x="9502" y="8023"/>
                    <a:pt x="9539" y="8282"/>
                  </a:cubicBezTo>
                  <a:cubicBezTo>
                    <a:pt x="9539" y="8467"/>
                    <a:pt x="9539" y="8689"/>
                    <a:pt x="9539" y="8911"/>
                  </a:cubicBezTo>
                  <a:cubicBezTo>
                    <a:pt x="9502" y="8948"/>
                    <a:pt x="9539" y="8985"/>
                    <a:pt x="9576" y="8985"/>
                  </a:cubicBezTo>
                  <a:cubicBezTo>
                    <a:pt x="9687" y="9022"/>
                    <a:pt x="9724" y="9133"/>
                    <a:pt x="9724" y="9206"/>
                  </a:cubicBezTo>
                  <a:cubicBezTo>
                    <a:pt x="9724" y="9243"/>
                    <a:pt x="9687" y="9354"/>
                    <a:pt x="9539" y="9354"/>
                  </a:cubicBezTo>
                  <a:cubicBezTo>
                    <a:pt x="9428" y="9354"/>
                    <a:pt x="9354" y="9280"/>
                    <a:pt x="9354" y="9243"/>
                  </a:cubicBezTo>
                  <a:cubicBezTo>
                    <a:pt x="9317" y="9170"/>
                    <a:pt x="9354" y="9059"/>
                    <a:pt x="9428" y="9022"/>
                  </a:cubicBezTo>
                  <a:cubicBezTo>
                    <a:pt x="9428" y="8985"/>
                    <a:pt x="9465" y="8985"/>
                    <a:pt x="9465" y="8948"/>
                  </a:cubicBezTo>
                  <a:cubicBezTo>
                    <a:pt x="9465" y="8948"/>
                    <a:pt x="9465" y="8911"/>
                    <a:pt x="9428" y="8911"/>
                  </a:cubicBezTo>
                  <a:cubicBezTo>
                    <a:pt x="9280" y="8726"/>
                    <a:pt x="9169" y="8578"/>
                    <a:pt x="9095" y="8430"/>
                  </a:cubicBezTo>
                  <a:cubicBezTo>
                    <a:pt x="8947" y="8208"/>
                    <a:pt x="8836" y="7986"/>
                    <a:pt x="8726" y="7765"/>
                  </a:cubicBezTo>
                  <a:cubicBezTo>
                    <a:pt x="8689" y="7691"/>
                    <a:pt x="8689" y="7580"/>
                    <a:pt x="8652" y="7506"/>
                  </a:cubicBezTo>
                  <a:cubicBezTo>
                    <a:pt x="8652" y="7469"/>
                    <a:pt x="8615" y="7432"/>
                    <a:pt x="8578" y="7432"/>
                  </a:cubicBezTo>
                  <a:cubicBezTo>
                    <a:pt x="8541" y="7432"/>
                    <a:pt x="8541" y="7432"/>
                    <a:pt x="8504" y="7469"/>
                  </a:cubicBezTo>
                  <a:cubicBezTo>
                    <a:pt x="8023" y="7986"/>
                    <a:pt x="7506" y="8578"/>
                    <a:pt x="7025" y="9170"/>
                  </a:cubicBezTo>
                  <a:cubicBezTo>
                    <a:pt x="7025" y="9170"/>
                    <a:pt x="7025" y="9243"/>
                    <a:pt x="7062" y="9243"/>
                  </a:cubicBezTo>
                  <a:cubicBezTo>
                    <a:pt x="7210" y="9428"/>
                    <a:pt x="7321" y="9539"/>
                    <a:pt x="7432" y="9687"/>
                  </a:cubicBezTo>
                  <a:cubicBezTo>
                    <a:pt x="7543" y="9835"/>
                    <a:pt x="7616" y="10020"/>
                    <a:pt x="7727" y="10205"/>
                  </a:cubicBezTo>
                  <a:lnTo>
                    <a:pt x="7727" y="10242"/>
                  </a:lnTo>
                  <a:cubicBezTo>
                    <a:pt x="7764" y="10353"/>
                    <a:pt x="7838" y="10427"/>
                    <a:pt x="7838" y="10537"/>
                  </a:cubicBezTo>
                  <a:lnTo>
                    <a:pt x="7875" y="10574"/>
                  </a:lnTo>
                  <a:cubicBezTo>
                    <a:pt x="7875" y="10648"/>
                    <a:pt x="7912" y="10722"/>
                    <a:pt x="7912" y="10796"/>
                  </a:cubicBezTo>
                  <a:cubicBezTo>
                    <a:pt x="7875" y="10796"/>
                    <a:pt x="7838" y="10759"/>
                    <a:pt x="7801" y="10759"/>
                  </a:cubicBezTo>
                  <a:cubicBezTo>
                    <a:pt x="7653" y="10685"/>
                    <a:pt x="7506" y="10611"/>
                    <a:pt x="7395" y="10537"/>
                  </a:cubicBezTo>
                  <a:cubicBezTo>
                    <a:pt x="7173" y="10427"/>
                    <a:pt x="7025" y="10279"/>
                    <a:pt x="6877" y="10131"/>
                  </a:cubicBezTo>
                  <a:cubicBezTo>
                    <a:pt x="6766" y="10057"/>
                    <a:pt x="6692" y="9909"/>
                    <a:pt x="6618" y="9835"/>
                  </a:cubicBezTo>
                  <a:cubicBezTo>
                    <a:pt x="6618" y="9798"/>
                    <a:pt x="6581" y="9798"/>
                    <a:pt x="6581" y="9798"/>
                  </a:cubicBezTo>
                  <a:cubicBezTo>
                    <a:pt x="6544" y="9798"/>
                    <a:pt x="6507" y="9798"/>
                    <a:pt x="6507" y="9835"/>
                  </a:cubicBezTo>
                  <a:cubicBezTo>
                    <a:pt x="6359" y="10020"/>
                    <a:pt x="6249" y="10205"/>
                    <a:pt x="6101" y="10390"/>
                  </a:cubicBezTo>
                  <a:cubicBezTo>
                    <a:pt x="5879" y="10685"/>
                    <a:pt x="5620" y="11018"/>
                    <a:pt x="5361" y="11425"/>
                  </a:cubicBezTo>
                  <a:cubicBezTo>
                    <a:pt x="5361" y="11425"/>
                    <a:pt x="5361" y="11462"/>
                    <a:pt x="5361" y="11499"/>
                  </a:cubicBezTo>
                  <a:cubicBezTo>
                    <a:pt x="5398" y="11536"/>
                    <a:pt x="5435" y="11610"/>
                    <a:pt x="5472" y="11647"/>
                  </a:cubicBezTo>
                  <a:cubicBezTo>
                    <a:pt x="5583" y="11794"/>
                    <a:pt x="5731" y="11979"/>
                    <a:pt x="5842" y="12127"/>
                  </a:cubicBezTo>
                  <a:cubicBezTo>
                    <a:pt x="5916" y="12275"/>
                    <a:pt x="5990" y="12386"/>
                    <a:pt x="6064" y="12497"/>
                  </a:cubicBezTo>
                  <a:lnTo>
                    <a:pt x="6175" y="12682"/>
                  </a:lnTo>
                  <a:lnTo>
                    <a:pt x="6507" y="13236"/>
                  </a:lnTo>
                  <a:cubicBezTo>
                    <a:pt x="6249" y="13199"/>
                    <a:pt x="6027" y="13125"/>
                    <a:pt x="5842" y="13014"/>
                  </a:cubicBezTo>
                  <a:cubicBezTo>
                    <a:pt x="5657" y="12904"/>
                    <a:pt x="5472" y="12756"/>
                    <a:pt x="5287" y="12571"/>
                  </a:cubicBezTo>
                  <a:cubicBezTo>
                    <a:pt x="5176" y="12460"/>
                    <a:pt x="5102" y="12349"/>
                    <a:pt x="4992" y="12164"/>
                  </a:cubicBezTo>
                  <a:cubicBezTo>
                    <a:pt x="4992" y="12164"/>
                    <a:pt x="4955" y="12127"/>
                    <a:pt x="4955" y="12127"/>
                  </a:cubicBezTo>
                  <a:cubicBezTo>
                    <a:pt x="4918" y="12127"/>
                    <a:pt x="4881" y="12164"/>
                    <a:pt x="4881" y="12164"/>
                  </a:cubicBezTo>
                  <a:cubicBezTo>
                    <a:pt x="4400" y="12904"/>
                    <a:pt x="3919" y="13680"/>
                    <a:pt x="3513" y="14419"/>
                  </a:cubicBezTo>
                  <a:cubicBezTo>
                    <a:pt x="3513" y="14456"/>
                    <a:pt x="3513" y="14493"/>
                    <a:pt x="3513" y="14493"/>
                  </a:cubicBezTo>
                  <a:cubicBezTo>
                    <a:pt x="3550" y="14567"/>
                    <a:pt x="3587" y="14641"/>
                    <a:pt x="3624" y="14715"/>
                  </a:cubicBezTo>
                  <a:cubicBezTo>
                    <a:pt x="3698" y="14789"/>
                    <a:pt x="3772" y="14900"/>
                    <a:pt x="3808" y="15011"/>
                  </a:cubicBezTo>
                  <a:lnTo>
                    <a:pt x="3845" y="15048"/>
                  </a:lnTo>
                  <a:cubicBezTo>
                    <a:pt x="3919" y="15233"/>
                    <a:pt x="4030" y="15381"/>
                    <a:pt x="4141" y="15565"/>
                  </a:cubicBezTo>
                  <a:cubicBezTo>
                    <a:pt x="4215" y="15676"/>
                    <a:pt x="4289" y="15824"/>
                    <a:pt x="4400" y="15972"/>
                  </a:cubicBezTo>
                  <a:lnTo>
                    <a:pt x="4474" y="16083"/>
                  </a:lnTo>
                  <a:cubicBezTo>
                    <a:pt x="4252" y="16083"/>
                    <a:pt x="4067" y="16009"/>
                    <a:pt x="3808" y="15898"/>
                  </a:cubicBezTo>
                  <a:cubicBezTo>
                    <a:pt x="3587" y="15750"/>
                    <a:pt x="3402" y="15602"/>
                    <a:pt x="3254" y="15418"/>
                  </a:cubicBezTo>
                  <a:lnTo>
                    <a:pt x="3143" y="15307"/>
                  </a:lnTo>
                  <a:cubicBezTo>
                    <a:pt x="3143" y="15270"/>
                    <a:pt x="3106" y="15270"/>
                    <a:pt x="3106" y="15270"/>
                  </a:cubicBezTo>
                  <a:lnTo>
                    <a:pt x="3069" y="15270"/>
                  </a:lnTo>
                  <a:cubicBezTo>
                    <a:pt x="3069" y="15270"/>
                    <a:pt x="3032" y="15307"/>
                    <a:pt x="3032" y="15307"/>
                  </a:cubicBezTo>
                  <a:cubicBezTo>
                    <a:pt x="2736" y="15898"/>
                    <a:pt x="2441" y="16453"/>
                    <a:pt x="2182" y="17007"/>
                  </a:cubicBezTo>
                  <a:cubicBezTo>
                    <a:pt x="2182" y="17044"/>
                    <a:pt x="2219" y="17118"/>
                    <a:pt x="2256" y="17155"/>
                  </a:cubicBezTo>
                  <a:cubicBezTo>
                    <a:pt x="2404" y="17266"/>
                    <a:pt x="2588" y="17377"/>
                    <a:pt x="2736" y="17562"/>
                  </a:cubicBezTo>
                  <a:cubicBezTo>
                    <a:pt x="2884" y="17710"/>
                    <a:pt x="3032" y="17858"/>
                    <a:pt x="3180" y="18042"/>
                  </a:cubicBezTo>
                  <a:cubicBezTo>
                    <a:pt x="3254" y="18116"/>
                    <a:pt x="3328" y="18190"/>
                    <a:pt x="3402" y="18301"/>
                  </a:cubicBezTo>
                  <a:lnTo>
                    <a:pt x="3513" y="18301"/>
                  </a:lnTo>
                  <a:cubicBezTo>
                    <a:pt x="3661" y="18301"/>
                    <a:pt x="3698" y="18412"/>
                    <a:pt x="3698" y="18486"/>
                  </a:cubicBezTo>
                  <a:cubicBezTo>
                    <a:pt x="3698" y="18560"/>
                    <a:pt x="3661" y="18708"/>
                    <a:pt x="3513" y="18708"/>
                  </a:cubicBezTo>
                  <a:cubicBezTo>
                    <a:pt x="3402" y="18708"/>
                    <a:pt x="3365" y="18597"/>
                    <a:pt x="3365" y="18560"/>
                  </a:cubicBezTo>
                  <a:cubicBezTo>
                    <a:pt x="3328" y="18523"/>
                    <a:pt x="3328" y="18523"/>
                    <a:pt x="3291" y="18523"/>
                  </a:cubicBezTo>
                  <a:cubicBezTo>
                    <a:pt x="3180" y="18486"/>
                    <a:pt x="3069" y="18449"/>
                    <a:pt x="2921" y="18412"/>
                  </a:cubicBezTo>
                  <a:cubicBezTo>
                    <a:pt x="2662" y="18301"/>
                    <a:pt x="2441" y="18227"/>
                    <a:pt x="2293" y="18079"/>
                  </a:cubicBezTo>
                  <a:cubicBezTo>
                    <a:pt x="2182" y="18042"/>
                    <a:pt x="2071" y="17932"/>
                    <a:pt x="1960" y="17821"/>
                  </a:cubicBezTo>
                  <a:cubicBezTo>
                    <a:pt x="1960" y="17821"/>
                    <a:pt x="1923" y="17784"/>
                    <a:pt x="1886" y="17784"/>
                  </a:cubicBezTo>
                  <a:cubicBezTo>
                    <a:pt x="1849" y="17821"/>
                    <a:pt x="1849" y="17821"/>
                    <a:pt x="1849" y="17858"/>
                  </a:cubicBezTo>
                  <a:cubicBezTo>
                    <a:pt x="1590" y="18449"/>
                    <a:pt x="1368" y="19041"/>
                    <a:pt x="1184" y="19595"/>
                  </a:cubicBezTo>
                  <a:cubicBezTo>
                    <a:pt x="1147" y="19632"/>
                    <a:pt x="1221" y="19706"/>
                    <a:pt x="1257" y="19706"/>
                  </a:cubicBezTo>
                  <a:lnTo>
                    <a:pt x="1294" y="19743"/>
                  </a:lnTo>
                  <a:cubicBezTo>
                    <a:pt x="1479" y="19817"/>
                    <a:pt x="1701" y="19891"/>
                    <a:pt x="1886" y="20002"/>
                  </a:cubicBezTo>
                  <a:cubicBezTo>
                    <a:pt x="2071" y="20113"/>
                    <a:pt x="2256" y="20261"/>
                    <a:pt x="2441" y="20409"/>
                  </a:cubicBezTo>
                  <a:cubicBezTo>
                    <a:pt x="2625" y="20520"/>
                    <a:pt x="2810" y="20667"/>
                    <a:pt x="2958" y="20852"/>
                  </a:cubicBezTo>
                  <a:cubicBezTo>
                    <a:pt x="2884" y="20889"/>
                    <a:pt x="2810" y="20889"/>
                    <a:pt x="2699" y="20889"/>
                  </a:cubicBezTo>
                  <a:cubicBezTo>
                    <a:pt x="2551" y="20889"/>
                    <a:pt x="2367" y="20852"/>
                    <a:pt x="2256" y="20852"/>
                  </a:cubicBezTo>
                  <a:cubicBezTo>
                    <a:pt x="2034" y="20815"/>
                    <a:pt x="1775" y="20741"/>
                    <a:pt x="1553" y="20667"/>
                  </a:cubicBezTo>
                  <a:cubicBezTo>
                    <a:pt x="1405" y="20593"/>
                    <a:pt x="1257" y="20483"/>
                    <a:pt x="1036" y="20335"/>
                  </a:cubicBezTo>
                  <a:lnTo>
                    <a:pt x="962" y="20335"/>
                  </a:lnTo>
                  <a:cubicBezTo>
                    <a:pt x="962" y="20335"/>
                    <a:pt x="925" y="20372"/>
                    <a:pt x="925" y="20409"/>
                  </a:cubicBezTo>
                  <a:cubicBezTo>
                    <a:pt x="703" y="21111"/>
                    <a:pt x="518" y="21814"/>
                    <a:pt x="370" y="22479"/>
                  </a:cubicBezTo>
                  <a:cubicBezTo>
                    <a:pt x="370" y="22516"/>
                    <a:pt x="407" y="22553"/>
                    <a:pt x="444" y="22590"/>
                  </a:cubicBezTo>
                  <a:cubicBezTo>
                    <a:pt x="592" y="22627"/>
                    <a:pt x="740" y="22701"/>
                    <a:pt x="888" y="22775"/>
                  </a:cubicBezTo>
                  <a:cubicBezTo>
                    <a:pt x="1221" y="22923"/>
                    <a:pt x="1553" y="23107"/>
                    <a:pt x="1849" y="23292"/>
                  </a:cubicBezTo>
                  <a:lnTo>
                    <a:pt x="1886" y="23292"/>
                  </a:lnTo>
                  <a:cubicBezTo>
                    <a:pt x="1923" y="23292"/>
                    <a:pt x="1923" y="23292"/>
                    <a:pt x="1960" y="23255"/>
                  </a:cubicBezTo>
                  <a:cubicBezTo>
                    <a:pt x="1997" y="23218"/>
                    <a:pt x="2034" y="23218"/>
                    <a:pt x="2108" y="23218"/>
                  </a:cubicBezTo>
                  <a:cubicBezTo>
                    <a:pt x="2256" y="23218"/>
                    <a:pt x="2293" y="23329"/>
                    <a:pt x="2293" y="23403"/>
                  </a:cubicBezTo>
                  <a:cubicBezTo>
                    <a:pt x="2293" y="23477"/>
                    <a:pt x="2219" y="23588"/>
                    <a:pt x="2108" y="23588"/>
                  </a:cubicBezTo>
                  <a:cubicBezTo>
                    <a:pt x="1960" y="23588"/>
                    <a:pt x="1923" y="23514"/>
                    <a:pt x="1923" y="23477"/>
                  </a:cubicBezTo>
                  <a:cubicBezTo>
                    <a:pt x="1923" y="23440"/>
                    <a:pt x="1849" y="23403"/>
                    <a:pt x="1812" y="23403"/>
                  </a:cubicBezTo>
                  <a:cubicBezTo>
                    <a:pt x="1701" y="23403"/>
                    <a:pt x="1590" y="23403"/>
                    <a:pt x="1442" y="23366"/>
                  </a:cubicBezTo>
                  <a:cubicBezTo>
                    <a:pt x="1184" y="23329"/>
                    <a:pt x="925" y="23255"/>
                    <a:pt x="740" y="23181"/>
                  </a:cubicBezTo>
                  <a:cubicBezTo>
                    <a:pt x="629" y="23144"/>
                    <a:pt x="518" y="23071"/>
                    <a:pt x="407" y="22997"/>
                  </a:cubicBezTo>
                  <a:lnTo>
                    <a:pt x="333" y="22997"/>
                  </a:lnTo>
                  <a:cubicBezTo>
                    <a:pt x="296" y="22997"/>
                    <a:pt x="296" y="23034"/>
                    <a:pt x="296" y="23071"/>
                  </a:cubicBezTo>
                  <a:cubicBezTo>
                    <a:pt x="185" y="23736"/>
                    <a:pt x="74" y="24401"/>
                    <a:pt x="37" y="25030"/>
                  </a:cubicBezTo>
                  <a:cubicBezTo>
                    <a:pt x="37" y="25067"/>
                    <a:pt x="74" y="25104"/>
                    <a:pt x="111" y="25104"/>
                  </a:cubicBezTo>
                  <a:lnTo>
                    <a:pt x="703" y="25289"/>
                  </a:lnTo>
                  <a:cubicBezTo>
                    <a:pt x="925" y="25363"/>
                    <a:pt x="1184" y="25437"/>
                    <a:pt x="1405" y="25511"/>
                  </a:cubicBezTo>
                  <a:cubicBezTo>
                    <a:pt x="1590" y="25585"/>
                    <a:pt x="1775" y="25621"/>
                    <a:pt x="1960" y="25658"/>
                  </a:cubicBezTo>
                  <a:cubicBezTo>
                    <a:pt x="1997" y="25658"/>
                    <a:pt x="2034" y="25658"/>
                    <a:pt x="2034" y="25621"/>
                  </a:cubicBezTo>
                  <a:cubicBezTo>
                    <a:pt x="2034" y="25548"/>
                    <a:pt x="2108" y="25511"/>
                    <a:pt x="2219" y="25511"/>
                  </a:cubicBezTo>
                  <a:cubicBezTo>
                    <a:pt x="2367" y="25511"/>
                    <a:pt x="2404" y="25621"/>
                    <a:pt x="2404" y="25695"/>
                  </a:cubicBezTo>
                  <a:cubicBezTo>
                    <a:pt x="2404" y="25769"/>
                    <a:pt x="2367" y="25880"/>
                    <a:pt x="2219" y="25880"/>
                  </a:cubicBezTo>
                  <a:cubicBezTo>
                    <a:pt x="2071" y="25880"/>
                    <a:pt x="2034" y="25806"/>
                    <a:pt x="2034" y="25769"/>
                  </a:cubicBezTo>
                  <a:cubicBezTo>
                    <a:pt x="2034" y="25732"/>
                    <a:pt x="1997" y="25732"/>
                    <a:pt x="1997" y="25732"/>
                  </a:cubicBezTo>
                  <a:cubicBezTo>
                    <a:pt x="1997" y="25732"/>
                    <a:pt x="1960" y="25695"/>
                    <a:pt x="1960" y="25695"/>
                  </a:cubicBezTo>
                  <a:cubicBezTo>
                    <a:pt x="1960" y="25695"/>
                    <a:pt x="1923" y="25695"/>
                    <a:pt x="1923" y="25732"/>
                  </a:cubicBezTo>
                  <a:cubicBezTo>
                    <a:pt x="1775" y="25769"/>
                    <a:pt x="1590" y="25806"/>
                    <a:pt x="1331" y="25806"/>
                  </a:cubicBezTo>
                  <a:cubicBezTo>
                    <a:pt x="1073" y="25806"/>
                    <a:pt x="814" y="25769"/>
                    <a:pt x="555" y="25695"/>
                  </a:cubicBezTo>
                  <a:cubicBezTo>
                    <a:pt x="444" y="25658"/>
                    <a:pt x="296" y="25585"/>
                    <a:pt x="111" y="25511"/>
                  </a:cubicBezTo>
                  <a:lnTo>
                    <a:pt x="37" y="25511"/>
                  </a:lnTo>
                  <a:cubicBezTo>
                    <a:pt x="37" y="25548"/>
                    <a:pt x="0" y="25548"/>
                    <a:pt x="0" y="25585"/>
                  </a:cubicBezTo>
                  <a:cubicBezTo>
                    <a:pt x="0" y="26250"/>
                    <a:pt x="0" y="26915"/>
                    <a:pt x="74" y="27544"/>
                  </a:cubicBezTo>
                  <a:cubicBezTo>
                    <a:pt x="74" y="27581"/>
                    <a:pt x="111" y="27618"/>
                    <a:pt x="148" y="27618"/>
                  </a:cubicBezTo>
                  <a:cubicBezTo>
                    <a:pt x="296" y="27655"/>
                    <a:pt x="444" y="27692"/>
                    <a:pt x="592" y="27729"/>
                  </a:cubicBezTo>
                  <a:cubicBezTo>
                    <a:pt x="888" y="27803"/>
                    <a:pt x="1257" y="27877"/>
                    <a:pt x="1664" y="27988"/>
                  </a:cubicBezTo>
                  <a:cubicBezTo>
                    <a:pt x="1664" y="27988"/>
                    <a:pt x="1701" y="27988"/>
                    <a:pt x="1701" y="27951"/>
                  </a:cubicBezTo>
                  <a:cubicBezTo>
                    <a:pt x="1738" y="27951"/>
                    <a:pt x="1738" y="27914"/>
                    <a:pt x="1738" y="27914"/>
                  </a:cubicBezTo>
                  <a:cubicBezTo>
                    <a:pt x="1738" y="27803"/>
                    <a:pt x="1812" y="27729"/>
                    <a:pt x="1923" y="27729"/>
                  </a:cubicBezTo>
                  <a:cubicBezTo>
                    <a:pt x="2071" y="27729"/>
                    <a:pt x="2108" y="27840"/>
                    <a:pt x="2108" y="27914"/>
                  </a:cubicBezTo>
                  <a:cubicBezTo>
                    <a:pt x="2108" y="27988"/>
                    <a:pt x="2071" y="28136"/>
                    <a:pt x="1923" y="28136"/>
                  </a:cubicBezTo>
                  <a:cubicBezTo>
                    <a:pt x="1849" y="28136"/>
                    <a:pt x="1812" y="28099"/>
                    <a:pt x="1775" y="28062"/>
                  </a:cubicBezTo>
                  <a:cubicBezTo>
                    <a:pt x="1775" y="28025"/>
                    <a:pt x="1738" y="28025"/>
                    <a:pt x="1738" y="28025"/>
                  </a:cubicBezTo>
                  <a:lnTo>
                    <a:pt x="1701" y="28025"/>
                  </a:lnTo>
                  <a:cubicBezTo>
                    <a:pt x="1553" y="28099"/>
                    <a:pt x="1405" y="28136"/>
                    <a:pt x="1221" y="28136"/>
                  </a:cubicBezTo>
                  <a:cubicBezTo>
                    <a:pt x="1110" y="28172"/>
                    <a:pt x="999" y="28172"/>
                    <a:pt x="888" y="28172"/>
                  </a:cubicBezTo>
                  <a:cubicBezTo>
                    <a:pt x="777" y="28172"/>
                    <a:pt x="629" y="28172"/>
                    <a:pt x="518" y="28136"/>
                  </a:cubicBezTo>
                  <a:cubicBezTo>
                    <a:pt x="444" y="28136"/>
                    <a:pt x="333" y="28136"/>
                    <a:pt x="222" y="28099"/>
                  </a:cubicBezTo>
                  <a:lnTo>
                    <a:pt x="148" y="28099"/>
                  </a:lnTo>
                  <a:cubicBezTo>
                    <a:pt x="148" y="28136"/>
                    <a:pt x="111" y="28136"/>
                    <a:pt x="111" y="28172"/>
                  </a:cubicBezTo>
                  <a:cubicBezTo>
                    <a:pt x="148" y="28357"/>
                    <a:pt x="185" y="28542"/>
                    <a:pt x="222" y="28727"/>
                  </a:cubicBezTo>
                  <a:cubicBezTo>
                    <a:pt x="259" y="28912"/>
                    <a:pt x="296" y="29134"/>
                    <a:pt x="333" y="29319"/>
                  </a:cubicBezTo>
                  <a:cubicBezTo>
                    <a:pt x="333" y="29356"/>
                    <a:pt x="370" y="29356"/>
                    <a:pt x="407" y="29356"/>
                  </a:cubicBezTo>
                  <a:cubicBezTo>
                    <a:pt x="555" y="29393"/>
                    <a:pt x="740" y="29429"/>
                    <a:pt x="925" y="29429"/>
                  </a:cubicBezTo>
                  <a:lnTo>
                    <a:pt x="1664" y="29577"/>
                  </a:lnTo>
                  <a:cubicBezTo>
                    <a:pt x="1775" y="29614"/>
                    <a:pt x="1886" y="29614"/>
                    <a:pt x="1997" y="29651"/>
                  </a:cubicBezTo>
                  <a:cubicBezTo>
                    <a:pt x="2034" y="29651"/>
                    <a:pt x="2034" y="29651"/>
                    <a:pt x="2071" y="29614"/>
                  </a:cubicBezTo>
                  <a:cubicBezTo>
                    <a:pt x="2071" y="29614"/>
                    <a:pt x="2071" y="29577"/>
                    <a:pt x="2071" y="29577"/>
                  </a:cubicBezTo>
                  <a:cubicBezTo>
                    <a:pt x="2108" y="29466"/>
                    <a:pt x="2219" y="29429"/>
                    <a:pt x="2293" y="29429"/>
                  </a:cubicBezTo>
                  <a:cubicBezTo>
                    <a:pt x="2367" y="29429"/>
                    <a:pt x="2478" y="29466"/>
                    <a:pt x="2478" y="29614"/>
                  </a:cubicBezTo>
                  <a:lnTo>
                    <a:pt x="2478" y="29651"/>
                  </a:lnTo>
                  <a:cubicBezTo>
                    <a:pt x="2478" y="29762"/>
                    <a:pt x="2367" y="29836"/>
                    <a:pt x="2293" y="29836"/>
                  </a:cubicBezTo>
                  <a:cubicBezTo>
                    <a:pt x="2219" y="29836"/>
                    <a:pt x="2145" y="29799"/>
                    <a:pt x="2108" y="29762"/>
                  </a:cubicBezTo>
                  <a:cubicBezTo>
                    <a:pt x="2108" y="29725"/>
                    <a:pt x="2071" y="29725"/>
                    <a:pt x="2071" y="29725"/>
                  </a:cubicBezTo>
                  <a:lnTo>
                    <a:pt x="2034" y="29725"/>
                  </a:lnTo>
                  <a:cubicBezTo>
                    <a:pt x="1886" y="29799"/>
                    <a:pt x="1738" y="29799"/>
                    <a:pt x="1627" y="29836"/>
                  </a:cubicBezTo>
                  <a:cubicBezTo>
                    <a:pt x="1442" y="29873"/>
                    <a:pt x="1294" y="29873"/>
                    <a:pt x="1110" y="29873"/>
                  </a:cubicBezTo>
                  <a:lnTo>
                    <a:pt x="888" y="29873"/>
                  </a:lnTo>
                  <a:cubicBezTo>
                    <a:pt x="777" y="29873"/>
                    <a:pt x="666" y="29836"/>
                    <a:pt x="555" y="29836"/>
                  </a:cubicBezTo>
                  <a:lnTo>
                    <a:pt x="481" y="29836"/>
                  </a:lnTo>
                  <a:cubicBezTo>
                    <a:pt x="481" y="29873"/>
                    <a:pt x="481" y="29910"/>
                    <a:pt x="481" y="29910"/>
                  </a:cubicBezTo>
                  <a:cubicBezTo>
                    <a:pt x="592" y="30354"/>
                    <a:pt x="740" y="30834"/>
                    <a:pt x="888" y="31241"/>
                  </a:cubicBezTo>
                  <a:cubicBezTo>
                    <a:pt x="925" y="31278"/>
                    <a:pt x="925" y="31315"/>
                    <a:pt x="962" y="31315"/>
                  </a:cubicBezTo>
                  <a:lnTo>
                    <a:pt x="1110" y="31315"/>
                  </a:lnTo>
                  <a:cubicBezTo>
                    <a:pt x="1516" y="31352"/>
                    <a:pt x="1886" y="31389"/>
                    <a:pt x="2256" y="31426"/>
                  </a:cubicBezTo>
                  <a:lnTo>
                    <a:pt x="2293" y="31426"/>
                  </a:lnTo>
                  <a:cubicBezTo>
                    <a:pt x="2330" y="31426"/>
                    <a:pt x="2330" y="31389"/>
                    <a:pt x="2330" y="31389"/>
                  </a:cubicBezTo>
                  <a:cubicBezTo>
                    <a:pt x="2330" y="31315"/>
                    <a:pt x="2367" y="31204"/>
                    <a:pt x="2515" y="31204"/>
                  </a:cubicBezTo>
                  <a:cubicBezTo>
                    <a:pt x="2662" y="31204"/>
                    <a:pt x="2699" y="31315"/>
                    <a:pt x="2699" y="31389"/>
                  </a:cubicBezTo>
                  <a:cubicBezTo>
                    <a:pt x="2699" y="31463"/>
                    <a:pt x="2662" y="31574"/>
                    <a:pt x="2515" y="31574"/>
                  </a:cubicBezTo>
                  <a:cubicBezTo>
                    <a:pt x="2478" y="31574"/>
                    <a:pt x="2441" y="31574"/>
                    <a:pt x="2404" y="31537"/>
                  </a:cubicBezTo>
                  <a:lnTo>
                    <a:pt x="2330" y="31537"/>
                  </a:lnTo>
                  <a:cubicBezTo>
                    <a:pt x="1997" y="31648"/>
                    <a:pt x="1664" y="31722"/>
                    <a:pt x="1221" y="31722"/>
                  </a:cubicBezTo>
                  <a:cubicBezTo>
                    <a:pt x="1184" y="31722"/>
                    <a:pt x="1184" y="31759"/>
                    <a:pt x="1147" y="31759"/>
                  </a:cubicBezTo>
                  <a:cubicBezTo>
                    <a:pt x="1147" y="31796"/>
                    <a:pt x="1147" y="31833"/>
                    <a:pt x="1147" y="31833"/>
                  </a:cubicBezTo>
                  <a:cubicBezTo>
                    <a:pt x="1221" y="31980"/>
                    <a:pt x="1257" y="32091"/>
                    <a:pt x="1331" y="32202"/>
                  </a:cubicBezTo>
                  <a:cubicBezTo>
                    <a:pt x="1331" y="32239"/>
                    <a:pt x="1368" y="32239"/>
                    <a:pt x="1405" y="32239"/>
                  </a:cubicBezTo>
                  <a:cubicBezTo>
                    <a:pt x="1516" y="32239"/>
                    <a:pt x="1627" y="32202"/>
                    <a:pt x="1775" y="32202"/>
                  </a:cubicBezTo>
                  <a:lnTo>
                    <a:pt x="2588" y="32202"/>
                  </a:lnTo>
                  <a:cubicBezTo>
                    <a:pt x="2588" y="32165"/>
                    <a:pt x="2588" y="32165"/>
                    <a:pt x="2588" y="32128"/>
                  </a:cubicBezTo>
                  <a:cubicBezTo>
                    <a:pt x="2588" y="32054"/>
                    <a:pt x="2625" y="32017"/>
                    <a:pt x="2662" y="31980"/>
                  </a:cubicBezTo>
                  <a:cubicBezTo>
                    <a:pt x="2699" y="31943"/>
                    <a:pt x="2736" y="31907"/>
                    <a:pt x="2773" y="31907"/>
                  </a:cubicBezTo>
                  <a:cubicBezTo>
                    <a:pt x="2921" y="31907"/>
                    <a:pt x="2995" y="32054"/>
                    <a:pt x="2995" y="32128"/>
                  </a:cubicBezTo>
                  <a:cubicBezTo>
                    <a:pt x="2995" y="32202"/>
                    <a:pt x="2921" y="32313"/>
                    <a:pt x="2773" y="32313"/>
                  </a:cubicBezTo>
                  <a:lnTo>
                    <a:pt x="2699" y="32313"/>
                  </a:lnTo>
                  <a:cubicBezTo>
                    <a:pt x="2699" y="32276"/>
                    <a:pt x="2699" y="32276"/>
                    <a:pt x="2699" y="32276"/>
                  </a:cubicBezTo>
                  <a:cubicBezTo>
                    <a:pt x="2662" y="32276"/>
                    <a:pt x="2662" y="32313"/>
                    <a:pt x="2662" y="32313"/>
                  </a:cubicBezTo>
                  <a:cubicBezTo>
                    <a:pt x="2404" y="32424"/>
                    <a:pt x="2182" y="32498"/>
                    <a:pt x="1849" y="32609"/>
                  </a:cubicBezTo>
                  <a:cubicBezTo>
                    <a:pt x="1775" y="32609"/>
                    <a:pt x="1738" y="32609"/>
                    <a:pt x="1701" y="32646"/>
                  </a:cubicBezTo>
                  <a:lnTo>
                    <a:pt x="1664" y="32646"/>
                  </a:lnTo>
                  <a:cubicBezTo>
                    <a:pt x="1627" y="32646"/>
                    <a:pt x="1627" y="32683"/>
                    <a:pt x="1590" y="32683"/>
                  </a:cubicBezTo>
                  <a:cubicBezTo>
                    <a:pt x="1590" y="32720"/>
                    <a:pt x="1590" y="32720"/>
                    <a:pt x="1627" y="32757"/>
                  </a:cubicBezTo>
                  <a:cubicBezTo>
                    <a:pt x="1738" y="32979"/>
                    <a:pt x="1886" y="33200"/>
                    <a:pt x="2034" y="33459"/>
                  </a:cubicBezTo>
                  <a:lnTo>
                    <a:pt x="2256" y="33459"/>
                  </a:lnTo>
                  <a:cubicBezTo>
                    <a:pt x="2404" y="33422"/>
                    <a:pt x="2551" y="33348"/>
                    <a:pt x="2773" y="33311"/>
                  </a:cubicBezTo>
                  <a:cubicBezTo>
                    <a:pt x="2884" y="33237"/>
                    <a:pt x="3032" y="33200"/>
                    <a:pt x="3180" y="33127"/>
                  </a:cubicBezTo>
                  <a:lnTo>
                    <a:pt x="3180" y="33127"/>
                  </a:lnTo>
                  <a:cubicBezTo>
                    <a:pt x="3143" y="33237"/>
                    <a:pt x="3032" y="33385"/>
                    <a:pt x="2884" y="33496"/>
                  </a:cubicBezTo>
                  <a:cubicBezTo>
                    <a:pt x="2773" y="33607"/>
                    <a:pt x="2588" y="33718"/>
                    <a:pt x="2404" y="33792"/>
                  </a:cubicBezTo>
                  <a:cubicBezTo>
                    <a:pt x="2367" y="33829"/>
                    <a:pt x="2367" y="33829"/>
                    <a:pt x="2367" y="33866"/>
                  </a:cubicBezTo>
                  <a:cubicBezTo>
                    <a:pt x="2367" y="33866"/>
                    <a:pt x="2367" y="33903"/>
                    <a:pt x="2367" y="33940"/>
                  </a:cubicBezTo>
                  <a:cubicBezTo>
                    <a:pt x="2551" y="34162"/>
                    <a:pt x="2736" y="34384"/>
                    <a:pt x="2921" y="34605"/>
                  </a:cubicBezTo>
                  <a:cubicBezTo>
                    <a:pt x="2921" y="34642"/>
                    <a:pt x="2958" y="34642"/>
                    <a:pt x="2995" y="34642"/>
                  </a:cubicBezTo>
                  <a:lnTo>
                    <a:pt x="3291" y="34531"/>
                  </a:lnTo>
                  <a:cubicBezTo>
                    <a:pt x="3587" y="34457"/>
                    <a:pt x="3882" y="34347"/>
                    <a:pt x="4252" y="34199"/>
                  </a:cubicBezTo>
                  <a:cubicBezTo>
                    <a:pt x="4252" y="34162"/>
                    <a:pt x="4289" y="34162"/>
                    <a:pt x="4289" y="34125"/>
                  </a:cubicBezTo>
                  <a:cubicBezTo>
                    <a:pt x="4289" y="34051"/>
                    <a:pt x="4289" y="33977"/>
                    <a:pt x="4326" y="33940"/>
                  </a:cubicBezTo>
                  <a:cubicBezTo>
                    <a:pt x="4363" y="33903"/>
                    <a:pt x="4400" y="33866"/>
                    <a:pt x="4474" y="33866"/>
                  </a:cubicBezTo>
                  <a:cubicBezTo>
                    <a:pt x="4622" y="33866"/>
                    <a:pt x="4659" y="34014"/>
                    <a:pt x="4659" y="34088"/>
                  </a:cubicBezTo>
                  <a:cubicBezTo>
                    <a:pt x="4659" y="34162"/>
                    <a:pt x="4622" y="34273"/>
                    <a:pt x="4474" y="34273"/>
                  </a:cubicBezTo>
                  <a:cubicBezTo>
                    <a:pt x="4400" y="34273"/>
                    <a:pt x="4363" y="34273"/>
                    <a:pt x="4363" y="34236"/>
                  </a:cubicBezTo>
                  <a:cubicBezTo>
                    <a:pt x="4326" y="34199"/>
                    <a:pt x="4326" y="34199"/>
                    <a:pt x="4289" y="34199"/>
                  </a:cubicBezTo>
                  <a:cubicBezTo>
                    <a:pt x="4252" y="34199"/>
                    <a:pt x="4252" y="34236"/>
                    <a:pt x="4215" y="34236"/>
                  </a:cubicBezTo>
                  <a:cubicBezTo>
                    <a:pt x="4178" y="34347"/>
                    <a:pt x="4067" y="34457"/>
                    <a:pt x="3956" y="34531"/>
                  </a:cubicBezTo>
                  <a:cubicBezTo>
                    <a:pt x="3808" y="34679"/>
                    <a:pt x="3661" y="34827"/>
                    <a:pt x="3476" y="34901"/>
                  </a:cubicBezTo>
                  <a:cubicBezTo>
                    <a:pt x="3439" y="34901"/>
                    <a:pt x="3439" y="34938"/>
                    <a:pt x="3402" y="34938"/>
                  </a:cubicBezTo>
                  <a:lnTo>
                    <a:pt x="3365" y="34938"/>
                  </a:lnTo>
                  <a:cubicBezTo>
                    <a:pt x="3328" y="34975"/>
                    <a:pt x="3328" y="34975"/>
                    <a:pt x="3328" y="35012"/>
                  </a:cubicBezTo>
                  <a:cubicBezTo>
                    <a:pt x="3328" y="35012"/>
                    <a:pt x="3328" y="35049"/>
                    <a:pt x="3328" y="35086"/>
                  </a:cubicBezTo>
                  <a:cubicBezTo>
                    <a:pt x="3476" y="35234"/>
                    <a:pt x="3624" y="35382"/>
                    <a:pt x="3772" y="35530"/>
                  </a:cubicBezTo>
                  <a:lnTo>
                    <a:pt x="3845" y="35530"/>
                  </a:lnTo>
                  <a:cubicBezTo>
                    <a:pt x="3919" y="35530"/>
                    <a:pt x="4141" y="35456"/>
                    <a:pt x="4141" y="35456"/>
                  </a:cubicBezTo>
                  <a:cubicBezTo>
                    <a:pt x="4215" y="35419"/>
                    <a:pt x="4289" y="35419"/>
                    <a:pt x="4363" y="35382"/>
                  </a:cubicBezTo>
                  <a:lnTo>
                    <a:pt x="4437" y="35382"/>
                  </a:lnTo>
                  <a:cubicBezTo>
                    <a:pt x="4511" y="35345"/>
                    <a:pt x="4585" y="35308"/>
                    <a:pt x="4659" y="35271"/>
                  </a:cubicBezTo>
                  <a:lnTo>
                    <a:pt x="4659" y="35271"/>
                  </a:lnTo>
                  <a:cubicBezTo>
                    <a:pt x="4622" y="35567"/>
                    <a:pt x="4400" y="35751"/>
                    <a:pt x="4252" y="35825"/>
                  </a:cubicBezTo>
                  <a:cubicBezTo>
                    <a:pt x="4252" y="35825"/>
                    <a:pt x="4252" y="35862"/>
                    <a:pt x="4215" y="35862"/>
                  </a:cubicBezTo>
                  <a:cubicBezTo>
                    <a:pt x="4215" y="35899"/>
                    <a:pt x="4252" y="35936"/>
                    <a:pt x="4252" y="35936"/>
                  </a:cubicBezTo>
                  <a:cubicBezTo>
                    <a:pt x="4400" y="36047"/>
                    <a:pt x="4548" y="36158"/>
                    <a:pt x="4696" y="36269"/>
                  </a:cubicBezTo>
                  <a:cubicBezTo>
                    <a:pt x="4696" y="36306"/>
                    <a:pt x="4696" y="36306"/>
                    <a:pt x="4733" y="36306"/>
                  </a:cubicBezTo>
                  <a:cubicBezTo>
                    <a:pt x="4807" y="36269"/>
                    <a:pt x="4844" y="36269"/>
                    <a:pt x="4881" y="36269"/>
                  </a:cubicBezTo>
                  <a:cubicBezTo>
                    <a:pt x="4955" y="36232"/>
                    <a:pt x="5029" y="36195"/>
                    <a:pt x="5102" y="36195"/>
                  </a:cubicBezTo>
                  <a:cubicBezTo>
                    <a:pt x="5250" y="36158"/>
                    <a:pt x="5435" y="36121"/>
                    <a:pt x="5620" y="36047"/>
                  </a:cubicBezTo>
                  <a:lnTo>
                    <a:pt x="5620" y="36047"/>
                  </a:lnTo>
                  <a:cubicBezTo>
                    <a:pt x="5583" y="36232"/>
                    <a:pt x="5472" y="36417"/>
                    <a:pt x="5287" y="36528"/>
                  </a:cubicBezTo>
                  <a:cubicBezTo>
                    <a:pt x="5287" y="36565"/>
                    <a:pt x="5250" y="36602"/>
                    <a:pt x="5287" y="36639"/>
                  </a:cubicBezTo>
                  <a:cubicBezTo>
                    <a:pt x="5287" y="36676"/>
                    <a:pt x="5324" y="36676"/>
                    <a:pt x="5324" y="36676"/>
                  </a:cubicBezTo>
                  <a:cubicBezTo>
                    <a:pt x="5509" y="36676"/>
                    <a:pt x="5657" y="36713"/>
                    <a:pt x="5805" y="36713"/>
                  </a:cubicBezTo>
                  <a:cubicBezTo>
                    <a:pt x="8282" y="36713"/>
                    <a:pt x="9095" y="35308"/>
                    <a:pt x="9132" y="35308"/>
                  </a:cubicBezTo>
                  <a:lnTo>
                    <a:pt x="9206" y="35160"/>
                  </a:lnTo>
                  <a:lnTo>
                    <a:pt x="9354" y="35086"/>
                  </a:lnTo>
                  <a:cubicBezTo>
                    <a:pt x="17746" y="30576"/>
                    <a:pt x="21702" y="23588"/>
                    <a:pt x="23551" y="18523"/>
                  </a:cubicBezTo>
                  <a:cubicBezTo>
                    <a:pt x="25584" y="12978"/>
                    <a:pt x="25584" y="8504"/>
                    <a:pt x="25584" y="8467"/>
                  </a:cubicBezTo>
                  <a:lnTo>
                    <a:pt x="25584" y="8430"/>
                  </a:lnTo>
                  <a:lnTo>
                    <a:pt x="25584" y="8356"/>
                  </a:lnTo>
                  <a:cubicBezTo>
                    <a:pt x="25843" y="6619"/>
                    <a:pt x="25732" y="4918"/>
                    <a:pt x="25251" y="3254"/>
                  </a:cubicBezTo>
                  <a:cubicBezTo>
                    <a:pt x="25251" y="3254"/>
                    <a:pt x="25215" y="3217"/>
                    <a:pt x="25215" y="3217"/>
                  </a:cubicBezTo>
                  <a:lnTo>
                    <a:pt x="25104" y="3217"/>
                  </a:lnTo>
                  <a:lnTo>
                    <a:pt x="25104" y="3254"/>
                  </a:lnTo>
                  <a:cubicBezTo>
                    <a:pt x="25067" y="3254"/>
                    <a:pt x="25067" y="3291"/>
                    <a:pt x="25030" y="3291"/>
                  </a:cubicBezTo>
                  <a:cubicBezTo>
                    <a:pt x="24919" y="3365"/>
                    <a:pt x="24808" y="3439"/>
                    <a:pt x="24697" y="3476"/>
                  </a:cubicBezTo>
                  <a:lnTo>
                    <a:pt x="24660" y="3439"/>
                  </a:lnTo>
                  <a:cubicBezTo>
                    <a:pt x="24586" y="3180"/>
                    <a:pt x="24549" y="2995"/>
                    <a:pt x="24586" y="2774"/>
                  </a:cubicBezTo>
                  <a:cubicBezTo>
                    <a:pt x="24586" y="2700"/>
                    <a:pt x="24660" y="2626"/>
                    <a:pt x="24697" y="2589"/>
                  </a:cubicBezTo>
                  <a:lnTo>
                    <a:pt x="24734" y="2515"/>
                  </a:lnTo>
                  <a:cubicBezTo>
                    <a:pt x="24771" y="2478"/>
                    <a:pt x="24771" y="2441"/>
                    <a:pt x="24808" y="2404"/>
                  </a:cubicBezTo>
                  <a:cubicBezTo>
                    <a:pt x="24845" y="2404"/>
                    <a:pt x="24845" y="2367"/>
                    <a:pt x="24882" y="2367"/>
                  </a:cubicBezTo>
                  <a:cubicBezTo>
                    <a:pt x="24919" y="2330"/>
                    <a:pt x="24919" y="2293"/>
                    <a:pt x="24882" y="2256"/>
                  </a:cubicBezTo>
                  <a:cubicBezTo>
                    <a:pt x="24734" y="1886"/>
                    <a:pt x="24586" y="1554"/>
                    <a:pt x="24401" y="1221"/>
                  </a:cubicBezTo>
                  <a:cubicBezTo>
                    <a:pt x="24401" y="1184"/>
                    <a:pt x="24364" y="1184"/>
                    <a:pt x="24327" y="1184"/>
                  </a:cubicBezTo>
                  <a:cubicBezTo>
                    <a:pt x="24290" y="1184"/>
                    <a:pt x="24253" y="1221"/>
                    <a:pt x="24253" y="1258"/>
                  </a:cubicBezTo>
                  <a:cubicBezTo>
                    <a:pt x="24290" y="1369"/>
                    <a:pt x="24290" y="1443"/>
                    <a:pt x="24253" y="1480"/>
                  </a:cubicBezTo>
                  <a:cubicBezTo>
                    <a:pt x="24253" y="1627"/>
                    <a:pt x="24179" y="1775"/>
                    <a:pt x="24105" y="1886"/>
                  </a:cubicBezTo>
                  <a:cubicBezTo>
                    <a:pt x="24031" y="1997"/>
                    <a:pt x="23921" y="2108"/>
                    <a:pt x="23810" y="2182"/>
                  </a:cubicBezTo>
                  <a:lnTo>
                    <a:pt x="23773" y="2145"/>
                  </a:lnTo>
                  <a:cubicBezTo>
                    <a:pt x="23625" y="1886"/>
                    <a:pt x="23551" y="1664"/>
                    <a:pt x="23551" y="1406"/>
                  </a:cubicBezTo>
                  <a:cubicBezTo>
                    <a:pt x="23551" y="1332"/>
                    <a:pt x="23551" y="1258"/>
                    <a:pt x="23588" y="1147"/>
                  </a:cubicBezTo>
                  <a:lnTo>
                    <a:pt x="23625" y="1036"/>
                  </a:lnTo>
                  <a:cubicBezTo>
                    <a:pt x="23625" y="999"/>
                    <a:pt x="23662" y="962"/>
                    <a:pt x="23662" y="925"/>
                  </a:cubicBezTo>
                  <a:cubicBezTo>
                    <a:pt x="23662" y="888"/>
                    <a:pt x="23699" y="851"/>
                    <a:pt x="23699" y="814"/>
                  </a:cubicBezTo>
                  <a:cubicBezTo>
                    <a:pt x="23736" y="777"/>
                    <a:pt x="23736" y="777"/>
                    <a:pt x="23736" y="740"/>
                  </a:cubicBezTo>
                  <a:cubicBezTo>
                    <a:pt x="23773" y="666"/>
                    <a:pt x="23810" y="592"/>
                    <a:pt x="23810" y="518"/>
                  </a:cubicBezTo>
                  <a:cubicBezTo>
                    <a:pt x="23810" y="407"/>
                    <a:pt x="23810" y="334"/>
                    <a:pt x="23773" y="297"/>
                  </a:cubicBezTo>
                  <a:cubicBezTo>
                    <a:pt x="23736" y="186"/>
                    <a:pt x="23625" y="112"/>
                    <a:pt x="23551" y="38"/>
                  </a:cubicBezTo>
                  <a:lnTo>
                    <a:pt x="23514" y="38"/>
                  </a:lnTo>
                  <a:cubicBezTo>
                    <a:pt x="23514" y="1"/>
                    <a:pt x="23514" y="1"/>
                    <a:pt x="23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4;p49">
              <a:extLst>
                <a:ext uri="{FF2B5EF4-FFF2-40B4-BE49-F238E27FC236}">
                  <a16:creationId xmlns:a16="http://schemas.microsoft.com/office/drawing/2014/main" id="{737DD62B-E489-1FFA-33C2-F2790F57BE96}"/>
                </a:ext>
              </a:extLst>
            </p:cNvPr>
            <p:cNvSpPr/>
            <p:nvPr/>
          </p:nvSpPr>
          <p:spPr>
            <a:xfrm>
              <a:off x="5660775" y="3614075"/>
              <a:ext cx="1450200" cy="1409925"/>
            </a:xfrm>
            <a:custGeom>
              <a:avLst/>
              <a:gdLst/>
              <a:ahLst/>
              <a:cxnLst/>
              <a:rect l="l" t="t" r="r" b="b"/>
              <a:pathLst>
                <a:path w="58008" h="56397" extrusionOk="0">
                  <a:moveTo>
                    <a:pt x="20815" y="1754"/>
                  </a:moveTo>
                  <a:cubicBezTo>
                    <a:pt x="20741" y="2012"/>
                    <a:pt x="20630" y="2271"/>
                    <a:pt x="20519" y="2604"/>
                  </a:cubicBezTo>
                  <a:cubicBezTo>
                    <a:pt x="20482" y="2715"/>
                    <a:pt x="20408" y="2826"/>
                    <a:pt x="20371" y="2937"/>
                  </a:cubicBezTo>
                  <a:cubicBezTo>
                    <a:pt x="20223" y="2863"/>
                    <a:pt x="20076" y="2789"/>
                    <a:pt x="19928" y="2752"/>
                  </a:cubicBezTo>
                  <a:cubicBezTo>
                    <a:pt x="19819" y="2709"/>
                    <a:pt x="19698" y="2691"/>
                    <a:pt x="19580" y="2691"/>
                  </a:cubicBezTo>
                  <a:cubicBezTo>
                    <a:pt x="19496" y="2691"/>
                    <a:pt x="19413" y="2700"/>
                    <a:pt x="19336" y="2715"/>
                  </a:cubicBezTo>
                  <a:cubicBezTo>
                    <a:pt x="19558" y="2345"/>
                    <a:pt x="20002" y="1754"/>
                    <a:pt x="20815" y="1754"/>
                  </a:cubicBezTo>
                  <a:close/>
                  <a:moveTo>
                    <a:pt x="50170" y="18058"/>
                  </a:moveTo>
                  <a:cubicBezTo>
                    <a:pt x="50168" y="18058"/>
                    <a:pt x="49983" y="18095"/>
                    <a:pt x="49689" y="18169"/>
                  </a:cubicBezTo>
                  <a:cubicBezTo>
                    <a:pt x="49541" y="18206"/>
                    <a:pt x="49393" y="18280"/>
                    <a:pt x="49172" y="18317"/>
                  </a:cubicBezTo>
                  <a:cubicBezTo>
                    <a:pt x="48987" y="18390"/>
                    <a:pt x="48765" y="18464"/>
                    <a:pt x="48506" y="18538"/>
                  </a:cubicBezTo>
                  <a:cubicBezTo>
                    <a:pt x="48025" y="18686"/>
                    <a:pt x="47471" y="18908"/>
                    <a:pt x="46842" y="19167"/>
                  </a:cubicBezTo>
                  <a:cubicBezTo>
                    <a:pt x="46251" y="19426"/>
                    <a:pt x="45622" y="19684"/>
                    <a:pt x="45031" y="20017"/>
                  </a:cubicBezTo>
                  <a:cubicBezTo>
                    <a:pt x="44402" y="20313"/>
                    <a:pt x="43811" y="20646"/>
                    <a:pt x="43256" y="21015"/>
                  </a:cubicBezTo>
                  <a:cubicBezTo>
                    <a:pt x="42739" y="21348"/>
                    <a:pt x="42221" y="21681"/>
                    <a:pt x="41814" y="21977"/>
                  </a:cubicBezTo>
                  <a:cubicBezTo>
                    <a:pt x="41593" y="22125"/>
                    <a:pt x="41408" y="22272"/>
                    <a:pt x="41223" y="22383"/>
                  </a:cubicBezTo>
                  <a:cubicBezTo>
                    <a:pt x="41075" y="22531"/>
                    <a:pt x="40927" y="22642"/>
                    <a:pt x="40816" y="22716"/>
                  </a:cubicBezTo>
                  <a:cubicBezTo>
                    <a:pt x="40557" y="22901"/>
                    <a:pt x="40446" y="23012"/>
                    <a:pt x="40446" y="23012"/>
                  </a:cubicBezTo>
                  <a:cubicBezTo>
                    <a:pt x="40446" y="23012"/>
                    <a:pt x="40557" y="22901"/>
                    <a:pt x="40779" y="22716"/>
                  </a:cubicBezTo>
                  <a:cubicBezTo>
                    <a:pt x="40890" y="22605"/>
                    <a:pt x="41038" y="22494"/>
                    <a:pt x="41186" y="22346"/>
                  </a:cubicBezTo>
                  <a:cubicBezTo>
                    <a:pt x="41371" y="22235"/>
                    <a:pt x="41556" y="22088"/>
                    <a:pt x="41740" y="21903"/>
                  </a:cubicBezTo>
                  <a:cubicBezTo>
                    <a:pt x="42184" y="21607"/>
                    <a:pt x="42665" y="21237"/>
                    <a:pt x="43219" y="20904"/>
                  </a:cubicBezTo>
                  <a:cubicBezTo>
                    <a:pt x="43737" y="20572"/>
                    <a:pt x="44365" y="20202"/>
                    <a:pt x="44957" y="19906"/>
                  </a:cubicBezTo>
                  <a:cubicBezTo>
                    <a:pt x="45585" y="19574"/>
                    <a:pt x="46214" y="19278"/>
                    <a:pt x="46805" y="19056"/>
                  </a:cubicBezTo>
                  <a:cubicBezTo>
                    <a:pt x="47397" y="18834"/>
                    <a:pt x="47988" y="18612"/>
                    <a:pt x="48469" y="18464"/>
                  </a:cubicBezTo>
                  <a:cubicBezTo>
                    <a:pt x="48728" y="18390"/>
                    <a:pt x="48950" y="18317"/>
                    <a:pt x="49172" y="18280"/>
                  </a:cubicBezTo>
                  <a:cubicBezTo>
                    <a:pt x="49356" y="18206"/>
                    <a:pt x="49541" y="18169"/>
                    <a:pt x="49689" y="18132"/>
                  </a:cubicBezTo>
                  <a:cubicBezTo>
                    <a:pt x="49983" y="18095"/>
                    <a:pt x="50168" y="18058"/>
                    <a:pt x="50170" y="18058"/>
                  </a:cubicBezTo>
                  <a:close/>
                  <a:moveTo>
                    <a:pt x="11831" y="22494"/>
                  </a:moveTo>
                  <a:lnTo>
                    <a:pt x="11831" y="22494"/>
                  </a:lnTo>
                  <a:cubicBezTo>
                    <a:pt x="11831" y="22495"/>
                    <a:pt x="11794" y="22532"/>
                    <a:pt x="11720" y="22679"/>
                  </a:cubicBezTo>
                  <a:cubicBezTo>
                    <a:pt x="11646" y="22790"/>
                    <a:pt x="11535" y="22975"/>
                    <a:pt x="11424" y="23197"/>
                  </a:cubicBezTo>
                  <a:cubicBezTo>
                    <a:pt x="11277" y="23382"/>
                    <a:pt x="11129" y="23640"/>
                    <a:pt x="10944" y="23899"/>
                  </a:cubicBezTo>
                  <a:cubicBezTo>
                    <a:pt x="10796" y="24158"/>
                    <a:pt x="10611" y="24454"/>
                    <a:pt x="10426" y="24712"/>
                  </a:cubicBezTo>
                  <a:cubicBezTo>
                    <a:pt x="10241" y="25008"/>
                    <a:pt x="10057" y="25267"/>
                    <a:pt x="9872" y="25526"/>
                  </a:cubicBezTo>
                  <a:cubicBezTo>
                    <a:pt x="9724" y="25785"/>
                    <a:pt x="9539" y="26006"/>
                    <a:pt x="9391" y="26228"/>
                  </a:cubicBezTo>
                  <a:cubicBezTo>
                    <a:pt x="9243" y="26413"/>
                    <a:pt x="9132" y="26598"/>
                    <a:pt x="9058" y="26709"/>
                  </a:cubicBezTo>
                  <a:cubicBezTo>
                    <a:pt x="8947" y="26820"/>
                    <a:pt x="8910" y="26894"/>
                    <a:pt x="8910" y="26894"/>
                  </a:cubicBezTo>
                  <a:cubicBezTo>
                    <a:pt x="8910" y="26894"/>
                    <a:pt x="8947" y="26820"/>
                    <a:pt x="9021" y="26672"/>
                  </a:cubicBezTo>
                  <a:cubicBezTo>
                    <a:pt x="9095" y="26561"/>
                    <a:pt x="9206" y="26376"/>
                    <a:pt x="9354" y="26154"/>
                  </a:cubicBezTo>
                  <a:cubicBezTo>
                    <a:pt x="9465" y="25969"/>
                    <a:pt x="9613" y="25711"/>
                    <a:pt x="9798" y="25452"/>
                  </a:cubicBezTo>
                  <a:cubicBezTo>
                    <a:pt x="9946" y="25193"/>
                    <a:pt x="10130" y="24897"/>
                    <a:pt x="10315" y="24639"/>
                  </a:cubicBezTo>
                  <a:cubicBezTo>
                    <a:pt x="10500" y="24380"/>
                    <a:pt x="10685" y="24084"/>
                    <a:pt x="10870" y="23825"/>
                  </a:cubicBezTo>
                  <a:cubicBezTo>
                    <a:pt x="11018" y="23566"/>
                    <a:pt x="11203" y="23345"/>
                    <a:pt x="11351" y="23160"/>
                  </a:cubicBezTo>
                  <a:cubicBezTo>
                    <a:pt x="11498" y="22938"/>
                    <a:pt x="11609" y="22753"/>
                    <a:pt x="11683" y="22642"/>
                  </a:cubicBezTo>
                  <a:cubicBezTo>
                    <a:pt x="11793" y="22532"/>
                    <a:pt x="11831" y="22495"/>
                    <a:pt x="11831" y="22494"/>
                  </a:cubicBezTo>
                  <a:close/>
                  <a:moveTo>
                    <a:pt x="37785" y="25822"/>
                  </a:moveTo>
                  <a:lnTo>
                    <a:pt x="37785" y="25822"/>
                  </a:lnTo>
                  <a:cubicBezTo>
                    <a:pt x="37784" y="25823"/>
                    <a:pt x="37710" y="25897"/>
                    <a:pt x="37600" y="26043"/>
                  </a:cubicBezTo>
                  <a:cubicBezTo>
                    <a:pt x="37452" y="26191"/>
                    <a:pt x="37267" y="26376"/>
                    <a:pt x="37045" y="26635"/>
                  </a:cubicBezTo>
                  <a:cubicBezTo>
                    <a:pt x="36823" y="26894"/>
                    <a:pt x="36565" y="27189"/>
                    <a:pt x="36306" y="27522"/>
                  </a:cubicBezTo>
                  <a:cubicBezTo>
                    <a:pt x="36047" y="27855"/>
                    <a:pt x="35788" y="28188"/>
                    <a:pt x="35529" y="28557"/>
                  </a:cubicBezTo>
                  <a:cubicBezTo>
                    <a:pt x="35271" y="28927"/>
                    <a:pt x="35012" y="29297"/>
                    <a:pt x="34790" y="29630"/>
                  </a:cubicBezTo>
                  <a:cubicBezTo>
                    <a:pt x="34568" y="29962"/>
                    <a:pt x="34346" y="30295"/>
                    <a:pt x="34161" y="30591"/>
                  </a:cubicBezTo>
                  <a:cubicBezTo>
                    <a:pt x="33977" y="30887"/>
                    <a:pt x="33866" y="31108"/>
                    <a:pt x="33755" y="31293"/>
                  </a:cubicBezTo>
                  <a:cubicBezTo>
                    <a:pt x="33644" y="31478"/>
                    <a:pt x="33607" y="31552"/>
                    <a:pt x="33607" y="31552"/>
                  </a:cubicBezTo>
                  <a:cubicBezTo>
                    <a:pt x="33607" y="31552"/>
                    <a:pt x="33644" y="31441"/>
                    <a:pt x="33718" y="31293"/>
                  </a:cubicBezTo>
                  <a:cubicBezTo>
                    <a:pt x="33829" y="31108"/>
                    <a:pt x="33940" y="30850"/>
                    <a:pt x="34088" y="30554"/>
                  </a:cubicBezTo>
                  <a:cubicBezTo>
                    <a:pt x="34272" y="30258"/>
                    <a:pt x="34457" y="29925"/>
                    <a:pt x="34679" y="29556"/>
                  </a:cubicBezTo>
                  <a:cubicBezTo>
                    <a:pt x="34901" y="29223"/>
                    <a:pt x="35160" y="28853"/>
                    <a:pt x="35418" y="28483"/>
                  </a:cubicBezTo>
                  <a:cubicBezTo>
                    <a:pt x="35677" y="28114"/>
                    <a:pt x="35973" y="27781"/>
                    <a:pt x="36232" y="27448"/>
                  </a:cubicBezTo>
                  <a:cubicBezTo>
                    <a:pt x="36491" y="27116"/>
                    <a:pt x="36749" y="26820"/>
                    <a:pt x="37008" y="26598"/>
                  </a:cubicBezTo>
                  <a:cubicBezTo>
                    <a:pt x="37230" y="26339"/>
                    <a:pt x="37415" y="26154"/>
                    <a:pt x="37563" y="26006"/>
                  </a:cubicBezTo>
                  <a:cubicBezTo>
                    <a:pt x="37710" y="25896"/>
                    <a:pt x="37784" y="25823"/>
                    <a:pt x="37785" y="25822"/>
                  </a:cubicBezTo>
                  <a:close/>
                  <a:moveTo>
                    <a:pt x="31019" y="31996"/>
                  </a:moveTo>
                  <a:cubicBezTo>
                    <a:pt x="31056" y="31996"/>
                    <a:pt x="31130" y="31996"/>
                    <a:pt x="31204" y="32033"/>
                  </a:cubicBezTo>
                  <a:cubicBezTo>
                    <a:pt x="31278" y="32033"/>
                    <a:pt x="31352" y="32070"/>
                    <a:pt x="31389" y="32070"/>
                  </a:cubicBezTo>
                  <a:cubicBezTo>
                    <a:pt x="31463" y="32070"/>
                    <a:pt x="31537" y="32107"/>
                    <a:pt x="31610" y="32107"/>
                  </a:cubicBezTo>
                  <a:cubicBezTo>
                    <a:pt x="31684" y="32144"/>
                    <a:pt x="31721" y="32144"/>
                    <a:pt x="31758" y="32181"/>
                  </a:cubicBezTo>
                  <a:cubicBezTo>
                    <a:pt x="31832" y="32181"/>
                    <a:pt x="31869" y="32218"/>
                    <a:pt x="31906" y="32218"/>
                  </a:cubicBezTo>
                  <a:cubicBezTo>
                    <a:pt x="31906" y="32218"/>
                    <a:pt x="31943" y="32254"/>
                    <a:pt x="31943" y="32254"/>
                  </a:cubicBezTo>
                  <a:lnTo>
                    <a:pt x="31573" y="32254"/>
                  </a:lnTo>
                  <a:cubicBezTo>
                    <a:pt x="31500" y="32218"/>
                    <a:pt x="31426" y="32218"/>
                    <a:pt x="31352" y="32218"/>
                  </a:cubicBezTo>
                  <a:cubicBezTo>
                    <a:pt x="31315" y="32181"/>
                    <a:pt x="31241" y="32181"/>
                    <a:pt x="31167" y="32144"/>
                  </a:cubicBezTo>
                  <a:cubicBezTo>
                    <a:pt x="31093" y="32144"/>
                    <a:pt x="31056" y="32107"/>
                    <a:pt x="30982" y="32070"/>
                  </a:cubicBezTo>
                  <a:cubicBezTo>
                    <a:pt x="30945" y="32070"/>
                    <a:pt x="30908" y="32033"/>
                    <a:pt x="30871" y="32033"/>
                  </a:cubicBezTo>
                  <a:lnTo>
                    <a:pt x="30834" y="31996"/>
                  </a:lnTo>
                  <a:close/>
                  <a:moveTo>
                    <a:pt x="33163" y="32402"/>
                  </a:moveTo>
                  <a:cubicBezTo>
                    <a:pt x="33200" y="32439"/>
                    <a:pt x="33237" y="32476"/>
                    <a:pt x="33311" y="32513"/>
                  </a:cubicBezTo>
                  <a:cubicBezTo>
                    <a:pt x="33385" y="32550"/>
                    <a:pt x="33459" y="32587"/>
                    <a:pt x="33533" y="32661"/>
                  </a:cubicBezTo>
                  <a:cubicBezTo>
                    <a:pt x="33644" y="32735"/>
                    <a:pt x="33718" y="32772"/>
                    <a:pt x="33792" y="32846"/>
                  </a:cubicBezTo>
                  <a:cubicBezTo>
                    <a:pt x="33866" y="32920"/>
                    <a:pt x="33940" y="33031"/>
                    <a:pt x="34014" y="33105"/>
                  </a:cubicBezTo>
                  <a:cubicBezTo>
                    <a:pt x="34051" y="33179"/>
                    <a:pt x="34124" y="33253"/>
                    <a:pt x="34161" y="33290"/>
                  </a:cubicBezTo>
                  <a:cubicBezTo>
                    <a:pt x="34198" y="33364"/>
                    <a:pt x="34235" y="33438"/>
                    <a:pt x="34272" y="33475"/>
                  </a:cubicBezTo>
                  <a:cubicBezTo>
                    <a:pt x="34235" y="33438"/>
                    <a:pt x="34161" y="33401"/>
                    <a:pt x="34124" y="33364"/>
                  </a:cubicBezTo>
                  <a:cubicBezTo>
                    <a:pt x="34051" y="33290"/>
                    <a:pt x="33977" y="33253"/>
                    <a:pt x="33903" y="33179"/>
                  </a:cubicBezTo>
                  <a:cubicBezTo>
                    <a:pt x="33866" y="33105"/>
                    <a:pt x="33792" y="33031"/>
                    <a:pt x="33681" y="32957"/>
                  </a:cubicBezTo>
                  <a:cubicBezTo>
                    <a:pt x="33607" y="32883"/>
                    <a:pt x="33533" y="32809"/>
                    <a:pt x="33459" y="32772"/>
                  </a:cubicBezTo>
                  <a:cubicBezTo>
                    <a:pt x="33385" y="32698"/>
                    <a:pt x="33348" y="32624"/>
                    <a:pt x="33274" y="32587"/>
                  </a:cubicBezTo>
                  <a:cubicBezTo>
                    <a:pt x="33237" y="32513"/>
                    <a:pt x="33163" y="32476"/>
                    <a:pt x="33126" y="32439"/>
                  </a:cubicBezTo>
                  <a:lnTo>
                    <a:pt x="33089" y="32402"/>
                  </a:lnTo>
                  <a:close/>
                  <a:moveTo>
                    <a:pt x="19077" y="3269"/>
                  </a:moveTo>
                  <a:cubicBezTo>
                    <a:pt x="19114" y="3306"/>
                    <a:pt x="19151" y="3306"/>
                    <a:pt x="19188" y="3306"/>
                  </a:cubicBezTo>
                  <a:cubicBezTo>
                    <a:pt x="19410" y="3380"/>
                    <a:pt x="19595" y="3454"/>
                    <a:pt x="19817" y="3454"/>
                  </a:cubicBezTo>
                  <a:cubicBezTo>
                    <a:pt x="19928" y="3454"/>
                    <a:pt x="20076" y="3454"/>
                    <a:pt x="20187" y="3417"/>
                  </a:cubicBezTo>
                  <a:lnTo>
                    <a:pt x="20187" y="3417"/>
                  </a:lnTo>
                  <a:cubicBezTo>
                    <a:pt x="20076" y="3713"/>
                    <a:pt x="19965" y="4009"/>
                    <a:pt x="19854" y="4342"/>
                  </a:cubicBezTo>
                  <a:lnTo>
                    <a:pt x="19817" y="4342"/>
                  </a:lnTo>
                  <a:cubicBezTo>
                    <a:pt x="19632" y="4231"/>
                    <a:pt x="19447" y="4157"/>
                    <a:pt x="19225" y="4157"/>
                  </a:cubicBezTo>
                  <a:cubicBezTo>
                    <a:pt x="19003" y="4157"/>
                    <a:pt x="18819" y="4194"/>
                    <a:pt x="18597" y="4231"/>
                  </a:cubicBezTo>
                  <a:cubicBezTo>
                    <a:pt x="18523" y="4268"/>
                    <a:pt x="18412" y="4305"/>
                    <a:pt x="18338" y="4342"/>
                  </a:cubicBezTo>
                  <a:cubicBezTo>
                    <a:pt x="18301" y="4194"/>
                    <a:pt x="18227" y="4120"/>
                    <a:pt x="18079" y="4120"/>
                  </a:cubicBezTo>
                  <a:cubicBezTo>
                    <a:pt x="17709" y="4120"/>
                    <a:pt x="17709" y="4637"/>
                    <a:pt x="18079" y="4637"/>
                  </a:cubicBezTo>
                  <a:lnTo>
                    <a:pt x="18116" y="4637"/>
                  </a:lnTo>
                  <a:cubicBezTo>
                    <a:pt x="18301" y="4711"/>
                    <a:pt x="18449" y="4748"/>
                    <a:pt x="18597" y="4785"/>
                  </a:cubicBezTo>
                  <a:cubicBezTo>
                    <a:pt x="18782" y="4822"/>
                    <a:pt x="19003" y="4859"/>
                    <a:pt x="19151" y="4896"/>
                  </a:cubicBezTo>
                  <a:cubicBezTo>
                    <a:pt x="19225" y="4915"/>
                    <a:pt x="19308" y="4924"/>
                    <a:pt x="19392" y="4924"/>
                  </a:cubicBezTo>
                  <a:cubicBezTo>
                    <a:pt x="19475" y="4924"/>
                    <a:pt x="19558" y="4915"/>
                    <a:pt x="19632" y="4896"/>
                  </a:cubicBezTo>
                  <a:lnTo>
                    <a:pt x="19632" y="4896"/>
                  </a:lnTo>
                  <a:cubicBezTo>
                    <a:pt x="19521" y="5192"/>
                    <a:pt x="19410" y="5525"/>
                    <a:pt x="19262" y="5857"/>
                  </a:cubicBezTo>
                  <a:cubicBezTo>
                    <a:pt x="19225" y="5820"/>
                    <a:pt x="19188" y="5783"/>
                    <a:pt x="19151" y="5783"/>
                  </a:cubicBezTo>
                  <a:cubicBezTo>
                    <a:pt x="18966" y="5673"/>
                    <a:pt x="18782" y="5636"/>
                    <a:pt x="18597" y="5599"/>
                  </a:cubicBezTo>
                  <a:cubicBezTo>
                    <a:pt x="18474" y="5599"/>
                    <a:pt x="18350" y="5582"/>
                    <a:pt x="18216" y="5582"/>
                  </a:cubicBezTo>
                  <a:cubicBezTo>
                    <a:pt x="18149" y="5582"/>
                    <a:pt x="18079" y="5586"/>
                    <a:pt x="18005" y="5599"/>
                  </a:cubicBezTo>
                  <a:cubicBezTo>
                    <a:pt x="17857" y="5636"/>
                    <a:pt x="17673" y="5673"/>
                    <a:pt x="17488" y="5746"/>
                  </a:cubicBezTo>
                  <a:cubicBezTo>
                    <a:pt x="17229" y="5820"/>
                    <a:pt x="17229" y="6301"/>
                    <a:pt x="17562" y="6301"/>
                  </a:cubicBezTo>
                  <a:cubicBezTo>
                    <a:pt x="17709" y="6301"/>
                    <a:pt x="17783" y="6190"/>
                    <a:pt x="17820" y="6079"/>
                  </a:cubicBezTo>
                  <a:cubicBezTo>
                    <a:pt x="17857" y="6116"/>
                    <a:pt x="17894" y="6116"/>
                    <a:pt x="17931" y="6153"/>
                  </a:cubicBezTo>
                  <a:cubicBezTo>
                    <a:pt x="18116" y="6227"/>
                    <a:pt x="18301" y="6264"/>
                    <a:pt x="18449" y="6338"/>
                  </a:cubicBezTo>
                  <a:cubicBezTo>
                    <a:pt x="18580" y="6364"/>
                    <a:pt x="18710" y="6390"/>
                    <a:pt x="18841" y="6390"/>
                  </a:cubicBezTo>
                  <a:cubicBezTo>
                    <a:pt x="18895" y="6390"/>
                    <a:pt x="18949" y="6386"/>
                    <a:pt x="19003" y="6375"/>
                  </a:cubicBezTo>
                  <a:lnTo>
                    <a:pt x="19077" y="6375"/>
                  </a:lnTo>
                  <a:cubicBezTo>
                    <a:pt x="18966" y="6671"/>
                    <a:pt x="18819" y="6967"/>
                    <a:pt x="18708" y="7262"/>
                  </a:cubicBezTo>
                  <a:cubicBezTo>
                    <a:pt x="18560" y="7188"/>
                    <a:pt x="18375" y="7151"/>
                    <a:pt x="18190" y="7151"/>
                  </a:cubicBezTo>
                  <a:cubicBezTo>
                    <a:pt x="18144" y="7145"/>
                    <a:pt x="18098" y="7142"/>
                    <a:pt x="18053" y="7142"/>
                  </a:cubicBezTo>
                  <a:cubicBezTo>
                    <a:pt x="17840" y="7142"/>
                    <a:pt x="17627" y="7208"/>
                    <a:pt x="17414" y="7299"/>
                  </a:cubicBezTo>
                  <a:cubicBezTo>
                    <a:pt x="17377" y="7262"/>
                    <a:pt x="17340" y="7225"/>
                    <a:pt x="17266" y="7225"/>
                  </a:cubicBezTo>
                  <a:cubicBezTo>
                    <a:pt x="16896" y="7225"/>
                    <a:pt x="16896" y="7780"/>
                    <a:pt x="17266" y="7780"/>
                  </a:cubicBezTo>
                  <a:cubicBezTo>
                    <a:pt x="17340" y="7780"/>
                    <a:pt x="17414" y="7743"/>
                    <a:pt x="17451" y="7669"/>
                  </a:cubicBezTo>
                  <a:cubicBezTo>
                    <a:pt x="17525" y="7669"/>
                    <a:pt x="17599" y="7706"/>
                    <a:pt x="17636" y="7706"/>
                  </a:cubicBezTo>
                  <a:lnTo>
                    <a:pt x="18079" y="7817"/>
                  </a:lnTo>
                  <a:cubicBezTo>
                    <a:pt x="18190" y="7854"/>
                    <a:pt x="18301" y="7891"/>
                    <a:pt x="18449" y="7928"/>
                  </a:cubicBezTo>
                  <a:cubicBezTo>
                    <a:pt x="18227" y="8482"/>
                    <a:pt x="18005" y="9037"/>
                    <a:pt x="17746" y="9591"/>
                  </a:cubicBezTo>
                  <a:cubicBezTo>
                    <a:pt x="17673" y="9554"/>
                    <a:pt x="17562" y="9517"/>
                    <a:pt x="17488" y="9481"/>
                  </a:cubicBezTo>
                  <a:lnTo>
                    <a:pt x="17118" y="9259"/>
                  </a:lnTo>
                  <a:cubicBezTo>
                    <a:pt x="17044" y="9222"/>
                    <a:pt x="16970" y="9185"/>
                    <a:pt x="16859" y="9148"/>
                  </a:cubicBezTo>
                  <a:cubicBezTo>
                    <a:pt x="16859" y="9000"/>
                    <a:pt x="16785" y="8852"/>
                    <a:pt x="16600" y="8852"/>
                  </a:cubicBezTo>
                  <a:cubicBezTo>
                    <a:pt x="16268" y="8852"/>
                    <a:pt x="16268" y="9407"/>
                    <a:pt x="16600" y="9407"/>
                  </a:cubicBezTo>
                  <a:lnTo>
                    <a:pt x="16637" y="9407"/>
                  </a:lnTo>
                  <a:cubicBezTo>
                    <a:pt x="16674" y="9481"/>
                    <a:pt x="16711" y="9554"/>
                    <a:pt x="16748" y="9628"/>
                  </a:cubicBezTo>
                  <a:cubicBezTo>
                    <a:pt x="16822" y="9776"/>
                    <a:pt x="16933" y="9924"/>
                    <a:pt x="17081" y="10035"/>
                  </a:cubicBezTo>
                  <a:cubicBezTo>
                    <a:pt x="17192" y="10146"/>
                    <a:pt x="17340" y="10220"/>
                    <a:pt x="17451" y="10294"/>
                  </a:cubicBezTo>
                  <a:cubicBezTo>
                    <a:pt x="17229" y="10774"/>
                    <a:pt x="17044" y="11255"/>
                    <a:pt x="16785" y="11736"/>
                  </a:cubicBezTo>
                  <a:cubicBezTo>
                    <a:pt x="16748" y="11699"/>
                    <a:pt x="16711" y="11662"/>
                    <a:pt x="16637" y="11588"/>
                  </a:cubicBezTo>
                  <a:cubicBezTo>
                    <a:pt x="16526" y="11514"/>
                    <a:pt x="16416" y="11403"/>
                    <a:pt x="16268" y="11292"/>
                  </a:cubicBezTo>
                  <a:lnTo>
                    <a:pt x="16046" y="11107"/>
                  </a:lnTo>
                  <a:cubicBezTo>
                    <a:pt x="16157" y="10959"/>
                    <a:pt x="16083" y="10701"/>
                    <a:pt x="15824" y="10701"/>
                  </a:cubicBezTo>
                  <a:cubicBezTo>
                    <a:pt x="15491" y="10701"/>
                    <a:pt x="15491" y="11144"/>
                    <a:pt x="15787" y="11218"/>
                  </a:cubicBezTo>
                  <a:cubicBezTo>
                    <a:pt x="15787" y="11366"/>
                    <a:pt x="15787" y="11477"/>
                    <a:pt x="15824" y="11625"/>
                  </a:cubicBezTo>
                  <a:cubicBezTo>
                    <a:pt x="15898" y="11773"/>
                    <a:pt x="16009" y="11958"/>
                    <a:pt x="16120" y="12105"/>
                  </a:cubicBezTo>
                  <a:cubicBezTo>
                    <a:pt x="16231" y="12216"/>
                    <a:pt x="16342" y="12327"/>
                    <a:pt x="16489" y="12438"/>
                  </a:cubicBezTo>
                  <a:cubicBezTo>
                    <a:pt x="16157" y="13215"/>
                    <a:pt x="15750" y="13991"/>
                    <a:pt x="15380" y="14804"/>
                  </a:cubicBezTo>
                  <a:cubicBezTo>
                    <a:pt x="15343" y="14730"/>
                    <a:pt x="15306" y="14693"/>
                    <a:pt x="15269" y="14656"/>
                  </a:cubicBezTo>
                  <a:cubicBezTo>
                    <a:pt x="15122" y="14435"/>
                    <a:pt x="15011" y="14213"/>
                    <a:pt x="14900" y="14028"/>
                  </a:cubicBezTo>
                  <a:cubicBezTo>
                    <a:pt x="14752" y="13843"/>
                    <a:pt x="14604" y="13695"/>
                    <a:pt x="14456" y="13510"/>
                  </a:cubicBezTo>
                  <a:cubicBezTo>
                    <a:pt x="14345" y="13399"/>
                    <a:pt x="14271" y="13325"/>
                    <a:pt x="14160" y="13178"/>
                  </a:cubicBezTo>
                  <a:cubicBezTo>
                    <a:pt x="14234" y="13141"/>
                    <a:pt x="14271" y="13104"/>
                    <a:pt x="14271" y="13067"/>
                  </a:cubicBezTo>
                  <a:cubicBezTo>
                    <a:pt x="14408" y="12849"/>
                    <a:pt x="14222" y="12651"/>
                    <a:pt x="14041" y="12651"/>
                  </a:cubicBezTo>
                  <a:cubicBezTo>
                    <a:pt x="13977" y="12651"/>
                    <a:pt x="13913" y="12676"/>
                    <a:pt x="13865" y="12734"/>
                  </a:cubicBezTo>
                  <a:cubicBezTo>
                    <a:pt x="13680" y="12808"/>
                    <a:pt x="13606" y="13141"/>
                    <a:pt x="13865" y="13215"/>
                  </a:cubicBezTo>
                  <a:cubicBezTo>
                    <a:pt x="13828" y="13399"/>
                    <a:pt x="13865" y="13621"/>
                    <a:pt x="13901" y="13806"/>
                  </a:cubicBezTo>
                  <a:cubicBezTo>
                    <a:pt x="14012" y="14065"/>
                    <a:pt x="14160" y="14324"/>
                    <a:pt x="14345" y="14509"/>
                  </a:cubicBezTo>
                  <a:cubicBezTo>
                    <a:pt x="14530" y="14693"/>
                    <a:pt x="14789" y="14804"/>
                    <a:pt x="15048" y="14915"/>
                  </a:cubicBezTo>
                  <a:cubicBezTo>
                    <a:pt x="15122" y="14952"/>
                    <a:pt x="15195" y="14989"/>
                    <a:pt x="15269" y="15026"/>
                  </a:cubicBezTo>
                  <a:cubicBezTo>
                    <a:pt x="14826" y="15876"/>
                    <a:pt x="14382" y="16764"/>
                    <a:pt x="13938" y="17614"/>
                  </a:cubicBezTo>
                  <a:cubicBezTo>
                    <a:pt x="13901" y="17577"/>
                    <a:pt x="13828" y="17503"/>
                    <a:pt x="13791" y="17429"/>
                  </a:cubicBezTo>
                  <a:cubicBezTo>
                    <a:pt x="13717" y="17244"/>
                    <a:pt x="13643" y="17096"/>
                    <a:pt x="13532" y="16949"/>
                  </a:cubicBezTo>
                  <a:lnTo>
                    <a:pt x="13236" y="16505"/>
                  </a:lnTo>
                  <a:cubicBezTo>
                    <a:pt x="13162" y="16394"/>
                    <a:pt x="13088" y="16283"/>
                    <a:pt x="13014" y="16209"/>
                  </a:cubicBezTo>
                  <a:cubicBezTo>
                    <a:pt x="13310" y="16135"/>
                    <a:pt x="13273" y="15655"/>
                    <a:pt x="12940" y="15655"/>
                  </a:cubicBezTo>
                  <a:lnTo>
                    <a:pt x="12755" y="15655"/>
                  </a:lnTo>
                  <a:cubicBezTo>
                    <a:pt x="12460" y="15655"/>
                    <a:pt x="12423" y="16135"/>
                    <a:pt x="12718" y="16209"/>
                  </a:cubicBezTo>
                  <a:cubicBezTo>
                    <a:pt x="12681" y="16357"/>
                    <a:pt x="12644" y="16542"/>
                    <a:pt x="12681" y="16690"/>
                  </a:cubicBezTo>
                  <a:cubicBezTo>
                    <a:pt x="12718" y="16912"/>
                    <a:pt x="12792" y="17170"/>
                    <a:pt x="12940" y="17355"/>
                  </a:cubicBezTo>
                  <a:cubicBezTo>
                    <a:pt x="13088" y="17577"/>
                    <a:pt x="13310" y="17688"/>
                    <a:pt x="13532" y="17799"/>
                  </a:cubicBezTo>
                  <a:cubicBezTo>
                    <a:pt x="13606" y="17836"/>
                    <a:pt x="13680" y="17873"/>
                    <a:pt x="13791" y="17910"/>
                  </a:cubicBezTo>
                  <a:cubicBezTo>
                    <a:pt x="13421" y="18538"/>
                    <a:pt x="13088" y="19204"/>
                    <a:pt x="12681" y="19832"/>
                  </a:cubicBezTo>
                  <a:cubicBezTo>
                    <a:pt x="12644" y="19795"/>
                    <a:pt x="12571" y="19721"/>
                    <a:pt x="12534" y="19684"/>
                  </a:cubicBezTo>
                  <a:cubicBezTo>
                    <a:pt x="12386" y="19537"/>
                    <a:pt x="12312" y="19352"/>
                    <a:pt x="12201" y="19241"/>
                  </a:cubicBezTo>
                  <a:cubicBezTo>
                    <a:pt x="12127" y="19130"/>
                    <a:pt x="12016" y="19019"/>
                    <a:pt x="11905" y="18908"/>
                  </a:cubicBezTo>
                  <a:cubicBezTo>
                    <a:pt x="11831" y="18797"/>
                    <a:pt x="11757" y="18686"/>
                    <a:pt x="11683" y="18575"/>
                  </a:cubicBezTo>
                  <a:cubicBezTo>
                    <a:pt x="11720" y="18538"/>
                    <a:pt x="11720" y="18501"/>
                    <a:pt x="11720" y="18464"/>
                  </a:cubicBezTo>
                  <a:cubicBezTo>
                    <a:pt x="11831" y="18317"/>
                    <a:pt x="11757" y="18132"/>
                    <a:pt x="11646" y="18058"/>
                  </a:cubicBezTo>
                  <a:cubicBezTo>
                    <a:pt x="11605" y="18037"/>
                    <a:pt x="11564" y="18028"/>
                    <a:pt x="11523" y="18028"/>
                  </a:cubicBezTo>
                  <a:cubicBezTo>
                    <a:pt x="11419" y="18028"/>
                    <a:pt x="11320" y="18089"/>
                    <a:pt x="11240" y="18169"/>
                  </a:cubicBezTo>
                  <a:cubicBezTo>
                    <a:pt x="11166" y="18280"/>
                    <a:pt x="11166" y="18427"/>
                    <a:pt x="11203" y="18575"/>
                  </a:cubicBezTo>
                  <a:cubicBezTo>
                    <a:pt x="11203" y="18649"/>
                    <a:pt x="11277" y="18723"/>
                    <a:pt x="11387" y="18760"/>
                  </a:cubicBezTo>
                  <a:cubicBezTo>
                    <a:pt x="11351" y="18871"/>
                    <a:pt x="11351" y="18982"/>
                    <a:pt x="11351" y="19093"/>
                  </a:cubicBezTo>
                  <a:cubicBezTo>
                    <a:pt x="11387" y="19315"/>
                    <a:pt x="11498" y="19574"/>
                    <a:pt x="11683" y="19721"/>
                  </a:cubicBezTo>
                  <a:cubicBezTo>
                    <a:pt x="11831" y="19906"/>
                    <a:pt x="12053" y="20017"/>
                    <a:pt x="12312" y="20054"/>
                  </a:cubicBezTo>
                  <a:cubicBezTo>
                    <a:pt x="12386" y="20091"/>
                    <a:pt x="12460" y="20091"/>
                    <a:pt x="12571" y="20091"/>
                  </a:cubicBezTo>
                  <a:cubicBezTo>
                    <a:pt x="12016" y="21015"/>
                    <a:pt x="11461" y="21940"/>
                    <a:pt x="10907" y="22864"/>
                  </a:cubicBezTo>
                  <a:cubicBezTo>
                    <a:pt x="10833" y="22716"/>
                    <a:pt x="10796" y="22531"/>
                    <a:pt x="10759" y="22383"/>
                  </a:cubicBezTo>
                  <a:cubicBezTo>
                    <a:pt x="10685" y="22198"/>
                    <a:pt x="10611" y="22014"/>
                    <a:pt x="10537" y="21829"/>
                  </a:cubicBezTo>
                  <a:cubicBezTo>
                    <a:pt x="10500" y="21755"/>
                    <a:pt x="10500" y="21681"/>
                    <a:pt x="10463" y="21570"/>
                  </a:cubicBezTo>
                  <a:cubicBezTo>
                    <a:pt x="10611" y="21496"/>
                    <a:pt x="10648" y="21237"/>
                    <a:pt x="10463" y="21126"/>
                  </a:cubicBezTo>
                  <a:cubicBezTo>
                    <a:pt x="10426" y="21126"/>
                    <a:pt x="10389" y="21089"/>
                    <a:pt x="10352" y="21089"/>
                  </a:cubicBezTo>
                  <a:cubicBezTo>
                    <a:pt x="10311" y="21069"/>
                    <a:pt x="10270" y="21060"/>
                    <a:pt x="10231" y="21060"/>
                  </a:cubicBezTo>
                  <a:cubicBezTo>
                    <a:pt x="9987" y="21060"/>
                    <a:pt x="9807" y="21411"/>
                    <a:pt x="10094" y="21570"/>
                  </a:cubicBezTo>
                  <a:cubicBezTo>
                    <a:pt x="10094" y="21570"/>
                    <a:pt x="10130" y="21570"/>
                    <a:pt x="10167" y="21607"/>
                  </a:cubicBezTo>
                  <a:cubicBezTo>
                    <a:pt x="10130" y="21718"/>
                    <a:pt x="10130" y="21829"/>
                    <a:pt x="10130" y="21940"/>
                  </a:cubicBezTo>
                  <a:cubicBezTo>
                    <a:pt x="10167" y="22051"/>
                    <a:pt x="10167" y="22161"/>
                    <a:pt x="10204" y="22272"/>
                  </a:cubicBezTo>
                  <a:cubicBezTo>
                    <a:pt x="10241" y="22383"/>
                    <a:pt x="10278" y="22457"/>
                    <a:pt x="10352" y="22568"/>
                  </a:cubicBezTo>
                  <a:cubicBezTo>
                    <a:pt x="10463" y="22753"/>
                    <a:pt x="10648" y="22901"/>
                    <a:pt x="10796" y="23012"/>
                  </a:cubicBezTo>
                  <a:cubicBezTo>
                    <a:pt x="10315" y="23788"/>
                    <a:pt x="9798" y="24528"/>
                    <a:pt x="9280" y="25304"/>
                  </a:cubicBezTo>
                  <a:cubicBezTo>
                    <a:pt x="9280" y="25267"/>
                    <a:pt x="9280" y="25267"/>
                    <a:pt x="9280" y="25267"/>
                  </a:cubicBezTo>
                  <a:cubicBezTo>
                    <a:pt x="9169" y="25045"/>
                    <a:pt x="9169" y="24786"/>
                    <a:pt x="9169" y="24602"/>
                  </a:cubicBezTo>
                  <a:cubicBezTo>
                    <a:pt x="9132" y="24380"/>
                    <a:pt x="9095" y="24158"/>
                    <a:pt x="9058" y="23936"/>
                  </a:cubicBezTo>
                  <a:cubicBezTo>
                    <a:pt x="9021" y="23825"/>
                    <a:pt x="9021" y="23714"/>
                    <a:pt x="8984" y="23603"/>
                  </a:cubicBezTo>
                  <a:cubicBezTo>
                    <a:pt x="9243" y="23529"/>
                    <a:pt x="9206" y="23049"/>
                    <a:pt x="8910" y="23049"/>
                  </a:cubicBezTo>
                  <a:cubicBezTo>
                    <a:pt x="8615" y="23049"/>
                    <a:pt x="8578" y="23382"/>
                    <a:pt x="8689" y="23529"/>
                  </a:cubicBezTo>
                  <a:cubicBezTo>
                    <a:pt x="8689" y="23566"/>
                    <a:pt x="8689" y="23566"/>
                    <a:pt x="8689" y="23603"/>
                  </a:cubicBezTo>
                  <a:cubicBezTo>
                    <a:pt x="8652" y="23714"/>
                    <a:pt x="8615" y="23825"/>
                    <a:pt x="8615" y="23973"/>
                  </a:cubicBezTo>
                  <a:cubicBezTo>
                    <a:pt x="8615" y="24084"/>
                    <a:pt x="8615" y="24195"/>
                    <a:pt x="8615" y="24343"/>
                  </a:cubicBezTo>
                  <a:cubicBezTo>
                    <a:pt x="8615" y="24454"/>
                    <a:pt x="8652" y="24602"/>
                    <a:pt x="8689" y="24712"/>
                  </a:cubicBezTo>
                  <a:cubicBezTo>
                    <a:pt x="8800" y="24934"/>
                    <a:pt x="8947" y="25156"/>
                    <a:pt x="9095" y="25341"/>
                  </a:cubicBezTo>
                  <a:cubicBezTo>
                    <a:pt x="9132" y="25378"/>
                    <a:pt x="9132" y="25415"/>
                    <a:pt x="9169" y="25452"/>
                  </a:cubicBezTo>
                  <a:cubicBezTo>
                    <a:pt x="8763" y="26043"/>
                    <a:pt x="8356" y="26598"/>
                    <a:pt x="7912" y="27189"/>
                  </a:cubicBezTo>
                  <a:cubicBezTo>
                    <a:pt x="7875" y="27153"/>
                    <a:pt x="7875" y="27116"/>
                    <a:pt x="7838" y="27079"/>
                  </a:cubicBezTo>
                  <a:cubicBezTo>
                    <a:pt x="7727" y="26894"/>
                    <a:pt x="7727" y="26635"/>
                    <a:pt x="7727" y="26413"/>
                  </a:cubicBezTo>
                  <a:cubicBezTo>
                    <a:pt x="7690" y="26191"/>
                    <a:pt x="7653" y="25969"/>
                    <a:pt x="7580" y="25748"/>
                  </a:cubicBezTo>
                  <a:cubicBezTo>
                    <a:pt x="7543" y="25637"/>
                    <a:pt x="7543" y="25526"/>
                    <a:pt x="7506" y="25415"/>
                  </a:cubicBezTo>
                  <a:cubicBezTo>
                    <a:pt x="7506" y="25415"/>
                    <a:pt x="7469" y="25378"/>
                    <a:pt x="7469" y="25378"/>
                  </a:cubicBezTo>
                  <a:cubicBezTo>
                    <a:pt x="7727" y="25304"/>
                    <a:pt x="7690" y="24860"/>
                    <a:pt x="7395" y="24860"/>
                  </a:cubicBezTo>
                  <a:cubicBezTo>
                    <a:pt x="7099" y="24860"/>
                    <a:pt x="7062" y="25193"/>
                    <a:pt x="7210" y="25341"/>
                  </a:cubicBezTo>
                  <a:cubicBezTo>
                    <a:pt x="7173" y="25489"/>
                    <a:pt x="7173" y="25637"/>
                    <a:pt x="7173" y="25822"/>
                  </a:cubicBezTo>
                  <a:cubicBezTo>
                    <a:pt x="7173" y="26043"/>
                    <a:pt x="7173" y="26302"/>
                    <a:pt x="7284" y="26524"/>
                  </a:cubicBezTo>
                  <a:cubicBezTo>
                    <a:pt x="7395" y="26783"/>
                    <a:pt x="7580" y="26968"/>
                    <a:pt x="7690" y="27153"/>
                  </a:cubicBezTo>
                  <a:lnTo>
                    <a:pt x="7801" y="27337"/>
                  </a:lnTo>
                  <a:cubicBezTo>
                    <a:pt x="7358" y="27892"/>
                    <a:pt x="6951" y="28446"/>
                    <a:pt x="6507" y="28964"/>
                  </a:cubicBezTo>
                  <a:cubicBezTo>
                    <a:pt x="6470" y="28853"/>
                    <a:pt x="6470" y="28742"/>
                    <a:pt x="6470" y="28594"/>
                  </a:cubicBezTo>
                  <a:cubicBezTo>
                    <a:pt x="6470" y="28410"/>
                    <a:pt x="6396" y="28225"/>
                    <a:pt x="6359" y="28040"/>
                  </a:cubicBezTo>
                  <a:cubicBezTo>
                    <a:pt x="6322" y="27929"/>
                    <a:pt x="6286" y="27818"/>
                    <a:pt x="6249" y="27707"/>
                  </a:cubicBezTo>
                  <a:cubicBezTo>
                    <a:pt x="6396" y="27559"/>
                    <a:pt x="6322" y="27226"/>
                    <a:pt x="6064" y="27226"/>
                  </a:cubicBezTo>
                  <a:cubicBezTo>
                    <a:pt x="5731" y="27226"/>
                    <a:pt x="5694" y="27670"/>
                    <a:pt x="5953" y="27744"/>
                  </a:cubicBezTo>
                  <a:cubicBezTo>
                    <a:pt x="5916" y="27855"/>
                    <a:pt x="5916" y="27966"/>
                    <a:pt x="5916" y="28077"/>
                  </a:cubicBezTo>
                  <a:cubicBezTo>
                    <a:pt x="5916" y="28299"/>
                    <a:pt x="5953" y="28520"/>
                    <a:pt x="6027" y="28742"/>
                  </a:cubicBezTo>
                  <a:cubicBezTo>
                    <a:pt x="6101" y="28890"/>
                    <a:pt x="6212" y="29038"/>
                    <a:pt x="6322" y="29149"/>
                  </a:cubicBezTo>
                  <a:cubicBezTo>
                    <a:pt x="5990" y="29556"/>
                    <a:pt x="5657" y="29925"/>
                    <a:pt x="5324" y="30295"/>
                  </a:cubicBezTo>
                  <a:cubicBezTo>
                    <a:pt x="5324" y="30147"/>
                    <a:pt x="5287" y="30036"/>
                    <a:pt x="5287" y="29888"/>
                  </a:cubicBezTo>
                  <a:cubicBezTo>
                    <a:pt x="5250" y="29740"/>
                    <a:pt x="5213" y="29593"/>
                    <a:pt x="5176" y="29445"/>
                  </a:cubicBezTo>
                  <a:cubicBezTo>
                    <a:pt x="5176" y="29408"/>
                    <a:pt x="5176" y="29371"/>
                    <a:pt x="5176" y="29371"/>
                  </a:cubicBezTo>
                  <a:cubicBezTo>
                    <a:pt x="5435" y="29297"/>
                    <a:pt x="5435" y="28816"/>
                    <a:pt x="5102" y="28816"/>
                  </a:cubicBezTo>
                  <a:cubicBezTo>
                    <a:pt x="4844" y="28816"/>
                    <a:pt x="4770" y="29075"/>
                    <a:pt x="4844" y="29223"/>
                  </a:cubicBezTo>
                  <a:cubicBezTo>
                    <a:pt x="4844" y="29297"/>
                    <a:pt x="4807" y="29371"/>
                    <a:pt x="4807" y="29445"/>
                  </a:cubicBezTo>
                  <a:cubicBezTo>
                    <a:pt x="4733" y="29630"/>
                    <a:pt x="4770" y="29814"/>
                    <a:pt x="4807" y="29999"/>
                  </a:cubicBezTo>
                  <a:cubicBezTo>
                    <a:pt x="4844" y="30184"/>
                    <a:pt x="4955" y="30369"/>
                    <a:pt x="5065" y="30480"/>
                  </a:cubicBezTo>
                  <a:lnTo>
                    <a:pt x="5139" y="30517"/>
                  </a:lnTo>
                  <a:cubicBezTo>
                    <a:pt x="4807" y="30887"/>
                    <a:pt x="4474" y="31219"/>
                    <a:pt x="4141" y="31552"/>
                  </a:cubicBezTo>
                  <a:cubicBezTo>
                    <a:pt x="4141" y="31478"/>
                    <a:pt x="4141" y="31367"/>
                    <a:pt x="4141" y="31256"/>
                  </a:cubicBezTo>
                  <a:cubicBezTo>
                    <a:pt x="4104" y="31071"/>
                    <a:pt x="4067" y="30887"/>
                    <a:pt x="4030" y="30665"/>
                  </a:cubicBezTo>
                  <a:cubicBezTo>
                    <a:pt x="3993" y="30554"/>
                    <a:pt x="3993" y="30443"/>
                    <a:pt x="3956" y="30332"/>
                  </a:cubicBezTo>
                  <a:cubicBezTo>
                    <a:pt x="4289" y="30332"/>
                    <a:pt x="4289" y="29777"/>
                    <a:pt x="3956" y="29777"/>
                  </a:cubicBezTo>
                  <a:cubicBezTo>
                    <a:pt x="3698" y="29777"/>
                    <a:pt x="3624" y="30036"/>
                    <a:pt x="3735" y="30221"/>
                  </a:cubicBezTo>
                  <a:cubicBezTo>
                    <a:pt x="3661" y="30369"/>
                    <a:pt x="3624" y="30517"/>
                    <a:pt x="3587" y="30702"/>
                  </a:cubicBezTo>
                  <a:cubicBezTo>
                    <a:pt x="3587" y="30924"/>
                    <a:pt x="3587" y="31182"/>
                    <a:pt x="3698" y="31367"/>
                  </a:cubicBezTo>
                  <a:cubicBezTo>
                    <a:pt x="3772" y="31515"/>
                    <a:pt x="3845" y="31663"/>
                    <a:pt x="3956" y="31774"/>
                  </a:cubicBezTo>
                  <a:cubicBezTo>
                    <a:pt x="3661" y="32070"/>
                    <a:pt x="3402" y="32328"/>
                    <a:pt x="3106" y="32587"/>
                  </a:cubicBezTo>
                  <a:cubicBezTo>
                    <a:pt x="3106" y="32439"/>
                    <a:pt x="3106" y="32291"/>
                    <a:pt x="3106" y="32144"/>
                  </a:cubicBezTo>
                  <a:cubicBezTo>
                    <a:pt x="3106" y="31959"/>
                    <a:pt x="3069" y="31774"/>
                    <a:pt x="3069" y="31589"/>
                  </a:cubicBezTo>
                  <a:cubicBezTo>
                    <a:pt x="3069" y="31515"/>
                    <a:pt x="3032" y="31404"/>
                    <a:pt x="3032" y="31330"/>
                  </a:cubicBezTo>
                  <a:cubicBezTo>
                    <a:pt x="3032" y="31256"/>
                    <a:pt x="3032" y="31182"/>
                    <a:pt x="2995" y="31145"/>
                  </a:cubicBezTo>
                  <a:cubicBezTo>
                    <a:pt x="3291" y="31071"/>
                    <a:pt x="3291" y="30591"/>
                    <a:pt x="2958" y="30591"/>
                  </a:cubicBezTo>
                  <a:cubicBezTo>
                    <a:pt x="2625" y="30591"/>
                    <a:pt x="2588" y="31034"/>
                    <a:pt x="2847" y="31108"/>
                  </a:cubicBezTo>
                  <a:cubicBezTo>
                    <a:pt x="2773" y="31256"/>
                    <a:pt x="2699" y="31404"/>
                    <a:pt x="2662" y="31552"/>
                  </a:cubicBezTo>
                  <a:cubicBezTo>
                    <a:pt x="2625" y="31774"/>
                    <a:pt x="2588" y="31959"/>
                    <a:pt x="2625" y="32181"/>
                  </a:cubicBezTo>
                  <a:cubicBezTo>
                    <a:pt x="2662" y="32402"/>
                    <a:pt x="2773" y="32587"/>
                    <a:pt x="2884" y="32772"/>
                  </a:cubicBezTo>
                  <a:cubicBezTo>
                    <a:pt x="2884" y="32772"/>
                    <a:pt x="2884" y="32772"/>
                    <a:pt x="2884" y="32809"/>
                  </a:cubicBezTo>
                  <a:cubicBezTo>
                    <a:pt x="2699" y="32957"/>
                    <a:pt x="2515" y="33142"/>
                    <a:pt x="2330" y="33327"/>
                  </a:cubicBezTo>
                  <a:cubicBezTo>
                    <a:pt x="2367" y="33216"/>
                    <a:pt x="2367" y="33105"/>
                    <a:pt x="2367" y="33031"/>
                  </a:cubicBezTo>
                  <a:cubicBezTo>
                    <a:pt x="2404" y="32846"/>
                    <a:pt x="2404" y="32661"/>
                    <a:pt x="2404" y="32439"/>
                  </a:cubicBezTo>
                  <a:cubicBezTo>
                    <a:pt x="2404" y="32254"/>
                    <a:pt x="2404" y="32070"/>
                    <a:pt x="2330" y="31848"/>
                  </a:cubicBezTo>
                  <a:lnTo>
                    <a:pt x="2293" y="31811"/>
                  </a:lnTo>
                  <a:cubicBezTo>
                    <a:pt x="2145" y="31996"/>
                    <a:pt x="2071" y="32181"/>
                    <a:pt x="1997" y="32402"/>
                  </a:cubicBezTo>
                  <a:cubicBezTo>
                    <a:pt x="1923" y="32587"/>
                    <a:pt x="1886" y="32809"/>
                    <a:pt x="1886" y="32994"/>
                  </a:cubicBezTo>
                  <a:cubicBezTo>
                    <a:pt x="1923" y="33216"/>
                    <a:pt x="1960" y="33401"/>
                    <a:pt x="2071" y="33548"/>
                  </a:cubicBezTo>
                  <a:cubicBezTo>
                    <a:pt x="2034" y="33585"/>
                    <a:pt x="1997" y="33622"/>
                    <a:pt x="1960" y="33659"/>
                  </a:cubicBezTo>
                  <a:cubicBezTo>
                    <a:pt x="1775" y="33216"/>
                    <a:pt x="1701" y="32550"/>
                    <a:pt x="2256" y="31811"/>
                  </a:cubicBezTo>
                  <a:lnTo>
                    <a:pt x="2441" y="31589"/>
                  </a:lnTo>
                  <a:lnTo>
                    <a:pt x="2404" y="31293"/>
                  </a:lnTo>
                  <a:cubicBezTo>
                    <a:pt x="1073" y="21163"/>
                    <a:pt x="7912" y="6782"/>
                    <a:pt x="18745" y="3417"/>
                  </a:cubicBezTo>
                  <a:lnTo>
                    <a:pt x="19040" y="3343"/>
                  </a:lnTo>
                  <a:lnTo>
                    <a:pt x="19077" y="3269"/>
                  </a:lnTo>
                  <a:close/>
                  <a:moveTo>
                    <a:pt x="5583" y="31108"/>
                  </a:moveTo>
                  <a:cubicBezTo>
                    <a:pt x="5583" y="31108"/>
                    <a:pt x="5546" y="31182"/>
                    <a:pt x="5472" y="31256"/>
                  </a:cubicBezTo>
                  <a:cubicBezTo>
                    <a:pt x="5361" y="31367"/>
                    <a:pt x="5250" y="31515"/>
                    <a:pt x="5102" y="31700"/>
                  </a:cubicBezTo>
                  <a:cubicBezTo>
                    <a:pt x="4918" y="31848"/>
                    <a:pt x="4770" y="32070"/>
                    <a:pt x="4548" y="32254"/>
                  </a:cubicBezTo>
                  <a:cubicBezTo>
                    <a:pt x="4363" y="32476"/>
                    <a:pt x="4141" y="32698"/>
                    <a:pt x="3919" y="32920"/>
                  </a:cubicBezTo>
                  <a:cubicBezTo>
                    <a:pt x="3698" y="33105"/>
                    <a:pt x="3476" y="33327"/>
                    <a:pt x="3254" y="33511"/>
                  </a:cubicBezTo>
                  <a:cubicBezTo>
                    <a:pt x="3069" y="33733"/>
                    <a:pt x="2847" y="33881"/>
                    <a:pt x="2662" y="34066"/>
                  </a:cubicBezTo>
                  <a:cubicBezTo>
                    <a:pt x="2515" y="34214"/>
                    <a:pt x="2367" y="34325"/>
                    <a:pt x="2256" y="34399"/>
                  </a:cubicBezTo>
                  <a:cubicBezTo>
                    <a:pt x="2145" y="34510"/>
                    <a:pt x="2071" y="34547"/>
                    <a:pt x="2071" y="34547"/>
                  </a:cubicBezTo>
                  <a:cubicBezTo>
                    <a:pt x="2071" y="34547"/>
                    <a:pt x="2145" y="34473"/>
                    <a:pt x="2219" y="34399"/>
                  </a:cubicBezTo>
                  <a:lnTo>
                    <a:pt x="2625" y="33992"/>
                  </a:lnTo>
                  <a:cubicBezTo>
                    <a:pt x="2810" y="33844"/>
                    <a:pt x="2995" y="33659"/>
                    <a:pt x="3180" y="33438"/>
                  </a:cubicBezTo>
                  <a:cubicBezTo>
                    <a:pt x="3402" y="33253"/>
                    <a:pt x="3624" y="33031"/>
                    <a:pt x="3808" y="32809"/>
                  </a:cubicBezTo>
                  <a:cubicBezTo>
                    <a:pt x="4067" y="32587"/>
                    <a:pt x="4252" y="32365"/>
                    <a:pt x="4474" y="32181"/>
                  </a:cubicBezTo>
                  <a:cubicBezTo>
                    <a:pt x="4696" y="31996"/>
                    <a:pt x="4881" y="31811"/>
                    <a:pt x="5029" y="31626"/>
                  </a:cubicBezTo>
                  <a:cubicBezTo>
                    <a:pt x="5213" y="31478"/>
                    <a:pt x="5361" y="31330"/>
                    <a:pt x="5435" y="31256"/>
                  </a:cubicBezTo>
                  <a:cubicBezTo>
                    <a:pt x="5546" y="31145"/>
                    <a:pt x="5583" y="31108"/>
                    <a:pt x="5583" y="31108"/>
                  </a:cubicBezTo>
                  <a:close/>
                  <a:moveTo>
                    <a:pt x="29392" y="34325"/>
                  </a:moveTo>
                  <a:cubicBezTo>
                    <a:pt x="29429" y="34325"/>
                    <a:pt x="29466" y="34325"/>
                    <a:pt x="29503" y="34362"/>
                  </a:cubicBezTo>
                  <a:cubicBezTo>
                    <a:pt x="29577" y="34362"/>
                    <a:pt x="29614" y="34362"/>
                    <a:pt x="29688" y="34399"/>
                  </a:cubicBezTo>
                  <a:cubicBezTo>
                    <a:pt x="29725" y="34399"/>
                    <a:pt x="29799" y="34399"/>
                    <a:pt x="29836" y="34436"/>
                  </a:cubicBezTo>
                  <a:cubicBezTo>
                    <a:pt x="29910" y="34436"/>
                    <a:pt x="29947" y="34473"/>
                    <a:pt x="30021" y="34473"/>
                  </a:cubicBezTo>
                  <a:cubicBezTo>
                    <a:pt x="30058" y="34510"/>
                    <a:pt x="30095" y="34510"/>
                    <a:pt x="30169" y="34547"/>
                  </a:cubicBezTo>
                  <a:cubicBezTo>
                    <a:pt x="30206" y="34547"/>
                    <a:pt x="30243" y="34584"/>
                    <a:pt x="30243" y="34584"/>
                  </a:cubicBezTo>
                  <a:cubicBezTo>
                    <a:pt x="30280" y="34621"/>
                    <a:pt x="30280" y="34621"/>
                    <a:pt x="30280" y="34621"/>
                  </a:cubicBezTo>
                  <a:lnTo>
                    <a:pt x="29984" y="34621"/>
                  </a:lnTo>
                  <a:cubicBezTo>
                    <a:pt x="29910" y="34584"/>
                    <a:pt x="29873" y="34584"/>
                    <a:pt x="29799" y="34547"/>
                  </a:cubicBezTo>
                  <a:cubicBezTo>
                    <a:pt x="29762" y="34547"/>
                    <a:pt x="29688" y="34510"/>
                    <a:pt x="29651" y="34510"/>
                  </a:cubicBezTo>
                  <a:cubicBezTo>
                    <a:pt x="29577" y="34473"/>
                    <a:pt x="29540" y="34436"/>
                    <a:pt x="29503" y="34436"/>
                  </a:cubicBezTo>
                  <a:cubicBezTo>
                    <a:pt x="29466" y="34399"/>
                    <a:pt x="29429" y="34362"/>
                    <a:pt x="29392" y="34362"/>
                  </a:cubicBezTo>
                  <a:cubicBezTo>
                    <a:pt x="29355" y="34325"/>
                    <a:pt x="29355" y="34325"/>
                    <a:pt x="29355" y="34325"/>
                  </a:cubicBezTo>
                  <a:close/>
                  <a:moveTo>
                    <a:pt x="31795" y="35101"/>
                  </a:moveTo>
                  <a:cubicBezTo>
                    <a:pt x="31795" y="35101"/>
                    <a:pt x="31832" y="35101"/>
                    <a:pt x="31869" y="35138"/>
                  </a:cubicBezTo>
                  <a:cubicBezTo>
                    <a:pt x="31906" y="35138"/>
                    <a:pt x="31943" y="35175"/>
                    <a:pt x="32017" y="35175"/>
                  </a:cubicBezTo>
                  <a:cubicBezTo>
                    <a:pt x="32091" y="35212"/>
                    <a:pt x="32165" y="35249"/>
                    <a:pt x="32239" y="35323"/>
                  </a:cubicBezTo>
                  <a:cubicBezTo>
                    <a:pt x="32350" y="35360"/>
                    <a:pt x="32424" y="35397"/>
                    <a:pt x="32498" y="35471"/>
                  </a:cubicBezTo>
                  <a:cubicBezTo>
                    <a:pt x="32572" y="35508"/>
                    <a:pt x="32646" y="35582"/>
                    <a:pt x="32720" y="35656"/>
                  </a:cubicBezTo>
                  <a:cubicBezTo>
                    <a:pt x="32794" y="35693"/>
                    <a:pt x="32831" y="35767"/>
                    <a:pt x="32904" y="35841"/>
                  </a:cubicBezTo>
                  <a:cubicBezTo>
                    <a:pt x="32941" y="35878"/>
                    <a:pt x="32978" y="35952"/>
                    <a:pt x="33015" y="35989"/>
                  </a:cubicBezTo>
                  <a:cubicBezTo>
                    <a:pt x="33015" y="35989"/>
                    <a:pt x="33052" y="36025"/>
                    <a:pt x="33052" y="36025"/>
                  </a:cubicBezTo>
                  <a:cubicBezTo>
                    <a:pt x="33052" y="36025"/>
                    <a:pt x="33015" y="36025"/>
                    <a:pt x="32978" y="35989"/>
                  </a:cubicBezTo>
                  <a:cubicBezTo>
                    <a:pt x="32941" y="35952"/>
                    <a:pt x="32904" y="35915"/>
                    <a:pt x="32831" y="35878"/>
                  </a:cubicBezTo>
                  <a:cubicBezTo>
                    <a:pt x="32794" y="35841"/>
                    <a:pt x="32720" y="35804"/>
                    <a:pt x="32646" y="35730"/>
                  </a:cubicBezTo>
                  <a:cubicBezTo>
                    <a:pt x="32572" y="35693"/>
                    <a:pt x="32498" y="35619"/>
                    <a:pt x="32424" y="35582"/>
                  </a:cubicBezTo>
                  <a:cubicBezTo>
                    <a:pt x="32350" y="35508"/>
                    <a:pt x="32276" y="35471"/>
                    <a:pt x="32202" y="35397"/>
                  </a:cubicBezTo>
                  <a:cubicBezTo>
                    <a:pt x="32128" y="35360"/>
                    <a:pt x="32054" y="35286"/>
                    <a:pt x="31980" y="35249"/>
                  </a:cubicBezTo>
                  <a:cubicBezTo>
                    <a:pt x="31943" y="35212"/>
                    <a:pt x="31869" y="35175"/>
                    <a:pt x="31832" y="35138"/>
                  </a:cubicBezTo>
                  <a:cubicBezTo>
                    <a:pt x="31832" y="35138"/>
                    <a:pt x="31795" y="35101"/>
                    <a:pt x="31795" y="35101"/>
                  </a:cubicBezTo>
                  <a:close/>
                  <a:moveTo>
                    <a:pt x="28616" y="37430"/>
                  </a:moveTo>
                  <a:cubicBezTo>
                    <a:pt x="28653" y="37467"/>
                    <a:pt x="28690" y="37467"/>
                    <a:pt x="28727" y="37504"/>
                  </a:cubicBezTo>
                  <a:cubicBezTo>
                    <a:pt x="28764" y="37504"/>
                    <a:pt x="28838" y="37541"/>
                    <a:pt x="28875" y="37541"/>
                  </a:cubicBezTo>
                  <a:cubicBezTo>
                    <a:pt x="28949" y="37578"/>
                    <a:pt x="28986" y="37578"/>
                    <a:pt x="29059" y="37615"/>
                  </a:cubicBezTo>
                  <a:cubicBezTo>
                    <a:pt x="29133" y="37652"/>
                    <a:pt x="29170" y="37652"/>
                    <a:pt x="29244" y="37652"/>
                  </a:cubicBezTo>
                  <a:cubicBezTo>
                    <a:pt x="29318" y="37689"/>
                    <a:pt x="29355" y="37689"/>
                    <a:pt x="29392" y="37726"/>
                  </a:cubicBezTo>
                  <a:lnTo>
                    <a:pt x="29577" y="37726"/>
                  </a:lnTo>
                  <a:cubicBezTo>
                    <a:pt x="29577" y="37726"/>
                    <a:pt x="29540" y="37763"/>
                    <a:pt x="29540" y="37763"/>
                  </a:cubicBezTo>
                  <a:lnTo>
                    <a:pt x="29392" y="37763"/>
                  </a:lnTo>
                  <a:cubicBezTo>
                    <a:pt x="29374" y="37782"/>
                    <a:pt x="29346" y="37791"/>
                    <a:pt x="29314" y="37791"/>
                  </a:cubicBezTo>
                  <a:cubicBezTo>
                    <a:pt x="29281" y="37791"/>
                    <a:pt x="29244" y="37782"/>
                    <a:pt x="29207" y="37763"/>
                  </a:cubicBezTo>
                  <a:cubicBezTo>
                    <a:pt x="29170" y="37763"/>
                    <a:pt x="29096" y="37763"/>
                    <a:pt x="29023" y="37726"/>
                  </a:cubicBezTo>
                  <a:cubicBezTo>
                    <a:pt x="28949" y="37726"/>
                    <a:pt x="28875" y="37689"/>
                    <a:pt x="28838" y="37652"/>
                  </a:cubicBezTo>
                  <a:cubicBezTo>
                    <a:pt x="28764" y="37615"/>
                    <a:pt x="28727" y="37578"/>
                    <a:pt x="28690" y="37541"/>
                  </a:cubicBezTo>
                  <a:cubicBezTo>
                    <a:pt x="28653" y="37504"/>
                    <a:pt x="28616" y="37467"/>
                    <a:pt x="28579" y="37467"/>
                  </a:cubicBezTo>
                  <a:cubicBezTo>
                    <a:pt x="28579" y="37430"/>
                    <a:pt x="28579" y="37430"/>
                    <a:pt x="28579" y="37430"/>
                  </a:cubicBezTo>
                  <a:close/>
                  <a:moveTo>
                    <a:pt x="30797" y="37837"/>
                  </a:moveTo>
                  <a:cubicBezTo>
                    <a:pt x="30834" y="37837"/>
                    <a:pt x="30908" y="37874"/>
                    <a:pt x="30982" y="37874"/>
                  </a:cubicBezTo>
                  <a:cubicBezTo>
                    <a:pt x="31093" y="37911"/>
                    <a:pt x="31204" y="37911"/>
                    <a:pt x="31315" y="37948"/>
                  </a:cubicBezTo>
                  <a:cubicBezTo>
                    <a:pt x="31426" y="37985"/>
                    <a:pt x="31537" y="38022"/>
                    <a:pt x="31647" y="38059"/>
                  </a:cubicBezTo>
                  <a:cubicBezTo>
                    <a:pt x="31758" y="38096"/>
                    <a:pt x="31869" y="38133"/>
                    <a:pt x="31943" y="38207"/>
                  </a:cubicBezTo>
                  <a:cubicBezTo>
                    <a:pt x="32054" y="38244"/>
                    <a:pt x="32128" y="38318"/>
                    <a:pt x="32202" y="38355"/>
                  </a:cubicBezTo>
                  <a:cubicBezTo>
                    <a:pt x="32276" y="38392"/>
                    <a:pt x="32350" y="38466"/>
                    <a:pt x="32387" y="38466"/>
                  </a:cubicBezTo>
                  <a:cubicBezTo>
                    <a:pt x="32424" y="38503"/>
                    <a:pt x="32461" y="38540"/>
                    <a:pt x="32461" y="38540"/>
                  </a:cubicBezTo>
                  <a:cubicBezTo>
                    <a:pt x="32461" y="38540"/>
                    <a:pt x="32424" y="38503"/>
                    <a:pt x="32387" y="38503"/>
                  </a:cubicBezTo>
                  <a:cubicBezTo>
                    <a:pt x="32313" y="38466"/>
                    <a:pt x="32276" y="38466"/>
                    <a:pt x="32165" y="38429"/>
                  </a:cubicBezTo>
                  <a:cubicBezTo>
                    <a:pt x="32091" y="38392"/>
                    <a:pt x="32017" y="38355"/>
                    <a:pt x="31906" y="38318"/>
                  </a:cubicBezTo>
                  <a:cubicBezTo>
                    <a:pt x="31795" y="38244"/>
                    <a:pt x="31684" y="38207"/>
                    <a:pt x="31573" y="38170"/>
                  </a:cubicBezTo>
                  <a:cubicBezTo>
                    <a:pt x="31463" y="38133"/>
                    <a:pt x="31352" y="38096"/>
                    <a:pt x="31278" y="38059"/>
                  </a:cubicBezTo>
                  <a:cubicBezTo>
                    <a:pt x="31167" y="38022"/>
                    <a:pt x="31056" y="37985"/>
                    <a:pt x="30982" y="37948"/>
                  </a:cubicBezTo>
                  <a:cubicBezTo>
                    <a:pt x="30908" y="37911"/>
                    <a:pt x="30834" y="37911"/>
                    <a:pt x="30760" y="37874"/>
                  </a:cubicBezTo>
                  <a:cubicBezTo>
                    <a:pt x="30723" y="37837"/>
                    <a:pt x="30686" y="37837"/>
                    <a:pt x="30686" y="37837"/>
                  </a:cubicBezTo>
                  <a:close/>
                  <a:moveTo>
                    <a:pt x="30021" y="40943"/>
                  </a:moveTo>
                  <a:cubicBezTo>
                    <a:pt x="30021" y="40943"/>
                    <a:pt x="30021" y="41017"/>
                    <a:pt x="29984" y="41127"/>
                  </a:cubicBezTo>
                  <a:cubicBezTo>
                    <a:pt x="29947" y="41238"/>
                    <a:pt x="29947" y="41423"/>
                    <a:pt x="29910" y="41645"/>
                  </a:cubicBezTo>
                  <a:cubicBezTo>
                    <a:pt x="29873" y="41867"/>
                    <a:pt x="29873" y="42126"/>
                    <a:pt x="29836" y="42384"/>
                  </a:cubicBezTo>
                  <a:cubicBezTo>
                    <a:pt x="29799" y="42643"/>
                    <a:pt x="29762" y="42939"/>
                    <a:pt x="29762" y="43198"/>
                  </a:cubicBezTo>
                  <a:cubicBezTo>
                    <a:pt x="29762" y="43494"/>
                    <a:pt x="29725" y="43789"/>
                    <a:pt x="29725" y="44048"/>
                  </a:cubicBezTo>
                  <a:cubicBezTo>
                    <a:pt x="29725" y="44307"/>
                    <a:pt x="29725" y="44566"/>
                    <a:pt x="29725" y="44788"/>
                  </a:cubicBezTo>
                  <a:cubicBezTo>
                    <a:pt x="29725" y="45009"/>
                    <a:pt x="29762" y="45194"/>
                    <a:pt x="29762" y="45305"/>
                  </a:cubicBezTo>
                  <a:cubicBezTo>
                    <a:pt x="29762" y="45453"/>
                    <a:pt x="29762" y="45527"/>
                    <a:pt x="29762" y="45527"/>
                  </a:cubicBezTo>
                  <a:cubicBezTo>
                    <a:pt x="29762" y="45527"/>
                    <a:pt x="29725" y="45453"/>
                    <a:pt x="29725" y="45305"/>
                  </a:cubicBezTo>
                  <a:cubicBezTo>
                    <a:pt x="29688" y="45194"/>
                    <a:pt x="29688" y="45009"/>
                    <a:pt x="29651" y="44788"/>
                  </a:cubicBezTo>
                  <a:cubicBezTo>
                    <a:pt x="29651" y="44566"/>
                    <a:pt x="29614" y="44344"/>
                    <a:pt x="29614" y="44048"/>
                  </a:cubicBezTo>
                  <a:cubicBezTo>
                    <a:pt x="29614" y="43789"/>
                    <a:pt x="29614" y="43494"/>
                    <a:pt x="29614" y="43198"/>
                  </a:cubicBezTo>
                  <a:cubicBezTo>
                    <a:pt x="29651" y="42939"/>
                    <a:pt x="29688" y="42643"/>
                    <a:pt x="29688" y="42347"/>
                  </a:cubicBezTo>
                  <a:cubicBezTo>
                    <a:pt x="29725" y="42089"/>
                    <a:pt x="29799" y="41830"/>
                    <a:pt x="29836" y="41645"/>
                  </a:cubicBezTo>
                  <a:cubicBezTo>
                    <a:pt x="29873" y="41423"/>
                    <a:pt x="29910" y="41238"/>
                    <a:pt x="29947" y="41127"/>
                  </a:cubicBezTo>
                  <a:cubicBezTo>
                    <a:pt x="29984" y="41017"/>
                    <a:pt x="30021" y="40943"/>
                    <a:pt x="30021" y="40943"/>
                  </a:cubicBezTo>
                  <a:close/>
                  <a:moveTo>
                    <a:pt x="30095" y="47487"/>
                  </a:moveTo>
                  <a:cubicBezTo>
                    <a:pt x="30132" y="47672"/>
                    <a:pt x="30206" y="47930"/>
                    <a:pt x="30316" y="48226"/>
                  </a:cubicBezTo>
                  <a:cubicBezTo>
                    <a:pt x="30390" y="48559"/>
                    <a:pt x="30538" y="48891"/>
                    <a:pt x="30686" y="49261"/>
                  </a:cubicBezTo>
                  <a:cubicBezTo>
                    <a:pt x="30797" y="49668"/>
                    <a:pt x="30982" y="50037"/>
                    <a:pt x="31167" y="50444"/>
                  </a:cubicBezTo>
                  <a:cubicBezTo>
                    <a:pt x="31315" y="50851"/>
                    <a:pt x="31537" y="51220"/>
                    <a:pt x="31721" y="51553"/>
                  </a:cubicBezTo>
                  <a:cubicBezTo>
                    <a:pt x="31906" y="51923"/>
                    <a:pt x="32091" y="52256"/>
                    <a:pt x="32276" y="52514"/>
                  </a:cubicBezTo>
                  <a:cubicBezTo>
                    <a:pt x="32461" y="52810"/>
                    <a:pt x="32572" y="53032"/>
                    <a:pt x="32683" y="53180"/>
                  </a:cubicBezTo>
                  <a:cubicBezTo>
                    <a:pt x="32572" y="53032"/>
                    <a:pt x="32387" y="52847"/>
                    <a:pt x="32202" y="52551"/>
                  </a:cubicBezTo>
                  <a:cubicBezTo>
                    <a:pt x="32017" y="52293"/>
                    <a:pt x="31832" y="51960"/>
                    <a:pt x="31610" y="51627"/>
                  </a:cubicBezTo>
                  <a:cubicBezTo>
                    <a:pt x="31426" y="51257"/>
                    <a:pt x="31241" y="50888"/>
                    <a:pt x="31056" y="50481"/>
                  </a:cubicBezTo>
                  <a:cubicBezTo>
                    <a:pt x="30871" y="50111"/>
                    <a:pt x="30686" y="49705"/>
                    <a:pt x="30575" y="49298"/>
                  </a:cubicBezTo>
                  <a:cubicBezTo>
                    <a:pt x="30427" y="48928"/>
                    <a:pt x="30316" y="48559"/>
                    <a:pt x="30243" y="48263"/>
                  </a:cubicBezTo>
                  <a:cubicBezTo>
                    <a:pt x="30169" y="47930"/>
                    <a:pt x="30132" y="47672"/>
                    <a:pt x="30095" y="47487"/>
                  </a:cubicBezTo>
                  <a:close/>
                  <a:moveTo>
                    <a:pt x="53756" y="18058"/>
                  </a:moveTo>
                  <a:cubicBezTo>
                    <a:pt x="53830" y="18132"/>
                    <a:pt x="53941" y="18206"/>
                    <a:pt x="53978" y="18280"/>
                  </a:cubicBezTo>
                  <a:cubicBezTo>
                    <a:pt x="54015" y="18353"/>
                    <a:pt x="54015" y="18427"/>
                    <a:pt x="54015" y="18464"/>
                  </a:cubicBezTo>
                  <a:cubicBezTo>
                    <a:pt x="54015" y="18538"/>
                    <a:pt x="53978" y="18612"/>
                    <a:pt x="53941" y="18686"/>
                  </a:cubicBezTo>
                  <a:cubicBezTo>
                    <a:pt x="53941" y="18760"/>
                    <a:pt x="53867" y="18797"/>
                    <a:pt x="53867" y="18871"/>
                  </a:cubicBezTo>
                  <a:cubicBezTo>
                    <a:pt x="53830" y="18945"/>
                    <a:pt x="53830" y="18982"/>
                    <a:pt x="53793" y="19056"/>
                  </a:cubicBezTo>
                  <a:cubicBezTo>
                    <a:pt x="53793" y="19167"/>
                    <a:pt x="53719" y="19278"/>
                    <a:pt x="53756" y="19389"/>
                  </a:cubicBezTo>
                  <a:cubicBezTo>
                    <a:pt x="53756" y="19647"/>
                    <a:pt x="53830" y="19869"/>
                    <a:pt x="54015" y="20202"/>
                  </a:cubicBezTo>
                  <a:lnTo>
                    <a:pt x="54089" y="20239"/>
                  </a:lnTo>
                  <a:cubicBezTo>
                    <a:pt x="54237" y="20128"/>
                    <a:pt x="54347" y="20017"/>
                    <a:pt x="54458" y="19869"/>
                  </a:cubicBezTo>
                  <a:cubicBezTo>
                    <a:pt x="54532" y="19758"/>
                    <a:pt x="54569" y="19610"/>
                    <a:pt x="54606" y="19463"/>
                  </a:cubicBezTo>
                  <a:cubicBezTo>
                    <a:pt x="54643" y="19389"/>
                    <a:pt x="54606" y="19315"/>
                    <a:pt x="54606" y="19241"/>
                  </a:cubicBezTo>
                  <a:lnTo>
                    <a:pt x="54606" y="19241"/>
                  </a:lnTo>
                  <a:cubicBezTo>
                    <a:pt x="54791" y="19537"/>
                    <a:pt x="54939" y="19869"/>
                    <a:pt x="55087" y="20276"/>
                  </a:cubicBezTo>
                  <a:cubicBezTo>
                    <a:pt x="55050" y="20276"/>
                    <a:pt x="55050" y="20313"/>
                    <a:pt x="55013" y="20350"/>
                  </a:cubicBezTo>
                  <a:cubicBezTo>
                    <a:pt x="54976" y="20387"/>
                    <a:pt x="54976" y="20424"/>
                    <a:pt x="54939" y="20461"/>
                  </a:cubicBezTo>
                  <a:cubicBezTo>
                    <a:pt x="54865" y="20535"/>
                    <a:pt x="54791" y="20646"/>
                    <a:pt x="54791" y="20720"/>
                  </a:cubicBezTo>
                  <a:cubicBezTo>
                    <a:pt x="54791" y="20941"/>
                    <a:pt x="54791" y="21163"/>
                    <a:pt x="54939" y="21496"/>
                  </a:cubicBezTo>
                  <a:lnTo>
                    <a:pt x="55013" y="21533"/>
                  </a:lnTo>
                  <a:cubicBezTo>
                    <a:pt x="55161" y="21496"/>
                    <a:pt x="55309" y="21422"/>
                    <a:pt x="55420" y="21348"/>
                  </a:cubicBezTo>
                  <a:cubicBezTo>
                    <a:pt x="55420" y="21311"/>
                    <a:pt x="55457" y="21311"/>
                    <a:pt x="55494" y="21274"/>
                  </a:cubicBezTo>
                  <a:cubicBezTo>
                    <a:pt x="55900" y="22642"/>
                    <a:pt x="56122" y="24343"/>
                    <a:pt x="55789" y="26339"/>
                  </a:cubicBezTo>
                  <a:lnTo>
                    <a:pt x="55789" y="26376"/>
                  </a:lnTo>
                  <a:lnTo>
                    <a:pt x="55789" y="26450"/>
                  </a:lnTo>
                  <a:cubicBezTo>
                    <a:pt x="55789" y="26487"/>
                    <a:pt x="55789" y="30961"/>
                    <a:pt x="53756" y="36469"/>
                  </a:cubicBezTo>
                  <a:cubicBezTo>
                    <a:pt x="51944" y="41534"/>
                    <a:pt x="47988" y="48485"/>
                    <a:pt x="39596" y="52995"/>
                  </a:cubicBezTo>
                  <a:lnTo>
                    <a:pt x="39411" y="53069"/>
                  </a:lnTo>
                  <a:lnTo>
                    <a:pt x="39337" y="53254"/>
                  </a:lnTo>
                  <a:cubicBezTo>
                    <a:pt x="39337" y="53254"/>
                    <a:pt x="38516" y="54600"/>
                    <a:pt x="36100" y="54600"/>
                  </a:cubicBezTo>
                  <a:cubicBezTo>
                    <a:pt x="35953" y="54600"/>
                    <a:pt x="35800" y="54595"/>
                    <a:pt x="35640" y="54585"/>
                  </a:cubicBezTo>
                  <a:cubicBezTo>
                    <a:pt x="35825" y="54437"/>
                    <a:pt x="35973" y="54215"/>
                    <a:pt x="35973" y="53956"/>
                  </a:cubicBezTo>
                  <a:lnTo>
                    <a:pt x="35936" y="53919"/>
                  </a:lnTo>
                  <a:cubicBezTo>
                    <a:pt x="35714" y="53993"/>
                    <a:pt x="35529" y="54067"/>
                    <a:pt x="35381" y="54104"/>
                  </a:cubicBezTo>
                  <a:cubicBezTo>
                    <a:pt x="35271" y="54104"/>
                    <a:pt x="35123" y="54141"/>
                    <a:pt x="35012" y="54178"/>
                  </a:cubicBezTo>
                  <a:cubicBezTo>
                    <a:pt x="34864" y="54067"/>
                    <a:pt x="34716" y="53956"/>
                    <a:pt x="34605" y="53845"/>
                  </a:cubicBezTo>
                  <a:cubicBezTo>
                    <a:pt x="34827" y="53697"/>
                    <a:pt x="35049" y="53439"/>
                    <a:pt x="35049" y="53143"/>
                  </a:cubicBezTo>
                  <a:lnTo>
                    <a:pt x="34975" y="53143"/>
                  </a:lnTo>
                  <a:cubicBezTo>
                    <a:pt x="34864" y="53217"/>
                    <a:pt x="34753" y="53254"/>
                    <a:pt x="34642" y="53291"/>
                  </a:cubicBezTo>
                  <a:cubicBezTo>
                    <a:pt x="34531" y="53328"/>
                    <a:pt x="34420" y="53328"/>
                    <a:pt x="34309" y="53365"/>
                  </a:cubicBezTo>
                  <a:cubicBezTo>
                    <a:pt x="34235" y="53402"/>
                    <a:pt x="34198" y="53402"/>
                    <a:pt x="34124" y="53439"/>
                  </a:cubicBezTo>
                  <a:cubicBezTo>
                    <a:pt x="33977" y="53291"/>
                    <a:pt x="33829" y="53143"/>
                    <a:pt x="33681" y="52995"/>
                  </a:cubicBezTo>
                  <a:cubicBezTo>
                    <a:pt x="33718" y="52958"/>
                    <a:pt x="33755" y="52958"/>
                    <a:pt x="33792" y="52958"/>
                  </a:cubicBezTo>
                  <a:cubicBezTo>
                    <a:pt x="33977" y="52847"/>
                    <a:pt x="34161" y="52736"/>
                    <a:pt x="34309" y="52588"/>
                  </a:cubicBezTo>
                  <a:cubicBezTo>
                    <a:pt x="34420" y="52477"/>
                    <a:pt x="34531" y="52367"/>
                    <a:pt x="34605" y="52256"/>
                  </a:cubicBezTo>
                  <a:cubicBezTo>
                    <a:pt x="34642" y="52293"/>
                    <a:pt x="34679" y="52293"/>
                    <a:pt x="34753" y="52293"/>
                  </a:cubicBezTo>
                  <a:cubicBezTo>
                    <a:pt x="35123" y="52293"/>
                    <a:pt x="35123" y="51775"/>
                    <a:pt x="34753" y="51775"/>
                  </a:cubicBezTo>
                  <a:cubicBezTo>
                    <a:pt x="34568" y="51775"/>
                    <a:pt x="34494" y="51923"/>
                    <a:pt x="34494" y="52071"/>
                  </a:cubicBezTo>
                  <a:cubicBezTo>
                    <a:pt x="34161" y="52219"/>
                    <a:pt x="33866" y="52330"/>
                    <a:pt x="33570" y="52440"/>
                  </a:cubicBezTo>
                  <a:lnTo>
                    <a:pt x="33274" y="52514"/>
                  </a:lnTo>
                  <a:cubicBezTo>
                    <a:pt x="33089" y="52293"/>
                    <a:pt x="32904" y="52071"/>
                    <a:pt x="32720" y="51849"/>
                  </a:cubicBezTo>
                  <a:cubicBezTo>
                    <a:pt x="32904" y="51738"/>
                    <a:pt x="33089" y="51627"/>
                    <a:pt x="33237" y="51516"/>
                  </a:cubicBezTo>
                  <a:cubicBezTo>
                    <a:pt x="33385" y="51368"/>
                    <a:pt x="33533" y="51220"/>
                    <a:pt x="33607" y="51036"/>
                  </a:cubicBezTo>
                  <a:lnTo>
                    <a:pt x="33644" y="51036"/>
                  </a:lnTo>
                  <a:cubicBezTo>
                    <a:pt x="34014" y="51036"/>
                    <a:pt x="34014" y="50481"/>
                    <a:pt x="33644" y="50481"/>
                  </a:cubicBezTo>
                  <a:cubicBezTo>
                    <a:pt x="33385" y="50481"/>
                    <a:pt x="33311" y="50851"/>
                    <a:pt x="33496" y="50999"/>
                  </a:cubicBezTo>
                  <a:cubicBezTo>
                    <a:pt x="33348" y="51073"/>
                    <a:pt x="33200" y="51110"/>
                    <a:pt x="33052" y="51183"/>
                  </a:cubicBezTo>
                  <a:cubicBezTo>
                    <a:pt x="32867" y="51220"/>
                    <a:pt x="32683" y="51294"/>
                    <a:pt x="32498" y="51331"/>
                  </a:cubicBezTo>
                  <a:cubicBezTo>
                    <a:pt x="32461" y="51331"/>
                    <a:pt x="32424" y="51331"/>
                    <a:pt x="32387" y="51368"/>
                  </a:cubicBezTo>
                  <a:cubicBezTo>
                    <a:pt x="32239" y="51147"/>
                    <a:pt x="32091" y="50925"/>
                    <a:pt x="31943" y="50666"/>
                  </a:cubicBezTo>
                  <a:cubicBezTo>
                    <a:pt x="32017" y="50666"/>
                    <a:pt x="32091" y="50666"/>
                    <a:pt x="32128" y="50629"/>
                  </a:cubicBezTo>
                  <a:cubicBezTo>
                    <a:pt x="32424" y="50555"/>
                    <a:pt x="32683" y="50481"/>
                    <a:pt x="32978" y="50333"/>
                  </a:cubicBezTo>
                  <a:lnTo>
                    <a:pt x="33052" y="50333"/>
                  </a:lnTo>
                  <a:cubicBezTo>
                    <a:pt x="33422" y="50333"/>
                    <a:pt x="33422" y="49816"/>
                    <a:pt x="33052" y="49816"/>
                  </a:cubicBezTo>
                  <a:cubicBezTo>
                    <a:pt x="32867" y="49816"/>
                    <a:pt x="32794" y="49963"/>
                    <a:pt x="32794" y="50074"/>
                  </a:cubicBezTo>
                  <a:cubicBezTo>
                    <a:pt x="32535" y="50074"/>
                    <a:pt x="32313" y="50074"/>
                    <a:pt x="32054" y="50111"/>
                  </a:cubicBezTo>
                  <a:cubicBezTo>
                    <a:pt x="31906" y="50111"/>
                    <a:pt x="31795" y="50111"/>
                    <a:pt x="31684" y="50148"/>
                  </a:cubicBezTo>
                  <a:cubicBezTo>
                    <a:pt x="31610" y="50000"/>
                    <a:pt x="31573" y="49890"/>
                    <a:pt x="31500" y="49779"/>
                  </a:cubicBezTo>
                  <a:cubicBezTo>
                    <a:pt x="31869" y="49742"/>
                    <a:pt x="32276" y="49705"/>
                    <a:pt x="32609" y="49557"/>
                  </a:cubicBezTo>
                  <a:cubicBezTo>
                    <a:pt x="32683" y="49594"/>
                    <a:pt x="32720" y="49631"/>
                    <a:pt x="32794" y="49631"/>
                  </a:cubicBezTo>
                  <a:cubicBezTo>
                    <a:pt x="33163" y="49631"/>
                    <a:pt x="33163" y="49076"/>
                    <a:pt x="32794" y="49076"/>
                  </a:cubicBezTo>
                  <a:cubicBezTo>
                    <a:pt x="32646" y="49076"/>
                    <a:pt x="32535" y="49187"/>
                    <a:pt x="32535" y="49335"/>
                  </a:cubicBezTo>
                  <a:cubicBezTo>
                    <a:pt x="32165" y="49261"/>
                    <a:pt x="31758" y="49224"/>
                    <a:pt x="31389" y="49187"/>
                  </a:cubicBezTo>
                  <a:lnTo>
                    <a:pt x="31241" y="49187"/>
                  </a:lnTo>
                  <a:cubicBezTo>
                    <a:pt x="31093" y="48743"/>
                    <a:pt x="30945" y="48300"/>
                    <a:pt x="30834" y="47856"/>
                  </a:cubicBezTo>
                  <a:cubicBezTo>
                    <a:pt x="30945" y="47856"/>
                    <a:pt x="31056" y="47893"/>
                    <a:pt x="31167" y="47893"/>
                  </a:cubicBezTo>
                  <a:cubicBezTo>
                    <a:pt x="31426" y="47893"/>
                    <a:pt x="31647" y="47893"/>
                    <a:pt x="31906" y="47856"/>
                  </a:cubicBezTo>
                  <a:cubicBezTo>
                    <a:pt x="32054" y="47856"/>
                    <a:pt x="32202" y="47819"/>
                    <a:pt x="32350" y="47782"/>
                  </a:cubicBezTo>
                  <a:cubicBezTo>
                    <a:pt x="32405" y="47837"/>
                    <a:pt x="32486" y="47867"/>
                    <a:pt x="32565" y="47867"/>
                  </a:cubicBezTo>
                  <a:cubicBezTo>
                    <a:pt x="32699" y="47867"/>
                    <a:pt x="32831" y="47783"/>
                    <a:pt x="32831" y="47597"/>
                  </a:cubicBezTo>
                  <a:lnTo>
                    <a:pt x="32831" y="47560"/>
                  </a:lnTo>
                  <a:cubicBezTo>
                    <a:pt x="32831" y="47389"/>
                    <a:pt x="32703" y="47306"/>
                    <a:pt x="32569" y="47306"/>
                  </a:cubicBezTo>
                  <a:cubicBezTo>
                    <a:pt x="32443" y="47306"/>
                    <a:pt x="32312" y="47380"/>
                    <a:pt x="32276" y="47523"/>
                  </a:cubicBezTo>
                  <a:cubicBezTo>
                    <a:pt x="32165" y="47486"/>
                    <a:pt x="32054" y="47486"/>
                    <a:pt x="31943" y="47449"/>
                  </a:cubicBezTo>
                  <a:lnTo>
                    <a:pt x="31204" y="47339"/>
                  </a:lnTo>
                  <a:cubicBezTo>
                    <a:pt x="31056" y="47302"/>
                    <a:pt x="30871" y="47265"/>
                    <a:pt x="30686" y="47265"/>
                  </a:cubicBezTo>
                  <a:cubicBezTo>
                    <a:pt x="30649" y="47043"/>
                    <a:pt x="30612" y="46858"/>
                    <a:pt x="30575" y="46673"/>
                  </a:cubicBezTo>
                  <a:cubicBezTo>
                    <a:pt x="30538" y="46488"/>
                    <a:pt x="30501" y="46303"/>
                    <a:pt x="30501" y="46119"/>
                  </a:cubicBezTo>
                  <a:lnTo>
                    <a:pt x="30501" y="46119"/>
                  </a:lnTo>
                  <a:cubicBezTo>
                    <a:pt x="30575" y="46155"/>
                    <a:pt x="30686" y="46155"/>
                    <a:pt x="30797" y="46155"/>
                  </a:cubicBezTo>
                  <a:cubicBezTo>
                    <a:pt x="30908" y="46174"/>
                    <a:pt x="31028" y="46183"/>
                    <a:pt x="31148" y="46183"/>
                  </a:cubicBezTo>
                  <a:cubicBezTo>
                    <a:pt x="31268" y="46183"/>
                    <a:pt x="31389" y="46174"/>
                    <a:pt x="31500" y="46155"/>
                  </a:cubicBezTo>
                  <a:cubicBezTo>
                    <a:pt x="31684" y="46155"/>
                    <a:pt x="31832" y="46119"/>
                    <a:pt x="32017" y="46045"/>
                  </a:cubicBezTo>
                  <a:cubicBezTo>
                    <a:pt x="32054" y="46119"/>
                    <a:pt x="32128" y="46155"/>
                    <a:pt x="32202" y="46155"/>
                  </a:cubicBezTo>
                  <a:cubicBezTo>
                    <a:pt x="32572" y="46155"/>
                    <a:pt x="32572" y="45601"/>
                    <a:pt x="32202" y="45601"/>
                  </a:cubicBezTo>
                  <a:cubicBezTo>
                    <a:pt x="32054" y="45601"/>
                    <a:pt x="31943" y="45712"/>
                    <a:pt x="31943" y="45860"/>
                  </a:cubicBezTo>
                  <a:cubicBezTo>
                    <a:pt x="31573" y="45786"/>
                    <a:pt x="31241" y="45675"/>
                    <a:pt x="30908" y="45601"/>
                  </a:cubicBezTo>
                  <a:cubicBezTo>
                    <a:pt x="30723" y="45564"/>
                    <a:pt x="30575" y="45527"/>
                    <a:pt x="30427" y="45490"/>
                  </a:cubicBezTo>
                  <a:cubicBezTo>
                    <a:pt x="30353" y="44861"/>
                    <a:pt x="30353" y="44196"/>
                    <a:pt x="30353" y="43531"/>
                  </a:cubicBezTo>
                  <a:lnTo>
                    <a:pt x="30353" y="43531"/>
                  </a:lnTo>
                  <a:cubicBezTo>
                    <a:pt x="30501" y="43604"/>
                    <a:pt x="30649" y="43678"/>
                    <a:pt x="30834" y="43715"/>
                  </a:cubicBezTo>
                  <a:cubicBezTo>
                    <a:pt x="31093" y="43789"/>
                    <a:pt x="31352" y="43826"/>
                    <a:pt x="31647" y="43826"/>
                  </a:cubicBezTo>
                  <a:cubicBezTo>
                    <a:pt x="31832" y="43826"/>
                    <a:pt x="32054" y="43789"/>
                    <a:pt x="32239" y="43752"/>
                  </a:cubicBezTo>
                  <a:cubicBezTo>
                    <a:pt x="32276" y="43826"/>
                    <a:pt x="32350" y="43937"/>
                    <a:pt x="32461" y="43937"/>
                  </a:cubicBezTo>
                  <a:cubicBezTo>
                    <a:pt x="32831" y="43937"/>
                    <a:pt x="32831" y="43383"/>
                    <a:pt x="32461" y="43383"/>
                  </a:cubicBezTo>
                  <a:cubicBezTo>
                    <a:pt x="32350" y="43383"/>
                    <a:pt x="32276" y="43457"/>
                    <a:pt x="32239" y="43531"/>
                  </a:cubicBezTo>
                  <a:cubicBezTo>
                    <a:pt x="32054" y="43494"/>
                    <a:pt x="31869" y="43457"/>
                    <a:pt x="31721" y="43383"/>
                  </a:cubicBezTo>
                  <a:cubicBezTo>
                    <a:pt x="31463" y="43309"/>
                    <a:pt x="31241" y="43235"/>
                    <a:pt x="30982" y="43161"/>
                  </a:cubicBezTo>
                  <a:lnTo>
                    <a:pt x="30390" y="42976"/>
                  </a:lnTo>
                  <a:cubicBezTo>
                    <a:pt x="30427" y="42347"/>
                    <a:pt x="30538" y="41682"/>
                    <a:pt x="30649" y="41017"/>
                  </a:cubicBezTo>
                  <a:cubicBezTo>
                    <a:pt x="30760" y="41090"/>
                    <a:pt x="30871" y="41127"/>
                    <a:pt x="30982" y="41201"/>
                  </a:cubicBezTo>
                  <a:cubicBezTo>
                    <a:pt x="31204" y="41275"/>
                    <a:pt x="31463" y="41349"/>
                    <a:pt x="31684" y="41386"/>
                  </a:cubicBezTo>
                  <a:cubicBezTo>
                    <a:pt x="31832" y="41423"/>
                    <a:pt x="31980" y="41423"/>
                    <a:pt x="32128" y="41423"/>
                  </a:cubicBezTo>
                  <a:cubicBezTo>
                    <a:pt x="32128" y="41534"/>
                    <a:pt x="32239" y="41608"/>
                    <a:pt x="32350" y="41608"/>
                  </a:cubicBezTo>
                  <a:cubicBezTo>
                    <a:pt x="32720" y="41608"/>
                    <a:pt x="32720" y="41054"/>
                    <a:pt x="32350" y="41054"/>
                  </a:cubicBezTo>
                  <a:cubicBezTo>
                    <a:pt x="32276" y="41054"/>
                    <a:pt x="32202" y="41090"/>
                    <a:pt x="32165" y="41164"/>
                  </a:cubicBezTo>
                  <a:cubicBezTo>
                    <a:pt x="31832" y="40980"/>
                    <a:pt x="31537" y="40795"/>
                    <a:pt x="31204" y="40647"/>
                  </a:cubicBezTo>
                  <a:cubicBezTo>
                    <a:pt x="31056" y="40573"/>
                    <a:pt x="30908" y="40499"/>
                    <a:pt x="30723" y="40462"/>
                  </a:cubicBezTo>
                  <a:cubicBezTo>
                    <a:pt x="30871" y="39760"/>
                    <a:pt x="31056" y="39057"/>
                    <a:pt x="31278" y="38355"/>
                  </a:cubicBezTo>
                  <a:cubicBezTo>
                    <a:pt x="31426" y="38466"/>
                    <a:pt x="31610" y="38576"/>
                    <a:pt x="31795" y="38650"/>
                  </a:cubicBezTo>
                  <a:cubicBezTo>
                    <a:pt x="32054" y="38761"/>
                    <a:pt x="32276" y="38835"/>
                    <a:pt x="32535" y="38872"/>
                  </a:cubicBezTo>
                  <a:cubicBezTo>
                    <a:pt x="32684" y="38894"/>
                    <a:pt x="32834" y="38915"/>
                    <a:pt x="32983" y="38915"/>
                  </a:cubicBezTo>
                  <a:cubicBezTo>
                    <a:pt x="33092" y="38915"/>
                    <a:pt x="33202" y="38903"/>
                    <a:pt x="33311" y="38872"/>
                  </a:cubicBezTo>
                  <a:lnTo>
                    <a:pt x="33348" y="38798"/>
                  </a:lnTo>
                  <a:cubicBezTo>
                    <a:pt x="33163" y="38613"/>
                    <a:pt x="32978" y="38429"/>
                    <a:pt x="32794" y="38281"/>
                  </a:cubicBezTo>
                  <a:cubicBezTo>
                    <a:pt x="32572" y="38133"/>
                    <a:pt x="32387" y="38022"/>
                    <a:pt x="32202" y="37874"/>
                  </a:cubicBezTo>
                  <a:cubicBezTo>
                    <a:pt x="31980" y="37763"/>
                    <a:pt x="31758" y="37689"/>
                    <a:pt x="31537" y="37578"/>
                  </a:cubicBezTo>
                  <a:lnTo>
                    <a:pt x="31500" y="37578"/>
                  </a:lnTo>
                  <a:cubicBezTo>
                    <a:pt x="31721" y="36987"/>
                    <a:pt x="31943" y="36395"/>
                    <a:pt x="32165" y="35804"/>
                  </a:cubicBezTo>
                  <a:cubicBezTo>
                    <a:pt x="32276" y="35915"/>
                    <a:pt x="32387" y="36025"/>
                    <a:pt x="32498" y="36099"/>
                  </a:cubicBezTo>
                  <a:cubicBezTo>
                    <a:pt x="32720" y="36247"/>
                    <a:pt x="32941" y="36358"/>
                    <a:pt x="33163" y="36432"/>
                  </a:cubicBezTo>
                  <a:cubicBezTo>
                    <a:pt x="33274" y="36469"/>
                    <a:pt x="33422" y="36506"/>
                    <a:pt x="33533" y="36506"/>
                  </a:cubicBezTo>
                  <a:cubicBezTo>
                    <a:pt x="33570" y="36617"/>
                    <a:pt x="33644" y="36728"/>
                    <a:pt x="33792" y="36728"/>
                  </a:cubicBezTo>
                  <a:cubicBezTo>
                    <a:pt x="34161" y="36728"/>
                    <a:pt x="34161" y="36173"/>
                    <a:pt x="33792" y="36173"/>
                  </a:cubicBezTo>
                  <a:lnTo>
                    <a:pt x="33718" y="36173"/>
                  </a:lnTo>
                  <a:cubicBezTo>
                    <a:pt x="33644" y="36099"/>
                    <a:pt x="33570" y="35989"/>
                    <a:pt x="33496" y="35915"/>
                  </a:cubicBezTo>
                  <a:cubicBezTo>
                    <a:pt x="33348" y="35730"/>
                    <a:pt x="33200" y="35582"/>
                    <a:pt x="33052" y="35434"/>
                  </a:cubicBezTo>
                  <a:cubicBezTo>
                    <a:pt x="32904" y="35286"/>
                    <a:pt x="32720" y="35138"/>
                    <a:pt x="32572" y="35027"/>
                  </a:cubicBezTo>
                  <a:cubicBezTo>
                    <a:pt x="32535" y="34990"/>
                    <a:pt x="32535" y="34990"/>
                    <a:pt x="32535" y="34990"/>
                  </a:cubicBezTo>
                  <a:cubicBezTo>
                    <a:pt x="32794" y="34436"/>
                    <a:pt x="33052" y="33844"/>
                    <a:pt x="33348" y="33290"/>
                  </a:cubicBezTo>
                  <a:cubicBezTo>
                    <a:pt x="33385" y="33327"/>
                    <a:pt x="33422" y="33364"/>
                    <a:pt x="33459" y="33401"/>
                  </a:cubicBezTo>
                  <a:cubicBezTo>
                    <a:pt x="33607" y="33622"/>
                    <a:pt x="33829" y="33770"/>
                    <a:pt x="34051" y="33918"/>
                  </a:cubicBezTo>
                  <a:cubicBezTo>
                    <a:pt x="34272" y="34029"/>
                    <a:pt x="34494" y="34103"/>
                    <a:pt x="34753" y="34103"/>
                  </a:cubicBezTo>
                  <a:lnTo>
                    <a:pt x="34716" y="34103"/>
                  </a:lnTo>
                  <a:lnTo>
                    <a:pt x="34716" y="34140"/>
                  </a:lnTo>
                  <a:cubicBezTo>
                    <a:pt x="34516" y="34340"/>
                    <a:pt x="34692" y="34630"/>
                    <a:pt x="34902" y="34630"/>
                  </a:cubicBezTo>
                  <a:cubicBezTo>
                    <a:pt x="34963" y="34630"/>
                    <a:pt x="35027" y="34605"/>
                    <a:pt x="35086" y="34547"/>
                  </a:cubicBezTo>
                  <a:lnTo>
                    <a:pt x="35123" y="34510"/>
                  </a:lnTo>
                  <a:cubicBezTo>
                    <a:pt x="35314" y="34318"/>
                    <a:pt x="35147" y="34044"/>
                    <a:pt x="34932" y="34044"/>
                  </a:cubicBezTo>
                  <a:cubicBezTo>
                    <a:pt x="34898" y="34044"/>
                    <a:pt x="34862" y="34051"/>
                    <a:pt x="34827" y="34066"/>
                  </a:cubicBezTo>
                  <a:cubicBezTo>
                    <a:pt x="34716" y="33844"/>
                    <a:pt x="34568" y="33659"/>
                    <a:pt x="34457" y="33438"/>
                  </a:cubicBezTo>
                  <a:cubicBezTo>
                    <a:pt x="34346" y="33253"/>
                    <a:pt x="34235" y="33105"/>
                    <a:pt x="34161" y="32920"/>
                  </a:cubicBezTo>
                  <a:cubicBezTo>
                    <a:pt x="34051" y="32735"/>
                    <a:pt x="33940" y="32587"/>
                    <a:pt x="33829" y="32402"/>
                  </a:cubicBezTo>
                  <a:cubicBezTo>
                    <a:pt x="34272" y="31663"/>
                    <a:pt x="34716" y="30887"/>
                    <a:pt x="35197" y="30147"/>
                  </a:cubicBezTo>
                  <a:cubicBezTo>
                    <a:pt x="35271" y="30295"/>
                    <a:pt x="35381" y="30443"/>
                    <a:pt x="35492" y="30591"/>
                  </a:cubicBezTo>
                  <a:cubicBezTo>
                    <a:pt x="35677" y="30739"/>
                    <a:pt x="35862" y="30924"/>
                    <a:pt x="36084" y="31034"/>
                  </a:cubicBezTo>
                  <a:cubicBezTo>
                    <a:pt x="36306" y="31145"/>
                    <a:pt x="36528" y="31256"/>
                    <a:pt x="36823" y="31256"/>
                  </a:cubicBezTo>
                  <a:lnTo>
                    <a:pt x="36860" y="31182"/>
                  </a:lnTo>
                  <a:lnTo>
                    <a:pt x="36491" y="30591"/>
                  </a:lnTo>
                  <a:cubicBezTo>
                    <a:pt x="36380" y="30406"/>
                    <a:pt x="36306" y="30221"/>
                    <a:pt x="36158" y="30036"/>
                  </a:cubicBezTo>
                  <a:cubicBezTo>
                    <a:pt x="36047" y="29851"/>
                    <a:pt x="35936" y="29704"/>
                    <a:pt x="35788" y="29556"/>
                  </a:cubicBezTo>
                  <a:cubicBezTo>
                    <a:pt x="35751" y="29482"/>
                    <a:pt x="35714" y="29445"/>
                    <a:pt x="35714" y="29408"/>
                  </a:cubicBezTo>
                  <a:cubicBezTo>
                    <a:pt x="35936" y="29075"/>
                    <a:pt x="36158" y="28705"/>
                    <a:pt x="36417" y="28373"/>
                  </a:cubicBezTo>
                  <a:cubicBezTo>
                    <a:pt x="36565" y="28188"/>
                    <a:pt x="36675" y="28003"/>
                    <a:pt x="36823" y="27818"/>
                  </a:cubicBezTo>
                  <a:cubicBezTo>
                    <a:pt x="36897" y="27929"/>
                    <a:pt x="37008" y="28040"/>
                    <a:pt x="37082" y="28151"/>
                  </a:cubicBezTo>
                  <a:cubicBezTo>
                    <a:pt x="37230" y="28299"/>
                    <a:pt x="37415" y="28446"/>
                    <a:pt x="37600" y="28557"/>
                  </a:cubicBezTo>
                  <a:cubicBezTo>
                    <a:pt x="37785" y="28668"/>
                    <a:pt x="37969" y="28742"/>
                    <a:pt x="38154" y="28853"/>
                  </a:cubicBezTo>
                  <a:lnTo>
                    <a:pt x="38228" y="28816"/>
                  </a:lnTo>
                  <a:cubicBezTo>
                    <a:pt x="38265" y="28668"/>
                    <a:pt x="38228" y="28557"/>
                    <a:pt x="38191" y="28446"/>
                  </a:cubicBezTo>
                  <a:cubicBezTo>
                    <a:pt x="38154" y="28336"/>
                    <a:pt x="38117" y="28262"/>
                    <a:pt x="38043" y="28151"/>
                  </a:cubicBezTo>
                  <a:cubicBezTo>
                    <a:pt x="37969" y="27966"/>
                    <a:pt x="37859" y="27781"/>
                    <a:pt x="37748" y="27596"/>
                  </a:cubicBezTo>
                  <a:cubicBezTo>
                    <a:pt x="37637" y="27448"/>
                    <a:pt x="37489" y="27300"/>
                    <a:pt x="37341" y="27153"/>
                  </a:cubicBezTo>
                  <a:cubicBezTo>
                    <a:pt x="37859" y="26561"/>
                    <a:pt x="38339" y="26006"/>
                    <a:pt x="38820" y="25452"/>
                  </a:cubicBezTo>
                  <a:cubicBezTo>
                    <a:pt x="38857" y="25563"/>
                    <a:pt x="38894" y="25674"/>
                    <a:pt x="38931" y="25748"/>
                  </a:cubicBezTo>
                  <a:cubicBezTo>
                    <a:pt x="39005" y="25969"/>
                    <a:pt x="39152" y="26191"/>
                    <a:pt x="39263" y="26413"/>
                  </a:cubicBezTo>
                  <a:cubicBezTo>
                    <a:pt x="39374" y="26561"/>
                    <a:pt x="39485" y="26746"/>
                    <a:pt x="39633" y="26894"/>
                  </a:cubicBezTo>
                  <a:cubicBezTo>
                    <a:pt x="39448" y="27042"/>
                    <a:pt x="39485" y="27411"/>
                    <a:pt x="39781" y="27411"/>
                  </a:cubicBezTo>
                  <a:cubicBezTo>
                    <a:pt x="40114" y="27411"/>
                    <a:pt x="40114" y="26931"/>
                    <a:pt x="39855" y="26857"/>
                  </a:cubicBezTo>
                  <a:cubicBezTo>
                    <a:pt x="39892" y="26635"/>
                    <a:pt x="39892" y="26413"/>
                    <a:pt x="39855" y="26228"/>
                  </a:cubicBezTo>
                  <a:cubicBezTo>
                    <a:pt x="39855" y="25969"/>
                    <a:pt x="39818" y="25711"/>
                    <a:pt x="39744" y="25489"/>
                  </a:cubicBezTo>
                  <a:cubicBezTo>
                    <a:pt x="39707" y="25230"/>
                    <a:pt x="39596" y="25008"/>
                    <a:pt x="39485" y="24786"/>
                  </a:cubicBezTo>
                  <a:cubicBezTo>
                    <a:pt x="40077" y="24195"/>
                    <a:pt x="40668" y="23677"/>
                    <a:pt x="41260" y="23197"/>
                  </a:cubicBezTo>
                  <a:cubicBezTo>
                    <a:pt x="41334" y="23382"/>
                    <a:pt x="41371" y="23566"/>
                    <a:pt x="41445" y="23751"/>
                  </a:cubicBezTo>
                  <a:cubicBezTo>
                    <a:pt x="41630" y="24158"/>
                    <a:pt x="41814" y="24565"/>
                    <a:pt x="42073" y="25008"/>
                  </a:cubicBezTo>
                  <a:lnTo>
                    <a:pt x="42184" y="25008"/>
                  </a:lnTo>
                  <a:cubicBezTo>
                    <a:pt x="42295" y="24749"/>
                    <a:pt x="42332" y="24491"/>
                    <a:pt x="42369" y="24232"/>
                  </a:cubicBezTo>
                  <a:cubicBezTo>
                    <a:pt x="42369" y="23973"/>
                    <a:pt x="42369" y="23714"/>
                    <a:pt x="42295" y="23492"/>
                  </a:cubicBezTo>
                  <a:cubicBezTo>
                    <a:pt x="42221" y="23234"/>
                    <a:pt x="42110" y="23012"/>
                    <a:pt x="41925" y="22790"/>
                  </a:cubicBezTo>
                  <a:lnTo>
                    <a:pt x="41888" y="22716"/>
                  </a:lnTo>
                  <a:cubicBezTo>
                    <a:pt x="42332" y="22383"/>
                    <a:pt x="42776" y="22051"/>
                    <a:pt x="43182" y="21755"/>
                  </a:cubicBezTo>
                  <a:cubicBezTo>
                    <a:pt x="43219" y="21792"/>
                    <a:pt x="43219" y="21829"/>
                    <a:pt x="43256" y="21866"/>
                  </a:cubicBezTo>
                  <a:lnTo>
                    <a:pt x="43515" y="22346"/>
                  </a:lnTo>
                  <a:cubicBezTo>
                    <a:pt x="43589" y="22531"/>
                    <a:pt x="43700" y="22716"/>
                    <a:pt x="43774" y="22901"/>
                  </a:cubicBezTo>
                  <a:cubicBezTo>
                    <a:pt x="43848" y="23049"/>
                    <a:pt x="43922" y="23160"/>
                    <a:pt x="43996" y="23308"/>
                  </a:cubicBezTo>
                  <a:cubicBezTo>
                    <a:pt x="43811" y="23455"/>
                    <a:pt x="43848" y="23788"/>
                    <a:pt x="44144" y="23788"/>
                  </a:cubicBezTo>
                  <a:cubicBezTo>
                    <a:pt x="44439" y="23788"/>
                    <a:pt x="44476" y="23418"/>
                    <a:pt x="44291" y="23308"/>
                  </a:cubicBezTo>
                  <a:cubicBezTo>
                    <a:pt x="44328" y="23123"/>
                    <a:pt x="44365" y="22975"/>
                    <a:pt x="44365" y="22827"/>
                  </a:cubicBezTo>
                  <a:cubicBezTo>
                    <a:pt x="44365" y="22568"/>
                    <a:pt x="44365" y="22309"/>
                    <a:pt x="44291" y="22051"/>
                  </a:cubicBezTo>
                  <a:cubicBezTo>
                    <a:pt x="44217" y="21792"/>
                    <a:pt x="44070" y="21533"/>
                    <a:pt x="43885" y="21311"/>
                  </a:cubicBezTo>
                  <a:cubicBezTo>
                    <a:pt x="44328" y="21015"/>
                    <a:pt x="44772" y="20794"/>
                    <a:pt x="45216" y="20535"/>
                  </a:cubicBezTo>
                  <a:lnTo>
                    <a:pt x="45253" y="20609"/>
                  </a:lnTo>
                  <a:cubicBezTo>
                    <a:pt x="45327" y="20794"/>
                    <a:pt x="45401" y="20978"/>
                    <a:pt x="45511" y="21163"/>
                  </a:cubicBezTo>
                  <a:cubicBezTo>
                    <a:pt x="45585" y="21385"/>
                    <a:pt x="45659" y="21570"/>
                    <a:pt x="45733" y="21792"/>
                  </a:cubicBezTo>
                  <a:lnTo>
                    <a:pt x="45918" y="22383"/>
                  </a:lnTo>
                  <a:cubicBezTo>
                    <a:pt x="45807" y="22457"/>
                    <a:pt x="45696" y="22605"/>
                    <a:pt x="45770" y="22790"/>
                  </a:cubicBezTo>
                  <a:cubicBezTo>
                    <a:pt x="45807" y="22790"/>
                    <a:pt x="45807" y="22827"/>
                    <a:pt x="45807" y="22827"/>
                  </a:cubicBezTo>
                  <a:cubicBezTo>
                    <a:pt x="45865" y="22931"/>
                    <a:pt x="45949" y="22974"/>
                    <a:pt x="46032" y="22974"/>
                  </a:cubicBezTo>
                  <a:cubicBezTo>
                    <a:pt x="46212" y="22974"/>
                    <a:pt x="46389" y="22771"/>
                    <a:pt x="46288" y="22568"/>
                  </a:cubicBezTo>
                  <a:cubicBezTo>
                    <a:pt x="46288" y="22531"/>
                    <a:pt x="46251" y="22531"/>
                    <a:pt x="46251" y="22494"/>
                  </a:cubicBezTo>
                  <a:cubicBezTo>
                    <a:pt x="46214" y="22457"/>
                    <a:pt x="46177" y="22420"/>
                    <a:pt x="46140" y="22383"/>
                  </a:cubicBezTo>
                  <a:cubicBezTo>
                    <a:pt x="46251" y="22198"/>
                    <a:pt x="46325" y="21977"/>
                    <a:pt x="46362" y="21755"/>
                  </a:cubicBezTo>
                  <a:cubicBezTo>
                    <a:pt x="46399" y="21496"/>
                    <a:pt x="46399" y="21200"/>
                    <a:pt x="46325" y="20904"/>
                  </a:cubicBezTo>
                  <a:cubicBezTo>
                    <a:pt x="46251" y="20646"/>
                    <a:pt x="46103" y="20387"/>
                    <a:pt x="45955" y="20165"/>
                  </a:cubicBezTo>
                  <a:cubicBezTo>
                    <a:pt x="46399" y="19943"/>
                    <a:pt x="46805" y="19758"/>
                    <a:pt x="47249" y="19610"/>
                  </a:cubicBezTo>
                  <a:cubicBezTo>
                    <a:pt x="47249" y="19610"/>
                    <a:pt x="47249" y="19647"/>
                    <a:pt x="47286" y="19684"/>
                  </a:cubicBezTo>
                  <a:lnTo>
                    <a:pt x="47508" y="20128"/>
                  </a:lnTo>
                  <a:cubicBezTo>
                    <a:pt x="47619" y="20276"/>
                    <a:pt x="47693" y="20424"/>
                    <a:pt x="47767" y="20609"/>
                  </a:cubicBezTo>
                  <a:lnTo>
                    <a:pt x="47952" y="21052"/>
                  </a:lnTo>
                  <a:cubicBezTo>
                    <a:pt x="47915" y="21089"/>
                    <a:pt x="47878" y="21163"/>
                    <a:pt x="47878" y="21237"/>
                  </a:cubicBezTo>
                  <a:lnTo>
                    <a:pt x="47878" y="21274"/>
                  </a:lnTo>
                  <a:cubicBezTo>
                    <a:pt x="47878" y="21441"/>
                    <a:pt x="48016" y="21524"/>
                    <a:pt x="48155" y="21524"/>
                  </a:cubicBezTo>
                  <a:cubicBezTo>
                    <a:pt x="48294" y="21524"/>
                    <a:pt x="48432" y="21441"/>
                    <a:pt x="48432" y="21274"/>
                  </a:cubicBezTo>
                  <a:lnTo>
                    <a:pt x="48432" y="21237"/>
                  </a:lnTo>
                  <a:cubicBezTo>
                    <a:pt x="48432" y="21089"/>
                    <a:pt x="48358" y="21015"/>
                    <a:pt x="48247" y="20978"/>
                  </a:cubicBezTo>
                  <a:cubicBezTo>
                    <a:pt x="48321" y="20831"/>
                    <a:pt x="48358" y="20683"/>
                    <a:pt x="48358" y="20535"/>
                  </a:cubicBezTo>
                  <a:cubicBezTo>
                    <a:pt x="48395" y="20313"/>
                    <a:pt x="48395" y="20054"/>
                    <a:pt x="48321" y="19832"/>
                  </a:cubicBezTo>
                  <a:cubicBezTo>
                    <a:pt x="48247" y="19647"/>
                    <a:pt x="48173" y="19463"/>
                    <a:pt x="48062" y="19278"/>
                  </a:cubicBezTo>
                  <a:lnTo>
                    <a:pt x="48210" y="19241"/>
                  </a:lnTo>
                  <a:cubicBezTo>
                    <a:pt x="48469" y="19130"/>
                    <a:pt x="48765" y="19019"/>
                    <a:pt x="49024" y="18945"/>
                  </a:cubicBezTo>
                  <a:cubicBezTo>
                    <a:pt x="49024" y="18982"/>
                    <a:pt x="49061" y="18982"/>
                    <a:pt x="49061" y="18982"/>
                  </a:cubicBezTo>
                  <a:cubicBezTo>
                    <a:pt x="49098" y="19167"/>
                    <a:pt x="49135" y="19389"/>
                    <a:pt x="49172" y="19574"/>
                  </a:cubicBezTo>
                  <a:cubicBezTo>
                    <a:pt x="49245" y="19795"/>
                    <a:pt x="49282" y="19980"/>
                    <a:pt x="49356" y="20202"/>
                  </a:cubicBezTo>
                  <a:cubicBezTo>
                    <a:pt x="49430" y="20387"/>
                    <a:pt x="49504" y="20572"/>
                    <a:pt x="49578" y="20757"/>
                  </a:cubicBezTo>
                  <a:lnTo>
                    <a:pt x="49541" y="20757"/>
                  </a:lnTo>
                  <a:cubicBezTo>
                    <a:pt x="49209" y="20757"/>
                    <a:pt x="49209" y="21311"/>
                    <a:pt x="49541" y="21311"/>
                  </a:cubicBezTo>
                  <a:lnTo>
                    <a:pt x="49578" y="21311"/>
                  </a:lnTo>
                  <a:cubicBezTo>
                    <a:pt x="49874" y="21311"/>
                    <a:pt x="49911" y="20978"/>
                    <a:pt x="49763" y="20831"/>
                  </a:cubicBezTo>
                  <a:cubicBezTo>
                    <a:pt x="49874" y="20609"/>
                    <a:pt x="49948" y="20387"/>
                    <a:pt x="50022" y="20165"/>
                  </a:cubicBezTo>
                  <a:cubicBezTo>
                    <a:pt x="50059" y="19943"/>
                    <a:pt x="50059" y="19684"/>
                    <a:pt x="50059" y="19426"/>
                  </a:cubicBezTo>
                  <a:cubicBezTo>
                    <a:pt x="50022" y="19167"/>
                    <a:pt x="49911" y="18945"/>
                    <a:pt x="49800" y="18723"/>
                  </a:cubicBezTo>
                  <a:cubicBezTo>
                    <a:pt x="50170" y="18649"/>
                    <a:pt x="50503" y="18538"/>
                    <a:pt x="50798" y="18464"/>
                  </a:cubicBezTo>
                  <a:cubicBezTo>
                    <a:pt x="50798" y="18501"/>
                    <a:pt x="50798" y="18538"/>
                    <a:pt x="50835" y="18538"/>
                  </a:cubicBezTo>
                  <a:cubicBezTo>
                    <a:pt x="50872" y="18760"/>
                    <a:pt x="50872" y="18982"/>
                    <a:pt x="50909" y="19167"/>
                  </a:cubicBezTo>
                  <a:cubicBezTo>
                    <a:pt x="50909" y="19389"/>
                    <a:pt x="50983" y="19610"/>
                    <a:pt x="51020" y="19832"/>
                  </a:cubicBezTo>
                  <a:cubicBezTo>
                    <a:pt x="51094" y="20054"/>
                    <a:pt x="51131" y="20239"/>
                    <a:pt x="51242" y="20498"/>
                  </a:cubicBezTo>
                  <a:cubicBezTo>
                    <a:pt x="51215" y="20634"/>
                    <a:pt x="51367" y="20789"/>
                    <a:pt x="51523" y="20789"/>
                  </a:cubicBezTo>
                  <a:cubicBezTo>
                    <a:pt x="51579" y="20789"/>
                    <a:pt x="51636" y="20769"/>
                    <a:pt x="51686" y="20720"/>
                  </a:cubicBezTo>
                  <a:lnTo>
                    <a:pt x="51723" y="20683"/>
                  </a:lnTo>
                  <a:cubicBezTo>
                    <a:pt x="51907" y="20498"/>
                    <a:pt x="51760" y="20239"/>
                    <a:pt x="51575" y="20202"/>
                  </a:cubicBezTo>
                  <a:cubicBezTo>
                    <a:pt x="51649" y="20091"/>
                    <a:pt x="51686" y="19980"/>
                    <a:pt x="51723" y="19869"/>
                  </a:cubicBezTo>
                  <a:cubicBezTo>
                    <a:pt x="51760" y="19610"/>
                    <a:pt x="51796" y="19352"/>
                    <a:pt x="51760" y="19056"/>
                  </a:cubicBezTo>
                  <a:cubicBezTo>
                    <a:pt x="51723" y="18797"/>
                    <a:pt x="51649" y="18575"/>
                    <a:pt x="51538" y="18353"/>
                  </a:cubicBezTo>
                  <a:cubicBezTo>
                    <a:pt x="51870" y="18280"/>
                    <a:pt x="52203" y="18206"/>
                    <a:pt x="52499" y="18169"/>
                  </a:cubicBezTo>
                  <a:lnTo>
                    <a:pt x="52499" y="18280"/>
                  </a:lnTo>
                  <a:cubicBezTo>
                    <a:pt x="52499" y="18390"/>
                    <a:pt x="52499" y="18501"/>
                    <a:pt x="52536" y="18649"/>
                  </a:cubicBezTo>
                  <a:cubicBezTo>
                    <a:pt x="52536" y="18760"/>
                    <a:pt x="52536" y="18871"/>
                    <a:pt x="52536" y="18982"/>
                  </a:cubicBezTo>
                  <a:cubicBezTo>
                    <a:pt x="52536" y="19204"/>
                    <a:pt x="52573" y="19463"/>
                    <a:pt x="52610" y="19684"/>
                  </a:cubicBezTo>
                  <a:cubicBezTo>
                    <a:pt x="52647" y="19869"/>
                    <a:pt x="52721" y="20091"/>
                    <a:pt x="52758" y="20276"/>
                  </a:cubicBezTo>
                  <a:cubicBezTo>
                    <a:pt x="52573" y="20424"/>
                    <a:pt x="52610" y="20794"/>
                    <a:pt x="52906" y="20794"/>
                  </a:cubicBezTo>
                  <a:cubicBezTo>
                    <a:pt x="53201" y="20794"/>
                    <a:pt x="53238" y="20461"/>
                    <a:pt x="53053" y="20313"/>
                  </a:cubicBezTo>
                  <a:cubicBezTo>
                    <a:pt x="53201" y="20128"/>
                    <a:pt x="53275" y="19943"/>
                    <a:pt x="53349" y="19758"/>
                  </a:cubicBezTo>
                  <a:cubicBezTo>
                    <a:pt x="53423" y="19463"/>
                    <a:pt x="53460" y="19167"/>
                    <a:pt x="53386" y="18871"/>
                  </a:cubicBezTo>
                  <a:cubicBezTo>
                    <a:pt x="53386" y="18723"/>
                    <a:pt x="53349" y="18612"/>
                    <a:pt x="53275" y="18464"/>
                  </a:cubicBezTo>
                  <a:cubicBezTo>
                    <a:pt x="53238" y="18353"/>
                    <a:pt x="53201" y="18243"/>
                    <a:pt x="53127" y="18132"/>
                  </a:cubicBezTo>
                  <a:cubicBezTo>
                    <a:pt x="53386" y="18095"/>
                    <a:pt x="53608" y="18095"/>
                    <a:pt x="53756" y="18058"/>
                  </a:cubicBezTo>
                  <a:close/>
                  <a:moveTo>
                    <a:pt x="24082" y="1342"/>
                  </a:moveTo>
                  <a:cubicBezTo>
                    <a:pt x="24405" y="1342"/>
                    <a:pt x="24732" y="1394"/>
                    <a:pt x="25030" y="1532"/>
                  </a:cubicBezTo>
                  <a:lnTo>
                    <a:pt x="25215" y="1643"/>
                  </a:lnTo>
                  <a:lnTo>
                    <a:pt x="25399" y="1606"/>
                  </a:lnTo>
                  <a:cubicBezTo>
                    <a:pt x="26542" y="1475"/>
                    <a:pt x="27678" y="1411"/>
                    <a:pt x="28803" y="1411"/>
                  </a:cubicBezTo>
                  <a:cubicBezTo>
                    <a:pt x="39763" y="1411"/>
                    <a:pt x="49624" y="7472"/>
                    <a:pt x="53312" y="16727"/>
                  </a:cubicBezTo>
                  <a:cubicBezTo>
                    <a:pt x="53127" y="16727"/>
                    <a:pt x="52869" y="16764"/>
                    <a:pt x="52610" y="16801"/>
                  </a:cubicBezTo>
                  <a:cubicBezTo>
                    <a:pt x="52610" y="16616"/>
                    <a:pt x="52573" y="16431"/>
                    <a:pt x="52462" y="16283"/>
                  </a:cubicBezTo>
                  <a:cubicBezTo>
                    <a:pt x="52388" y="16135"/>
                    <a:pt x="52240" y="15987"/>
                    <a:pt x="52092" y="15839"/>
                  </a:cubicBezTo>
                  <a:cubicBezTo>
                    <a:pt x="52018" y="15803"/>
                    <a:pt x="51981" y="15766"/>
                    <a:pt x="51907" y="15729"/>
                  </a:cubicBezTo>
                  <a:cubicBezTo>
                    <a:pt x="51944" y="15544"/>
                    <a:pt x="51870" y="15359"/>
                    <a:pt x="51649" y="15359"/>
                  </a:cubicBezTo>
                  <a:cubicBezTo>
                    <a:pt x="51353" y="15359"/>
                    <a:pt x="51316" y="15766"/>
                    <a:pt x="51538" y="15876"/>
                  </a:cubicBezTo>
                  <a:cubicBezTo>
                    <a:pt x="51575" y="15987"/>
                    <a:pt x="51612" y="16098"/>
                    <a:pt x="51612" y="16172"/>
                  </a:cubicBezTo>
                  <a:cubicBezTo>
                    <a:pt x="51686" y="16357"/>
                    <a:pt x="51760" y="16505"/>
                    <a:pt x="51833" y="16653"/>
                  </a:cubicBezTo>
                  <a:cubicBezTo>
                    <a:pt x="51870" y="16727"/>
                    <a:pt x="51944" y="16801"/>
                    <a:pt x="51981" y="16875"/>
                  </a:cubicBezTo>
                  <a:cubicBezTo>
                    <a:pt x="51649" y="16912"/>
                    <a:pt x="51279" y="16986"/>
                    <a:pt x="50909" y="17060"/>
                  </a:cubicBezTo>
                  <a:cubicBezTo>
                    <a:pt x="50872" y="16875"/>
                    <a:pt x="50872" y="16653"/>
                    <a:pt x="50798" y="16468"/>
                  </a:cubicBezTo>
                  <a:cubicBezTo>
                    <a:pt x="50724" y="16246"/>
                    <a:pt x="50576" y="16061"/>
                    <a:pt x="50429" y="15913"/>
                  </a:cubicBezTo>
                  <a:cubicBezTo>
                    <a:pt x="50281" y="15803"/>
                    <a:pt x="50170" y="15692"/>
                    <a:pt x="49985" y="15618"/>
                  </a:cubicBezTo>
                  <a:lnTo>
                    <a:pt x="50022" y="15618"/>
                  </a:lnTo>
                  <a:cubicBezTo>
                    <a:pt x="50222" y="15417"/>
                    <a:pt x="50024" y="15128"/>
                    <a:pt x="49821" y="15128"/>
                  </a:cubicBezTo>
                  <a:cubicBezTo>
                    <a:pt x="49762" y="15128"/>
                    <a:pt x="49702" y="15153"/>
                    <a:pt x="49652" y="15211"/>
                  </a:cubicBezTo>
                  <a:lnTo>
                    <a:pt x="49615" y="15248"/>
                  </a:lnTo>
                  <a:cubicBezTo>
                    <a:pt x="49430" y="15433"/>
                    <a:pt x="49578" y="15692"/>
                    <a:pt x="49763" y="15729"/>
                  </a:cubicBezTo>
                  <a:cubicBezTo>
                    <a:pt x="49800" y="15803"/>
                    <a:pt x="49800" y="15876"/>
                    <a:pt x="49837" y="15950"/>
                  </a:cubicBezTo>
                  <a:cubicBezTo>
                    <a:pt x="49837" y="16061"/>
                    <a:pt x="49874" y="16172"/>
                    <a:pt x="49911" y="16246"/>
                  </a:cubicBezTo>
                  <a:cubicBezTo>
                    <a:pt x="49985" y="16431"/>
                    <a:pt x="50059" y="16616"/>
                    <a:pt x="50170" y="16801"/>
                  </a:cubicBezTo>
                  <a:cubicBezTo>
                    <a:pt x="50244" y="16912"/>
                    <a:pt x="50392" y="17023"/>
                    <a:pt x="50503" y="17133"/>
                  </a:cubicBezTo>
                  <a:cubicBezTo>
                    <a:pt x="50022" y="17244"/>
                    <a:pt x="49504" y="17392"/>
                    <a:pt x="48987" y="17540"/>
                  </a:cubicBezTo>
                  <a:cubicBezTo>
                    <a:pt x="48987" y="17540"/>
                    <a:pt x="48987" y="17503"/>
                    <a:pt x="48987" y="17503"/>
                  </a:cubicBezTo>
                  <a:cubicBezTo>
                    <a:pt x="48876" y="17281"/>
                    <a:pt x="48876" y="16986"/>
                    <a:pt x="48802" y="16727"/>
                  </a:cubicBezTo>
                  <a:cubicBezTo>
                    <a:pt x="48691" y="16505"/>
                    <a:pt x="48506" y="16283"/>
                    <a:pt x="48321" y="16135"/>
                  </a:cubicBezTo>
                  <a:cubicBezTo>
                    <a:pt x="48173" y="15987"/>
                    <a:pt x="47988" y="15876"/>
                    <a:pt x="47804" y="15803"/>
                  </a:cubicBezTo>
                  <a:cubicBezTo>
                    <a:pt x="47804" y="15655"/>
                    <a:pt x="47730" y="15470"/>
                    <a:pt x="47545" y="15470"/>
                  </a:cubicBezTo>
                  <a:cubicBezTo>
                    <a:pt x="47175" y="15470"/>
                    <a:pt x="47175" y="16024"/>
                    <a:pt x="47545" y="16024"/>
                  </a:cubicBezTo>
                  <a:lnTo>
                    <a:pt x="47619" y="16024"/>
                  </a:lnTo>
                  <a:cubicBezTo>
                    <a:pt x="47619" y="16098"/>
                    <a:pt x="47656" y="16135"/>
                    <a:pt x="47656" y="16209"/>
                  </a:cubicBezTo>
                  <a:cubicBezTo>
                    <a:pt x="47693" y="16320"/>
                    <a:pt x="47767" y="16431"/>
                    <a:pt x="47804" y="16542"/>
                  </a:cubicBezTo>
                  <a:cubicBezTo>
                    <a:pt x="47952" y="16727"/>
                    <a:pt x="48025" y="16949"/>
                    <a:pt x="48210" y="17096"/>
                  </a:cubicBezTo>
                  <a:cubicBezTo>
                    <a:pt x="48395" y="17281"/>
                    <a:pt x="48617" y="17392"/>
                    <a:pt x="48728" y="17614"/>
                  </a:cubicBezTo>
                  <a:cubicBezTo>
                    <a:pt x="48210" y="17762"/>
                    <a:pt x="47693" y="17947"/>
                    <a:pt x="47138" y="18169"/>
                  </a:cubicBezTo>
                  <a:cubicBezTo>
                    <a:pt x="47101" y="18058"/>
                    <a:pt x="47027" y="17947"/>
                    <a:pt x="47027" y="17799"/>
                  </a:cubicBezTo>
                  <a:cubicBezTo>
                    <a:pt x="46990" y="17651"/>
                    <a:pt x="46953" y="17503"/>
                    <a:pt x="46916" y="17355"/>
                  </a:cubicBezTo>
                  <a:cubicBezTo>
                    <a:pt x="46879" y="17207"/>
                    <a:pt x="46805" y="17096"/>
                    <a:pt x="46731" y="16949"/>
                  </a:cubicBezTo>
                  <a:cubicBezTo>
                    <a:pt x="46658" y="16838"/>
                    <a:pt x="46547" y="16764"/>
                    <a:pt x="46436" y="16653"/>
                  </a:cubicBezTo>
                  <a:cubicBezTo>
                    <a:pt x="46251" y="16505"/>
                    <a:pt x="46029" y="16431"/>
                    <a:pt x="45807" y="16357"/>
                  </a:cubicBezTo>
                  <a:lnTo>
                    <a:pt x="45844" y="16357"/>
                  </a:lnTo>
                  <a:cubicBezTo>
                    <a:pt x="45918" y="16209"/>
                    <a:pt x="45881" y="16024"/>
                    <a:pt x="45733" y="15950"/>
                  </a:cubicBezTo>
                  <a:cubicBezTo>
                    <a:pt x="45702" y="15930"/>
                    <a:pt x="45668" y="15921"/>
                    <a:pt x="45633" y="15921"/>
                  </a:cubicBezTo>
                  <a:cubicBezTo>
                    <a:pt x="45543" y="15921"/>
                    <a:pt x="45444" y="15981"/>
                    <a:pt x="45364" y="16061"/>
                  </a:cubicBezTo>
                  <a:cubicBezTo>
                    <a:pt x="45364" y="16098"/>
                    <a:pt x="45327" y="16135"/>
                    <a:pt x="45290" y="16172"/>
                  </a:cubicBezTo>
                  <a:cubicBezTo>
                    <a:pt x="45216" y="16283"/>
                    <a:pt x="45290" y="16468"/>
                    <a:pt x="45401" y="16542"/>
                  </a:cubicBezTo>
                  <a:cubicBezTo>
                    <a:pt x="45438" y="16560"/>
                    <a:pt x="45474" y="16570"/>
                    <a:pt x="45511" y="16570"/>
                  </a:cubicBezTo>
                  <a:cubicBezTo>
                    <a:pt x="45548" y="16570"/>
                    <a:pt x="45585" y="16560"/>
                    <a:pt x="45622" y="16542"/>
                  </a:cubicBezTo>
                  <a:cubicBezTo>
                    <a:pt x="45733" y="16764"/>
                    <a:pt x="45844" y="16949"/>
                    <a:pt x="45955" y="17133"/>
                  </a:cubicBezTo>
                  <a:cubicBezTo>
                    <a:pt x="46066" y="17318"/>
                    <a:pt x="46214" y="17503"/>
                    <a:pt x="46436" y="17688"/>
                  </a:cubicBezTo>
                  <a:cubicBezTo>
                    <a:pt x="46658" y="17836"/>
                    <a:pt x="46842" y="18021"/>
                    <a:pt x="46916" y="18280"/>
                  </a:cubicBezTo>
                  <a:cubicBezTo>
                    <a:pt x="46288" y="18501"/>
                    <a:pt x="45659" y="18797"/>
                    <a:pt x="44994" y="19130"/>
                  </a:cubicBezTo>
                  <a:cubicBezTo>
                    <a:pt x="44957" y="19093"/>
                    <a:pt x="44957" y="19056"/>
                    <a:pt x="44920" y="19019"/>
                  </a:cubicBezTo>
                  <a:cubicBezTo>
                    <a:pt x="44809" y="18797"/>
                    <a:pt x="44772" y="18464"/>
                    <a:pt x="44661" y="18206"/>
                  </a:cubicBezTo>
                  <a:cubicBezTo>
                    <a:pt x="44550" y="17910"/>
                    <a:pt x="44328" y="17725"/>
                    <a:pt x="44070" y="17540"/>
                  </a:cubicBezTo>
                  <a:cubicBezTo>
                    <a:pt x="43922" y="17429"/>
                    <a:pt x="43737" y="17355"/>
                    <a:pt x="43552" y="17318"/>
                  </a:cubicBezTo>
                  <a:cubicBezTo>
                    <a:pt x="43626" y="17133"/>
                    <a:pt x="43552" y="16912"/>
                    <a:pt x="43330" y="16912"/>
                  </a:cubicBezTo>
                  <a:lnTo>
                    <a:pt x="43293" y="16912"/>
                  </a:lnTo>
                  <a:cubicBezTo>
                    <a:pt x="42960" y="16912"/>
                    <a:pt x="42924" y="17429"/>
                    <a:pt x="43256" y="17466"/>
                  </a:cubicBezTo>
                  <a:cubicBezTo>
                    <a:pt x="43367" y="17688"/>
                    <a:pt x="43515" y="17836"/>
                    <a:pt x="43626" y="18021"/>
                  </a:cubicBezTo>
                  <a:cubicBezTo>
                    <a:pt x="43774" y="18206"/>
                    <a:pt x="43922" y="18427"/>
                    <a:pt x="44107" y="18575"/>
                  </a:cubicBezTo>
                  <a:cubicBezTo>
                    <a:pt x="44328" y="18760"/>
                    <a:pt x="44587" y="18908"/>
                    <a:pt x="44698" y="19130"/>
                  </a:cubicBezTo>
                  <a:cubicBezTo>
                    <a:pt x="44735" y="19167"/>
                    <a:pt x="44735" y="19204"/>
                    <a:pt x="44772" y="19278"/>
                  </a:cubicBezTo>
                  <a:cubicBezTo>
                    <a:pt x="44144" y="19574"/>
                    <a:pt x="43515" y="19943"/>
                    <a:pt x="42850" y="20387"/>
                  </a:cubicBezTo>
                  <a:cubicBezTo>
                    <a:pt x="42850" y="20350"/>
                    <a:pt x="42813" y="20313"/>
                    <a:pt x="42776" y="20313"/>
                  </a:cubicBezTo>
                  <a:cubicBezTo>
                    <a:pt x="42665" y="20202"/>
                    <a:pt x="42591" y="20091"/>
                    <a:pt x="42517" y="19943"/>
                  </a:cubicBezTo>
                  <a:cubicBezTo>
                    <a:pt x="42406" y="19795"/>
                    <a:pt x="42369" y="19647"/>
                    <a:pt x="42295" y="19500"/>
                  </a:cubicBezTo>
                  <a:cubicBezTo>
                    <a:pt x="42221" y="19352"/>
                    <a:pt x="42110" y="19241"/>
                    <a:pt x="41999" y="19130"/>
                  </a:cubicBezTo>
                  <a:cubicBezTo>
                    <a:pt x="41888" y="19019"/>
                    <a:pt x="41777" y="18908"/>
                    <a:pt x="41630" y="18834"/>
                  </a:cubicBezTo>
                  <a:cubicBezTo>
                    <a:pt x="41408" y="18686"/>
                    <a:pt x="41186" y="18575"/>
                    <a:pt x="40890" y="18538"/>
                  </a:cubicBezTo>
                  <a:cubicBezTo>
                    <a:pt x="40971" y="18376"/>
                    <a:pt x="40816" y="18195"/>
                    <a:pt x="40640" y="18195"/>
                  </a:cubicBezTo>
                  <a:cubicBezTo>
                    <a:pt x="40574" y="18195"/>
                    <a:pt x="40506" y="18220"/>
                    <a:pt x="40446" y="18280"/>
                  </a:cubicBezTo>
                  <a:lnTo>
                    <a:pt x="40409" y="18280"/>
                  </a:lnTo>
                  <a:cubicBezTo>
                    <a:pt x="40226" y="18494"/>
                    <a:pt x="40423" y="18760"/>
                    <a:pt x="40622" y="18760"/>
                  </a:cubicBezTo>
                  <a:cubicBezTo>
                    <a:pt x="40663" y="18760"/>
                    <a:pt x="40704" y="18748"/>
                    <a:pt x="40742" y="18723"/>
                  </a:cubicBezTo>
                  <a:cubicBezTo>
                    <a:pt x="40890" y="18982"/>
                    <a:pt x="41038" y="19167"/>
                    <a:pt x="41223" y="19352"/>
                  </a:cubicBezTo>
                  <a:cubicBezTo>
                    <a:pt x="41297" y="19463"/>
                    <a:pt x="41408" y="19574"/>
                    <a:pt x="41519" y="19647"/>
                  </a:cubicBezTo>
                  <a:cubicBezTo>
                    <a:pt x="41630" y="19758"/>
                    <a:pt x="41740" y="19832"/>
                    <a:pt x="41888" y="19906"/>
                  </a:cubicBezTo>
                  <a:cubicBezTo>
                    <a:pt x="42036" y="19980"/>
                    <a:pt x="42147" y="20054"/>
                    <a:pt x="42295" y="20128"/>
                  </a:cubicBezTo>
                  <a:cubicBezTo>
                    <a:pt x="42406" y="20239"/>
                    <a:pt x="42480" y="20350"/>
                    <a:pt x="42591" y="20461"/>
                  </a:cubicBezTo>
                  <a:cubicBezTo>
                    <a:pt x="42591" y="20498"/>
                    <a:pt x="42591" y="20498"/>
                    <a:pt x="42628" y="20535"/>
                  </a:cubicBezTo>
                  <a:cubicBezTo>
                    <a:pt x="41999" y="20941"/>
                    <a:pt x="41371" y="21385"/>
                    <a:pt x="40742" y="21903"/>
                  </a:cubicBezTo>
                  <a:cubicBezTo>
                    <a:pt x="40594" y="21755"/>
                    <a:pt x="40446" y="21496"/>
                    <a:pt x="40299" y="21311"/>
                  </a:cubicBezTo>
                  <a:cubicBezTo>
                    <a:pt x="40151" y="21126"/>
                    <a:pt x="39929" y="21052"/>
                    <a:pt x="39707" y="20941"/>
                  </a:cubicBezTo>
                  <a:cubicBezTo>
                    <a:pt x="39559" y="20904"/>
                    <a:pt x="39411" y="20831"/>
                    <a:pt x="39226" y="20831"/>
                  </a:cubicBezTo>
                  <a:cubicBezTo>
                    <a:pt x="39300" y="20683"/>
                    <a:pt x="39226" y="20424"/>
                    <a:pt x="39005" y="20424"/>
                  </a:cubicBezTo>
                  <a:lnTo>
                    <a:pt x="38968" y="20424"/>
                  </a:lnTo>
                  <a:cubicBezTo>
                    <a:pt x="38635" y="20424"/>
                    <a:pt x="38635" y="20904"/>
                    <a:pt x="38931" y="20941"/>
                  </a:cubicBezTo>
                  <a:cubicBezTo>
                    <a:pt x="39042" y="21163"/>
                    <a:pt x="39189" y="21348"/>
                    <a:pt x="39337" y="21496"/>
                  </a:cubicBezTo>
                  <a:cubicBezTo>
                    <a:pt x="39522" y="21644"/>
                    <a:pt x="39707" y="21792"/>
                    <a:pt x="39929" y="21903"/>
                  </a:cubicBezTo>
                  <a:cubicBezTo>
                    <a:pt x="40114" y="21977"/>
                    <a:pt x="40336" y="22014"/>
                    <a:pt x="40520" y="22088"/>
                  </a:cubicBezTo>
                  <a:cubicBezTo>
                    <a:pt x="39892" y="22605"/>
                    <a:pt x="39263" y="23197"/>
                    <a:pt x="38598" y="23825"/>
                  </a:cubicBezTo>
                  <a:cubicBezTo>
                    <a:pt x="38524" y="23751"/>
                    <a:pt x="38413" y="23714"/>
                    <a:pt x="38339" y="23677"/>
                  </a:cubicBezTo>
                  <a:cubicBezTo>
                    <a:pt x="38117" y="23529"/>
                    <a:pt x="37932" y="23308"/>
                    <a:pt x="37674" y="23123"/>
                  </a:cubicBezTo>
                  <a:cubicBezTo>
                    <a:pt x="37452" y="22938"/>
                    <a:pt x="37193" y="22864"/>
                    <a:pt x="36934" y="22790"/>
                  </a:cubicBezTo>
                  <a:cubicBezTo>
                    <a:pt x="36823" y="22771"/>
                    <a:pt x="36712" y="22762"/>
                    <a:pt x="36602" y="22762"/>
                  </a:cubicBezTo>
                  <a:cubicBezTo>
                    <a:pt x="36491" y="22762"/>
                    <a:pt x="36380" y="22771"/>
                    <a:pt x="36269" y="22790"/>
                  </a:cubicBezTo>
                  <a:cubicBezTo>
                    <a:pt x="36269" y="22642"/>
                    <a:pt x="36158" y="22494"/>
                    <a:pt x="35973" y="22494"/>
                  </a:cubicBezTo>
                  <a:cubicBezTo>
                    <a:pt x="35640" y="22494"/>
                    <a:pt x="35640" y="23049"/>
                    <a:pt x="35973" y="23049"/>
                  </a:cubicBezTo>
                  <a:cubicBezTo>
                    <a:pt x="36047" y="23049"/>
                    <a:pt x="36084" y="23049"/>
                    <a:pt x="36121" y="23012"/>
                  </a:cubicBezTo>
                  <a:cubicBezTo>
                    <a:pt x="36195" y="23086"/>
                    <a:pt x="36269" y="23160"/>
                    <a:pt x="36343" y="23197"/>
                  </a:cubicBezTo>
                  <a:cubicBezTo>
                    <a:pt x="36454" y="23271"/>
                    <a:pt x="36565" y="23345"/>
                    <a:pt x="36675" y="23418"/>
                  </a:cubicBezTo>
                  <a:cubicBezTo>
                    <a:pt x="36934" y="23566"/>
                    <a:pt x="37156" y="23677"/>
                    <a:pt x="37415" y="23714"/>
                  </a:cubicBezTo>
                  <a:cubicBezTo>
                    <a:pt x="37711" y="23751"/>
                    <a:pt x="38006" y="23751"/>
                    <a:pt x="38228" y="23899"/>
                  </a:cubicBezTo>
                  <a:cubicBezTo>
                    <a:pt x="38302" y="23936"/>
                    <a:pt x="38339" y="23973"/>
                    <a:pt x="38413" y="24010"/>
                  </a:cubicBezTo>
                  <a:cubicBezTo>
                    <a:pt x="37637" y="24786"/>
                    <a:pt x="36897" y="25600"/>
                    <a:pt x="36158" y="26561"/>
                  </a:cubicBezTo>
                  <a:cubicBezTo>
                    <a:pt x="36158" y="26524"/>
                    <a:pt x="36121" y="26524"/>
                    <a:pt x="36121" y="26524"/>
                  </a:cubicBezTo>
                  <a:cubicBezTo>
                    <a:pt x="35899" y="26450"/>
                    <a:pt x="35751" y="26191"/>
                    <a:pt x="35640" y="26006"/>
                  </a:cubicBezTo>
                  <a:cubicBezTo>
                    <a:pt x="35492" y="25822"/>
                    <a:pt x="35308" y="25711"/>
                    <a:pt x="35123" y="25563"/>
                  </a:cubicBezTo>
                  <a:cubicBezTo>
                    <a:pt x="34975" y="25489"/>
                    <a:pt x="34827" y="25415"/>
                    <a:pt x="34679" y="25341"/>
                  </a:cubicBezTo>
                  <a:lnTo>
                    <a:pt x="34716" y="25341"/>
                  </a:lnTo>
                  <a:cubicBezTo>
                    <a:pt x="35019" y="25240"/>
                    <a:pt x="34924" y="24772"/>
                    <a:pt x="34653" y="24772"/>
                  </a:cubicBezTo>
                  <a:cubicBezTo>
                    <a:pt x="34627" y="24772"/>
                    <a:pt x="34598" y="24776"/>
                    <a:pt x="34568" y="24786"/>
                  </a:cubicBezTo>
                  <a:cubicBezTo>
                    <a:pt x="34531" y="24823"/>
                    <a:pt x="34494" y="24823"/>
                    <a:pt x="34494" y="24823"/>
                  </a:cubicBezTo>
                  <a:cubicBezTo>
                    <a:pt x="34272" y="24897"/>
                    <a:pt x="34235" y="25156"/>
                    <a:pt x="34346" y="25304"/>
                  </a:cubicBezTo>
                  <a:cubicBezTo>
                    <a:pt x="34383" y="25600"/>
                    <a:pt x="34494" y="25859"/>
                    <a:pt x="34642" y="26043"/>
                  </a:cubicBezTo>
                  <a:cubicBezTo>
                    <a:pt x="34790" y="26265"/>
                    <a:pt x="35012" y="26450"/>
                    <a:pt x="35271" y="26524"/>
                  </a:cubicBezTo>
                  <a:cubicBezTo>
                    <a:pt x="35529" y="26598"/>
                    <a:pt x="35788" y="26635"/>
                    <a:pt x="36010" y="26746"/>
                  </a:cubicBezTo>
                  <a:cubicBezTo>
                    <a:pt x="35788" y="27005"/>
                    <a:pt x="35603" y="27300"/>
                    <a:pt x="35381" y="27559"/>
                  </a:cubicBezTo>
                  <a:cubicBezTo>
                    <a:pt x="35012" y="28077"/>
                    <a:pt x="34679" y="28557"/>
                    <a:pt x="34346" y="29038"/>
                  </a:cubicBezTo>
                  <a:cubicBezTo>
                    <a:pt x="34161" y="29001"/>
                    <a:pt x="33940" y="28853"/>
                    <a:pt x="33792" y="28705"/>
                  </a:cubicBezTo>
                  <a:cubicBezTo>
                    <a:pt x="33607" y="28520"/>
                    <a:pt x="33385" y="28446"/>
                    <a:pt x="33163" y="28373"/>
                  </a:cubicBezTo>
                  <a:cubicBezTo>
                    <a:pt x="33052" y="28299"/>
                    <a:pt x="32941" y="28262"/>
                    <a:pt x="32794" y="28225"/>
                  </a:cubicBezTo>
                  <a:cubicBezTo>
                    <a:pt x="32720" y="28188"/>
                    <a:pt x="32609" y="28151"/>
                    <a:pt x="32535" y="28151"/>
                  </a:cubicBezTo>
                  <a:cubicBezTo>
                    <a:pt x="32535" y="28096"/>
                    <a:pt x="32555" y="28040"/>
                    <a:pt x="32550" y="27985"/>
                  </a:cubicBezTo>
                  <a:lnTo>
                    <a:pt x="32550" y="27985"/>
                  </a:lnTo>
                  <a:cubicBezTo>
                    <a:pt x="32638" y="27873"/>
                    <a:pt x="32566" y="27703"/>
                    <a:pt x="32461" y="27633"/>
                  </a:cubicBezTo>
                  <a:cubicBezTo>
                    <a:pt x="32419" y="27612"/>
                    <a:pt x="32378" y="27603"/>
                    <a:pt x="32339" y="27603"/>
                  </a:cubicBezTo>
                  <a:cubicBezTo>
                    <a:pt x="32236" y="27603"/>
                    <a:pt x="32144" y="27664"/>
                    <a:pt x="32091" y="27744"/>
                  </a:cubicBezTo>
                  <a:cubicBezTo>
                    <a:pt x="32017" y="27855"/>
                    <a:pt x="32017" y="27966"/>
                    <a:pt x="32017" y="28077"/>
                  </a:cubicBezTo>
                  <a:cubicBezTo>
                    <a:pt x="32048" y="28199"/>
                    <a:pt x="32180" y="28271"/>
                    <a:pt x="32287" y="28271"/>
                  </a:cubicBezTo>
                  <a:cubicBezTo>
                    <a:pt x="32310" y="28271"/>
                    <a:pt x="32331" y="28268"/>
                    <a:pt x="32350" y="28262"/>
                  </a:cubicBezTo>
                  <a:lnTo>
                    <a:pt x="32387" y="28262"/>
                  </a:lnTo>
                  <a:cubicBezTo>
                    <a:pt x="32461" y="28520"/>
                    <a:pt x="32609" y="28742"/>
                    <a:pt x="32794" y="28890"/>
                  </a:cubicBezTo>
                  <a:cubicBezTo>
                    <a:pt x="33015" y="29112"/>
                    <a:pt x="33274" y="29260"/>
                    <a:pt x="33570" y="29297"/>
                  </a:cubicBezTo>
                  <a:cubicBezTo>
                    <a:pt x="33718" y="29297"/>
                    <a:pt x="33849" y="29280"/>
                    <a:pt x="33986" y="29280"/>
                  </a:cubicBezTo>
                  <a:cubicBezTo>
                    <a:pt x="34055" y="29280"/>
                    <a:pt x="34124" y="29285"/>
                    <a:pt x="34198" y="29297"/>
                  </a:cubicBezTo>
                  <a:cubicBezTo>
                    <a:pt x="33607" y="30147"/>
                    <a:pt x="33089" y="31034"/>
                    <a:pt x="32609" y="31922"/>
                  </a:cubicBezTo>
                  <a:cubicBezTo>
                    <a:pt x="32572" y="31922"/>
                    <a:pt x="32498" y="31922"/>
                    <a:pt x="32461" y="31959"/>
                  </a:cubicBezTo>
                  <a:cubicBezTo>
                    <a:pt x="32415" y="31965"/>
                    <a:pt x="32368" y="31968"/>
                    <a:pt x="32320" y="31968"/>
                  </a:cubicBezTo>
                  <a:cubicBezTo>
                    <a:pt x="32098" y="31968"/>
                    <a:pt x="31860" y="31902"/>
                    <a:pt x="31647" y="31811"/>
                  </a:cubicBezTo>
                  <a:cubicBezTo>
                    <a:pt x="31389" y="31700"/>
                    <a:pt x="31167" y="31737"/>
                    <a:pt x="30908" y="31700"/>
                  </a:cubicBezTo>
                  <a:lnTo>
                    <a:pt x="30353" y="31663"/>
                  </a:lnTo>
                  <a:cubicBezTo>
                    <a:pt x="30390" y="31515"/>
                    <a:pt x="30280" y="31293"/>
                    <a:pt x="30095" y="31293"/>
                  </a:cubicBezTo>
                  <a:cubicBezTo>
                    <a:pt x="29725" y="31293"/>
                    <a:pt x="29725" y="31848"/>
                    <a:pt x="30095" y="31848"/>
                  </a:cubicBezTo>
                  <a:lnTo>
                    <a:pt x="30132" y="31848"/>
                  </a:lnTo>
                  <a:cubicBezTo>
                    <a:pt x="30280" y="32070"/>
                    <a:pt x="30501" y="32254"/>
                    <a:pt x="30760" y="32328"/>
                  </a:cubicBezTo>
                  <a:cubicBezTo>
                    <a:pt x="30933" y="32427"/>
                    <a:pt x="31138" y="32476"/>
                    <a:pt x="31343" y="32476"/>
                  </a:cubicBezTo>
                  <a:cubicBezTo>
                    <a:pt x="31446" y="32476"/>
                    <a:pt x="31549" y="32464"/>
                    <a:pt x="31647" y="32439"/>
                  </a:cubicBezTo>
                  <a:cubicBezTo>
                    <a:pt x="31943" y="32365"/>
                    <a:pt x="32165" y="32218"/>
                    <a:pt x="32461" y="32218"/>
                  </a:cubicBezTo>
                  <a:cubicBezTo>
                    <a:pt x="32017" y="33031"/>
                    <a:pt x="31610" y="33844"/>
                    <a:pt x="31241" y="34658"/>
                  </a:cubicBezTo>
                  <a:lnTo>
                    <a:pt x="31056" y="34658"/>
                  </a:lnTo>
                  <a:cubicBezTo>
                    <a:pt x="30797" y="34621"/>
                    <a:pt x="30575" y="34473"/>
                    <a:pt x="30353" y="34325"/>
                  </a:cubicBezTo>
                  <a:cubicBezTo>
                    <a:pt x="30132" y="34177"/>
                    <a:pt x="29873" y="34103"/>
                    <a:pt x="29614" y="34066"/>
                  </a:cubicBezTo>
                  <a:cubicBezTo>
                    <a:pt x="29466" y="34029"/>
                    <a:pt x="29281" y="33992"/>
                    <a:pt x="29096" y="33992"/>
                  </a:cubicBezTo>
                  <a:cubicBezTo>
                    <a:pt x="29133" y="33807"/>
                    <a:pt x="29059" y="33622"/>
                    <a:pt x="28838" y="33622"/>
                  </a:cubicBezTo>
                  <a:cubicBezTo>
                    <a:pt x="28505" y="33622"/>
                    <a:pt x="28505" y="34177"/>
                    <a:pt x="28838" y="34177"/>
                  </a:cubicBezTo>
                  <a:cubicBezTo>
                    <a:pt x="28986" y="34399"/>
                    <a:pt x="29170" y="34547"/>
                    <a:pt x="29355" y="34658"/>
                  </a:cubicBezTo>
                  <a:cubicBezTo>
                    <a:pt x="29614" y="34805"/>
                    <a:pt x="29873" y="34916"/>
                    <a:pt x="30169" y="34916"/>
                  </a:cubicBezTo>
                  <a:cubicBezTo>
                    <a:pt x="30366" y="34916"/>
                    <a:pt x="30563" y="34884"/>
                    <a:pt x="30760" y="34884"/>
                  </a:cubicBezTo>
                  <a:cubicBezTo>
                    <a:pt x="30859" y="34884"/>
                    <a:pt x="30957" y="34892"/>
                    <a:pt x="31056" y="34916"/>
                  </a:cubicBezTo>
                  <a:lnTo>
                    <a:pt x="31130" y="34916"/>
                  </a:lnTo>
                  <a:cubicBezTo>
                    <a:pt x="30760" y="35804"/>
                    <a:pt x="30427" y="36654"/>
                    <a:pt x="30169" y="37541"/>
                  </a:cubicBezTo>
                  <a:lnTo>
                    <a:pt x="30021" y="37541"/>
                  </a:lnTo>
                  <a:cubicBezTo>
                    <a:pt x="29762" y="37541"/>
                    <a:pt x="29540" y="37393"/>
                    <a:pt x="29318" y="37283"/>
                  </a:cubicBezTo>
                  <a:cubicBezTo>
                    <a:pt x="29059" y="37209"/>
                    <a:pt x="28838" y="37172"/>
                    <a:pt x="28616" y="37135"/>
                  </a:cubicBezTo>
                  <a:cubicBezTo>
                    <a:pt x="28431" y="37135"/>
                    <a:pt x="28283" y="37098"/>
                    <a:pt x="28098" y="37098"/>
                  </a:cubicBezTo>
                  <a:cubicBezTo>
                    <a:pt x="28125" y="36913"/>
                    <a:pt x="27982" y="36748"/>
                    <a:pt x="27831" y="36748"/>
                  </a:cubicBezTo>
                  <a:cubicBezTo>
                    <a:pt x="27770" y="36748"/>
                    <a:pt x="27708" y="36775"/>
                    <a:pt x="27655" y="36839"/>
                  </a:cubicBezTo>
                  <a:lnTo>
                    <a:pt x="27618" y="36876"/>
                  </a:lnTo>
                  <a:cubicBezTo>
                    <a:pt x="27420" y="37074"/>
                    <a:pt x="27605" y="37331"/>
                    <a:pt x="27831" y="37331"/>
                  </a:cubicBezTo>
                  <a:cubicBezTo>
                    <a:pt x="27858" y="37331"/>
                    <a:pt x="27886" y="37327"/>
                    <a:pt x="27913" y="37319"/>
                  </a:cubicBezTo>
                  <a:cubicBezTo>
                    <a:pt x="27950" y="37393"/>
                    <a:pt x="27987" y="37430"/>
                    <a:pt x="28061" y="37504"/>
                  </a:cubicBezTo>
                  <a:cubicBezTo>
                    <a:pt x="28172" y="37615"/>
                    <a:pt x="28283" y="37689"/>
                    <a:pt x="28394" y="37763"/>
                  </a:cubicBezTo>
                  <a:cubicBezTo>
                    <a:pt x="28618" y="37859"/>
                    <a:pt x="28870" y="37955"/>
                    <a:pt x="29102" y="37955"/>
                  </a:cubicBezTo>
                  <a:cubicBezTo>
                    <a:pt x="29137" y="37955"/>
                    <a:pt x="29173" y="37953"/>
                    <a:pt x="29207" y="37948"/>
                  </a:cubicBezTo>
                  <a:cubicBezTo>
                    <a:pt x="29503" y="37911"/>
                    <a:pt x="29799" y="37800"/>
                    <a:pt x="30058" y="37763"/>
                  </a:cubicBezTo>
                  <a:lnTo>
                    <a:pt x="30095" y="37763"/>
                  </a:lnTo>
                  <a:cubicBezTo>
                    <a:pt x="29799" y="38650"/>
                    <a:pt x="29614" y="39501"/>
                    <a:pt x="29429" y="40351"/>
                  </a:cubicBezTo>
                  <a:cubicBezTo>
                    <a:pt x="29355" y="40351"/>
                    <a:pt x="29281" y="40388"/>
                    <a:pt x="29207" y="40388"/>
                  </a:cubicBezTo>
                  <a:cubicBezTo>
                    <a:pt x="29170" y="40395"/>
                    <a:pt x="29132" y="40398"/>
                    <a:pt x="29092" y="40398"/>
                  </a:cubicBezTo>
                  <a:cubicBezTo>
                    <a:pt x="28934" y="40398"/>
                    <a:pt x="28756" y="40351"/>
                    <a:pt x="28579" y="40351"/>
                  </a:cubicBezTo>
                  <a:cubicBezTo>
                    <a:pt x="28357" y="40314"/>
                    <a:pt x="28172" y="40314"/>
                    <a:pt x="27950" y="40314"/>
                  </a:cubicBezTo>
                  <a:lnTo>
                    <a:pt x="27618" y="40314"/>
                  </a:lnTo>
                  <a:cubicBezTo>
                    <a:pt x="27655" y="40166"/>
                    <a:pt x="27544" y="40018"/>
                    <a:pt x="27359" y="40018"/>
                  </a:cubicBezTo>
                  <a:cubicBezTo>
                    <a:pt x="27026" y="40018"/>
                    <a:pt x="27026" y="40573"/>
                    <a:pt x="27359" y="40573"/>
                  </a:cubicBezTo>
                  <a:cubicBezTo>
                    <a:pt x="27396" y="40573"/>
                    <a:pt x="27433" y="40536"/>
                    <a:pt x="27470" y="40536"/>
                  </a:cubicBezTo>
                  <a:cubicBezTo>
                    <a:pt x="27618" y="40610"/>
                    <a:pt x="27729" y="40684"/>
                    <a:pt x="27876" y="40721"/>
                  </a:cubicBezTo>
                  <a:cubicBezTo>
                    <a:pt x="28039" y="40775"/>
                    <a:pt x="28221" y="40809"/>
                    <a:pt x="28394" y="40809"/>
                  </a:cubicBezTo>
                  <a:cubicBezTo>
                    <a:pt x="28457" y="40809"/>
                    <a:pt x="28519" y="40805"/>
                    <a:pt x="28579" y="40795"/>
                  </a:cubicBezTo>
                  <a:cubicBezTo>
                    <a:pt x="28838" y="40758"/>
                    <a:pt x="29059" y="40647"/>
                    <a:pt x="29281" y="40573"/>
                  </a:cubicBezTo>
                  <a:cubicBezTo>
                    <a:pt x="29318" y="40573"/>
                    <a:pt x="29355" y="40536"/>
                    <a:pt x="29392" y="40536"/>
                  </a:cubicBezTo>
                  <a:cubicBezTo>
                    <a:pt x="29244" y="41349"/>
                    <a:pt x="29133" y="42126"/>
                    <a:pt x="29096" y="42902"/>
                  </a:cubicBezTo>
                  <a:cubicBezTo>
                    <a:pt x="28986" y="42939"/>
                    <a:pt x="28875" y="42976"/>
                    <a:pt x="28764" y="43013"/>
                  </a:cubicBezTo>
                  <a:cubicBezTo>
                    <a:pt x="28690" y="43025"/>
                    <a:pt x="28608" y="43029"/>
                    <a:pt x="28523" y="43029"/>
                  </a:cubicBezTo>
                  <a:cubicBezTo>
                    <a:pt x="28353" y="43029"/>
                    <a:pt x="28172" y="43013"/>
                    <a:pt x="28024" y="43013"/>
                  </a:cubicBezTo>
                  <a:cubicBezTo>
                    <a:pt x="27766" y="43013"/>
                    <a:pt x="27507" y="43050"/>
                    <a:pt x="27285" y="43087"/>
                  </a:cubicBezTo>
                  <a:cubicBezTo>
                    <a:pt x="27174" y="43087"/>
                    <a:pt x="27063" y="43087"/>
                    <a:pt x="26952" y="43124"/>
                  </a:cubicBezTo>
                  <a:cubicBezTo>
                    <a:pt x="26915" y="43013"/>
                    <a:pt x="26841" y="42939"/>
                    <a:pt x="26730" y="42939"/>
                  </a:cubicBezTo>
                  <a:cubicBezTo>
                    <a:pt x="26361" y="42939"/>
                    <a:pt x="26361" y="43494"/>
                    <a:pt x="26730" y="43494"/>
                  </a:cubicBezTo>
                  <a:cubicBezTo>
                    <a:pt x="26804" y="43494"/>
                    <a:pt x="26841" y="43457"/>
                    <a:pt x="26915" y="43420"/>
                  </a:cubicBezTo>
                  <a:cubicBezTo>
                    <a:pt x="27026" y="43457"/>
                    <a:pt x="27137" y="43494"/>
                    <a:pt x="27248" y="43494"/>
                  </a:cubicBezTo>
                  <a:cubicBezTo>
                    <a:pt x="27370" y="43509"/>
                    <a:pt x="27487" y="43518"/>
                    <a:pt x="27599" y="43518"/>
                  </a:cubicBezTo>
                  <a:cubicBezTo>
                    <a:pt x="27758" y="43518"/>
                    <a:pt x="27910" y="43500"/>
                    <a:pt x="28061" y="43457"/>
                  </a:cubicBezTo>
                  <a:cubicBezTo>
                    <a:pt x="28320" y="43420"/>
                    <a:pt x="28579" y="43272"/>
                    <a:pt x="28838" y="43161"/>
                  </a:cubicBezTo>
                  <a:cubicBezTo>
                    <a:pt x="28912" y="43161"/>
                    <a:pt x="28986" y="43124"/>
                    <a:pt x="29096" y="43087"/>
                  </a:cubicBezTo>
                  <a:lnTo>
                    <a:pt x="29096" y="43087"/>
                  </a:lnTo>
                  <a:cubicBezTo>
                    <a:pt x="29023" y="43937"/>
                    <a:pt x="29059" y="44788"/>
                    <a:pt x="29133" y="45601"/>
                  </a:cubicBezTo>
                  <a:cubicBezTo>
                    <a:pt x="29023" y="45638"/>
                    <a:pt x="28949" y="45712"/>
                    <a:pt x="28838" y="45749"/>
                  </a:cubicBezTo>
                  <a:cubicBezTo>
                    <a:pt x="28686" y="45792"/>
                    <a:pt x="28534" y="45810"/>
                    <a:pt x="28375" y="45810"/>
                  </a:cubicBezTo>
                  <a:cubicBezTo>
                    <a:pt x="28263" y="45810"/>
                    <a:pt x="28147" y="45801"/>
                    <a:pt x="28024" y="45786"/>
                  </a:cubicBezTo>
                  <a:cubicBezTo>
                    <a:pt x="27766" y="45786"/>
                    <a:pt x="27544" y="45823"/>
                    <a:pt x="27285" y="45823"/>
                  </a:cubicBezTo>
                  <a:cubicBezTo>
                    <a:pt x="27137" y="45860"/>
                    <a:pt x="26989" y="45860"/>
                    <a:pt x="26841" y="45860"/>
                  </a:cubicBezTo>
                  <a:cubicBezTo>
                    <a:pt x="26804" y="45860"/>
                    <a:pt x="26767" y="45823"/>
                    <a:pt x="26693" y="45823"/>
                  </a:cubicBezTo>
                  <a:cubicBezTo>
                    <a:pt x="26582" y="45823"/>
                    <a:pt x="26509" y="45860"/>
                    <a:pt x="26472" y="45934"/>
                  </a:cubicBezTo>
                  <a:lnTo>
                    <a:pt x="26472" y="45971"/>
                  </a:lnTo>
                  <a:cubicBezTo>
                    <a:pt x="26398" y="46119"/>
                    <a:pt x="26472" y="46377"/>
                    <a:pt x="26693" y="46377"/>
                  </a:cubicBezTo>
                  <a:cubicBezTo>
                    <a:pt x="26841" y="46377"/>
                    <a:pt x="26915" y="46303"/>
                    <a:pt x="26952" y="46192"/>
                  </a:cubicBezTo>
                  <a:cubicBezTo>
                    <a:pt x="27063" y="46229"/>
                    <a:pt x="27174" y="46266"/>
                    <a:pt x="27285" y="46266"/>
                  </a:cubicBezTo>
                  <a:cubicBezTo>
                    <a:pt x="27380" y="46280"/>
                    <a:pt x="27479" y="46288"/>
                    <a:pt x="27580" y="46288"/>
                  </a:cubicBezTo>
                  <a:cubicBezTo>
                    <a:pt x="27755" y="46288"/>
                    <a:pt x="27934" y="46263"/>
                    <a:pt x="28098" y="46192"/>
                  </a:cubicBezTo>
                  <a:cubicBezTo>
                    <a:pt x="28394" y="46082"/>
                    <a:pt x="28616" y="45971"/>
                    <a:pt x="28912" y="45897"/>
                  </a:cubicBezTo>
                  <a:cubicBezTo>
                    <a:pt x="28986" y="45860"/>
                    <a:pt x="29059" y="45860"/>
                    <a:pt x="29133" y="45823"/>
                  </a:cubicBezTo>
                  <a:cubicBezTo>
                    <a:pt x="29170" y="46192"/>
                    <a:pt x="29244" y="46525"/>
                    <a:pt x="29281" y="46858"/>
                  </a:cubicBezTo>
                  <a:cubicBezTo>
                    <a:pt x="29318" y="47080"/>
                    <a:pt x="29355" y="47265"/>
                    <a:pt x="29392" y="47486"/>
                  </a:cubicBezTo>
                  <a:cubicBezTo>
                    <a:pt x="29281" y="47560"/>
                    <a:pt x="29170" y="47671"/>
                    <a:pt x="29023" y="47745"/>
                  </a:cubicBezTo>
                  <a:cubicBezTo>
                    <a:pt x="28801" y="47856"/>
                    <a:pt x="28468" y="47893"/>
                    <a:pt x="28209" y="47893"/>
                  </a:cubicBezTo>
                  <a:cubicBezTo>
                    <a:pt x="27913" y="47893"/>
                    <a:pt x="27655" y="47930"/>
                    <a:pt x="27396" y="47967"/>
                  </a:cubicBezTo>
                  <a:cubicBezTo>
                    <a:pt x="27248" y="47967"/>
                    <a:pt x="27100" y="47967"/>
                    <a:pt x="26915" y="48004"/>
                  </a:cubicBezTo>
                  <a:cubicBezTo>
                    <a:pt x="26915" y="47856"/>
                    <a:pt x="26841" y="47708"/>
                    <a:pt x="26656" y="47708"/>
                  </a:cubicBezTo>
                  <a:cubicBezTo>
                    <a:pt x="26324" y="47708"/>
                    <a:pt x="26324" y="48263"/>
                    <a:pt x="26656" y="48263"/>
                  </a:cubicBezTo>
                  <a:cubicBezTo>
                    <a:pt x="26693" y="48263"/>
                    <a:pt x="26730" y="48263"/>
                    <a:pt x="26767" y="48226"/>
                  </a:cubicBezTo>
                  <a:cubicBezTo>
                    <a:pt x="26952" y="48300"/>
                    <a:pt x="27174" y="48374"/>
                    <a:pt x="27359" y="48411"/>
                  </a:cubicBezTo>
                  <a:cubicBezTo>
                    <a:pt x="27442" y="48420"/>
                    <a:pt x="27523" y="48425"/>
                    <a:pt x="27602" y="48425"/>
                  </a:cubicBezTo>
                  <a:cubicBezTo>
                    <a:pt x="27839" y="48425"/>
                    <a:pt x="28061" y="48383"/>
                    <a:pt x="28283" y="48300"/>
                  </a:cubicBezTo>
                  <a:cubicBezTo>
                    <a:pt x="28579" y="48189"/>
                    <a:pt x="28838" y="48004"/>
                    <a:pt x="29096" y="47893"/>
                  </a:cubicBezTo>
                  <a:cubicBezTo>
                    <a:pt x="29244" y="47819"/>
                    <a:pt x="29355" y="47782"/>
                    <a:pt x="29466" y="47708"/>
                  </a:cubicBezTo>
                  <a:cubicBezTo>
                    <a:pt x="29614" y="48300"/>
                    <a:pt x="29762" y="48891"/>
                    <a:pt x="29984" y="49446"/>
                  </a:cubicBezTo>
                  <a:lnTo>
                    <a:pt x="29947" y="49446"/>
                  </a:lnTo>
                  <a:cubicBezTo>
                    <a:pt x="29725" y="49594"/>
                    <a:pt x="29503" y="49705"/>
                    <a:pt x="29281" y="49779"/>
                  </a:cubicBezTo>
                  <a:cubicBezTo>
                    <a:pt x="29206" y="49789"/>
                    <a:pt x="29130" y="49794"/>
                    <a:pt x="29055" y="49794"/>
                  </a:cubicBezTo>
                  <a:cubicBezTo>
                    <a:pt x="28874" y="49794"/>
                    <a:pt x="28699" y="49768"/>
                    <a:pt x="28542" y="49742"/>
                  </a:cubicBezTo>
                  <a:cubicBezTo>
                    <a:pt x="28283" y="49742"/>
                    <a:pt x="28061" y="49779"/>
                    <a:pt x="27802" y="49816"/>
                  </a:cubicBezTo>
                  <a:cubicBezTo>
                    <a:pt x="27692" y="49816"/>
                    <a:pt x="27581" y="49816"/>
                    <a:pt x="27470" y="49853"/>
                  </a:cubicBezTo>
                  <a:cubicBezTo>
                    <a:pt x="27433" y="49705"/>
                    <a:pt x="27359" y="49631"/>
                    <a:pt x="27211" y="49631"/>
                  </a:cubicBezTo>
                  <a:cubicBezTo>
                    <a:pt x="26878" y="49631"/>
                    <a:pt x="26878" y="50185"/>
                    <a:pt x="27211" y="50185"/>
                  </a:cubicBezTo>
                  <a:cubicBezTo>
                    <a:pt x="27285" y="50185"/>
                    <a:pt x="27322" y="50148"/>
                    <a:pt x="27359" y="50111"/>
                  </a:cubicBezTo>
                  <a:cubicBezTo>
                    <a:pt x="27396" y="50111"/>
                    <a:pt x="27396" y="50111"/>
                    <a:pt x="27433" y="50148"/>
                  </a:cubicBezTo>
                  <a:cubicBezTo>
                    <a:pt x="27544" y="50185"/>
                    <a:pt x="27655" y="50185"/>
                    <a:pt x="27802" y="50222"/>
                  </a:cubicBezTo>
                  <a:cubicBezTo>
                    <a:pt x="27952" y="50244"/>
                    <a:pt x="28101" y="50265"/>
                    <a:pt x="28251" y="50265"/>
                  </a:cubicBezTo>
                  <a:cubicBezTo>
                    <a:pt x="28360" y="50265"/>
                    <a:pt x="28469" y="50254"/>
                    <a:pt x="28579" y="50222"/>
                  </a:cubicBezTo>
                  <a:cubicBezTo>
                    <a:pt x="28838" y="50148"/>
                    <a:pt x="29059" y="50000"/>
                    <a:pt x="29318" y="49926"/>
                  </a:cubicBezTo>
                  <a:cubicBezTo>
                    <a:pt x="29540" y="49853"/>
                    <a:pt x="29799" y="49779"/>
                    <a:pt x="30058" y="49742"/>
                  </a:cubicBezTo>
                  <a:lnTo>
                    <a:pt x="30095" y="49742"/>
                  </a:lnTo>
                  <a:cubicBezTo>
                    <a:pt x="30243" y="50074"/>
                    <a:pt x="30390" y="50444"/>
                    <a:pt x="30575" y="50777"/>
                  </a:cubicBezTo>
                  <a:cubicBezTo>
                    <a:pt x="30501" y="50888"/>
                    <a:pt x="30464" y="50962"/>
                    <a:pt x="30390" y="51036"/>
                  </a:cubicBezTo>
                  <a:cubicBezTo>
                    <a:pt x="30280" y="51147"/>
                    <a:pt x="30169" y="51220"/>
                    <a:pt x="30058" y="51294"/>
                  </a:cubicBezTo>
                  <a:cubicBezTo>
                    <a:pt x="29947" y="51368"/>
                    <a:pt x="29799" y="51442"/>
                    <a:pt x="29651" y="51479"/>
                  </a:cubicBezTo>
                  <a:cubicBezTo>
                    <a:pt x="29392" y="51516"/>
                    <a:pt x="29133" y="51627"/>
                    <a:pt x="28875" y="51701"/>
                  </a:cubicBezTo>
                  <a:cubicBezTo>
                    <a:pt x="28727" y="51775"/>
                    <a:pt x="28542" y="51849"/>
                    <a:pt x="28357" y="51923"/>
                  </a:cubicBezTo>
                  <a:cubicBezTo>
                    <a:pt x="28316" y="51855"/>
                    <a:pt x="28241" y="51822"/>
                    <a:pt x="28162" y="51822"/>
                  </a:cubicBezTo>
                  <a:cubicBezTo>
                    <a:pt x="28025" y="51822"/>
                    <a:pt x="27876" y="51920"/>
                    <a:pt x="27876" y="52108"/>
                  </a:cubicBezTo>
                  <a:lnTo>
                    <a:pt x="27876" y="52145"/>
                  </a:lnTo>
                  <a:cubicBezTo>
                    <a:pt x="27876" y="52334"/>
                    <a:pt x="28013" y="52427"/>
                    <a:pt x="28150" y="52427"/>
                  </a:cubicBezTo>
                  <a:cubicBezTo>
                    <a:pt x="28281" y="52427"/>
                    <a:pt x="28413" y="52344"/>
                    <a:pt x="28431" y="52182"/>
                  </a:cubicBezTo>
                  <a:cubicBezTo>
                    <a:pt x="28485" y="52193"/>
                    <a:pt x="28542" y="52197"/>
                    <a:pt x="28601" y="52197"/>
                  </a:cubicBezTo>
                  <a:cubicBezTo>
                    <a:pt x="28743" y="52197"/>
                    <a:pt x="28892" y="52171"/>
                    <a:pt x="29023" y="52145"/>
                  </a:cubicBezTo>
                  <a:cubicBezTo>
                    <a:pt x="29170" y="52145"/>
                    <a:pt x="29318" y="52071"/>
                    <a:pt x="29466" y="52034"/>
                  </a:cubicBezTo>
                  <a:cubicBezTo>
                    <a:pt x="29577" y="51960"/>
                    <a:pt x="29725" y="51849"/>
                    <a:pt x="29836" y="51738"/>
                  </a:cubicBezTo>
                  <a:cubicBezTo>
                    <a:pt x="29947" y="51664"/>
                    <a:pt x="30058" y="51553"/>
                    <a:pt x="30169" y="51442"/>
                  </a:cubicBezTo>
                  <a:cubicBezTo>
                    <a:pt x="30280" y="51368"/>
                    <a:pt x="30390" y="51294"/>
                    <a:pt x="30501" y="51183"/>
                  </a:cubicBezTo>
                  <a:lnTo>
                    <a:pt x="30723" y="51073"/>
                  </a:lnTo>
                  <a:cubicBezTo>
                    <a:pt x="30871" y="51368"/>
                    <a:pt x="31056" y="51664"/>
                    <a:pt x="31241" y="51960"/>
                  </a:cubicBezTo>
                  <a:cubicBezTo>
                    <a:pt x="31167" y="52108"/>
                    <a:pt x="31093" y="52293"/>
                    <a:pt x="30982" y="52440"/>
                  </a:cubicBezTo>
                  <a:cubicBezTo>
                    <a:pt x="30908" y="52551"/>
                    <a:pt x="30797" y="52662"/>
                    <a:pt x="30686" y="52736"/>
                  </a:cubicBezTo>
                  <a:cubicBezTo>
                    <a:pt x="30575" y="52773"/>
                    <a:pt x="30427" y="52810"/>
                    <a:pt x="30316" y="52847"/>
                  </a:cubicBezTo>
                  <a:cubicBezTo>
                    <a:pt x="30243" y="52847"/>
                    <a:pt x="30169" y="52847"/>
                    <a:pt x="30095" y="52884"/>
                  </a:cubicBezTo>
                  <a:lnTo>
                    <a:pt x="29910" y="52884"/>
                  </a:lnTo>
                  <a:cubicBezTo>
                    <a:pt x="29873" y="52884"/>
                    <a:pt x="29799" y="52921"/>
                    <a:pt x="29725" y="52921"/>
                  </a:cubicBezTo>
                  <a:lnTo>
                    <a:pt x="29540" y="52958"/>
                  </a:lnTo>
                  <a:cubicBezTo>
                    <a:pt x="29429" y="52958"/>
                    <a:pt x="29281" y="52958"/>
                    <a:pt x="29133" y="52995"/>
                  </a:cubicBezTo>
                  <a:cubicBezTo>
                    <a:pt x="29023" y="52995"/>
                    <a:pt x="28875" y="52995"/>
                    <a:pt x="28727" y="53032"/>
                  </a:cubicBezTo>
                  <a:cubicBezTo>
                    <a:pt x="28690" y="52921"/>
                    <a:pt x="28616" y="52847"/>
                    <a:pt x="28468" y="52847"/>
                  </a:cubicBezTo>
                  <a:cubicBezTo>
                    <a:pt x="28135" y="52847"/>
                    <a:pt x="28135" y="53402"/>
                    <a:pt x="28468" y="53402"/>
                  </a:cubicBezTo>
                  <a:cubicBezTo>
                    <a:pt x="28653" y="53402"/>
                    <a:pt x="28764" y="53254"/>
                    <a:pt x="28727" y="53106"/>
                  </a:cubicBezTo>
                  <a:lnTo>
                    <a:pt x="28727" y="53106"/>
                  </a:lnTo>
                  <a:cubicBezTo>
                    <a:pt x="28838" y="53180"/>
                    <a:pt x="28986" y="53254"/>
                    <a:pt x="29096" y="53291"/>
                  </a:cubicBezTo>
                  <a:cubicBezTo>
                    <a:pt x="29244" y="53328"/>
                    <a:pt x="29392" y="53402"/>
                    <a:pt x="29540" y="53402"/>
                  </a:cubicBezTo>
                  <a:cubicBezTo>
                    <a:pt x="29596" y="53408"/>
                    <a:pt x="29651" y="53411"/>
                    <a:pt x="29706" y="53411"/>
                  </a:cubicBezTo>
                  <a:cubicBezTo>
                    <a:pt x="29981" y="53411"/>
                    <a:pt x="30243" y="53334"/>
                    <a:pt x="30427" y="53180"/>
                  </a:cubicBezTo>
                  <a:cubicBezTo>
                    <a:pt x="30575" y="53069"/>
                    <a:pt x="30686" y="52958"/>
                    <a:pt x="30797" y="52884"/>
                  </a:cubicBezTo>
                  <a:cubicBezTo>
                    <a:pt x="30871" y="52810"/>
                    <a:pt x="30908" y="52773"/>
                    <a:pt x="30982" y="52736"/>
                  </a:cubicBezTo>
                  <a:cubicBezTo>
                    <a:pt x="31019" y="52662"/>
                    <a:pt x="31093" y="52625"/>
                    <a:pt x="31130" y="52588"/>
                  </a:cubicBezTo>
                  <a:cubicBezTo>
                    <a:pt x="31241" y="52477"/>
                    <a:pt x="31352" y="52404"/>
                    <a:pt x="31463" y="52293"/>
                  </a:cubicBezTo>
                  <a:cubicBezTo>
                    <a:pt x="31684" y="52625"/>
                    <a:pt x="31943" y="52958"/>
                    <a:pt x="32202" y="53291"/>
                  </a:cubicBezTo>
                  <a:cubicBezTo>
                    <a:pt x="32165" y="53365"/>
                    <a:pt x="32128" y="53439"/>
                    <a:pt x="32054" y="53476"/>
                  </a:cubicBezTo>
                  <a:cubicBezTo>
                    <a:pt x="31906" y="53661"/>
                    <a:pt x="31647" y="53771"/>
                    <a:pt x="31389" y="53808"/>
                  </a:cubicBezTo>
                  <a:cubicBezTo>
                    <a:pt x="31278" y="53808"/>
                    <a:pt x="31130" y="53845"/>
                    <a:pt x="31019" y="53845"/>
                  </a:cubicBezTo>
                  <a:cubicBezTo>
                    <a:pt x="30908" y="53882"/>
                    <a:pt x="30797" y="53919"/>
                    <a:pt x="30649" y="53956"/>
                  </a:cubicBezTo>
                  <a:cubicBezTo>
                    <a:pt x="30538" y="53993"/>
                    <a:pt x="30427" y="53993"/>
                    <a:pt x="30280" y="54030"/>
                  </a:cubicBezTo>
                  <a:cubicBezTo>
                    <a:pt x="30280" y="54067"/>
                    <a:pt x="30280" y="54067"/>
                    <a:pt x="30243" y="54067"/>
                  </a:cubicBezTo>
                  <a:cubicBezTo>
                    <a:pt x="30243" y="53919"/>
                    <a:pt x="30169" y="53808"/>
                    <a:pt x="29984" y="53808"/>
                  </a:cubicBezTo>
                  <a:cubicBezTo>
                    <a:pt x="29651" y="53808"/>
                    <a:pt x="29651" y="54363"/>
                    <a:pt x="29984" y="54363"/>
                  </a:cubicBezTo>
                  <a:cubicBezTo>
                    <a:pt x="30058" y="54363"/>
                    <a:pt x="30095" y="54326"/>
                    <a:pt x="30132" y="54326"/>
                  </a:cubicBezTo>
                  <a:cubicBezTo>
                    <a:pt x="30206" y="54326"/>
                    <a:pt x="30243" y="54363"/>
                    <a:pt x="30316" y="54363"/>
                  </a:cubicBezTo>
                  <a:cubicBezTo>
                    <a:pt x="30427" y="54363"/>
                    <a:pt x="30575" y="54400"/>
                    <a:pt x="30723" y="54400"/>
                  </a:cubicBezTo>
                  <a:cubicBezTo>
                    <a:pt x="31019" y="54400"/>
                    <a:pt x="31315" y="54326"/>
                    <a:pt x="31537" y="54141"/>
                  </a:cubicBezTo>
                  <a:cubicBezTo>
                    <a:pt x="31758" y="53956"/>
                    <a:pt x="31980" y="53771"/>
                    <a:pt x="32202" y="53624"/>
                  </a:cubicBezTo>
                  <a:cubicBezTo>
                    <a:pt x="32239" y="53550"/>
                    <a:pt x="32313" y="53513"/>
                    <a:pt x="32387" y="53476"/>
                  </a:cubicBezTo>
                  <a:cubicBezTo>
                    <a:pt x="32646" y="53771"/>
                    <a:pt x="32941" y="54067"/>
                    <a:pt x="33237" y="54363"/>
                  </a:cubicBezTo>
                  <a:cubicBezTo>
                    <a:pt x="33163" y="54437"/>
                    <a:pt x="33089" y="54437"/>
                    <a:pt x="33015" y="54474"/>
                  </a:cubicBezTo>
                  <a:cubicBezTo>
                    <a:pt x="32794" y="54548"/>
                    <a:pt x="32683" y="54659"/>
                    <a:pt x="32535" y="54770"/>
                  </a:cubicBezTo>
                  <a:cubicBezTo>
                    <a:pt x="32424" y="54844"/>
                    <a:pt x="32350" y="54918"/>
                    <a:pt x="32239" y="54991"/>
                  </a:cubicBezTo>
                  <a:cubicBezTo>
                    <a:pt x="31832" y="54991"/>
                    <a:pt x="31426" y="54918"/>
                    <a:pt x="31019" y="54770"/>
                  </a:cubicBezTo>
                  <a:lnTo>
                    <a:pt x="30908" y="54733"/>
                  </a:lnTo>
                  <a:lnTo>
                    <a:pt x="30834" y="54733"/>
                  </a:lnTo>
                  <a:cubicBezTo>
                    <a:pt x="19410" y="54104"/>
                    <a:pt x="10389" y="50925"/>
                    <a:pt x="3439" y="37541"/>
                  </a:cubicBezTo>
                  <a:lnTo>
                    <a:pt x="3365" y="37430"/>
                  </a:lnTo>
                  <a:lnTo>
                    <a:pt x="3254" y="37356"/>
                  </a:lnTo>
                  <a:cubicBezTo>
                    <a:pt x="3217" y="37319"/>
                    <a:pt x="2404" y="36580"/>
                    <a:pt x="2478" y="35138"/>
                  </a:cubicBezTo>
                  <a:lnTo>
                    <a:pt x="2478" y="35138"/>
                  </a:lnTo>
                  <a:cubicBezTo>
                    <a:pt x="2515" y="35286"/>
                    <a:pt x="2551" y="35434"/>
                    <a:pt x="2588" y="35582"/>
                  </a:cubicBezTo>
                  <a:cubicBezTo>
                    <a:pt x="2699" y="35841"/>
                    <a:pt x="2884" y="36025"/>
                    <a:pt x="3069" y="36210"/>
                  </a:cubicBezTo>
                  <a:cubicBezTo>
                    <a:pt x="3254" y="36395"/>
                    <a:pt x="3513" y="36543"/>
                    <a:pt x="3772" y="36580"/>
                  </a:cubicBezTo>
                  <a:lnTo>
                    <a:pt x="3808" y="36543"/>
                  </a:lnTo>
                  <a:cubicBezTo>
                    <a:pt x="3513" y="36099"/>
                    <a:pt x="3328" y="35730"/>
                    <a:pt x="3143" y="35360"/>
                  </a:cubicBezTo>
                  <a:cubicBezTo>
                    <a:pt x="3069" y="35138"/>
                    <a:pt x="2958" y="34953"/>
                    <a:pt x="2884" y="34732"/>
                  </a:cubicBezTo>
                  <a:cubicBezTo>
                    <a:pt x="2884" y="34732"/>
                    <a:pt x="2884" y="34695"/>
                    <a:pt x="2847" y="34695"/>
                  </a:cubicBezTo>
                  <a:cubicBezTo>
                    <a:pt x="3032" y="34547"/>
                    <a:pt x="3180" y="34399"/>
                    <a:pt x="3328" y="34251"/>
                  </a:cubicBezTo>
                  <a:cubicBezTo>
                    <a:pt x="3402" y="34436"/>
                    <a:pt x="3439" y="34584"/>
                    <a:pt x="3550" y="34732"/>
                  </a:cubicBezTo>
                  <a:cubicBezTo>
                    <a:pt x="3661" y="34953"/>
                    <a:pt x="3808" y="35175"/>
                    <a:pt x="4030" y="35323"/>
                  </a:cubicBezTo>
                  <a:cubicBezTo>
                    <a:pt x="4215" y="35508"/>
                    <a:pt x="4437" y="35656"/>
                    <a:pt x="4659" y="35730"/>
                  </a:cubicBezTo>
                  <a:cubicBezTo>
                    <a:pt x="4474" y="35989"/>
                    <a:pt x="4585" y="36395"/>
                    <a:pt x="4992" y="36395"/>
                  </a:cubicBezTo>
                  <a:cubicBezTo>
                    <a:pt x="5509" y="36395"/>
                    <a:pt x="5509" y="35582"/>
                    <a:pt x="4992" y="35582"/>
                  </a:cubicBezTo>
                  <a:cubicBezTo>
                    <a:pt x="4881" y="35582"/>
                    <a:pt x="4770" y="35619"/>
                    <a:pt x="4733" y="35693"/>
                  </a:cubicBezTo>
                  <a:cubicBezTo>
                    <a:pt x="4622" y="35471"/>
                    <a:pt x="4511" y="35249"/>
                    <a:pt x="4400" y="35064"/>
                  </a:cubicBezTo>
                  <a:cubicBezTo>
                    <a:pt x="4289" y="34842"/>
                    <a:pt x="4178" y="34658"/>
                    <a:pt x="4067" y="34436"/>
                  </a:cubicBezTo>
                  <a:cubicBezTo>
                    <a:pt x="3956" y="34251"/>
                    <a:pt x="3845" y="34103"/>
                    <a:pt x="3735" y="33918"/>
                  </a:cubicBezTo>
                  <a:cubicBezTo>
                    <a:pt x="3956" y="33696"/>
                    <a:pt x="4178" y="33475"/>
                    <a:pt x="4400" y="33290"/>
                  </a:cubicBezTo>
                  <a:cubicBezTo>
                    <a:pt x="4474" y="33475"/>
                    <a:pt x="4548" y="33659"/>
                    <a:pt x="4659" y="33807"/>
                  </a:cubicBezTo>
                  <a:cubicBezTo>
                    <a:pt x="4770" y="33992"/>
                    <a:pt x="4918" y="34177"/>
                    <a:pt x="5102" y="34325"/>
                  </a:cubicBezTo>
                  <a:cubicBezTo>
                    <a:pt x="5287" y="34473"/>
                    <a:pt x="5472" y="34584"/>
                    <a:pt x="5694" y="34658"/>
                  </a:cubicBezTo>
                  <a:lnTo>
                    <a:pt x="5731" y="34621"/>
                  </a:lnTo>
                  <a:cubicBezTo>
                    <a:pt x="5620" y="34399"/>
                    <a:pt x="5509" y="34214"/>
                    <a:pt x="5435" y="34029"/>
                  </a:cubicBezTo>
                  <a:lnTo>
                    <a:pt x="5139" y="33511"/>
                  </a:lnTo>
                  <a:cubicBezTo>
                    <a:pt x="5065" y="33364"/>
                    <a:pt x="4955" y="33179"/>
                    <a:pt x="4881" y="32994"/>
                  </a:cubicBezTo>
                  <a:cubicBezTo>
                    <a:pt x="4844" y="32957"/>
                    <a:pt x="4844" y="32920"/>
                    <a:pt x="4807" y="32883"/>
                  </a:cubicBezTo>
                  <a:cubicBezTo>
                    <a:pt x="5065" y="32624"/>
                    <a:pt x="5324" y="32365"/>
                    <a:pt x="5583" y="32070"/>
                  </a:cubicBezTo>
                  <a:cubicBezTo>
                    <a:pt x="5620" y="32144"/>
                    <a:pt x="5657" y="32218"/>
                    <a:pt x="5694" y="32291"/>
                  </a:cubicBezTo>
                  <a:cubicBezTo>
                    <a:pt x="5805" y="32550"/>
                    <a:pt x="5990" y="32735"/>
                    <a:pt x="6175" y="32883"/>
                  </a:cubicBezTo>
                  <a:cubicBezTo>
                    <a:pt x="6359" y="33031"/>
                    <a:pt x="6581" y="33179"/>
                    <a:pt x="6840" y="33253"/>
                  </a:cubicBezTo>
                  <a:lnTo>
                    <a:pt x="6877" y="33179"/>
                  </a:lnTo>
                  <a:cubicBezTo>
                    <a:pt x="6766" y="32957"/>
                    <a:pt x="6655" y="32772"/>
                    <a:pt x="6544" y="32587"/>
                  </a:cubicBezTo>
                  <a:cubicBezTo>
                    <a:pt x="6433" y="32365"/>
                    <a:pt x="6322" y="32181"/>
                    <a:pt x="6212" y="31996"/>
                  </a:cubicBezTo>
                  <a:cubicBezTo>
                    <a:pt x="6101" y="31885"/>
                    <a:pt x="6064" y="31774"/>
                    <a:pt x="5990" y="31663"/>
                  </a:cubicBezTo>
                  <a:cubicBezTo>
                    <a:pt x="6322" y="31293"/>
                    <a:pt x="6655" y="30887"/>
                    <a:pt x="6988" y="30517"/>
                  </a:cubicBezTo>
                  <a:cubicBezTo>
                    <a:pt x="7099" y="30665"/>
                    <a:pt x="7247" y="30776"/>
                    <a:pt x="7395" y="30887"/>
                  </a:cubicBezTo>
                  <a:cubicBezTo>
                    <a:pt x="7543" y="30997"/>
                    <a:pt x="7727" y="31108"/>
                    <a:pt x="7912" y="31182"/>
                  </a:cubicBezTo>
                  <a:cubicBezTo>
                    <a:pt x="8134" y="31256"/>
                    <a:pt x="8319" y="31330"/>
                    <a:pt x="8541" y="31330"/>
                  </a:cubicBezTo>
                  <a:lnTo>
                    <a:pt x="8541" y="31256"/>
                  </a:lnTo>
                  <a:cubicBezTo>
                    <a:pt x="8282" y="30961"/>
                    <a:pt x="8023" y="30702"/>
                    <a:pt x="7764" y="30443"/>
                  </a:cubicBezTo>
                  <a:cubicBezTo>
                    <a:pt x="7616" y="30332"/>
                    <a:pt x="7469" y="30221"/>
                    <a:pt x="7358" y="30110"/>
                  </a:cubicBezTo>
                  <a:cubicBezTo>
                    <a:pt x="7764" y="29593"/>
                    <a:pt x="8208" y="29075"/>
                    <a:pt x="8615" y="28520"/>
                  </a:cubicBezTo>
                  <a:cubicBezTo>
                    <a:pt x="8763" y="28668"/>
                    <a:pt x="8873" y="28742"/>
                    <a:pt x="9021" y="28853"/>
                  </a:cubicBezTo>
                  <a:cubicBezTo>
                    <a:pt x="9243" y="28964"/>
                    <a:pt x="9465" y="29038"/>
                    <a:pt x="9687" y="29075"/>
                  </a:cubicBezTo>
                  <a:cubicBezTo>
                    <a:pt x="9844" y="29101"/>
                    <a:pt x="10001" y="29127"/>
                    <a:pt x="10157" y="29127"/>
                  </a:cubicBezTo>
                  <a:cubicBezTo>
                    <a:pt x="10222" y="29127"/>
                    <a:pt x="10287" y="29123"/>
                    <a:pt x="10352" y="29112"/>
                  </a:cubicBezTo>
                  <a:cubicBezTo>
                    <a:pt x="10352" y="29223"/>
                    <a:pt x="10426" y="29371"/>
                    <a:pt x="10611" y="29371"/>
                  </a:cubicBezTo>
                  <a:cubicBezTo>
                    <a:pt x="10944" y="29371"/>
                    <a:pt x="10944" y="28816"/>
                    <a:pt x="10611" y="28816"/>
                  </a:cubicBezTo>
                  <a:cubicBezTo>
                    <a:pt x="10463" y="28816"/>
                    <a:pt x="10389" y="28890"/>
                    <a:pt x="10352" y="29001"/>
                  </a:cubicBezTo>
                  <a:cubicBezTo>
                    <a:pt x="9983" y="28779"/>
                    <a:pt x="9650" y="28557"/>
                    <a:pt x="9354" y="28336"/>
                  </a:cubicBezTo>
                  <a:cubicBezTo>
                    <a:pt x="9206" y="28262"/>
                    <a:pt x="9095" y="28188"/>
                    <a:pt x="8984" y="28077"/>
                  </a:cubicBezTo>
                  <a:cubicBezTo>
                    <a:pt x="9391" y="27522"/>
                    <a:pt x="9798" y="26968"/>
                    <a:pt x="10204" y="26413"/>
                  </a:cubicBezTo>
                  <a:cubicBezTo>
                    <a:pt x="10426" y="26524"/>
                    <a:pt x="10648" y="26635"/>
                    <a:pt x="10870" y="26672"/>
                  </a:cubicBezTo>
                  <a:cubicBezTo>
                    <a:pt x="11129" y="26746"/>
                    <a:pt x="11387" y="26783"/>
                    <a:pt x="11646" y="26783"/>
                  </a:cubicBezTo>
                  <a:cubicBezTo>
                    <a:pt x="11706" y="26793"/>
                    <a:pt x="11765" y="26797"/>
                    <a:pt x="11825" y="26797"/>
                  </a:cubicBezTo>
                  <a:cubicBezTo>
                    <a:pt x="11987" y="26797"/>
                    <a:pt x="12149" y="26763"/>
                    <a:pt x="12312" y="26709"/>
                  </a:cubicBezTo>
                  <a:cubicBezTo>
                    <a:pt x="12349" y="26783"/>
                    <a:pt x="12423" y="26857"/>
                    <a:pt x="12534" y="26857"/>
                  </a:cubicBezTo>
                  <a:cubicBezTo>
                    <a:pt x="12866" y="26857"/>
                    <a:pt x="12866" y="26302"/>
                    <a:pt x="12534" y="26302"/>
                  </a:cubicBezTo>
                  <a:cubicBezTo>
                    <a:pt x="12349" y="26302"/>
                    <a:pt x="12275" y="26450"/>
                    <a:pt x="12275" y="26598"/>
                  </a:cubicBezTo>
                  <a:cubicBezTo>
                    <a:pt x="11868" y="26413"/>
                    <a:pt x="11461" y="26265"/>
                    <a:pt x="11055" y="26117"/>
                  </a:cubicBezTo>
                  <a:cubicBezTo>
                    <a:pt x="10870" y="26043"/>
                    <a:pt x="10685" y="26006"/>
                    <a:pt x="10537" y="25969"/>
                  </a:cubicBezTo>
                  <a:cubicBezTo>
                    <a:pt x="11018" y="25230"/>
                    <a:pt x="11535" y="24491"/>
                    <a:pt x="12016" y="23714"/>
                  </a:cubicBezTo>
                  <a:cubicBezTo>
                    <a:pt x="12201" y="23751"/>
                    <a:pt x="12386" y="23788"/>
                    <a:pt x="12608" y="23825"/>
                  </a:cubicBezTo>
                  <a:cubicBezTo>
                    <a:pt x="12977" y="23899"/>
                    <a:pt x="13347" y="23936"/>
                    <a:pt x="13717" y="23973"/>
                  </a:cubicBezTo>
                  <a:cubicBezTo>
                    <a:pt x="13717" y="24121"/>
                    <a:pt x="13828" y="24232"/>
                    <a:pt x="13975" y="24232"/>
                  </a:cubicBezTo>
                  <a:cubicBezTo>
                    <a:pt x="14345" y="24232"/>
                    <a:pt x="14345" y="23714"/>
                    <a:pt x="13975" y="23714"/>
                  </a:cubicBezTo>
                  <a:cubicBezTo>
                    <a:pt x="13865" y="23714"/>
                    <a:pt x="13791" y="23751"/>
                    <a:pt x="13754" y="23825"/>
                  </a:cubicBezTo>
                  <a:cubicBezTo>
                    <a:pt x="13643" y="23677"/>
                    <a:pt x="13495" y="23603"/>
                    <a:pt x="13347" y="23492"/>
                  </a:cubicBezTo>
                  <a:cubicBezTo>
                    <a:pt x="13125" y="23382"/>
                    <a:pt x="12940" y="23308"/>
                    <a:pt x="12718" y="23271"/>
                  </a:cubicBezTo>
                  <a:cubicBezTo>
                    <a:pt x="12571" y="23234"/>
                    <a:pt x="12460" y="23197"/>
                    <a:pt x="12312" y="23197"/>
                  </a:cubicBezTo>
                  <a:cubicBezTo>
                    <a:pt x="12866" y="22309"/>
                    <a:pt x="13421" y="21385"/>
                    <a:pt x="13975" y="20424"/>
                  </a:cubicBezTo>
                  <a:cubicBezTo>
                    <a:pt x="14049" y="20461"/>
                    <a:pt x="14123" y="20461"/>
                    <a:pt x="14160" y="20498"/>
                  </a:cubicBezTo>
                  <a:lnTo>
                    <a:pt x="14567" y="20609"/>
                  </a:lnTo>
                  <a:cubicBezTo>
                    <a:pt x="14789" y="20683"/>
                    <a:pt x="15048" y="20720"/>
                    <a:pt x="15343" y="20720"/>
                  </a:cubicBezTo>
                  <a:cubicBezTo>
                    <a:pt x="15565" y="20757"/>
                    <a:pt x="15824" y="20757"/>
                    <a:pt x="16120" y="20757"/>
                  </a:cubicBezTo>
                  <a:cubicBezTo>
                    <a:pt x="16120" y="20868"/>
                    <a:pt x="16231" y="20941"/>
                    <a:pt x="16342" y="20941"/>
                  </a:cubicBezTo>
                  <a:cubicBezTo>
                    <a:pt x="16711" y="20941"/>
                    <a:pt x="16711" y="20424"/>
                    <a:pt x="16342" y="20424"/>
                  </a:cubicBezTo>
                  <a:cubicBezTo>
                    <a:pt x="16231" y="20424"/>
                    <a:pt x="16157" y="20461"/>
                    <a:pt x="16120" y="20535"/>
                  </a:cubicBezTo>
                  <a:cubicBezTo>
                    <a:pt x="15972" y="20350"/>
                    <a:pt x="15787" y="20202"/>
                    <a:pt x="15565" y="20054"/>
                  </a:cubicBezTo>
                  <a:cubicBezTo>
                    <a:pt x="15306" y="19906"/>
                    <a:pt x="15011" y="19795"/>
                    <a:pt x="14715" y="19758"/>
                  </a:cubicBezTo>
                  <a:cubicBezTo>
                    <a:pt x="14604" y="19721"/>
                    <a:pt x="14493" y="19721"/>
                    <a:pt x="14382" y="19721"/>
                  </a:cubicBezTo>
                  <a:cubicBezTo>
                    <a:pt x="14678" y="19130"/>
                    <a:pt x="15011" y="18575"/>
                    <a:pt x="15306" y="17984"/>
                  </a:cubicBezTo>
                  <a:lnTo>
                    <a:pt x="15898" y="17984"/>
                  </a:lnTo>
                  <a:cubicBezTo>
                    <a:pt x="16157" y="17984"/>
                    <a:pt x="16416" y="17984"/>
                    <a:pt x="16711" y="17947"/>
                  </a:cubicBezTo>
                  <a:cubicBezTo>
                    <a:pt x="16896" y="17947"/>
                    <a:pt x="17118" y="17910"/>
                    <a:pt x="17377" y="17873"/>
                  </a:cubicBezTo>
                  <a:cubicBezTo>
                    <a:pt x="17377" y="18035"/>
                    <a:pt x="17499" y="18118"/>
                    <a:pt x="17625" y="18118"/>
                  </a:cubicBezTo>
                  <a:cubicBezTo>
                    <a:pt x="17758" y="18118"/>
                    <a:pt x="17894" y="18026"/>
                    <a:pt x="17894" y="17836"/>
                  </a:cubicBezTo>
                  <a:lnTo>
                    <a:pt x="17894" y="17762"/>
                  </a:lnTo>
                  <a:cubicBezTo>
                    <a:pt x="17894" y="17576"/>
                    <a:pt x="17763" y="17493"/>
                    <a:pt x="17629" y="17493"/>
                  </a:cubicBezTo>
                  <a:cubicBezTo>
                    <a:pt x="17549" y="17493"/>
                    <a:pt x="17469" y="17522"/>
                    <a:pt x="17414" y="17577"/>
                  </a:cubicBezTo>
                  <a:cubicBezTo>
                    <a:pt x="17229" y="17429"/>
                    <a:pt x="17007" y="17318"/>
                    <a:pt x="16785" y="17244"/>
                  </a:cubicBezTo>
                  <a:cubicBezTo>
                    <a:pt x="16563" y="17161"/>
                    <a:pt x="16342" y="17120"/>
                    <a:pt x="16104" y="17120"/>
                  </a:cubicBezTo>
                  <a:cubicBezTo>
                    <a:pt x="16025" y="17120"/>
                    <a:pt x="15944" y="17124"/>
                    <a:pt x="15861" y="17133"/>
                  </a:cubicBezTo>
                  <a:lnTo>
                    <a:pt x="15750" y="17133"/>
                  </a:lnTo>
                  <a:cubicBezTo>
                    <a:pt x="16083" y="16505"/>
                    <a:pt x="16416" y="15839"/>
                    <a:pt x="16711" y="15211"/>
                  </a:cubicBezTo>
                  <a:cubicBezTo>
                    <a:pt x="16970" y="15174"/>
                    <a:pt x="17266" y="15174"/>
                    <a:pt x="17525" y="15137"/>
                  </a:cubicBezTo>
                  <a:cubicBezTo>
                    <a:pt x="17783" y="15063"/>
                    <a:pt x="18079" y="15026"/>
                    <a:pt x="18338" y="14952"/>
                  </a:cubicBezTo>
                  <a:cubicBezTo>
                    <a:pt x="18597" y="14878"/>
                    <a:pt x="18893" y="14804"/>
                    <a:pt x="19151" y="14693"/>
                  </a:cubicBezTo>
                  <a:cubicBezTo>
                    <a:pt x="19188" y="14804"/>
                    <a:pt x="19262" y="14915"/>
                    <a:pt x="19410" y="14915"/>
                  </a:cubicBezTo>
                  <a:cubicBezTo>
                    <a:pt x="19780" y="14915"/>
                    <a:pt x="19780" y="14361"/>
                    <a:pt x="19410" y="14361"/>
                  </a:cubicBezTo>
                  <a:cubicBezTo>
                    <a:pt x="19262" y="14361"/>
                    <a:pt x="19188" y="14472"/>
                    <a:pt x="19151" y="14546"/>
                  </a:cubicBezTo>
                  <a:cubicBezTo>
                    <a:pt x="18893" y="14398"/>
                    <a:pt x="18634" y="14324"/>
                    <a:pt x="18338" y="14250"/>
                  </a:cubicBezTo>
                  <a:cubicBezTo>
                    <a:pt x="18190" y="14231"/>
                    <a:pt x="18033" y="14222"/>
                    <a:pt x="17876" y="14222"/>
                  </a:cubicBezTo>
                  <a:cubicBezTo>
                    <a:pt x="17719" y="14222"/>
                    <a:pt x="17562" y="14231"/>
                    <a:pt x="17414" y="14250"/>
                  </a:cubicBezTo>
                  <a:cubicBezTo>
                    <a:pt x="17303" y="14250"/>
                    <a:pt x="17229" y="14287"/>
                    <a:pt x="17155" y="14287"/>
                  </a:cubicBezTo>
                  <a:cubicBezTo>
                    <a:pt x="17451" y="13658"/>
                    <a:pt x="17746" y="13030"/>
                    <a:pt x="18042" y="12401"/>
                  </a:cubicBezTo>
                  <a:lnTo>
                    <a:pt x="18153" y="12401"/>
                  </a:lnTo>
                  <a:cubicBezTo>
                    <a:pt x="18264" y="12414"/>
                    <a:pt x="18371" y="12418"/>
                    <a:pt x="18476" y="12418"/>
                  </a:cubicBezTo>
                  <a:cubicBezTo>
                    <a:pt x="18687" y="12418"/>
                    <a:pt x="18893" y="12401"/>
                    <a:pt x="19114" y="12401"/>
                  </a:cubicBezTo>
                  <a:cubicBezTo>
                    <a:pt x="19410" y="12401"/>
                    <a:pt x="19706" y="12401"/>
                    <a:pt x="20002" y="12327"/>
                  </a:cubicBezTo>
                  <a:lnTo>
                    <a:pt x="20482" y="12290"/>
                  </a:lnTo>
                  <a:lnTo>
                    <a:pt x="20889" y="12216"/>
                  </a:lnTo>
                  <a:cubicBezTo>
                    <a:pt x="20926" y="12327"/>
                    <a:pt x="21000" y="12438"/>
                    <a:pt x="21148" y="12438"/>
                  </a:cubicBezTo>
                  <a:cubicBezTo>
                    <a:pt x="21517" y="12438"/>
                    <a:pt x="21517" y="11884"/>
                    <a:pt x="21148" y="11884"/>
                  </a:cubicBezTo>
                  <a:cubicBezTo>
                    <a:pt x="21037" y="11884"/>
                    <a:pt x="20963" y="11958"/>
                    <a:pt x="20926" y="12032"/>
                  </a:cubicBezTo>
                  <a:cubicBezTo>
                    <a:pt x="20889" y="11995"/>
                    <a:pt x="20852" y="11958"/>
                    <a:pt x="20815" y="11921"/>
                  </a:cubicBezTo>
                  <a:cubicBezTo>
                    <a:pt x="20741" y="11884"/>
                    <a:pt x="20630" y="11810"/>
                    <a:pt x="20556" y="11773"/>
                  </a:cubicBezTo>
                  <a:cubicBezTo>
                    <a:pt x="20408" y="11699"/>
                    <a:pt x="20223" y="11625"/>
                    <a:pt x="20076" y="11588"/>
                  </a:cubicBezTo>
                  <a:cubicBezTo>
                    <a:pt x="19847" y="11542"/>
                    <a:pt x="19633" y="11511"/>
                    <a:pt x="19415" y="11511"/>
                  </a:cubicBezTo>
                  <a:cubicBezTo>
                    <a:pt x="19280" y="11511"/>
                    <a:pt x="19145" y="11523"/>
                    <a:pt x="19003" y="11551"/>
                  </a:cubicBezTo>
                  <a:cubicBezTo>
                    <a:pt x="18856" y="11588"/>
                    <a:pt x="18671" y="11662"/>
                    <a:pt x="18523" y="11699"/>
                  </a:cubicBezTo>
                  <a:cubicBezTo>
                    <a:pt x="18449" y="11736"/>
                    <a:pt x="18375" y="11736"/>
                    <a:pt x="18301" y="11773"/>
                  </a:cubicBezTo>
                  <a:cubicBezTo>
                    <a:pt x="18560" y="11218"/>
                    <a:pt x="18819" y="10664"/>
                    <a:pt x="19040" y="10146"/>
                  </a:cubicBezTo>
                  <a:cubicBezTo>
                    <a:pt x="19077" y="10146"/>
                    <a:pt x="19151" y="10146"/>
                    <a:pt x="19225" y="10183"/>
                  </a:cubicBezTo>
                  <a:cubicBezTo>
                    <a:pt x="19410" y="10183"/>
                    <a:pt x="19558" y="10220"/>
                    <a:pt x="19743" y="10220"/>
                  </a:cubicBezTo>
                  <a:lnTo>
                    <a:pt x="20223" y="10257"/>
                  </a:lnTo>
                  <a:cubicBezTo>
                    <a:pt x="20321" y="10268"/>
                    <a:pt x="20415" y="10272"/>
                    <a:pt x="20508" y="10272"/>
                  </a:cubicBezTo>
                  <a:cubicBezTo>
                    <a:pt x="20733" y="10272"/>
                    <a:pt x="20949" y="10246"/>
                    <a:pt x="21185" y="10220"/>
                  </a:cubicBezTo>
                  <a:cubicBezTo>
                    <a:pt x="21480" y="10183"/>
                    <a:pt x="21776" y="10109"/>
                    <a:pt x="22109" y="10035"/>
                  </a:cubicBezTo>
                  <a:cubicBezTo>
                    <a:pt x="22109" y="10072"/>
                    <a:pt x="22183" y="10072"/>
                    <a:pt x="22220" y="10072"/>
                  </a:cubicBezTo>
                  <a:cubicBezTo>
                    <a:pt x="22553" y="10072"/>
                    <a:pt x="22553" y="9517"/>
                    <a:pt x="22220" y="9517"/>
                  </a:cubicBezTo>
                  <a:cubicBezTo>
                    <a:pt x="22072" y="9517"/>
                    <a:pt x="21961" y="9628"/>
                    <a:pt x="21961" y="9739"/>
                  </a:cubicBezTo>
                  <a:cubicBezTo>
                    <a:pt x="21739" y="9591"/>
                    <a:pt x="21480" y="9517"/>
                    <a:pt x="21222" y="9444"/>
                  </a:cubicBezTo>
                  <a:cubicBezTo>
                    <a:pt x="21055" y="9407"/>
                    <a:pt x="20880" y="9388"/>
                    <a:pt x="20704" y="9388"/>
                  </a:cubicBezTo>
                  <a:cubicBezTo>
                    <a:pt x="20528" y="9388"/>
                    <a:pt x="20353" y="9407"/>
                    <a:pt x="20187" y="9444"/>
                  </a:cubicBezTo>
                  <a:cubicBezTo>
                    <a:pt x="20002" y="9444"/>
                    <a:pt x="19817" y="9481"/>
                    <a:pt x="19669" y="9554"/>
                  </a:cubicBezTo>
                  <a:cubicBezTo>
                    <a:pt x="19484" y="9591"/>
                    <a:pt x="19336" y="9665"/>
                    <a:pt x="19225" y="9739"/>
                  </a:cubicBezTo>
                  <a:cubicBezTo>
                    <a:pt x="19521" y="9000"/>
                    <a:pt x="19780" y="8334"/>
                    <a:pt x="20039" y="7669"/>
                  </a:cubicBezTo>
                  <a:lnTo>
                    <a:pt x="20076" y="7669"/>
                  </a:lnTo>
                  <a:cubicBezTo>
                    <a:pt x="20223" y="7706"/>
                    <a:pt x="20408" y="7706"/>
                    <a:pt x="20556" y="7706"/>
                  </a:cubicBezTo>
                  <a:lnTo>
                    <a:pt x="21037" y="7706"/>
                  </a:lnTo>
                  <a:cubicBezTo>
                    <a:pt x="21370" y="7706"/>
                    <a:pt x="21665" y="7669"/>
                    <a:pt x="21998" y="7632"/>
                  </a:cubicBezTo>
                  <a:cubicBezTo>
                    <a:pt x="22183" y="7595"/>
                    <a:pt x="22405" y="7558"/>
                    <a:pt x="22627" y="7484"/>
                  </a:cubicBezTo>
                  <a:cubicBezTo>
                    <a:pt x="22664" y="7558"/>
                    <a:pt x="22737" y="7632"/>
                    <a:pt x="22848" y="7632"/>
                  </a:cubicBezTo>
                  <a:lnTo>
                    <a:pt x="22959" y="7632"/>
                  </a:lnTo>
                  <a:cubicBezTo>
                    <a:pt x="23292" y="7632"/>
                    <a:pt x="23292" y="7077"/>
                    <a:pt x="22959" y="7077"/>
                  </a:cubicBezTo>
                  <a:lnTo>
                    <a:pt x="22848" y="7077"/>
                  </a:lnTo>
                  <a:cubicBezTo>
                    <a:pt x="22811" y="7077"/>
                    <a:pt x="22774" y="7114"/>
                    <a:pt x="22737" y="7114"/>
                  </a:cubicBezTo>
                  <a:cubicBezTo>
                    <a:pt x="22516" y="7003"/>
                    <a:pt x="22257" y="6930"/>
                    <a:pt x="21998" y="6856"/>
                  </a:cubicBezTo>
                  <a:cubicBezTo>
                    <a:pt x="21849" y="6822"/>
                    <a:pt x="21691" y="6804"/>
                    <a:pt x="21534" y="6804"/>
                  </a:cubicBezTo>
                  <a:cubicBezTo>
                    <a:pt x="21340" y="6804"/>
                    <a:pt x="21146" y="6832"/>
                    <a:pt x="20963" y="6893"/>
                  </a:cubicBezTo>
                  <a:cubicBezTo>
                    <a:pt x="20778" y="6930"/>
                    <a:pt x="20593" y="6967"/>
                    <a:pt x="20445" y="7003"/>
                  </a:cubicBezTo>
                  <a:cubicBezTo>
                    <a:pt x="20371" y="7040"/>
                    <a:pt x="20334" y="7077"/>
                    <a:pt x="20297" y="7077"/>
                  </a:cubicBezTo>
                  <a:cubicBezTo>
                    <a:pt x="20408" y="6782"/>
                    <a:pt x="20519" y="6486"/>
                    <a:pt x="20630" y="6153"/>
                  </a:cubicBezTo>
                  <a:lnTo>
                    <a:pt x="20667" y="6153"/>
                  </a:lnTo>
                  <a:cubicBezTo>
                    <a:pt x="20765" y="6164"/>
                    <a:pt x="20859" y="6168"/>
                    <a:pt x="20952" y="6168"/>
                  </a:cubicBezTo>
                  <a:cubicBezTo>
                    <a:pt x="21176" y="6168"/>
                    <a:pt x="21393" y="6142"/>
                    <a:pt x="21628" y="6116"/>
                  </a:cubicBezTo>
                  <a:cubicBezTo>
                    <a:pt x="21924" y="6116"/>
                    <a:pt x="22257" y="6042"/>
                    <a:pt x="22553" y="5931"/>
                  </a:cubicBezTo>
                  <a:cubicBezTo>
                    <a:pt x="22811" y="5857"/>
                    <a:pt x="23070" y="5746"/>
                    <a:pt x="23329" y="5636"/>
                  </a:cubicBezTo>
                  <a:cubicBezTo>
                    <a:pt x="23366" y="5673"/>
                    <a:pt x="23440" y="5710"/>
                    <a:pt x="23551" y="5710"/>
                  </a:cubicBezTo>
                  <a:cubicBezTo>
                    <a:pt x="23884" y="5710"/>
                    <a:pt x="23884" y="5192"/>
                    <a:pt x="23551" y="5192"/>
                  </a:cubicBezTo>
                  <a:cubicBezTo>
                    <a:pt x="23403" y="5192"/>
                    <a:pt x="23329" y="5266"/>
                    <a:pt x="23292" y="5377"/>
                  </a:cubicBezTo>
                  <a:cubicBezTo>
                    <a:pt x="23033" y="5266"/>
                    <a:pt x="22737" y="5229"/>
                    <a:pt x="22479" y="5192"/>
                  </a:cubicBezTo>
                  <a:cubicBezTo>
                    <a:pt x="22146" y="5192"/>
                    <a:pt x="21813" y="5192"/>
                    <a:pt x="21480" y="5303"/>
                  </a:cubicBezTo>
                  <a:cubicBezTo>
                    <a:pt x="21296" y="5340"/>
                    <a:pt x="21111" y="5414"/>
                    <a:pt x="20926" y="5488"/>
                  </a:cubicBezTo>
                  <a:cubicBezTo>
                    <a:pt x="21000" y="5229"/>
                    <a:pt x="21111" y="4970"/>
                    <a:pt x="21185" y="4748"/>
                  </a:cubicBezTo>
                  <a:lnTo>
                    <a:pt x="21370" y="4748"/>
                  </a:lnTo>
                  <a:cubicBezTo>
                    <a:pt x="21665" y="4748"/>
                    <a:pt x="21961" y="4711"/>
                    <a:pt x="22257" y="4711"/>
                  </a:cubicBezTo>
                  <a:cubicBezTo>
                    <a:pt x="22590" y="4674"/>
                    <a:pt x="22848" y="4637"/>
                    <a:pt x="23144" y="4563"/>
                  </a:cubicBezTo>
                  <a:cubicBezTo>
                    <a:pt x="23440" y="4489"/>
                    <a:pt x="23699" y="4416"/>
                    <a:pt x="23995" y="4305"/>
                  </a:cubicBezTo>
                  <a:cubicBezTo>
                    <a:pt x="24031" y="4342"/>
                    <a:pt x="24105" y="4342"/>
                    <a:pt x="24179" y="4342"/>
                  </a:cubicBezTo>
                  <a:cubicBezTo>
                    <a:pt x="24549" y="4342"/>
                    <a:pt x="24549" y="3824"/>
                    <a:pt x="24179" y="3824"/>
                  </a:cubicBezTo>
                  <a:cubicBezTo>
                    <a:pt x="23995" y="3824"/>
                    <a:pt x="23921" y="3935"/>
                    <a:pt x="23921" y="4083"/>
                  </a:cubicBezTo>
                  <a:cubicBezTo>
                    <a:pt x="23662" y="3935"/>
                    <a:pt x="23403" y="3861"/>
                    <a:pt x="23144" y="3824"/>
                  </a:cubicBezTo>
                  <a:cubicBezTo>
                    <a:pt x="23006" y="3809"/>
                    <a:pt x="22869" y="3800"/>
                    <a:pt x="22731" y="3800"/>
                  </a:cubicBezTo>
                  <a:cubicBezTo>
                    <a:pt x="22536" y="3800"/>
                    <a:pt x="22341" y="3818"/>
                    <a:pt x="22146" y="3861"/>
                  </a:cubicBezTo>
                  <a:cubicBezTo>
                    <a:pt x="21998" y="3898"/>
                    <a:pt x="21850" y="3935"/>
                    <a:pt x="21665" y="3972"/>
                  </a:cubicBezTo>
                  <a:cubicBezTo>
                    <a:pt x="21591" y="4009"/>
                    <a:pt x="21517" y="4046"/>
                    <a:pt x="21444" y="4046"/>
                  </a:cubicBezTo>
                  <a:cubicBezTo>
                    <a:pt x="21517" y="3861"/>
                    <a:pt x="21591" y="3639"/>
                    <a:pt x="21665" y="3454"/>
                  </a:cubicBezTo>
                  <a:lnTo>
                    <a:pt x="21998" y="3454"/>
                  </a:lnTo>
                  <a:cubicBezTo>
                    <a:pt x="22257" y="3417"/>
                    <a:pt x="22516" y="3417"/>
                    <a:pt x="22737" y="3380"/>
                  </a:cubicBezTo>
                  <a:cubicBezTo>
                    <a:pt x="22996" y="3343"/>
                    <a:pt x="23255" y="3306"/>
                    <a:pt x="23477" y="3232"/>
                  </a:cubicBezTo>
                  <a:cubicBezTo>
                    <a:pt x="23699" y="3159"/>
                    <a:pt x="23921" y="3122"/>
                    <a:pt x="24179" y="3011"/>
                  </a:cubicBezTo>
                  <a:cubicBezTo>
                    <a:pt x="24179" y="3122"/>
                    <a:pt x="24290" y="3232"/>
                    <a:pt x="24401" y="3232"/>
                  </a:cubicBezTo>
                  <a:cubicBezTo>
                    <a:pt x="24771" y="3232"/>
                    <a:pt x="24771" y="2678"/>
                    <a:pt x="24401" y="2678"/>
                  </a:cubicBezTo>
                  <a:cubicBezTo>
                    <a:pt x="24290" y="2678"/>
                    <a:pt x="24216" y="2752"/>
                    <a:pt x="24179" y="2826"/>
                  </a:cubicBezTo>
                  <a:cubicBezTo>
                    <a:pt x="23958" y="2678"/>
                    <a:pt x="23736" y="2604"/>
                    <a:pt x="23477" y="2530"/>
                  </a:cubicBezTo>
                  <a:cubicBezTo>
                    <a:pt x="23294" y="2504"/>
                    <a:pt x="23092" y="2478"/>
                    <a:pt x="22886" y="2478"/>
                  </a:cubicBezTo>
                  <a:cubicBezTo>
                    <a:pt x="22800" y="2478"/>
                    <a:pt x="22713" y="2482"/>
                    <a:pt x="22627" y="2493"/>
                  </a:cubicBezTo>
                  <a:cubicBezTo>
                    <a:pt x="22405" y="2530"/>
                    <a:pt x="22183" y="2604"/>
                    <a:pt x="21961" y="2715"/>
                  </a:cubicBezTo>
                  <a:cubicBezTo>
                    <a:pt x="22109" y="2308"/>
                    <a:pt x="22220" y="1975"/>
                    <a:pt x="22331" y="1754"/>
                  </a:cubicBezTo>
                  <a:cubicBezTo>
                    <a:pt x="22662" y="1601"/>
                    <a:pt x="23364" y="1342"/>
                    <a:pt x="24082" y="1342"/>
                  </a:cubicBezTo>
                  <a:close/>
                  <a:moveTo>
                    <a:pt x="33348" y="54585"/>
                  </a:moveTo>
                  <a:lnTo>
                    <a:pt x="33718" y="54918"/>
                  </a:lnTo>
                  <a:cubicBezTo>
                    <a:pt x="33533" y="54955"/>
                    <a:pt x="33274" y="54991"/>
                    <a:pt x="33015" y="54991"/>
                  </a:cubicBezTo>
                  <a:cubicBezTo>
                    <a:pt x="33089" y="54955"/>
                    <a:pt x="33163" y="54881"/>
                    <a:pt x="33200" y="54807"/>
                  </a:cubicBezTo>
                  <a:cubicBezTo>
                    <a:pt x="33237" y="54733"/>
                    <a:pt x="33274" y="54659"/>
                    <a:pt x="33348" y="54585"/>
                  </a:cubicBezTo>
                  <a:close/>
                  <a:moveTo>
                    <a:pt x="24034" y="0"/>
                  </a:moveTo>
                  <a:cubicBezTo>
                    <a:pt x="23041" y="0"/>
                    <a:pt x="22135" y="318"/>
                    <a:pt x="21702" y="497"/>
                  </a:cubicBezTo>
                  <a:cubicBezTo>
                    <a:pt x="21376" y="404"/>
                    <a:pt x="21071" y="363"/>
                    <a:pt x="20786" y="363"/>
                  </a:cubicBezTo>
                  <a:cubicBezTo>
                    <a:pt x="19357" y="363"/>
                    <a:pt x="18443" y="1396"/>
                    <a:pt x="18042" y="2197"/>
                  </a:cubicBezTo>
                  <a:cubicBezTo>
                    <a:pt x="13310" y="3787"/>
                    <a:pt x="8726" y="7743"/>
                    <a:pt x="5398" y="13104"/>
                  </a:cubicBezTo>
                  <a:cubicBezTo>
                    <a:pt x="1849" y="18834"/>
                    <a:pt x="296" y="25267"/>
                    <a:pt x="999" y="31182"/>
                  </a:cubicBezTo>
                  <a:cubicBezTo>
                    <a:pt x="1" y="32735"/>
                    <a:pt x="555" y="34140"/>
                    <a:pt x="1110" y="34879"/>
                  </a:cubicBezTo>
                  <a:cubicBezTo>
                    <a:pt x="962" y="36765"/>
                    <a:pt x="1923" y="37948"/>
                    <a:pt x="2256" y="38281"/>
                  </a:cubicBezTo>
                  <a:cubicBezTo>
                    <a:pt x="9909" y="52921"/>
                    <a:pt x="20408" y="55509"/>
                    <a:pt x="30649" y="56101"/>
                  </a:cubicBezTo>
                  <a:cubicBezTo>
                    <a:pt x="31315" y="56285"/>
                    <a:pt x="31980" y="56396"/>
                    <a:pt x="32609" y="56396"/>
                  </a:cubicBezTo>
                  <a:cubicBezTo>
                    <a:pt x="33866" y="56396"/>
                    <a:pt x="34938" y="56064"/>
                    <a:pt x="35345" y="55916"/>
                  </a:cubicBezTo>
                  <a:cubicBezTo>
                    <a:pt x="35617" y="55941"/>
                    <a:pt x="35876" y="55953"/>
                    <a:pt x="36124" y="55953"/>
                  </a:cubicBezTo>
                  <a:cubicBezTo>
                    <a:pt x="38764" y="55953"/>
                    <a:pt x="40004" y="54611"/>
                    <a:pt x="40409" y="54104"/>
                  </a:cubicBezTo>
                  <a:cubicBezTo>
                    <a:pt x="49098" y="49372"/>
                    <a:pt x="53164" y="42126"/>
                    <a:pt x="55087" y="36876"/>
                  </a:cubicBezTo>
                  <a:cubicBezTo>
                    <a:pt x="57046" y="31441"/>
                    <a:pt x="57157" y="27079"/>
                    <a:pt x="57157" y="26487"/>
                  </a:cubicBezTo>
                  <a:cubicBezTo>
                    <a:pt x="58008" y="21163"/>
                    <a:pt x="55420" y="17688"/>
                    <a:pt x="54902" y="17060"/>
                  </a:cubicBezTo>
                  <a:cubicBezTo>
                    <a:pt x="52906" y="11551"/>
                    <a:pt x="48876" y="6856"/>
                    <a:pt x="43441" y="3824"/>
                  </a:cubicBezTo>
                  <a:cubicBezTo>
                    <a:pt x="39047" y="1352"/>
                    <a:pt x="33921" y="64"/>
                    <a:pt x="28710" y="64"/>
                  </a:cubicBezTo>
                  <a:cubicBezTo>
                    <a:pt x="27609" y="64"/>
                    <a:pt x="26503" y="122"/>
                    <a:pt x="25399" y="238"/>
                  </a:cubicBezTo>
                  <a:cubicBezTo>
                    <a:pt x="24950" y="65"/>
                    <a:pt x="24483" y="0"/>
                    <a:pt x="24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5;p49">
              <a:extLst>
                <a:ext uri="{FF2B5EF4-FFF2-40B4-BE49-F238E27FC236}">
                  <a16:creationId xmlns:a16="http://schemas.microsoft.com/office/drawing/2014/main" id="{BB980E95-8117-38B0-3F8B-34D03D01200B}"/>
                </a:ext>
              </a:extLst>
            </p:cNvPr>
            <p:cNvSpPr/>
            <p:nvPr/>
          </p:nvSpPr>
          <p:spPr>
            <a:xfrm>
              <a:off x="6690400" y="4284550"/>
              <a:ext cx="337400" cy="596175"/>
            </a:xfrm>
            <a:custGeom>
              <a:avLst/>
              <a:gdLst/>
              <a:ahLst/>
              <a:cxnLst/>
              <a:rect l="l" t="t" r="r" b="b"/>
              <a:pathLst>
                <a:path w="13496" h="23847" extrusionOk="0">
                  <a:moveTo>
                    <a:pt x="13458" y="1"/>
                  </a:moveTo>
                  <a:cubicBezTo>
                    <a:pt x="12941" y="2293"/>
                    <a:pt x="12275" y="4548"/>
                    <a:pt x="11499" y="6729"/>
                  </a:cubicBezTo>
                  <a:cubicBezTo>
                    <a:pt x="10685" y="8911"/>
                    <a:pt x="9761" y="11018"/>
                    <a:pt x="8652" y="13051"/>
                  </a:cubicBezTo>
                  <a:cubicBezTo>
                    <a:pt x="8541" y="13310"/>
                    <a:pt x="8393" y="13532"/>
                    <a:pt x="8245" y="13791"/>
                  </a:cubicBezTo>
                  <a:cubicBezTo>
                    <a:pt x="8097" y="14050"/>
                    <a:pt x="7950" y="14308"/>
                    <a:pt x="7802" y="14530"/>
                  </a:cubicBezTo>
                  <a:cubicBezTo>
                    <a:pt x="7654" y="14789"/>
                    <a:pt x="7506" y="15048"/>
                    <a:pt x="7358" y="15270"/>
                  </a:cubicBezTo>
                  <a:lnTo>
                    <a:pt x="6877" y="16009"/>
                  </a:lnTo>
                  <a:cubicBezTo>
                    <a:pt x="6249" y="16970"/>
                    <a:pt x="5583" y="17895"/>
                    <a:pt x="4881" y="18819"/>
                  </a:cubicBezTo>
                  <a:cubicBezTo>
                    <a:pt x="3439" y="20630"/>
                    <a:pt x="1775" y="22257"/>
                    <a:pt x="1" y="23847"/>
                  </a:cubicBezTo>
                  <a:cubicBezTo>
                    <a:pt x="1073" y="23292"/>
                    <a:pt x="2071" y="22627"/>
                    <a:pt x="2996" y="21924"/>
                  </a:cubicBezTo>
                  <a:cubicBezTo>
                    <a:pt x="3476" y="21555"/>
                    <a:pt x="3920" y="21148"/>
                    <a:pt x="4400" y="20778"/>
                  </a:cubicBezTo>
                  <a:cubicBezTo>
                    <a:pt x="4622" y="20557"/>
                    <a:pt x="4807" y="20372"/>
                    <a:pt x="5029" y="20150"/>
                  </a:cubicBezTo>
                  <a:cubicBezTo>
                    <a:pt x="5251" y="19928"/>
                    <a:pt x="5473" y="19743"/>
                    <a:pt x="5657" y="19521"/>
                  </a:cubicBezTo>
                  <a:cubicBezTo>
                    <a:pt x="7321" y="17784"/>
                    <a:pt x="8726" y="15787"/>
                    <a:pt x="9872" y="13680"/>
                  </a:cubicBezTo>
                  <a:cubicBezTo>
                    <a:pt x="11018" y="11573"/>
                    <a:pt x="11905" y="9354"/>
                    <a:pt x="12534" y="7025"/>
                  </a:cubicBezTo>
                  <a:cubicBezTo>
                    <a:pt x="12830" y="5879"/>
                    <a:pt x="13052" y="4733"/>
                    <a:pt x="13236" y="3550"/>
                  </a:cubicBezTo>
                  <a:cubicBezTo>
                    <a:pt x="13384" y="2367"/>
                    <a:pt x="13495" y="1184"/>
                    <a:pt x="13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6;p49">
              <a:extLst>
                <a:ext uri="{FF2B5EF4-FFF2-40B4-BE49-F238E27FC236}">
                  <a16:creationId xmlns:a16="http://schemas.microsoft.com/office/drawing/2014/main" id="{314A8D72-68C2-0137-F3D5-726AB97BCF5C}"/>
                </a:ext>
              </a:extLst>
            </p:cNvPr>
            <p:cNvSpPr/>
            <p:nvPr/>
          </p:nvSpPr>
          <p:spPr>
            <a:xfrm>
              <a:off x="6325325" y="3669525"/>
              <a:ext cx="575850" cy="261050"/>
            </a:xfrm>
            <a:custGeom>
              <a:avLst/>
              <a:gdLst/>
              <a:ahLst/>
              <a:cxnLst/>
              <a:rect l="l" t="t" r="r" b="b"/>
              <a:pathLst>
                <a:path w="23034" h="10442" extrusionOk="0">
                  <a:moveTo>
                    <a:pt x="945" y="0"/>
                  </a:moveTo>
                  <a:cubicBezTo>
                    <a:pt x="630" y="0"/>
                    <a:pt x="315" y="6"/>
                    <a:pt x="0" y="16"/>
                  </a:cubicBezTo>
                  <a:cubicBezTo>
                    <a:pt x="2145" y="164"/>
                    <a:pt x="4326" y="460"/>
                    <a:pt x="6396" y="941"/>
                  </a:cubicBezTo>
                  <a:cubicBezTo>
                    <a:pt x="7469" y="1199"/>
                    <a:pt x="8504" y="1495"/>
                    <a:pt x="9539" y="1828"/>
                  </a:cubicBezTo>
                  <a:cubicBezTo>
                    <a:pt x="10056" y="2013"/>
                    <a:pt x="10537" y="2198"/>
                    <a:pt x="11055" y="2382"/>
                  </a:cubicBezTo>
                  <a:cubicBezTo>
                    <a:pt x="11535" y="2567"/>
                    <a:pt x="12053" y="2789"/>
                    <a:pt x="12534" y="3011"/>
                  </a:cubicBezTo>
                  <a:cubicBezTo>
                    <a:pt x="13532" y="3418"/>
                    <a:pt x="14493" y="3935"/>
                    <a:pt x="15417" y="4453"/>
                  </a:cubicBezTo>
                  <a:cubicBezTo>
                    <a:pt x="16342" y="4970"/>
                    <a:pt x="17266" y="5562"/>
                    <a:pt x="18153" y="6190"/>
                  </a:cubicBezTo>
                  <a:cubicBezTo>
                    <a:pt x="19040" y="6782"/>
                    <a:pt x="19891" y="7447"/>
                    <a:pt x="20704" y="8150"/>
                  </a:cubicBezTo>
                  <a:cubicBezTo>
                    <a:pt x="21517" y="8852"/>
                    <a:pt x="22294" y="9629"/>
                    <a:pt x="23033" y="10442"/>
                  </a:cubicBezTo>
                  <a:cubicBezTo>
                    <a:pt x="21739" y="8667"/>
                    <a:pt x="20149" y="7152"/>
                    <a:pt x="18412" y="5821"/>
                  </a:cubicBezTo>
                  <a:cubicBezTo>
                    <a:pt x="16674" y="4527"/>
                    <a:pt x="14752" y="3381"/>
                    <a:pt x="12755" y="2493"/>
                  </a:cubicBezTo>
                  <a:cubicBezTo>
                    <a:pt x="10759" y="1606"/>
                    <a:pt x="8652" y="941"/>
                    <a:pt x="6507" y="534"/>
                  </a:cubicBezTo>
                  <a:cubicBezTo>
                    <a:pt x="4673" y="186"/>
                    <a:pt x="2811" y="0"/>
                    <a:pt x="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17;p49">
              <a:extLst>
                <a:ext uri="{FF2B5EF4-FFF2-40B4-BE49-F238E27FC236}">
                  <a16:creationId xmlns:a16="http://schemas.microsoft.com/office/drawing/2014/main" id="{101CA00C-E21C-0901-FC2D-9D538BA6CE62}"/>
                </a:ext>
              </a:extLst>
            </p:cNvPr>
            <p:cNvSpPr/>
            <p:nvPr/>
          </p:nvSpPr>
          <p:spPr>
            <a:xfrm>
              <a:off x="5779075" y="3937025"/>
              <a:ext cx="550900" cy="1016725"/>
            </a:xfrm>
            <a:custGeom>
              <a:avLst/>
              <a:gdLst/>
              <a:ahLst/>
              <a:cxnLst/>
              <a:rect l="l" t="t" r="r" b="b"/>
              <a:pathLst>
                <a:path w="22036" h="40669" extrusionOk="0">
                  <a:moveTo>
                    <a:pt x="17377" y="1"/>
                  </a:moveTo>
                  <a:lnTo>
                    <a:pt x="17377" y="1"/>
                  </a:lnTo>
                  <a:cubicBezTo>
                    <a:pt x="11794" y="10796"/>
                    <a:pt x="7432" y="17118"/>
                    <a:pt x="4511" y="20778"/>
                  </a:cubicBezTo>
                  <a:cubicBezTo>
                    <a:pt x="4585" y="21481"/>
                    <a:pt x="4807" y="22220"/>
                    <a:pt x="5140" y="22923"/>
                  </a:cubicBezTo>
                  <a:cubicBezTo>
                    <a:pt x="4696" y="22479"/>
                    <a:pt x="4326" y="21924"/>
                    <a:pt x="3994" y="21370"/>
                  </a:cubicBezTo>
                  <a:cubicBezTo>
                    <a:pt x="3698" y="21703"/>
                    <a:pt x="3439" y="21998"/>
                    <a:pt x="3180" y="22294"/>
                  </a:cubicBezTo>
                  <a:cubicBezTo>
                    <a:pt x="3402" y="23107"/>
                    <a:pt x="3735" y="23921"/>
                    <a:pt x="4141" y="24697"/>
                  </a:cubicBezTo>
                  <a:cubicBezTo>
                    <a:pt x="3624" y="24143"/>
                    <a:pt x="3143" y="23514"/>
                    <a:pt x="2737" y="22812"/>
                  </a:cubicBezTo>
                  <a:cubicBezTo>
                    <a:pt x="2515" y="23034"/>
                    <a:pt x="2330" y="23218"/>
                    <a:pt x="2145" y="23403"/>
                  </a:cubicBezTo>
                  <a:cubicBezTo>
                    <a:pt x="3217" y="26028"/>
                    <a:pt x="4733" y="28505"/>
                    <a:pt x="6655" y="30650"/>
                  </a:cubicBezTo>
                  <a:cubicBezTo>
                    <a:pt x="4622" y="28727"/>
                    <a:pt x="2884" y="26472"/>
                    <a:pt x="1590" y="23995"/>
                  </a:cubicBezTo>
                  <a:cubicBezTo>
                    <a:pt x="1406" y="24143"/>
                    <a:pt x="1221" y="24328"/>
                    <a:pt x="1073" y="24438"/>
                  </a:cubicBezTo>
                  <a:cubicBezTo>
                    <a:pt x="3772" y="30021"/>
                    <a:pt x="8245" y="34790"/>
                    <a:pt x="13717" y="37896"/>
                  </a:cubicBezTo>
                  <a:cubicBezTo>
                    <a:pt x="8171" y="35086"/>
                    <a:pt x="3476" y="30502"/>
                    <a:pt x="444" y="24993"/>
                  </a:cubicBezTo>
                  <a:cubicBezTo>
                    <a:pt x="149" y="25215"/>
                    <a:pt x="1" y="25289"/>
                    <a:pt x="1" y="25289"/>
                  </a:cubicBezTo>
                  <a:cubicBezTo>
                    <a:pt x="7617" y="40003"/>
                    <a:pt x="22035" y="40669"/>
                    <a:pt x="22035" y="40669"/>
                  </a:cubicBezTo>
                  <a:cubicBezTo>
                    <a:pt x="21259" y="39670"/>
                    <a:pt x="20593" y="38672"/>
                    <a:pt x="20039" y="37711"/>
                  </a:cubicBezTo>
                  <a:lnTo>
                    <a:pt x="20039" y="37711"/>
                  </a:lnTo>
                  <a:cubicBezTo>
                    <a:pt x="19965" y="38339"/>
                    <a:pt x="20039" y="38931"/>
                    <a:pt x="20187" y="39522"/>
                  </a:cubicBezTo>
                  <a:cubicBezTo>
                    <a:pt x="19743" y="38709"/>
                    <a:pt x="19484" y="37748"/>
                    <a:pt x="19484" y="36750"/>
                  </a:cubicBezTo>
                  <a:cubicBezTo>
                    <a:pt x="19152" y="36084"/>
                    <a:pt x="18856" y="35419"/>
                    <a:pt x="18597" y="34790"/>
                  </a:cubicBezTo>
                  <a:lnTo>
                    <a:pt x="18597" y="34790"/>
                  </a:lnTo>
                  <a:cubicBezTo>
                    <a:pt x="18449" y="35530"/>
                    <a:pt x="18449" y="36343"/>
                    <a:pt x="18634" y="37156"/>
                  </a:cubicBezTo>
                  <a:cubicBezTo>
                    <a:pt x="18153" y="36084"/>
                    <a:pt x="18042" y="34864"/>
                    <a:pt x="18227" y="33644"/>
                  </a:cubicBezTo>
                  <a:cubicBezTo>
                    <a:pt x="17932" y="32757"/>
                    <a:pt x="17747" y="31833"/>
                    <a:pt x="17599" y="30982"/>
                  </a:cubicBezTo>
                  <a:cubicBezTo>
                    <a:pt x="17303" y="31722"/>
                    <a:pt x="17118" y="32572"/>
                    <a:pt x="17155" y="33422"/>
                  </a:cubicBezTo>
                  <a:cubicBezTo>
                    <a:pt x="16896" y="32239"/>
                    <a:pt x="17007" y="30982"/>
                    <a:pt x="17451" y="29799"/>
                  </a:cubicBezTo>
                  <a:cubicBezTo>
                    <a:pt x="17377" y="28986"/>
                    <a:pt x="17377" y="28172"/>
                    <a:pt x="17414" y="27433"/>
                  </a:cubicBezTo>
                  <a:lnTo>
                    <a:pt x="17414" y="27433"/>
                  </a:lnTo>
                  <a:cubicBezTo>
                    <a:pt x="16712" y="28246"/>
                    <a:pt x="16268" y="29319"/>
                    <a:pt x="16120" y="30428"/>
                  </a:cubicBezTo>
                  <a:cubicBezTo>
                    <a:pt x="16046" y="28986"/>
                    <a:pt x="16527" y="27507"/>
                    <a:pt x="17488" y="26324"/>
                  </a:cubicBezTo>
                  <a:cubicBezTo>
                    <a:pt x="17562" y="25548"/>
                    <a:pt x="17673" y="24845"/>
                    <a:pt x="17821" y="24180"/>
                  </a:cubicBezTo>
                  <a:lnTo>
                    <a:pt x="17821" y="24180"/>
                  </a:lnTo>
                  <a:cubicBezTo>
                    <a:pt x="16896" y="24882"/>
                    <a:pt x="16120" y="25732"/>
                    <a:pt x="15455" y="26731"/>
                  </a:cubicBezTo>
                  <a:cubicBezTo>
                    <a:pt x="16083" y="25400"/>
                    <a:pt x="16970" y="24143"/>
                    <a:pt x="18079" y="23107"/>
                  </a:cubicBezTo>
                  <a:cubicBezTo>
                    <a:pt x="18227" y="22590"/>
                    <a:pt x="18375" y="22109"/>
                    <a:pt x="18523" y="21703"/>
                  </a:cubicBezTo>
                  <a:lnTo>
                    <a:pt x="18523" y="21703"/>
                  </a:lnTo>
                  <a:cubicBezTo>
                    <a:pt x="17562" y="22146"/>
                    <a:pt x="16638" y="22812"/>
                    <a:pt x="15972" y="23662"/>
                  </a:cubicBezTo>
                  <a:cubicBezTo>
                    <a:pt x="16638" y="22479"/>
                    <a:pt x="17636" y="21444"/>
                    <a:pt x="18893" y="20778"/>
                  </a:cubicBezTo>
                  <a:cubicBezTo>
                    <a:pt x="19078" y="20335"/>
                    <a:pt x="19226" y="20113"/>
                    <a:pt x="19226" y="20113"/>
                  </a:cubicBezTo>
                  <a:cubicBezTo>
                    <a:pt x="18819" y="19632"/>
                    <a:pt x="18486" y="19115"/>
                    <a:pt x="18190" y="18523"/>
                  </a:cubicBezTo>
                  <a:cubicBezTo>
                    <a:pt x="17932" y="19078"/>
                    <a:pt x="17710" y="19743"/>
                    <a:pt x="17673" y="20409"/>
                  </a:cubicBezTo>
                  <a:cubicBezTo>
                    <a:pt x="17488" y="19521"/>
                    <a:pt x="17525" y="18523"/>
                    <a:pt x="17821" y="17599"/>
                  </a:cubicBezTo>
                  <a:cubicBezTo>
                    <a:pt x="17562" y="16933"/>
                    <a:pt x="17340" y="16231"/>
                    <a:pt x="17155" y="15492"/>
                  </a:cubicBezTo>
                  <a:cubicBezTo>
                    <a:pt x="16859" y="16231"/>
                    <a:pt x="16675" y="17044"/>
                    <a:pt x="16564" y="17858"/>
                  </a:cubicBezTo>
                  <a:cubicBezTo>
                    <a:pt x="16453" y="16675"/>
                    <a:pt x="16564" y="15418"/>
                    <a:pt x="16933" y="14235"/>
                  </a:cubicBezTo>
                  <a:cubicBezTo>
                    <a:pt x="16785" y="13310"/>
                    <a:pt x="16675" y="12349"/>
                    <a:pt x="16638" y="11425"/>
                  </a:cubicBezTo>
                  <a:cubicBezTo>
                    <a:pt x="15861" y="12571"/>
                    <a:pt x="15344" y="13939"/>
                    <a:pt x="15270" y="15381"/>
                  </a:cubicBezTo>
                  <a:cubicBezTo>
                    <a:pt x="15159" y="13643"/>
                    <a:pt x="15602" y="11794"/>
                    <a:pt x="16564" y="10242"/>
                  </a:cubicBezTo>
                  <a:cubicBezTo>
                    <a:pt x="16564" y="9317"/>
                    <a:pt x="16564" y="8356"/>
                    <a:pt x="16601" y="7469"/>
                  </a:cubicBezTo>
                  <a:lnTo>
                    <a:pt x="16601" y="7469"/>
                  </a:lnTo>
                  <a:cubicBezTo>
                    <a:pt x="16490" y="7580"/>
                    <a:pt x="16379" y="7728"/>
                    <a:pt x="16268" y="7839"/>
                  </a:cubicBezTo>
                  <a:cubicBezTo>
                    <a:pt x="15972" y="8208"/>
                    <a:pt x="15713" y="8615"/>
                    <a:pt x="15491" y="9022"/>
                  </a:cubicBezTo>
                  <a:cubicBezTo>
                    <a:pt x="15048" y="9872"/>
                    <a:pt x="14752" y="10833"/>
                    <a:pt x="14641" y="11831"/>
                  </a:cubicBezTo>
                  <a:cubicBezTo>
                    <a:pt x="14604" y="10833"/>
                    <a:pt x="14752" y="9835"/>
                    <a:pt x="15122" y="8874"/>
                  </a:cubicBezTo>
                  <a:cubicBezTo>
                    <a:pt x="15270" y="8393"/>
                    <a:pt x="15491" y="7913"/>
                    <a:pt x="15787" y="7469"/>
                  </a:cubicBezTo>
                  <a:cubicBezTo>
                    <a:pt x="15898" y="7247"/>
                    <a:pt x="16046" y="7062"/>
                    <a:pt x="16231" y="6840"/>
                  </a:cubicBezTo>
                  <a:cubicBezTo>
                    <a:pt x="16342" y="6692"/>
                    <a:pt x="16453" y="6545"/>
                    <a:pt x="16638" y="6434"/>
                  </a:cubicBezTo>
                  <a:cubicBezTo>
                    <a:pt x="16675" y="5694"/>
                    <a:pt x="16748" y="4955"/>
                    <a:pt x="16822" y="4289"/>
                  </a:cubicBezTo>
                  <a:lnTo>
                    <a:pt x="16822" y="4289"/>
                  </a:lnTo>
                  <a:cubicBezTo>
                    <a:pt x="16638" y="4474"/>
                    <a:pt x="16490" y="4622"/>
                    <a:pt x="16342" y="4807"/>
                  </a:cubicBezTo>
                  <a:cubicBezTo>
                    <a:pt x="15935" y="5288"/>
                    <a:pt x="15528" y="5805"/>
                    <a:pt x="15196" y="6323"/>
                  </a:cubicBezTo>
                  <a:cubicBezTo>
                    <a:pt x="15418" y="5731"/>
                    <a:pt x="15676" y="5140"/>
                    <a:pt x="16009" y="4585"/>
                  </a:cubicBezTo>
                  <a:cubicBezTo>
                    <a:pt x="16157" y="4289"/>
                    <a:pt x="16305" y="3994"/>
                    <a:pt x="16490" y="3735"/>
                  </a:cubicBezTo>
                  <a:lnTo>
                    <a:pt x="16748" y="3328"/>
                  </a:lnTo>
                  <a:cubicBezTo>
                    <a:pt x="16785" y="3254"/>
                    <a:pt x="16859" y="3143"/>
                    <a:pt x="16933" y="3069"/>
                  </a:cubicBezTo>
                  <a:cubicBezTo>
                    <a:pt x="17155" y="1184"/>
                    <a:pt x="17377" y="1"/>
                    <a:pt x="17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18;p49">
              <a:extLst>
                <a:ext uri="{FF2B5EF4-FFF2-40B4-BE49-F238E27FC236}">
                  <a16:creationId xmlns:a16="http://schemas.microsoft.com/office/drawing/2014/main" id="{1BD2DF57-DA1C-F661-8239-48F69CDB1C73}"/>
                </a:ext>
              </a:extLst>
            </p:cNvPr>
            <p:cNvSpPr/>
            <p:nvPr/>
          </p:nvSpPr>
          <p:spPr>
            <a:xfrm>
              <a:off x="5733800" y="3771600"/>
              <a:ext cx="291150" cy="574075"/>
            </a:xfrm>
            <a:custGeom>
              <a:avLst/>
              <a:gdLst/>
              <a:ahLst/>
              <a:cxnLst/>
              <a:rect l="l" t="t" r="r" b="b"/>
              <a:pathLst>
                <a:path w="11646" h="22963" extrusionOk="0">
                  <a:moveTo>
                    <a:pt x="11646" y="0"/>
                  </a:moveTo>
                  <a:lnTo>
                    <a:pt x="11646" y="0"/>
                  </a:lnTo>
                  <a:cubicBezTo>
                    <a:pt x="6840" y="2884"/>
                    <a:pt x="481" y="10167"/>
                    <a:pt x="0" y="22959"/>
                  </a:cubicBezTo>
                  <a:cubicBezTo>
                    <a:pt x="0" y="22962"/>
                    <a:pt x="1" y="22963"/>
                    <a:pt x="3" y="22963"/>
                  </a:cubicBezTo>
                  <a:cubicBezTo>
                    <a:pt x="28" y="22963"/>
                    <a:pt x="212" y="22747"/>
                    <a:pt x="555" y="22404"/>
                  </a:cubicBezTo>
                  <a:cubicBezTo>
                    <a:pt x="740" y="18485"/>
                    <a:pt x="1775" y="14640"/>
                    <a:pt x="3475" y="11202"/>
                  </a:cubicBezTo>
                  <a:lnTo>
                    <a:pt x="3475" y="11202"/>
                  </a:lnTo>
                  <a:cubicBezTo>
                    <a:pt x="2108" y="14456"/>
                    <a:pt x="1405" y="18005"/>
                    <a:pt x="1331" y="21517"/>
                  </a:cubicBezTo>
                  <a:cubicBezTo>
                    <a:pt x="2144" y="20519"/>
                    <a:pt x="3254" y="19077"/>
                    <a:pt x="4511" y="17081"/>
                  </a:cubicBezTo>
                  <a:cubicBezTo>
                    <a:pt x="7062" y="13051"/>
                    <a:pt x="3956" y="8245"/>
                    <a:pt x="1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19;p49">
              <a:extLst>
                <a:ext uri="{FF2B5EF4-FFF2-40B4-BE49-F238E27FC236}">
                  <a16:creationId xmlns:a16="http://schemas.microsoft.com/office/drawing/2014/main" id="{2D1755CD-7803-F59A-62C0-E3AE330378A8}"/>
                </a:ext>
              </a:extLst>
            </p:cNvPr>
            <p:cNvSpPr/>
            <p:nvPr/>
          </p:nvSpPr>
          <p:spPr>
            <a:xfrm>
              <a:off x="5755050" y="4533175"/>
              <a:ext cx="9275" cy="7425"/>
            </a:xfrm>
            <a:custGeom>
              <a:avLst/>
              <a:gdLst/>
              <a:ahLst/>
              <a:cxnLst/>
              <a:rect l="l" t="t" r="r" b="b"/>
              <a:pathLst>
                <a:path w="371" h="297" extrusionOk="0">
                  <a:moveTo>
                    <a:pt x="185" y="1"/>
                  </a:moveTo>
                  <a:cubicBezTo>
                    <a:pt x="1" y="1"/>
                    <a:pt x="1" y="297"/>
                    <a:pt x="185" y="297"/>
                  </a:cubicBezTo>
                  <a:cubicBezTo>
                    <a:pt x="370" y="297"/>
                    <a:pt x="370" y="1"/>
                    <a:pt x="185" y="1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0;p49">
              <a:extLst>
                <a:ext uri="{FF2B5EF4-FFF2-40B4-BE49-F238E27FC236}">
                  <a16:creationId xmlns:a16="http://schemas.microsoft.com/office/drawing/2014/main" id="{3CC44A9B-B93B-1B55-8441-BD2A897B0D57}"/>
                </a:ext>
              </a:extLst>
            </p:cNvPr>
            <p:cNvSpPr/>
            <p:nvPr/>
          </p:nvSpPr>
          <p:spPr>
            <a:xfrm>
              <a:off x="5804950" y="4477725"/>
              <a:ext cx="17600" cy="13900"/>
            </a:xfrm>
            <a:custGeom>
              <a:avLst/>
              <a:gdLst/>
              <a:ahLst/>
              <a:cxnLst/>
              <a:rect l="l" t="t" r="r" b="b"/>
              <a:pathLst>
                <a:path w="704" h="556" extrusionOk="0">
                  <a:moveTo>
                    <a:pt x="334" y="1"/>
                  </a:moveTo>
                  <a:cubicBezTo>
                    <a:pt x="1" y="1"/>
                    <a:pt x="1" y="555"/>
                    <a:pt x="334" y="555"/>
                  </a:cubicBezTo>
                  <a:cubicBezTo>
                    <a:pt x="703" y="555"/>
                    <a:pt x="703" y="1"/>
                    <a:pt x="334" y="1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1;p49">
              <a:extLst>
                <a:ext uri="{FF2B5EF4-FFF2-40B4-BE49-F238E27FC236}">
                  <a16:creationId xmlns:a16="http://schemas.microsoft.com/office/drawing/2014/main" id="{43AD7DB5-ABB5-4618-558C-763806636F9C}"/>
                </a:ext>
              </a:extLst>
            </p:cNvPr>
            <p:cNvSpPr/>
            <p:nvPr/>
          </p:nvSpPr>
          <p:spPr>
            <a:xfrm>
              <a:off x="5827150" y="4452775"/>
              <a:ext cx="17575" cy="12975"/>
            </a:xfrm>
            <a:custGeom>
              <a:avLst/>
              <a:gdLst/>
              <a:ahLst/>
              <a:cxnLst/>
              <a:rect l="l" t="t" r="r" b="b"/>
              <a:pathLst>
                <a:path w="703" h="519" extrusionOk="0">
                  <a:moveTo>
                    <a:pt x="370" y="0"/>
                  </a:moveTo>
                  <a:cubicBezTo>
                    <a:pt x="0" y="0"/>
                    <a:pt x="0" y="518"/>
                    <a:pt x="370" y="518"/>
                  </a:cubicBezTo>
                  <a:cubicBezTo>
                    <a:pt x="703" y="518"/>
                    <a:pt x="703" y="0"/>
                    <a:pt x="370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2;p49">
              <a:extLst>
                <a:ext uri="{FF2B5EF4-FFF2-40B4-BE49-F238E27FC236}">
                  <a16:creationId xmlns:a16="http://schemas.microsoft.com/office/drawing/2014/main" id="{D42665C3-962B-DDD6-E9A8-5F4D467F2EF4}"/>
                </a:ext>
              </a:extLst>
            </p:cNvPr>
            <p:cNvSpPr/>
            <p:nvPr/>
          </p:nvSpPr>
          <p:spPr>
            <a:xfrm>
              <a:off x="5873350" y="4398250"/>
              <a:ext cx="17600" cy="13875"/>
            </a:xfrm>
            <a:custGeom>
              <a:avLst/>
              <a:gdLst/>
              <a:ahLst/>
              <a:cxnLst/>
              <a:rect l="l" t="t" r="r" b="b"/>
              <a:pathLst>
                <a:path w="704" h="555" extrusionOk="0">
                  <a:moveTo>
                    <a:pt x="334" y="0"/>
                  </a:moveTo>
                  <a:cubicBezTo>
                    <a:pt x="1" y="0"/>
                    <a:pt x="1" y="555"/>
                    <a:pt x="334" y="555"/>
                  </a:cubicBezTo>
                  <a:cubicBezTo>
                    <a:pt x="703" y="555"/>
                    <a:pt x="703" y="0"/>
                    <a:pt x="334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3;p49">
              <a:extLst>
                <a:ext uri="{FF2B5EF4-FFF2-40B4-BE49-F238E27FC236}">
                  <a16:creationId xmlns:a16="http://schemas.microsoft.com/office/drawing/2014/main" id="{2254403F-C46C-F2D5-3782-116CA7A5B89C}"/>
                </a:ext>
              </a:extLst>
            </p:cNvPr>
            <p:cNvSpPr/>
            <p:nvPr/>
          </p:nvSpPr>
          <p:spPr>
            <a:xfrm>
              <a:off x="6490775" y="4584025"/>
              <a:ext cx="17575" cy="13875"/>
            </a:xfrm>
            <a:custGeom>
              <a:avLst/>
              <a:gdLst/>
              <a:ahLst/>
              <a:cxnLst/>
              <a:rect l="l" t="t" r="r" b="b"/>
              <a:pathLst>
                <a:path w="703" h="555" extrusionOk="0">
                  <a:moveTo>
                    <a:pt x="333" y="0"/>
                  </a:moveTo>
                  <a:cubicBezTo>
                    <a:pt x="0" y="0"/>
                    <a:pt x="0" y="555"/>
                    <a:pt x="333" y="555"/>
                  </a:cubicBezTo>
                  <a:cubicBezTo>
                    <a:pt x="703" y="555"/>
                    <a:pt x="703" y="0"/>
                    <a:pt x="333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4;p49">
              <a:extLst>
                <a:ext uri="{FF2B5EF4-FFF2-40B4-BE49-F238E27FC236}">
                  <a16:creationId xmlns:a16="http://schemas.microsoft.com/office/drawing/2014/main" id="{75A4E928-46EA-EB28-898C-828860F358E9}"/>
                </a:ext>
              </a:extLst>
            </p:cNvPr>
            <p:cNvSpPr/>
            <p:nvPr/>
          </p:nvSpPr>
          <p:spPr>
            <a:xfrm>
              <a:off x="6613700" y="4335625"/>
              <a:ext cx="13875" cy="13425"/>
            </a:xfrm>
            <a:custGeom>
              <a:avLst/>
              <a:gdLst/>
              <a:ahLst/>
              <a:cxnLst/>
              <a:rect l="l" t="t" r="r" b="b"/>
              <a:pathLst>
                <a:path w="555" h="537" extrusionOk="0">
                  <a:moveTo>
                    <a:pt x="278" y="0"/>
                  </a:moveTo>
                  <a:cubicBezTo>
                    <a:pt x="139" y="0"/>
                    <a:pt x="0" y="84"/>
                    <a:pt x="0" y="250"/>
                  </a:cubicBezTo>
                  <a:lnTo>
                    <a:pt x="0" y="287"/>
                  </a:lnTo>
                  <a:cubicBezTo>
                    <a:pt x="0" y="453"/>
                    <a:pt x="139" y="536"/>
                    <a:pt x="278" y="536"/>
                  </a:cubicBezTo>
                  <a:cubicBezTo>
                    <a:pt x="416" y="536"/>
                    <a:pt x="555" y="453"/>
                    <a:pt x="555" y="287"/>
                  </a:cubicBezTo>
                  <a:lnTo>
                    <a:pt x="555" y="250"/>
                  </a:lnTo>
                  <a:cubicBezTo>
                    <a:pt x="555" y="84"/>
                    <a:pt x="416" y="0"/>
                    <a:pt x="278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5;p49">
              <a:extLst>
                <a:ext uri="{FF2B5EF4-FFF2-40B4-BE49-F238E27FC236}">
                  <a16:creationId xmlns:a16="http://schemas.microsoft.com/office/drawing/2014/main" id="{F395CE1C-E772-269B-D2F1-1F051636F8AB}"/>
                </a:ext>
              </a:extLst>
            </p:cNvPr>
            <p:cNvSpPr/>
            <p:nvPr/>
          </p:nvSpPr>
          <p:spPr>
            <a:xfrm>
              <a:off x="6705750" y="4239950"/>
              <a:ext cx="20175" cy="14375"/>
            </a:xfrm>
            <a:custGeom>
              <a:avLst/>
              <a:gdLst/>
              <a:ahLst/>
              <a:cxnLst/>
              <a:rect l="l" t="t" r="r" b="b"/>
              <a:pathLst>
                <a:path w="807" h="575" extrusionOk="0">
                  <a:moveTo>
                    <a:pt x="400" y="1"/>
                  </a:moveTo>
                  <a:cubicBezTo>
                    <a:pt x="198" y="1"/>
                    <a:pt x="0" y="282"/>
                    <a:pt x="200" y="454"/>
                  </a:cubicBezTo>
                  <a:cubicBezTo>
                    <a:pt x="200" y="491"/>
                    <a:pt x="200" y="491"/>
                    <a:pt x="237" y="491"/>
                  </a:cubicBezTo>
                  <a:cubicBezTo>
                    <a:pt x="296" y="550"/>
                    <a:pt x="361" y="574"/>
                    <a:pt x="422" y="574"/>
                  </a:cubicBezTo>
                  <a:cubicBezTo>
                    <a:pt x="632" y="574"/>
                    <a:pt x="807" y="292"/>
                    <a:pt x="607" y="121"/>
                  </a:cubicBezTo>
                  <a:lnTo>
                    <a:pt x="570" y="84"/>
                  </a:lnTo>
                  <a:cubicBezTo>
                    <a:pt x="519" y="25"/>
                    <a:pt x="459" y="1"/>
                    <a:pt x="400" y="1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26;p49">
              <a:extLst>
                <a:ext uri="{FF2B5EF4-FFF2-40B4-BE49-F238E27FC236}">
                  <a16:creationId xmlns:a16="http://schemas.microsoft.com/office/drawing/2014/main" id="{2DA847D6-F9E6-A95B-68CE-37420ED66FB5}"/>
                </a:ext>
              </a:extLst>
            </p:cNvPr>
            <p:cNvSpPr/>
            <p:nvPr/>
          </p:nvSpPr>
          <p:spPr>
            <a:xfrm>
              <a:off x="6248600" y="3804875"/>
              <a:ext cx="60100" cy="546250"/>
            </a:xfrm>
            <a:custGeom>
              <a:avLst/>
              <a:gdLst/>
              <a:ahLst/>
              <a:cxnLst/>
              <a:rect l="l" t="t" r="r" b="b"/>
              <a:pathLst>
                <a:path w="2404" h="21850" extrusionOk="0">
                  <a:moveTo>
                    <a:pt x="2404" y="0"/>
                  </a:moveTo>
                  <a:lnTo>
                    <a:pt x="2404" y="0"/>
                  </a:lnTo>
                  <a:cubicBezTo>
                    <a:pt x="2403" y="4"/>
                    <a:pt x="2292" y="336"/>
                    <a:pt x="2071" y="887"/>
                  </a:cubicBezTo>
                  <a:cubicBezTo>
                    <a:pt x="1997" y="1183"/>
                    <a:pt x="1886" y="1516"/>
                    <a:pt x="1739" y="1922"/>
                  </a:cubicBezTo>
                  <a:cubicBezTo>
                    <a:pt x="1702" y="2144"/>
                    <a:pt x="1628" y="2366"/>
                    <a:pt x="1554" y="2588"/>
                  </a:cubicBezTo>
                  <a:cubicBezTo>
                    <a:pt x="1480" y="2810"/>
                    <a:pt x="1443" y="3032"/>
                    <a:pt x="1369" y="3290"/>
                  </a:cubicBezTo>
                  <a:cubicBezTo>
                    <a:pt x="1073" y="4289"/>
                    <a:pt x="814" y="5472"/>
                    <a:pt x="592" y="6766"/>
                  </a:cubicBezTo>
                  <a:cubicBezTo>
                    <a:pt x="518" y="7394"/>
                    <a:pt x="371" y="8060"/>
                    <a:pt x="334" y="8762"/>
                  </a:cubicBezTo>
                  <a:cubicBezTo>
                    <a:pt x="223" y="9428"/>
                    <a:pt x="186" y="10130"/>
                    <a:pt x="112" y="10832"/>
                  </a:cubicBezTo>
                  <a:cubicBezTo>
                    <a:pt x="75" y="11498"/>
                    <a:pt x="38" y="12200"/>
                    <a:pt x="38" y="12903"/>
                  </a:cubicBezTo>
                  <a:cubicBezTo>
                    <a:pt x="1" y="13568"/>
                    <a:pt x="38" y="14234"/>
                    <a:pt x="38" y="14899"/>
                  </a:cubicBezTo>
                  <a:cubicBezTo>
                    <a:pt x="112" y="16193"/>
                    <a:pt x="186" y="17413"/>
                    <a:pt x="334" y="18448"/>
                  </a:cubicBezTo>
                  <a:cubicBezTo>
                    <a:pt x="371" y="18707"/>
                    <a:pt x="408" y="18966"/>
                    <a:pt x="445" y="19188"/>
                  </a:cubicBezTo>
                  <a:cubicBezTo>
                    <a:pt x="482" y="19410"/>
                    <a:pt x="518" y="19631"/>
                    <a:pt x="555" y="19853"/>
                  </a:cubicBezTo>
                  <a:cubicBezTo>
                    <a:pt x="592" y="20260"/>
                    <a:pt x="666" y="20630"/>
                    <a:pt x="740" y="20925"/>
                  </a:cubicBezTo>
                  <a:cubicBezTo>
                    <a:pt x="851" y="21517"/>
                    <a:pt x="925" y="21850"/>
                    <a:pt x="925" y="21850"/>
                  </a:cubicBezTo>
                  <a:cubicBezTo>
                    <a:pt x="925" y="21850"/>
                    <a:pt x="888" y="21517"/>
                    <a:pt x="777" y="20925"/>
                  </a:cubicBezTo>
                  <a:cubicBezTo>
                    <a:pt x="740" y="20630"/>
                    <a:pt x="703" y="20260"/>
                    <a:pt x="629" y="19853"/>
                  </a:cubicBezTo>
                  <a:cubicBezTo>
                    <a:pt x="629" y="19631"/>
                    <a:pt x="592" y="19410"/>
                    <a:pt x="555" y="19188"/>
                  </a:cubicBezTo>
                  <a:cubicBezTo>
                    <a:pt x="555" y="18929"/>
                    <a:pt x="518" y="18707"/>
                    <a:pt x="482" y="18448"/>
                  </a:cubicBezTo>
                  <a:cubicBezTo>
                    <a:pt x="371" y="17413"/>
                    <a:pt x="334" y="16193"/>
                    <a:pt x="297" y="14899"/>
                  </a:cubicBezTo>
                  <a:cubicBezTo>
                    <a:pt x="297" y="14271"/>
                    <a:pt x="260" y="13568"/>
                    <a:pt x="297" y="12903"/>
                  </a:cubicBezTo>
                  <a:cubicBezTo>
                    <a:pt x="297" y="12237"/>
                    <a:pt x="371" y="11535"/>
                    <a:pt x="371" y="10832"/>
                  </a:cubicBezTo>
                  <a:cubicBezTo>
                    <a:pt x="445" y="10167"/>
                    <a:pt x="482" y="9464"/>
                    <a:pt x="592" y="8799"/>
                  </a:cubicBezTo>
                  <a:cubicBezTo>
                    <a:pt x="629" y="8134"/>
                    <a:pt x="740" y="7468"/>
                    <a:pt x="851" y="6803"/>
                  </a:cubicBezTo>
                  <a:cubicBezTo>
                    <a:pt x="1036" y="5546"/>
                    <a:pt x="1258" y="4363"/>
                    <a:pt x="1517" y="3327"/>
                  </a:cubicBezTo>
                  <a:cubicBezTo>
                    <a:pt x="1554" y="3106"/>
                    <a:pt x="1628" y="2847"/>
                    <a:pt x="1665" y="2625"/>
                  </a:cubicBezTo>
                  <a:cubicBezTo>
                    <a:pt x="1739" y="2403"/>
                    <a:pt x="1775" y="2181"/>
                    <a:pt x="1849" y="1959"/>
                  </a:cubicBezTo>
                  <a:cubicBezTo>
                    <a:pt x="1960" y="1553"/>
                    <a:pt x="2034" y="1220"/>
                    <a:pt x="2145" y="924"/>
                  </a:cubicBezTo>
                  <a:cubicBezTo>
                    <a:pt x="2292" y="336"/>
                    <a:pt x="2403" y="4"/>
                    <a:pt x="2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27;p49">
              <a:extLst>
                <a:ext uri="{FF2B5EF4-FFF2-40B4-BE49-F238E27FC236}">
                  <a16:creationId xmlns:a16="http://schemas.microsoft.com/office/drawing/2014/main" id="{EF74C674-FDAD-10C7-A9D5-1409FC4F163E}"/>
                </a:ext>
              </a:extLst>
            </p:cNvPr>
            <p:cNvSpPr/>
            <p:nvPr/>
          </p:nvSpPr>
          <p:spPr>
            <a:xfrm>
              <a:off x="6275425" y="4014675"/>
              <a:ext cx="12025" cy="253275"/>
            </a:xfrm>
            <a:custGeom>
              <a:avLst/>
              <a:gdLst/>
              <a:ahLst/>
              <a:cxnLst/>
              <a:rect l="l" t="t" r="r" b="b"/>
              <a:pathLst>
                <a:path w="481" h="10131" extrusionOk="0">
                  <a:moveTo>
                    <a:pt x="333" y="0"/>
                  </a:moveTo>
                  <a:cubicBezTo>
                    <a:pt x="333" y="0"/>
                    <a:pt x="296" y="148"/>
                    <a:pt x="259" y="444"/>
                  </a:cubicBezTo>
                  <a:cubicBezTo>
                    <a:pt x="222" y="703"/>
                    <a:pt x="185" y="1109"/>
                    <a:pt x="148" y="1590"/>
                  </a:cubicBezTo>
                  <a:cubicBezTo>
                    <a:pt x="111" y="2071"/>
                    <a:pt x="74" y="2625"/>
                    <a:pt x="37" y="3217"/>
                  </a:cubicBezTo>
                  <a:cubicBezTo>
                    <a:pt x="37" y="3513"/>
                    <a:pt x="0" y="3808"/>
                    <a:pt x="0" y="4141"/>
                  </a:cubicBezTo>
                  <a:lnTo>
                    <a:pt x="0" y="5065"/>
                  </a:lnTo>
                  <a:cubicBezTo>
                    <a:pt x="0" y="5398"/>
                    <a:pt x="37" y="5731"/>
                    <a:pt x="37" y="6027"/>
                  </a:cubicBezTo>
                  <a:cubicBezTo>
                    <a:pt x="37" y="6359"/>
                    <a:pt x="74" y="6655"/>
                    <a:pt x="74" y="6951"/>
                  </a:cubicBezTo>
                  <a:cubicBezTo>
                    <a:pt x="111" y="7542"/>
                    <a:pt x="185" y="8097"/>
                    <a:pt x="222" y="8578"/>
                  </a:cubicBezTo>
                  <a:cubicBezTo>
                    <a:pt x="296" y="9058"/>
                    <a:pt x="370" y="9428"/>
                    <a:pt x="407" y="9724"/>
                  </a:cubicBezTo>
                  <a:cubicBezTo>
                    <a:pt x="444" y="9982"/>
                    <a:pt x="481" y="10130"/>
                    <a:pt x="481" y="10130"/>
                  </a:cubicBezTo>
                  <a:cubicBezTo>
                    <a:pt x="481" y="10130"/>
                    <a:pt x="481" y="9982"/>
                    <a:pt x="444" y="9724"/>
                  </a:cubicBezTo>
                  <a:cubicBezTo>
                    <a:pt x="444" y="9428"/>
                    <a:pt x="407" y="9021"/>
                    <a:pt x="407" y="8541"/>
                  </a:cubicBezTo>
                  <a:cubicBezTo>
                    <a:pt x="370" y="8097"/>
                    <a:pt x="333" y="7542"/>
                    <a:pt x="333" y="6951"/>
                  </a:cubicBezTo>
                  <a:cubicBezTo>
                    <a:pt x="296" y="6655"/>
                    <a:pt x="296" y="6322"/>
                    <a:pt x="296" y="6027"/>
                  </a:cubicBezTo>
                  <a:cubicBezTo>
                    <a:pt x="296" y="5694"/>
                    <a:pt x="296" y="5398"/>
                    <a:pt x="259" y="5065"/>
                  </a:cubicBezTo>
                  <a:cubicBezTo>
                    <a:pt x="259" y="4770"/>
                    <a:pt x="259" y="4437"/>
                    <a:pt x="259" y="4141"/>
                  </a:cubicBezTo>
                  <a:lnTo>
                    <a:pt x="259" y="3217"/>
                  </a:lnTo>
                  <a:cubicBezTo>
                    <a:pt x="296" y="2625"/>
                    <a:pt x="296" y="2071"/>
                    <a:pt x="296" y="1590"/>
                  </a:cubicBezTo>
                  <a:cubicBezTo>
                    <a:pt x="296" y="1109"/>
                    <a:pt x="296" y="703"/>
                    <a:pt x="333" y="444"/>
                  </a:cubicBezTo>
                  <a:cubicBezTo>
                    <a:pt x="333" y="148"/>
                    <a:pt x="333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8;p49">
              <a:extLst>
                <a:ext uri="{FF2B5EF4-FFF2-40B4-BE49-F238E27FC236}">
                  <a16:creationId xmlns:a16="http://schemas.microsoft.com/office/drawing/2014/main" id="{EB2FFD6B-AF0B-0A02-7D03-DE305639C885}"/>
                </a:ext>
              </a:extLst>
            </p:cNvPr>
            <p:cNvSpPr/>
            <p:nvPr/>
          </p:nvSpPr>
          <p:spPr>
            <a:xfrm>
              <a:off x="6298525" y="4124650"/>
              <a:ext cx="11100" cy="146075"/>
            </a:xfrm>
            <a:custGeom>
              <a:avLst/>
              <a:gdLst/>
              <a:ahLst/>
              <a:cxnLst/>
              <a:rect l="l" t="t" r="r" b="b"/>
              <a:pathLst>
                <a:path w="444" h="5843" extrusionOk="0">
                  <a:moveTo>
                    <a:pt x="222" y="1"/>
                  </a:moveTo>
                  <a:cubicBezTo>
                    <a:pt x="222" y="1"/>
                    <a:pt x="185" y="75"/>
                    <a:pt x="185" y="223"/>
                  </a:cubicBezTo>
                  <a:cubicBezTo>
                    <a:pt x="148" y="408"/>
                    <a:pt x="111" y="629"/>
                    <a:pt x="74" y="888"/>
                  </a:cubicBezTo>
                  <a:cubicBezTo>
                    <a:pt x="37" y="1184"/>
                    <a:pt x="37" y="1480"/>
                    <a:pt x="37" y="1849"/>
                  </a:cubicBezTo>
                  <a:cubicBezTo>
                    <a:pt x="0" y="1997"/>
                    <a:pt x="0" y="2182"/>
                    <a:pt x="0" y="2367"/>
                  </a:cubicBezTo>
                  <a:cubicBezTo>
                    <a:pt x="0" y="2552"/>
                    <a:pt x="0" y="2737"/>
                    <a:pt x="37" y="2922"/>
                  </a:cubicBezTo>
                  <a:cubicBezTo>
                    <a:pt x="37" y="3106"/>
                    <a:pt x="37" y="3291"/>
                    <a:pt x="37" y="3476"/>
                  </a:cubicBezTo>
                  <a:cubicBezTo>
                    <a:pt x="74" y="3661"/>
                    <a:pt x="74" y="3846"/>
                    <a:pt x="111" y="3994"/>
                  </a:cubicBezTo>
                  <a:cubicBezTo>
                    <a:pt x="148" y="4326"/>
                    <a:pt x="185" y="4659"/>
                    <a:pt x="222" y="4918"/>
                  </a:cubicBezTo>
                  <a:cubicBezTo>
                    <a:pt x="296" y="5214"/>
                    <a:pt x="333" y="5436"/>
                    <a:pt x="370" y="5583"/>
                  </a:cubicBezTo>
                  <a:cubicBezTo>
                    <a:pt x="407" y="5731"/>
                    <a:pt x="444" y="5842"/>
                    <a:pt x="444" y="5842"/>
                  </a:cubicBezTo>
                  <a:cubicBezTo>
                    <a:pt x="444" y="5842"/>
                    <a:pt x="444" y="5731"/>
                    <a:pt x="407" y="5583"/>
                  </a:cubicBezTo>
                  <a:cubicBezTo>
                    <a:pt x="407" y="5399"/>
                    <a:pt x="407" y="5177"/>
                    <a:pt x="407" y="4918"/>
                  </a:cubicBezTo>
                  <a:cubicBezTo>
                    <a:pt x="370" y="4622"/>
                    <a:pt x="370" y="4326"/>
                    <a:pt x="333" y="3994"/>
                  </a:cubicBezTo>
                  <a:cubicBezTo>
                    <a:pt x="333" y="3809"/>
                    <a:pt x="333" y="3624"/>
                    <a:pt x="333" y="3476"/>
                  </a:cubicBezTo>
                  <a:cubicBezTo>
                    <a:pt x="296" y="3291"/>
                    <a:pt x="296" y="3106"/>
                    <a:pt x="296" y="2922"/>
                  </a:cubicBezTo>
                  <a:cubicBezTo>
                    <a:pt x="296" y="2737"/>
                    <a:pt x="296" y="2552"/>
                    <a:pt x="296" y="2367"/>
                  </a:cubicBezTo>
                  <a:cubicBezTo>
                    <a:pt x="259" y="2182"/>
                    <a:pt x="259" y="1997"/>
                    <a:pt x="259" y="1849"/>
                  </a:cubicBezTo>
                  <a:cubicBezTo>
                    <a:pt x="259" y="1517"/>
                    <a:pt x="259" y="1184"/>
                    <a:pt x="222" y="888"/>
                  </a:cubicBezTo>
                  <a:cubicBezTo>
                    <a:pt x="222" y="629"/>
                    <a:pt x="222" y="408"/>
                    <a:pt x="222" y="223"/>
                  </a:cubicBezTo>
                  <a:cubicBezTo>
                    <a:pt x="222" y="75"/>
                    <a:pt x="222" y="1"/>
                    <a:pt x="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29;p49">
              <a:extLst>
                <a:ext uri="{FF2B5EF4-FFF2-40B4-BE49-F238E27FC236}">
                  <a16:creationId xmlns:a16="http://schemas.microsoft.com/office/drawing/2014/main" id="{86BE324D-BCF5-5B92-955E-1A679DCAF94D}"/>
                </a:ext>
              </a:extLst>
            </p:cNvPr>
            <p:cNvSpPr/>
            <p:nvPr/>
          </p:nvSpPr>
          <p:spPr>
            <a:xfrm>
              <a:off x="6329025" y="4165325"/>
              <a:ext cx="6500" cy="105400"/>
            </a:xfrm>
            <a:custGeom>
              <a:avLst/>
              <a:gdLst/>
              <a:ahLst/>
              <a:cxnLst/>
              <a:rect l="l" t="t" r="r" b="b"/>
              <a:pathLst>
                <a:path w="260" h="4216" extrusionOk="0">
                  <a:moveTo>
                    <a:pt x="74" y="1"/>
                  </a:moveTo>
                  <a:cubicBezTo>
                    <a:pt x="74" y="1"/>
                    <a:pt x="74" y="75"/>
                    <a:pt x="37" y="185"/>
                  </a:cubicBezTo>
                  <a:cubicBezTo>
                    <a:pt x="37" y="296"/>
                    <a:pt x="37" y="481"/>
                    <a:pt x="0" y="666"/>
                  </a:cubicBezTo>
                  <a:cubicBezTo>
                    <a:pt x="0" y="851"/>
                    <a:pt x="0" y="1110"/>
                    <a:pt x="0" y="1332"/>
                  </a:cubicBezTo>
                  <a:cubicBezTo>
                    <a:pt x="0" y="1479"/>
                    <a:pt x="0" y="1590"/>
                    <a:pt x="0" y="1701"/>
                  </a:cubicBezTo>
                  <a:cubicBezTo>
                    <a:pt x="0" y="1849"/>
                    <a:pt x="0" y="1960"/>
                    <a:pt x="0" y="2108"/>
                  </a:cubicBezTo>
                  <a:cubicBezTo>
                    <a:pt x="0" y="2256"/>
                    <a:pt x="0" y="2367"/>
                    <a:pt x="0" y="2515"/>
                  </a:cubicBezTo>
                  <a:cubicBezTo>
                    <a:pt x="0" y="2625"/>
                    <a:pt x="0" y="2773"/>
                    <a:pt x="37" y="2884"/>
                  </a:cubicBezTo>
                  <a:cubicBezTo>
                    <a:pt x="37" y="3143"/>
                    <a:pt x="37" y="3365"/>
                    <a:pt x="74" y="3550"/>
                  </a:cubicBezTo>
                  <a:cubicBezTo>
                    <a:pt x="111" y="3772"/>
                    <a:pt x="111" y="3919"/>
                    <a:pt x="148" y="4030"/>
                  </a:cubicBezTo>
                  <a:cubicBezTo>
                    <a:pt x="148" y="4141"/>
                    <a:pt x="185" y="4215"/>
                    <a:pt x="185" y="4215"/>
                  </a:cubicBezTo>
                  <a:cubicBezTo>
                    <a:pt x="185" y="4215"/>
                    <a:pt x="185" y="4141"/>
                    <a:pt x="185" y="4030"/>
                  </a:cubicBezTo>
                  <a:cubicBezTo>
                    <a:pt x="185" y="3919"/>
                    <a:pt x="222" y="3735"/>
                    <a:pt x="222" y="3550"/>
                  </a:cubicBezTo>
                  <a:cubicBezTo>
                    <a:pt x="259" y="3365"/>
                    <a:pt x="259" y="3143"/>
                    <a:pt x="259" y="2884"/>
                  </a:cubicBezTo>
                  <a:cubicBezTo>
                    <a:pt x="259" y="2773"/>
                    <a:pt x="259" y="2625"/>
                    <a:pt x="259" y="2515"/>
                  </a:cubicBezTo>
                  <a:cubicBezTo>
                    <a:pt x="259" y="2367"/>
                    <a:pt x="259" y="2256"/>
                    <a:pt x="259" y="2108"/>
                  </a:cubicBezTo>
                  <a:cubicBezTo>
                    <a:pt x="259" y="1997"/>
                    <a:pt x="259" y="1849"/>
                    <a:pt x="259" y="1701"/>
                  </a:cubicBezTo>
                  <a:cubicBezTo>
                    <a:pt x="259" y="1590"/>
                    <a:pt x="222" y="1479"/>
                    <a:pt x="222" y="1332"/>
                  </a:cubicBezTo>
                  <a:cubicBezTo>
                    <a:pt x="222" y="1110"/>
                    <a:pt x="185" y="851"/>
                    <a:pt x="185" y="666"/>
                  </a:cubicBezTo>
                  <a:cubicBezTo>
                    <a:pt x="148" y="481"/>
                    <a:pt x="111" y="296"/>
                    <a:pt x="111" y="185"/>
                  </a:cubicBezTo>
                  <a:cubicBezTo>
                    <a:pt x="74" y="75"/>
                    <a:pt x="74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0;p49">
              <a:extLst>
                <a:ext uri="{FF2B5EF4-FFF2-40B4-BE49-F238E27FC236}">
                  <a16:creationId xmlns:a16="http://schemas.microsoft.com/office/drawing/2014/main" id="{ECCF6623-D47F-061D-B402-217F67DAB00B}"/>
                </a:ext>
              </a:extLst>
            </p:cNvPr>
            <p:cNvSpPr/>
            <p:nvPr/>
          </p:nvSpPr>
          <p:spPr>
            <a:xfrm>
              <a:off x="6347500" y="4197675"/>
              <a:ext cx="8350" cy="80425"/>
            </a:xfrm>
            <a:custGeom>
              <a:avLst/>
              <a:gdLst/>
              <a:ahLst/>
              <a:cxnLst/>
              <a:rect l="l" t="t" r="r" b="b"/>
              <a:pathLst>
                <a:path w="334" h="3217" extrusionOk="0">
                  <a:moveTo>
                    <a:pt x="112" y="1"/>
                  </a:moveTo>
                  <a:cubicBezTo>
                    <a:pt x="112" y="1"/>
                    <a:pt x="112" y="38"/>
                    <a:pt x="75" y="148"/>
                  </a:cubicBezTo>
                  <a:cubicBezTo>
                    <a:pt x="75" y="222"/>
                    <a:pt x="38" y="333"/>
                    <a:pt x="38" y="518"/>
                  </a:cubicBezTo>
                  <a:cubicBezTo>
                    <a:pt x="1" y="666"/>
                    <a:pt x="1" y="814"/>
                    <a:pt x="1" y="1036"/>
                  </a:cubicBezTo>
                  <a:lnTo>
                    <a:pt x="1" y="1295"/>
                  </a:lnTo>
                  <a:cubicBezTo>
                    <a:pt x="1" y="1405"/>
                    <a:pt x="1" y="1516"/>
                    <a:pt x="1" y="1627"/>
                  </a:cubicBezTo>
                  <a:cubicBezTo>
                    <a:pt x="1" y="1701"/>
                    <a:pt x="1" y="1812"/>
                    <a:pt x="38" y="1923"/>
                  </a:cubicBezTo>
                  <a:cubicBezTo>
                    <a:pt x="38" y="1997"/>
                    <a:pt x="38" y="2108"/>
                    <a:pt x="75" y="2182"/>
                  </a:cubicBezTo>
                  <a:cubicBezTo>
                    <a:pt x="75" y="2404"/>
                    <a:pt x="112" y="2552"/>
                    <a:pt x="149" y="2699"/>
                  </a:cubicBezTo>
                  <a:cubicBezTo>
                    <a:pt x="186" y="2847"/>
                    <a:pt x="223" y="2995"/>
                    <a:pt x="260" y="3069"/>
                  </a:cubicBezTo>
                  <a:cubicBezTo>
                    <a:pt x="297" y="3143"/>
                    <a:pt x="297" y="3217"/>
                    <a:pt x="297" y="3217"/>
                  </a:cubicBezTo>
                  <a:cubicBezTo>
                    <a:pt x="297" y="3217"/>
                    <a:pt x="297" y="3143"/>
                    <a:pt x="297" y="3069"/>
                  </a:cubicBezTo>
                  <a:cubicBezTo>
                    <a:pt x="297" y="2958"/>
                    <a:pt x="333" y="2847"/>
                    <a:pt x="297" y="2699"/>
                  </a:cubicBezTo>
                  <a:cubicBezTo>
                    <a:pt x="297" y="2552"/>
                    <a:pt x="297" y="2367"/>
                    <a:pt x="297" y="2182"/>
                  </a:cubicBezTo>
                  <a:cubicBezTo>
                    <a:pt x="297" y="2071"/>
                    <a:pt x="297" y="1997"/>
                    <a:pt x="297" y="1886"/>
                  </a:cubicBezTo>
                  <a:cubicBezTo>
                    <a:pt x="297" y="1775"/>
                    <a:pt x="297" y="1701"/>
                    <a:pt x="260" y="1590"/>
                  </a:cubicBezTo>
                  <a:cubicBezTo>
                    <a:pt x="260" y="1479"/>
                    <a:pt x="260" y="1405"/>
                    <a:pt x="260" y="1295"/>
                  </a:cubicBezTo>
                  <a:cubicBezTo>
                    <a:pt x="260" y="1184"/>
                    <a:pt x="260" y="1110"/>
                    <a:pt x="223" y="999"/>
                  </a:cubicBezTo>
                  <a:cubicBezTo>
                    <a:pt x="223" y="814"/>
                    <a:pt x="186" y="666"/>
                    <a:pt x="186" y="518"/>
                  </a:cubicBezTo>
                  <a:cubicBezTo>
                    <a:pt x="149" y="370"/>
                    <a:pt x="149" y="222"/>
                    <a:pt x="149" y="148"/>
                  </a:cubicBezTo>
                  <a:cubicBezTo>
                    <a:pt x="112" y="38"/>
                    <a:pt x="112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31;p49">
              <a:extLst>
                <a:ext uri="{FF2B5EF4-FFF2-40B4-BE49-F238E27FC236}">
                  <a16:creationId xmlns:a16="http://schemas.microsoft.com/office/drawing/2014/main" id="{20C63D77-2C0D-4927-41C7-8D882F420774}"/>
                </a:ext>
              </a:extLst>
            </p:cNvPr>
            <p:cNvSpPr/>
            <p:nvPr/>
          </p:nvSpPr>
          <p:spPr>
            <a:xfrm>
              <a:off x="6369700" y="4218000"/>
              <a:ext cx="6475" cy="32375"/>
            </a:xfrm>
            <a:custGeom>
              <a:avLst/>
              <a:gdLst/>
              <a:ahLst/>
              <a:cxnLst/>
              <a:rect l="l" t="t" r="r" b="b"/>
              <a:pathLst>
                <a:path w="259" h="1295" extrusionOk="0">
                  <a:moveTo>
                    <a:pt x="222" y="1"/>
                  </a:moveTo>
                  <a:cubicBezTo>
                    <a:pt x="222" y="1"/>
                    <a:pt x="222" y="38"/>
                    <a:pt x="185" y="38"/>
                  </a:cubicBezTo>
                  <a:cubicBezTo>
                    <a:pt x="185" y="75"/>
                    <a:pt x="148" y="149"/>
                    <a:pt x="111" y="186"/>
                  </a:cubicBezTo>
                  <a:cubicBezTo>
                    <a:pt x="74" y="260"/>
                    <a:pt x="37" y="334"/>
                    <a:pt x="37" y="408"/>
                  </a:cubicBezTo>
                  <a:cubicBezTo>
                    <a:pt x="37" y="445"/>
                    <a:pt x="37" y="482"/>
                    <a:pt x="0" y="518"/>
                  </a:cubicBezTo>
                  <a:lnTo>
                    <a:pt x="0" y="629"/>
                  </a:lnTo>
                  <a:lnTo>
                    <a:pt x="0" y="777"/>
                  </a:lnTo>
                  <a:cubicBezTo>
                    <a:pt x="0" y="814"/>
                    <a:pt x="0" y="851"/>
                    <a:pt x="0" y="888"/>
                  </a:cubicBezTo>
                  <a:cubicBezTo>
                    <a:pt x="0" y="962"/>
                    <a:pt x="37" y="1036"/>
                    <a:pt x="37" y="1110"/>
                  </a:cubicBezTo>
                  <a:cubicBezTo>
                    <a:pt x="74" y="1147"/>
                    <a:pt x="111" y="1221"/>
                    <a:pt x="111" y="1221"/>
                  </a:cubicBezTo>
                  <a:cubicBezTo>
                    <a:pt x="148" y="1258"/>
                    <a:pt x="148" y="1295"/>
                    <a:pt x="148" y="1295"/>
                  </a:cubicBezTo>
                  <a:cubicBezTo>
                    <a:pt x="148" y="1295"/>
                    <a:pt x="148" y="1258"/>
                    <a:pt x="185" y="1221"/>
                  </a:cubicBezTo>
                  <a:cubicBezTo>
                    <a:pt x="185" y="1184"/>
                    <a:pt x="185" y="1147"/>
                    <a:pt x="222" y="1073"/>
                  </a:cubicBezTo>
                  <a:cubicBezTo>
                    <a:pt x="222" y="1036"/>
                    <a:pt x="259" y="962"/>
                    <a:pt x="259" y="888"/>
                  </a:cubicBezTo>
                  <a:cubicBezTo>
                    <a:pt x="259" y="851"/>
                    <a:pt x="259" y="814"/>
                    <a:pt x="259" y="777"/>
                  </a:cubicBezTo>
                  <a:lnTo>
                    <a:pt x="259" y="666"/>
                  </a:lnTo>
                  <a:lnTo>
                    <a:pt x="259" y="555"/>
                  </a:lnTo>
                  <a:lnTo>
                    <a:pt x="259" y="408"/>
                  </a:lnTo>
                  <a:cubicBezTo>
                    <a:pt x="259" y="334"/>
                    <a:pt x="259" y="260"/>
                    <a:pt x="259" y="223"/>
                  </a:cubicBezTo>
                  <a:cubicBezTo>
                    <a:pt x="259" y="149"/>
                    <a:pt x="259" y="112"/>
                    <a:pt x="222" y="75"/>
                  </a:cubicBezTo>
                  <a:cubicBezTo>
                    <a:pt x="222" y="38"/>
                    <a:pt x="222" y="1"/>
                    <a:pt x="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32;p49">
              <a:extLst>
                <a:ext uri="{FF2B5EF4-FFF2-40B4-BE49-F238E27FC236}">
                  <a16:creationId xmlns:a16="http://schemas.microsoft.com/office/drawing/2014/main" id="{EEC39234-8DE5-1EAA-55C0-5C63EB8DA3BA}"/>
                </a:ext>
              </a:extLst>
            </p:cNvPr>
            <p:cNvSpPr/>
            <p:nvPr/>
          </p:nvSpPr>
          <p:spPr>
            <a:xfrm>
              <a:off x="6595200" y="4865000"/>
              <a:ext cx="49950" cy="35150"/>
            </a:xfrm>
            <a:custGeom>
              <a:avLst/>
              <a:gdLst/>
              <a:ahLst/>
              <a:cxnLst/>
              <a:rect l="l" t="t" r="r" b="b"/>
              <a:pathLst>
                <a:path w="1998" h="1406" extrusionOk="0">
                  <a:moveTo>
                    <a:pt x="1997" y="0"/>
                  </a:moveTo>
                  <a:cubicBezTo>
                    <a:pt x="1997" y="1"/>
                    <a:pt x="1960" y="37"/>
                    <a:pt x="1886" y="37"/>
                  </a:cubicBezTo>
                  <a:cubicBezTo>
                    <a:pt x="1849" y="74"/>
                    <a:pt x="1739" y="111"/>
                    <a:pt x="1628" y="148"/>
                  </a:cubicBezTo>
                  <a:cubicBezTo>
                    <a:pt x="1554" y="222"/>
                    <a:pt x="1406" y="259"/>
                    <a:pt x="1295" y="333"/>
                  </a:cubicBezTo>
                  <a:cubicBezTo>
                    <a:pt x="1258" y="370"/>
                    <a:pt x="1184" y="407"/>
                    <a:pt x="1110" y="444"/>
                  </a:cubicBezTo>
                  <a:cubicBezTo>
                    <a:pt x="1073" y="518"/>
                    <a:pt x="999" y="555"/>
                    <a:pt x="925" y="592"/>
                  </a:cubicBezTo>
                  <a:cubicBezTo>
                    <a:pt x="851" y="629"/>
                    <a:pt x="814" y="666"/>
                    <a:pt x="740" y="740"/>
                  </a:cubicBezTo>
                  <a:cubicBezTo>
                    <a:pt x="666" y="777"/>
                    <a:pt x="629" y="814"/>
                    <a:pt x="555" y="851"/>
                  </a:cubicBezTo>
                  <a:cubicBezTo>
                    <a:pt x="445" y="962"/>
                    <a:pt x="371" y="1036"/>
                    <a:pt x="260" y="1110"/>
                  </a:cubicBezTo>
                  <a:cubicBezTo>
                    <a:pt x="186" y="1183"/>
                    <a:pt x="112" y="1257"/>
                    <a:pt x="75" y="1294"/>
                  </a:cubicBezTo>
                  <a:cubicBezTo>
                    <a:pt x="38" y="1368"/>
                    <a:pt x="1" y="1405"/>
                    <a:pt x="1" y="1405"/>
                  </a:cubicBezTo>
                  <a:cubicBezTo>
                    <a:pt x="1" y="1405"/>
                    <a:pt x="38" y="1368"/>
                    <a:pt x="112" y="1368"/>
                  </a:cubicBezTo>
                  <a:cubicBezTo>
                    <a:pt x="186" y="1331"/>
                    <a:pt x="260" y="1294"/>
                    <a:pt x="371" y="1257"/>
                  </a:cubicBezTo>
                  <a:cubicBezTo>
                    <a:pt x="482" y="1183"/>
                    <a:pt x="592" y="1146"/>
                    <a:pt x="703" y="1073"/>
                  </a:cubicBezTo>
                  <a:cubicBezTo>
                    <a:pt x="777" y="1036"/>
                    <a:pt x="851" y="999"/>
                    <a:pt x="888" y="925"/>
                  </a:cubicBezTo>
                  <a:cubicBezTo>
                    <a:pt x="962" y="888"/>
                    <a:pt x="1036" y="851"/>
                    <a:pt x="1073" y="814"/>
                  </a:cubicBezTo>
                  <a:cubicBezTo>
                    <a:pt x="1147" y="777"/>
                    <a:pt x="1221" y="740"/>
                    <a:pt x="1258" y="666"/>
                  </a:cubicBezTo>
                  <a:cubicBezTo>
                    <a:pt x="1332" y="629"/>
                    <a:pt x="1369" y="592"/>
                    <a:pt x="1443" y="555"/>
                  </a:cubicBezTo>
                  <a:cubicBezTo>
                    <a:pt x="1554" y="444"/>
                    <a:pt x="1665" y="370"/>
                    <a:pt x="1739" y="296"/>
                  </a:cubicBezTo>
                  <a:cubicBezTo>
                    <a:pt x="1812" y="222"/>
                    <a:pt x="1886" y="148"/>
                    <a:pt x="1923" y="111"/>
                  </a:cubicBezTo>
                  <a:cubicBezTo>
                    <a:pt x="1960" y="38"/>
                    <a:pt x="1997" y="1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3;p49">
              <a:extLst>
                <a:ext uri="{FF2B5EF4-FFF2-40B4-BE49-F238E27FC236}">
                  <a16:creationId xmlns:a16="http://schemas.microsoft.com/office/drawing/2014/main" id="{5004EFFC-E41A-5058-ECD9-127918799082}"/>
                </a:ext>
              </a:extLst>
            </p:cNvPr>
            <p:cNvSpPr/>
            <p:nvPr/>
          </p:nvSpPr>
          <p:spPr>
            <a:xfrm>
              <a:off x="6701500" y="4673675"/>
              <a:ext cx="132200" cy="156225"/>
            </a:xfrm>
            <a:custGeom>
              <a:avLst/>
              <a:gdLst/>
              <a:ahLst/>
              <a:cxnLst/>
              <a:rect l="l" t="t" r="r" b="b"/>
              <a:pathLst>
                <a:path w="5288" h="6249" extrusionOk="0">
                  <a:moveTo>
                    <a:pt x="5287" y="0"/>
                  </a:moveTo>
                  <a:cubicBezTo>
                    <a:pt x="5287" y="1"/>
                    <a:pt x="5213" y="75"/>
                    <a:pt x="5066" y="259"/>
                  </a:cubicBezTo>
                  <a:cubicBezTo>
                    <a:pt x="4918" y="444"/>
                    <a:pt x="4733" y="703"/>
                    <a:pt x="4511" y="999"/>
                  </a:cubicBezTo>
                  <a:cubicBezTo>
                    <a:pt x="4252" y="1294"/>
                    <a:pt x="3993" y="1664"/>
                    <a:pt x="3698" y="2034"/>
                  </a:cubicBezTo>
                  <a:cubicBezTo>
                    <a:pt x="3513" y="2219"/>
                    <a:pt x="3365" y="2404"/>
                    <a:pt x="3217" y="2588"/>
                  </a:cubicBezTo>
                  <a:cubicBezTo>
                    <a:pt x="3069" y="2810"/>
                    <a:pt x="2884" y="2995"/>
                    <a:pt x="2736" y="3180"/>
                  </a:cubicBezTo>
                  <a:cubicBezTo>
                    <a:pt x="2552" y="3365"/>
                    <a:pt x="2404" y="3587"/>
                    <a:pt x="2219" y="3771"/>
                  </a:cubicBezTo>
                  <a:cubicBezTo>
                    <a:pt x="2071" y="3956"/>
                    <a:pt x="1923" y="4141"/>
                    <a:pt x="1738" y="4326"/>
                  </a:cubicBezTo>
                  <a:cubicBezTo>
                    <a:pt x="1442" y="4659"/>
                    <a:pt x="1147" y="4992"/>
                    <a:pt x="888" y="5287"/>
                  </a:cubicBezTo>
                  <a:cubicBezTo>
                    <a:pt x="629" y="5583"/>
                    <a:pt x="407" y="5805"/>
                    <a:pt x="259" y="5990"/>
                  </a:cubicBezTo>
                  <a:cubicBezTo>
                    <a:pt x="111" y="6138"/>
                    <a:pt x="1" y="6249"/>
                    <a:pt x="1" y="6249"/>
                  </a:cubicBezTo>
                  <a:cubicBezTo>
                    <a:pt x="1" y="6249"/>
                    <a:pt x="111" y="6175"/>
                    <a:pt x="296" y="6027"/>
                  </a:cubicBezTo>
                  <a:cubicBezTo>
                    <a:pt x="481" y="5879"/>
                    <a:pt x="703" y="5657"/>
                    <a:pt x="999" y="5398"/>
                  </a:cubicBezTo>
                  <a:cubicBezTo>
                    <a:pt x="1295" y="5139"/>
                    <a:pt x="1590" y="4844"/>
                    <a:pt x="1923" y="4474"/>
                  </a:cubicBezTo>
                  <a:cubicBezTo>
                    <a:pt x="2108" y="4326"/>
                    <a:pt x="2256" y="4141"/>
                    <a:pt x="2441" y="3956"/>
                  </a:cubicBezTo>
                  <a:cubicBezTo>
                    <a:pt x="2588" y="3735"/>
                    <a:pt x="2773" y="3550"/>
                    <a:pt x="2921" y="3365"/>
                  </a:cubicBezTo>
                  <a:lnTo>
                    <a:pt x="3439" y="2773"/>
                  </a:lnTo>
                  <a:cubicBezTo>
                    <a:pt x="3587" y="2551"/>
                    <a:pt x="3735" y="2367"/>
                    <a:pt x="3882" y="2182"/>
                  </a:cubicBezTo>
                  <a:cubicBezTo>
                    <a:pt x="4178" y="1775"/>
                    <a:pt x="4437" y="1405"/>
                    <a:pt x="4622" y="1110"/>
                  </a:cubicBezTo>
                  <a:cubicBezTo>
                    <a:pt x="4844" y="777"/>
                    <a:pt x="4992" y="481"/>
                    <a:pt x="5102" y="296"/>
                  </a:cubicBezTo>
                  <a:cubicBezTo>
                    <a:pt x="5213" y="111"/>
                    <a:pt x="5287" y="1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34;p49">
              <a:extLst>
                <a:ext uri="{FF2B5EF4-FFF2-40B4-BE49-F238E27FC236}">
                  <a16:creationId xmlns:a16="http://schemas.microsoft.com/office/drawing/2014/main" id="{0A613736-BFA1-CAD1-5600-6AD085F39EED}"/>
                </a:ext>
              </a:extLst>
            </p:cNvPr>
            <p:cNvSpPr/>
            <p:nvPr/>
          </p:nvSpPr>
          <p:spPr>
            <a:xfrm>
              <a:off x="6853075" y="4531325"/>
              <a:ext cx="54550" cy="118350"/>
            </a:xfrm>
            <a:custGeom>
              <a:avLst/>
              <a:gdLst/>
              <a:ahLst/>
              <a:cxnLst/>
              <a:rect l="l" t="t" r="r" b="b"/>
              <a:pathLst>
                <a:path w="2182" h="4734" extrusionOk="0">
                  <a:moveTo>
                    <a:pt x="2182" y="1"/>
                  </a:moveTo>
                  <a:cubicBezTo>
                    <a:pt x="2182" y="2"/>
                    <a:pt x="2145" y="76"/>
                    <a:pt x="2071" y="186"/>
                  </a:cubicBezTo>
                  <a:cubicBezTo>
                    <a:pt x="2034" y="334"/>
                    <a:pt x="1923" y="519"/>
                    <a:pt x="1849" y="740"/>
                  </a:cubicBezTo>
                  <a:cubicBezTo>
                    <a:pt x="1738" y="962"/>
                    <a:pt x="1627" y="1221"/>
                    <a:pt x="1480" y="1480"/>
                  </a:cubicBezTo>
                  <a:cubicBezTo>
                    <a:pt x="1443" y="1628"/>
                    <a:pt x="1369" y="1776"/>
                    <a:pt x="1295" y="1923"/>
                  </a:cubicBezTo>
                  <a:cubicBezTo>
                    <a:pt x="1221" y="2071"/>
                    <a:pt x="1184" y="2219"/>
                    <a:pt x="1110" y="2367"/>
                  </a:cubicBezTo>
                  <a:cubicBezTo>
                    <a:pt x="1036" y="2515"/>
                    <a:pt x="962" y="2663"/>
                    <a:pt x="888" y="2811"/>
                  </a:cubicBezTo>
                  <a:cubicBezTo>
                    <a:pt x="814" y="2959"/>
                    <a:pt x="777" y="3107"/>
                    <a:pt x="703" y="3217"/>
                  </a:cubicBezTo>
                  <a:cubicBezTo>
                    <a:pt x="555" y="3513"/>
                    <a:pt x="444" y="3772"/>
                    <a:pt x="333" y="3994"/>
                  </a:cubicBezTo>
                  <a:cubicBezTo>
                    <a:pt x="223" y="4216"/>
                    <a:pt x="149" y="4400"/>
                    <a:pt x="75" y="4511"/>
                  </a:cubicBezTo>
                  <a:cubicBezTo>
                    <a:pt x="38" y="4659"/>
                    <a:pt x="1" y="4733"/>
                    <a:pt x="1" y="4733"/>
                  </a:cubicBezTo>
                  <a:cubicBezTo>
                    <a:pt x="1" y="4733"/>
                    <a:pt x="38" y="4659"/>
                    <a:pt x="112" y="4548"/>
                  </a:cubicBezTo>
                  <a:cubicBezTo>
                    <a:pt x="223" y="4437"/>
                    <a:pt x="333" y="4253"/>
                    <a:pt x="481" y="4068"/>
                  </a:cubicBezTo>
                  <a:cubicBezTo>
                    <a:pt x="592" y="3846"/>
                    <a:pt x="740" y="3624"/>
                    <a:pt x="925" y="3328"/>
                  </a:cubicBezTo>
                  <a:cubicBezTo>
                    <a:pt x="999" y="3217"/>
                    <a:pt x="1073" y="3070"/>
                    <a:pt x="1147" y="2922"/>
                  </a:cubicBezTo>
                  <a:cubicBezTo>
                    <a:pt x="1184" y="2774"/>
                    <a:pt x="1258" y="2626"/>
                    <a:pt x="1332" y="2478"/>
                  </a:cubicBezTo>
                  <a:cubicBezTo>
                    <a:pt x="1406" y="2330"/>
                    <a:pt x="1480" y="2182"/>
                    <a:pt x="1553" y="2034"/>
                  </a:cubicBezTo>
                  <a:cubicBezTo>
                    <a:pt x="1590" y="1886"/>
                    <a:pt x="1664" y="1739"/>
                    <a:pt x="1701" y="1591"/>
                  </a:cubicBezTo>
                  <a:cubicBezTo>
                    <a:pt x="1812" y="1295"/>
                    <a:pt x="1923" y="1036"/>
                    <a:pt x="1997" y="777"/>
                  </a:cubicBezTo>
                  <a:cubicBezTo>
                    <a:pt x="2034" y="556"/>
                    <a:pt x="2108" y="334"/>
                    <a:pt x="2145" y="223"/>
                  </a:cubicBezTo>
                  <a:cubicBezTo>
                    <a:pt x="2145" y="76"/>
                    <a:pt x="2182" y="2"/>
                    <a:pt x="2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35;p49">
              <a:extLst>
                <a:ext uri="{FF2B5EF4-FFF2-40B4-BE49-F238E27FC236}">
                  <a16:creationId xmlns:a16="http://schemas.microsoft.com/office/drawing/2014/main" id="{6780DC56-C5B2-165B-4796-E373735132F6}"/>
                </a:ext>
              </a:extLst>
            </p:cNvPr>
            <p:cNvSpPr/>
            <p:nvPr/>
          </p:nvSpPr>
          <p:spPr>
            <a:xfrm>
              <a:off x="6601675" y="3756800"/>
              <a:ext cx="214450" cy="132200"/>
            </a:xfrm>
            <a:custGeom>
              <a:avLst/>
              <a:gdLst/>
              <a:ahLst/>
              <a:cxnLst/>
              <a:rect l="l" t="t" r="r" b="b"/>
              <a:pathLst>
                <a:path w="8578" h="5288" extrusionOk="0">
                  <a:moveTo>
                    <a:pt x="1" y="1"/>
                  </a:moveTo>
                  <a:cubicBezTo>
                    <a:pt x="1" y="1"/>
                    <a:pt x="149" y="74"/>
                    <a:pt x="407" y="148"/>
                  </a:cubicBezTo>
                  <a:cubicBezTo>
                    <a:pt x="666" y="259"/>
                    <a:pt x="1036" y="407"/>
                    <a:pt x="1480" y="629"/>
                  </a:cubicBezTo>
                  <a:cubicBezTo>
                    <a:pt x="1923" y="814"/>
                    <a:pt x="2404" y="1036"/>
                    <a:pt x="2921" y="1331"/>
                  </a:cubicBezTo>
                  <a:cubicBezTo>
                    <a:pt x="3180" y="1442"/>
                    <a:pt x="3476" y="1590"/>
                    <a:pt x="3735" y="1738"/>
                  </a:cubicBezTo>
                  <a:cubicBezTo>
                    <a:pt x="3994" y="1886"/>
                    <a:pt x="4289" y="2071"/>
                    <a:pt x="4548" y="2219"/>
                  </a:cubicBezTo>
                  <a:cubicBezTo>
                    <a:pt x="4807" y="2404"/>
                    <a:pt x="5103" y="2551"/>
                    <a:pt x="5361" y="2736"/>
                  </a:cubicBezTo>
                  <a:cubicBezTo>
                    <a:pt x="5620" y="2921"/>
                    <a:pt x="5842" y="3106"/>
                    <a:pt x="6101" y="3254"/>
                  </a:cubicBezTo>
                  <a:cubicBezTo>
                    <a:pt x="6581" y="3624"/>
                    <a:pt x="7025" y="3956"/>
                    <a:pt x="7395" y="4252"/>
                  </a:cubicBezTo>
                  <a:cubicBezTo>
                    <a:pt x="7765" y="4548"/>
                    <a:pt x="8060" y="4807"/>
                    <a:pt x="8245" y="5029"/>
                  </a:cubicBezTo>
                  <a:cubicBezTo>
                    <a:pt x="8467" y="5213"/>
                    <a:pt x="8578" y="5287"/>
                    <a:pt x="8578" y="5287"/>
                  </a:cubicBezTo>
                  <a:cubicBezTo>
                    <a:pt x="8578" y="5287"/>
                    <a:pt x="8467" y="5176"/>
                    <a:pt x="8282" y="4992"/>
                  </a:cubicBezTo>
                  <a:cubicBezTo>
                    <a:pt x="8134" y="4770"/>
                    <a:pt x="7838" y="4474"/>
                    <a:pt x="7506" y="4141"/>
                  </a:cubicBezTo>
                  <a:cubicBezTo>
                    <a:pt x="7136" y="3808"/>
                    <a:pt x="6729" y="3439"/>
                    <a:pt x="6249" y="3069"/>
                  </a:cubicBezTo>
                  <a:cubicBezTo>
                    <a:pt x="6027" y="2884"/>
                    <a:pt x="5768" y="2699"/>
                    <a:pt x="5509" y="2515"/>
                  </a:cubicBezTo>
                  <a:cubicBezTo>
                    <a:pt x="5251" y="2330"/>
                    <a:pt x="4955" y="2182"/>
                    <a:pt x="4696" y="1997"/>
                  </a:cubicBezTo>
                  <a:cubicBezTo>
                    <a:pt x="4437" y="1812"/>
                    <a:pt x="4141" y="1664"/>
                    <a:pt x="3883" y="1516"/>
                  </a:cubicBezTo>
                  <a:cubicBezTo>
                    <a:pt x="3587" y="1368"/>
                    <a:pt x="3328" y="1221"/>
                    <a:pt x="3032" y="1110"/>
                  </a:cubicBezTo>
                  <a:cubicBezTo>
                    <a:pt x="2478" y="851"/>
                    <a:pt x="1960" y="629"/>
                    <a:pt x="1516" y="481"/>
                  </a:cubicBezTo>
                  <a:cubicBezTo>
                    <a:pt x="1073" y="296"/>
                    <a:pt x="703" y="185"/>
                    <a:pt x="407" y="111"/>
                  </a:cubicBezTo>
                  <a:cubicBezTo>
                    <a:pt x="149" y="3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36;p49">
              <a:extLst>
                <a:ext uri="{FF2B5EF4-FFF2-40B4-BE49-F238E27FC236}">
                  <a16:creationId xmlns:a16="http://schemas.microsoft.com/office/drawing/2014/main" id="{94113DE6-E857-11E2-91D5-8B9610D57F59}"/>
                </a:ext>
              </a:extLst>
            </p:cNvPr>
            <p:cNvSpPr/>
            <p:nvPr/>
          </p:nvSpPr>
          <p:spPr>
            <a:xfrm>
              <a:off x="6700575" y="3833525"/>
              <a:ext cx="96150" cy="82275"/>
            </a:xfrm>
            <a:custGeom>
              <a:avLst/>
              <a:gdLst/>
              <a:ahLst/>
              <a:cxnLst/>
              <a:rect l="l" t="t" r="r" b="b"/>
              <a:pathLst>
                <a:path w="3846" h="3291" extrusionOk="0">
                  <a:moveTo>
                    <a:pt x="1" y="0"/>
                  </a:moveTo>
                  <a:cubicBezTo>
                    <a:pt x="1" y="0"/>
                    <a:pt x="75" y="74"/>
                    <a:pt x="185" y="148"/>
                  </a:cubicBezTo>
                  <a:cubicBezTo>
                    <a:pt x="296" y="222"/>
                    <a:pt x="444" y="333"/>
                    <a:pt x="629" y="481"/>
                  </a:cubicBezTo>
                  <a:cubicBezTo>
                    <a:pt x="814" y="629"/>
                    <a:pt x="1036" y="813"/>
                    <a:pt x="1258" y="998"/>
                  </a:cubicBezTo>
                  <a:cubicBezTo>
                    <a:pt x="1405" y="1072"/>
                    <a:pt x="1516" y="1183"/>
                    <a:pt x="1627" y="1257"/>
                  </a:cubicBezTo>
                  <a:cubicBezTo>
                    <a:pt x="1738" y="1368"/>
                    <a:pt x="1886" y="1479"/>
                    <a:pt x="1997" y="1590"/>
                  </a:cubicBezTo>
                  <a:cubicBezTo>
                    <a:pt x="2108" y="1664"/>
                    <a:pt x="2219" y="1775"/>
                    <a:pt x="2330" y="1886"/>
                  </a:cubicBezTo>
                  <a:cubicBezTo>
                    <a:pt x="2478" y="1996"/>
                    <a:pt x="2589" y="2107"/>
                    <a:pt x="2699" y="2181"/>
                  </a:cubicBezTo>
                  <a:cubicBezTo>
                    <a:pt x="2884" y="2403"/>
                    <a:pt x="3106" y="2588"/>
                    <a:pt x="3291" y="2736"/>
                  </a:cubicBezTo>
                  <a:cubicBezTo>
                    <a:pt x="3439" y="2921"/>
                    <a:pt x="3587" y="3032"/>
                    <a:pt x="3698" y="3143"/>
                  </a:cubicBezTo>
                  <a:cubicBezTo>
                    <a:pt x="3809" y="3254"/>
                    <a:pt x="3846" y="3290"/>
                    <a:pt x="3846" y="3290"/>
                  </a:cubicBezTo>
                  <a:cubicBezTo>
                    <a:pt x="3846" y="3290"/>
                    <a:pt x="3809" y="3217"/>
                    <a:pt x="3735" y="3106"/>
                  </a:cubicBezTo>
                  <a:cubicBezTo>
                    <a:pt x="3661" y="2995"/>
                    <a:pt x="3550" y="2810"/>
                    <a:pt x="3402" y="2625"/>
                  </a:cubicBezTo>
                  <a:cubicBezTo>
                    <a:pt x="3254" y="2440"/>
                    <a:pt x="3069" y="2218"/>
                    <a:pt x="2847" y="1996"/>
                  </a:cubicBezTo>
                  <a:cubicBezTo>
                    <a:pt x="2736" y="1886"/>
                    <a:pt x="2625" y="1775"/>
                    <a:pt x="2515" y="1664"/>
                  </a:cubicBezTo>
                  <a:cubicBezTo>
                    <a:pt x="2404" y="1553"/>
                    <a:pt x="2293" y="1479"/>
                    <a:pt x="2182" y="1368"/>
                  </a:cubicBezTo>
                  <a:cubicBezTo>
                    <a:pt x="2034" y="1257"/>
                    <a:pt x="1923" y="1146"/>
                    <a:pt x="1812" y="1072"/>
                  </a:cubicBezTo>
                  <a:cubicBezTo>
                    <a:pt x="1664" y="961"/>
                    <a:pt x="1553" y="887"/>
                    <a:pt x="1405" y="776"/>
                  </a:cubicBezTo>
                  <a:cubicBezTo>
                    <a:pt x="1184" y="629"/>
                    <a:pt x="925" y="481"/>
                    <a:pt x="703" y="370"/>
                  </a:cubicBezTo>
                  <a:cubicBezTo>
                    <a:pt x="518" y="222"/>
                    <a:pt x="333" y="148"/>
                    <a:pt x="185" y="111"/>
                  </a:cubicBezTo>
                  <a:cubicBezTo>
                    <a:pt x="75" y="3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583;p49">
            <a:extLst>
              <a:ext uri="{FF2B5EF4-FFF2-40B4-BE49-F238E27FC236}">
                <a16:creationId xmlns:a16="http://schemas.microsoft.com/office/drawing/2014/main" id="{F6943002-A8C9-86E4-B9A3-BBA08199CEEA}"/>
              </a:ext>
            </a:extLst>
          </p:cNvPr>
          <p:cNvGrpSpPr/>
          <p:nvPr/>
        </p:nvGrpSpPr>
        <p:grpSpPr>
          <a:xfrm rot="5221343">
            <a:off x="7134467" y="2378912"/>
            <a:ext cx="1851630" cy="1607422"/>
            <a:chOff x="5804550" y="129925"/>
            <a:chExt cx="2766350" cy="2116650"/>
          </a:xfrm>
        </p:grpSpPr>
        <p:sp>
          <p:nvSpPr>
            <p:cNvPr id="1266" name="Google Shape;1584;p49">
              <a:extLst>
                <a:ext uri="{FF2B5EF4-FFF2-40B4-BE49-F238E27FC236}">
                  <a16:creationId xmlns:a16="http://schemas.microsoft.com/office/drawing/2014/main" id="{C88CC34F-FCAF-2390-9FF0-FA8306D296E2}"/>
                </a:ext>
              </a:extLst>
            </p:cNvPr>
            <p:cNvSpPr/>
            <p:nvPr/>
          </p:nvSpPr>
          <p:spPr>
            <a:xfrm>
              <a:off x="8425775" y="2081225"/>
              <a:ext cx="118325" cy="148600"/>
            </a:xfrm>
            <a:custGeom>
              <a:avLst/>
              <a:gdLst/>
              <a:ahLst/>
              <a:cxnLst/>
              <a:rect l="l" t="t" r="r" b="b"/>
              <a:pathLst>
                <a:path w="4733" h="5944" extrusionOk="0">
                  <a:moveTo>
                    <a:pt x="3943" y="1"/>
                  </a:moveTo>
                  <a:cubicBezTo>
                    <a:pt x="3885" y="1"/>
                    <a:pt x="3827" y="10"/>
                    <a:pt x="3771" y="28"/>
                  </a:cubicBezTo>
                  <a:cubicBezTo>
                    <a:pt x="3587" y="65"/>
                    <a:pt x="3291" y="250"/>
                    <a:pt x="3217" y="805"/>
                  </a:cubicBezTo>
                  <a:cubicBezTo>
                    <a:pt x="3217" y="842"/>
                    <a:pt x="3254" y="2875"/>
                    <a:pt x="925" y="4169"/>
                  </a:cubicBezTo>
                  <a:cubicBezTo>
                    <a:pt x="925" y="4206"/>
                    <a:pt x="888" y="4243"/>
                    <a:pt x="888" y="4243"/>
                  </a:cubicBezTo>
                  <a:cubicBezTo>
                    <a:pt x="888" y="4539"/>
                    <a:pt x="962" y="4983"/>
                    <a:pt x="1221" y="5241"/>
                  </a:cubicBezTo>
                  <a:cubicBezTo>
                    <a:pt x="1257" y="5278"/>
                    <a:pt x="1294" y="5315"/>
                    <a:pt x="1331" y="5352"/>
                  </a:cubicBezTo>
                  <a:cubicBezTo>
                    <a:pt x="888" y="5611"/>
                    <a:pt x="481" y="5722"/>
                    <a:pt x="111" y="5759"/>
                  </a:cubicBezTo>
                  <a:cubicBezTo>
                    <a:pt x="37" y="5759"/>
                    <a:pt x="0" y="5796"/>
                    <a:pt x="0" y="5833"/>
                  </a:cubicBezTo>
                  <a:cubicBezTo>
                    <a:pt x="0" y="5870"/>
                    <a:pt x="37" y="5870"/>
                    <a:pt x="37" y="5907"/>
                  </a:cubicBezTo>
                  <a:cubicBezTo>
                    <a:pt x="37" y="5907"/>
                    <a:pt x="74" y="5944"/>
                    <a:pt x="111" y="5944"/>
                  </a:cubicBezTo>
                  <a:cubicBezTo>
                    <a:pt x="592" y="5944"/>
                    <a:pt x="1110" y="5833"/>
                    <a:pt x="1701" y="5537"/>
                  </a:cubicBezTo>
                  <a:cubicBezTo>
                    <a:pt x="1997" y="5389"/>
                    <a:pt x="2256" y="5241"/>
                    <a:pt x="2478" y="5056"/>
                  </a:cubicBezTo>
                  <a:cubicBezTo>
                    <a:pt x="3143" y="4576"/>
                    <a:pt x="3698" y="3910"/>
                    <a:pt x="4141" y="3097"/>
                  </a:cubicBezTo>
                  <a:cubicBezTo>
                    <a:pt x="4622" y="2136"/>
                    <a:pt x="4733" y="1138"/>
                    <a:pt x="4511" y="324"/>
                  </a:cubicBezTo>
                  <a:cubicBezTo>
                    <a:pt x="4474" y="287"/>
                    <a:pt x="4474" y="250"/>
                    <a:pt x="4437" y="250"/>
                  </a:cubicBezTo>
                  <a:cubicBezTo>
                    <a:pt x="4298" y="84"/>
                    <a:pt x="4118" y="1"/>
                    <a:pt x="3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585;p49">
              <a:extLst>
                <a:ext uri="{FF2B5EF4-FFF2-40B4-BE49-F238E27FC236}">
                  <a16:creationId xmlns:a16="http://schemas.microsoft.com/office/drawing/2014/main" id="{4C9B1CB5-A241-3FEE-7C0E-F594CED73BD7}"/>
                </a:ext>
              </a:extLst>
            </p:cNvPr>
            <p:cNvSpPr/>
            <p:nvPr/>
          </p:nvSpPr>
          <p:spPr>
            <a:xfrm>
              <a:off x="8496025" y="2050500"/>
              <a:ext cx="47150" cy="23825"/>
            </a:xfrm>
            <a:custGeom>
              <a:avLst/>
              <a:gdLst/>
              <a:ahLst/>
              <a:cxnLst/>
              <a:rect l="l" t="t" r="r" b="b"/>
              <a:pathLst>
                <a:path w="1886" h="953" extrusionOk="0">
                  <a:moveTo>
                    <a:pt x="703" y="0"/>
                  </a:moveTo>
                  <a:cubicBezTo>
                    <a:pt x="592" y="0"/>
                    <a:pt x="481" y="37"/>
                    <a:pt x="370" y="74"/>
                  </a:cubicBezTo>
                  <a:cubicBezTo>
                    <a:pt x="259" y="74"/>
                    <a:pt x="222" y="111"/>
                    <a:pt x="148" y="148"/>
                  </a:cubicBezTo>
                  <a:cubicBezTo>
                    <a:pt x="148" y="148"/>
                    <a:pt x="111" y="185"/>
                    <a:pt x="111" y="185"/>
                  </a:cubicBezTo>
                  <a:cubicBezTo>
                    <a:pt x="74" y="222"/>
                    <a:pt x="37" y="222"/>
                    <a:pt x="37" y="222"/>
                  </a:cubicBezTo>
                  <a:cubicBezTo>
                    <a:pt x="0" y="259"/>
                    <a:pt x="0" y="296"/>
                    <a:pt x="0" y="333"/>
                  </a:cubicBezTo>
                  <a:cubicBezTo>
                    <a:pt x="0" y="370"/>
                    <a:pt x="37" y="370"/>
                    <a:pt x="37" y="370"/>
                  </a:cubicBezTo>
                  <a:cubicBezTo>
                    <a:pt x="37" y="370"/>
                    <a:pt x="74" y="407"/>
                    <a:pt x="111" y="407"/>
                  </a:cubicBezTo>
                  <a:lnTo>
                    <a:pt x="296" y="407"/>
                  </a:lnTo>
                  <a:cubicBezTo>
                    <a:pt x="333" y="407"/>
                    <a:pt x="370" y="370"/>
                    <a:pt x="407" y="370"/>
                  </a:cubicBezTo>
                  <a:cubicBezTo>
                    <a:pt x="481" y="370"/>
                    <a:pt x="518" y="370"/>
                    <a:pt x="592" y="407"/>
                  </a:cubicBezTo>
                  <a:lnTo>
                    <a:pt x="703" y="407"/>
                  </a:lnTo>
                  <a:cubicBezTo>
                    <a:pt x="814" y="407"/>
                    <a:pt x="925" y="407"/>
                    <a:pt x="998" y="444"/>
                  </a:cubicBezTo>
                  <a:cubicBezTo>
                    <a:pt x="1109" y="481"/>
                    <a:pt x="1183" y="518"/>
                    <a:pt x="1257" y="555"/>
                  </a:cubicBezTo>
                  <a:lnTo>
                    <a:pt x="1331" y="592"/>
                  </a:lnTo>
                  <a:cubicBezTo>
                    <a:pt x="1405" y="629"/>
                    <a:pt x="1442" y="666"/>
                    <a:pt x="1516" y="703"/>
                  </a:cubicBezTo>
                  <a:cubicBezTo>
                    <a:pt x="1590" y="777"/>
                    <a:pt x="1627" y="814"/>
                    <a:pt x="1664" y="851"/>
                  </a:cubicBezTo>
                  <a:lnTo>
                    <a:pt x="1738" y="925"/>
                  </a:lnTo>
                  <a:cubicBezTo>
                    <a:pt x="1756" y="943"/>
                    <a:pt x="1775" y="952"/>
                    <a:pt x="1793" y="952"/>
                  </a:cubicBezTo>
                  <a:cubicBezTo>
                    <a:pt x="1812" y="952"/>
                    <a:pt x="1830" y="943"/>
                    <a:pt x="1849" y="925"/>
                  </a:cubicBezTo>
                  <a:cubicBezTo>
                    <a:pt x="1886" y="888"/>
                    <a:pt x="1886" y="851"/>
                    <a:pt x="1886" y="814"/>
                  </a:cubicBezTo>
                  <a:lnTo>
                    <a:pt x="1849" y="740"/>
                  </a:lnTo>
                  <a:lnTo>
                    <a:pt x="1849" y="703"/>
                  </a:lnTo>
                  <a:cubicBezTo>
                    <a:pt x="1812" y="629"/>
                    <a:pt x="1812" y="555"/>
                    <a:pt x="1738" y="518"/>
                  </a:cubicBezTo>
                  <a:cubicBezTo>
                    <a:pt x="1738" y="444"/>
                    <a:pt x="1664" y="407"/>
                    <a:pt x="1627" y="370"/>
                  </a:cubicBezTo>
                  <a:cubicBezTo>
                    <a:pt x="1590" y="296"/>
                    <a:pt x="1553" y="259"/>
                    <a:pt x="1516" y="222"/>
                  </a:cubicBezTo>
                  <a:cubicBezTo>
                    <a:pt x="1368" y="148"/>
                    <a:pt x="1257" y="74"/>
                    <a:pt x="1109" y="37"/>
                  </a:cubicBezTo>
                  <a:cubicBezTo>
                    <a:pt x="998" y="0"/>
                    <a:pt x="888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586;p49">
              <a:extLst>
                <a:ext uri="{FF2B5EF4-FFF2-40B4-BE49-F238E27FC236}">
                  <a16:creationId xmlns:a16="http://schemas.microsoft.com/office/drawing/2014/main" id="{8D52419B-BB32-8400-86E1-2935EED9F5CD}"/>
                </a:ext>
              </a:extLst>
            </p:cNvPr>
            <p:cNvSpPr/>
            <p:nvPr/>
          </p:nvSpPr>
          <p:spPr>
            <a:xfrm>
              <a:off x="8398050" y="2185975"/>
              <a:ext cx="22200" cy="40150"/>
            </a:xfrm>
            <a:custGeom>
              <a:avLst/>
              <a:gdLst/>
              <a:ahLst/>
              <a:cxnLst/>
              <a:rect l="l" t="t" r="r" b="b"/>
              <a:pathLst>
                <a:path w="888" h="1606" extrusionOk="0">
                  <a:moveTo>
                    <a:pt x="257" y="1"/>
                  </a:moveTo>
                  <a:cubicBezTo>
                    <a:pt x="222" y="1"/>
                    <a:pt x="185" y="27"/>
                    <a:pt x="185" y="53"/>
                  </a:cubicBezTo>
                  <a:cubicBezTo>
                    <a:pt x="74" y="164"/>
                    <a:pt x="37" y="312"/>
                    <a:pt x="0" y="497"/>
                  </a:cubicBezTo>
                  <a:cubicBezTo>
                    <a:pt x="0" y="645"/>
                    <a:pt x="37" y="793"/>
                    <a:pt x="111" y="977"/>
                  </a:cubicBezTo>
                  <a:cubicBezTo>
                    <a:pt x="148" y="1088"/>
                    <a:pt x="222" y="1199"/>
                    <a:pt x="296" y="1273"/>
                  </a:cubicBezTo>
                  <a:cubicBezTo>
                    <a:pt x="407" y="1421"/>
                    <a:pt x="555" y="1532"/>
                    <a:pt x="740" y="1606"/>
                  </a:cubicBezTo>
                  <a:cubicBezTo>
                    <a:pt x="777" y="1606"/>
                    <a:pt x="851" y="1606"/>
                    <a:pt x="851" y="1569"/>
                  </a:cubicBezTo>
                  <a:cubicBezTo>
                    <a:pt x="888" y="1532"/>
                    <a:pt x="888" y="1495"/>
                    <a:pt x="851" y="1458"/>
                  </a:cubicBezTo>
                  <a:cubicBezTo>
                    <a:pt x="851" y="1421"/>
                    <a:pt x="740" y="1310"/>
                    <a:pt x="740" y="1310"/>
                  </a:cubicBezTo>
                  <a:cubicBezTo>
                    <a:pt x="703" y="1273"/>
                    <a:pt x="629" y="1199"/>
                    <a:pt x="592" y="1162"/>
                  </a:cubicBezTo>
                  <a:cubicBezTo>
                    <a:pt x="555" y="1051"/>
                    <a:pt x="481" y="940"/>
                    <a:pt x="407" y="830"/>
                  </a:cubicBezTo>
                  <a:cubicBezTo>
                    <a:pt x="370" y="719"/>
                    <a:pt x="333" y="608"/>
                    <a:pt x="333" y="497"/>
                  </a:cubicBezTo>
                  <a:cubicBezTo>
                    <a:pt x="296" y="386"/>
                    <a:pt x="296" y="238"/>
                    <a:pt x="333" y="127"/>
                  </a:cubicBezTo>
                  <a:cubicBezTo>
                    <a:pt x="333" y="90"/>
                    <a:pt x="333" y="53"/>
                    <a:pt x="296" y="53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285" y="5"/>
                    <a:pt x="271" y="1"/>
                    <a:pt x="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587;p49">
              <a:extLst>
                <a:ext uri="{FF2B5EF4-FFF2-40B4-BE49-F238E27FC236}">
                  <a16:creationId xmlns:a16="http://schemas.microsoft.com/office/drawing/2014/main" id="{782E53AF-92C7-97D8-0FBB-65486A04B5CE}"/>
                </a:ext>
              </a:extLst>
            </p:cNvPr>
            <p:cNvSpPr/>
            <p:nvPr/>
          </p:nvSpPr>
          <p:spPr>
            <a:xfrm>
              <a:off x="8410050" y="2067125"/>
              <a:ext cx="85075" cy="115050"/>
            </a:xfrm>
            <a:custGeom>
              <a:avLst/>
              <a:gdLst/>
              <a:ahLst/>
              <a:cxnLst/>
              <a:rect l="l" t="t" r="r" b="b"/>
              <a:pathLst>
                <a:path w="3403" h="4602" extrusionOk="0">
                  <a:moveTo>
                    <a:pt x="3180" y="1"/>
                  </a:moveTo>
                  <a:cubicBezTo>
                    <a:pt x="3143" y="1"/>
                    <a:pt x="3107" y="38"/>
                    <a:pt x="3107" y="75"/>
                  </a:cubicBezTo>
                  <a:cubicBezTo>
                    <a:pt x="3033" y="519"/>
                    <a:pt x="2922" y="962"/>
                    <a:pt x="2737" y="1443"/>
                  </a:cubicBezTo>
                  <a:cubicBezTo>
                    <a:pt x="2589" y="1886"/>
                    <a:pt x="2367" y="2293"/>
                    <a:pt x="2108" y="2626"/>
                  </a:cubicBezTo>
                  <a:cubicBezTo>
                    <a:pt x="1850" y="3033"/>
                    <a:pt x="1554" y="3365"/>
                    <a:pt x="1221" y="3624"/>
                  </a:cubicBezTo>
                  <a:cubicBezTo>
                    <a:pt x="888" y="3920"/>
                    <a:pt x="482" y="4179"/>
                    <a:pt x="75" y="4437"/>
                  </a:cubicBezTo>
                  <a:cubicBezTo>
                    <a:pt x="38" y="4437"/>
                    <a:pt x="1" y="4511"/>
                    <a:pt x="38" y="4548"/>
                  </a:cubicBezTo>
                  <a:cubicBezTo>
                    <a:pt x="38" y="4548"/>
                    <a:pt x="38" y="4548"/>
                    <a:pt x="38" y="4585"/>
                  </a:cubicBezTo>
                  <a:cubicBezTo>
                    <a:pt x="63" y="4585"/>
                    <a:pt x="87" y="4602"/>
                    <a:pt x="112" y="4602"/>
                  </a:cubicBezTo>
                  <a:cubicBezTo>
                    <a:pt x="124" y="4602"/>
                    <a:pt x="137" y="4598"/>
                    <a:pt x="149" y="4585"/>
                  </a:cubicBezTo>
                  <a:cubicBezTo>
                    <a:pt x="371" y="4548"/>
                    <a:pt x="593" y="4474"/>
                    <a:pt x="851" y="4363"/>
                  </a:cubicBezTo>
                  <a:lnTo>
                    <a:pt x="962" y="4290"/>
                  </a:lnTo>
                  <a:cubicBezTo>
                    <a:pt x="1147" y="4216"/>
                    <a:pt x="1332" y="4105"/>
                    <a:pt x="1480" y="3994"/>
                  </a:cubicBezTo>
                  <a:cubicBezTo>
                    <a:pt x="1886" y="3735"/>
                    <a:pt x="2219" y="3365"/>
                    <a:pt x="2552" y="2922"/>
                  </a:cubicBezTo>
                  <a:cubicBezTo>
                    <a:pt x="3107" y="2071"/>
                    <a:pt x="3402" y="1073"/>
                    <a:pt x="3291" y="75"/>
                  </a:cubicBezTo>
                  <a:cubicBezTo>
                    <a:pt x="3291" y="75"/>
                    <a:pt x="3254" y="38"/>
                    <a:pt x="3254" y="38"/>
                  </a:cubicBezTo>
                  <a:cubicBezTo>
                    <a:pt x="3254" y="38"/>
                    <a:pt x="3217" y="1"/>
                    <a:pt x="3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588;p49">
              <a:extLst>
                <a:ext uri="{FF2B5EF4-FFF2-40B4-BE49-F238E27FC236}">
                  <a16:creationId xmlns:a16="http://schemas.microsoft.com/office/drawing/2014/main" id="{9BD9E892-1870-9B37-1555-E7E5782F9DF1}"/>
                </a:ext>
              </a:extLst>
            </p:cNvPr>
            <p:cNvSpPr/>
            <p:nvPr/>
          </p:nvSpPr>
          <p:spPr>
            <a:xfrm>
              <a:off x="7730725" y="1527375"/>
              <a:ext cx="736675" cy="535850"/>
            </a:xfrm>
            <a:custGeom>
              <a:avLst/>
              <a:gdLst/>
              <a:ahLst/>
              <a:cxnLst/>
              <a:rect l="l" t="t" r="r" b="b"/>
              <a:pathLst>
                <a:path w="29467" h="21434" extrusionOk="0">
                  <a:moveTo>
                    <a:pt x="185" y="0"/>
                  </a:moveTo>
                  <a:cubicBezTo>
                    <a:pt x="111" y="0"/>
                    <a:pt x="74" y="0"/>
                    <a:pt x="37" y="37"/>
                  </a:cubicBezTo>
                  <a:cubicBezTo>
                    <a:pt x="1" y="74"/>
                    <a:pt x="1" y="111"/>
                    <a:pt x="37" y="148"/>
                  </a:cubicBezTo>
                  <a:lnTo>
                    <a:pt x="74" y="148"/>
                  </a:lnTo>
                  <a:cubicBezTo>
                    <a:pt x="962" y="887"/>
                    <a:pt x="1923" y="1627"/>
                    <a:pt x="2810" y="2329"/>
                  </a:cubicBezTo>
                  <a:lnTo>
                    <a:pt x="3624" y="2958"/>
                  </a:lnTo>
                  <a:lnTo>
                    <a:pt x="7210" y="5694"/>
                  </a:lnTo>
                  <a:cubicBezTo>
                    <a:pt x="9576" y="7505"/>
                    <a:pt x="11979" y="9280"/>
                    <a:pt x="14456" y="11091"/>
                  </a:cubicBezTo>
                  <a:cubicBezTo>
                    <a:pt x="17155" y="13051"/>
                    <a:pt x="19447" y="14677"/>
                    <a:pt x="21813" y="16341"/>
                  </a:cubicBezTo>
                  <a:cubicBezTo>
                    <a:pt x="24327" y="18079"/>
                    <a:pt x="26841" y="19779"/>
                    <a:pt x="29281" y="21406"/>
                  </a:cubicBezTo>
                  <a:cubicBezTo>
                    <a:pt x="29318" y="21425"/>
                    <a:pt x="29346" y="21434"/>
                    <a:pt x="29369" y="21434"/>
                  </a:cubicBezTo>
                  <a:cubicBezTo>
                    <a:pt x="29392" y="21434"/>
                    <a:pt x="29411" y="21425"/>
                    <a:pt x="29429" y="21406"/>
                  </a:cubicBezTo>
                  <a:cubicBezTo>
                    <a:pt x="29466" y="21369"/>
                    <a:pt x="29429" y="21295"/>
                    <a:pt x="29429" y="21258"/>
                  </a:cubicBezTo>
                  <a:lnTo>
                    <a:pt x="29392" y="21258"/>
                  </a:lnTo>
                  <a:lnTo>
                    <a:pt x="22072" y="15971"/>
                  </a:lnTo>
                  <a:lnTo>
                    <a:pt x="20593" y="14899"/>
                  </a:lnTo>
                  <a:cubicBezTo>
                    <a:pt x="18671" y="13531"/>
                    <a:pt x="16674" y="12089"/>
                    <a:pt x="14752" y="10685"/>
                  </a:cubicBezTo>
                  <a:cubicBezTo>
                    <a:pt x="12903" y="9354"/>
                    <a:pt x="11018" y="7949"/>
                    <a:pt x="9169" y="6618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589;p49">
              <a:extLst>
                <a:ext uri="{FF2B5EF4-FFF2-40B4-BE49-F238E27FC236}">
                  <a16:creationId xmlns:a16="http://schemas.microsoft.com/office/drawing/2014/main" id="{A87C7225-890A-B9D6-C726-3C2626C9BDFA}"/>
                </a:ext>
              </a:extLst>
            </p:cNvPr>
            <p:cNvSpPr/>
            <p:nvPr/>
          </p:nvSpPr>
          <p:spPr>
            <a:xfrm>
              <a:off x="7012575" y="924050"/>
              <a:ext cx="600800" cy="508825"/>
            </a:xfrm>
            <a:custGeom>
              <a:avLst/>
              <a:gdLst/>
              <a:ahLst/>
              <a:cxnLst/>
              <a:rect l="l" t="t" r="r" b="b"/>
              <a:pathLst>
                <a:path w="24032" h="20353" extrusionOk="0">
                  <a:moveTo>
                    <a:pt x="111" y="0"/>
                  </a:moveTo>
                  <a:cubicBezTo>
                    <a:pt x="83" y="0"/>
                    <a:pt x="56" y="10"/>
                    <a:pt x="37" y="28"/>
                  </a:cubicBezTo>
                  <a:cubicBezTo>
                    <a:pt x="0" y="65"/>
                    <a:pt x="0" y="102"/>
                    <a:pt x="37" y="139"/>
                  </a:cubicBezTo>
                  <a:cubicBezTo>
                    <a:pt x="37" y="139"/>
                    <a:pt x="5842" y="5389"/>
                    <a:pt x="5842" y="5389"/>
                  </a:cubicBezTo>
                  <a:cubicBezTo>
                    <a:pt x="7949" y="7274"/>
                    <a:pt x="10056" y="9160"/>
                    <a:pt x="11683" y="10565"/>
                  </a:cubicBezTo>
                  <a:cubicBezTo>
                    <a:pt x="13605" y="12191"/>
                    <a:pt x="15639" y="13929"/>
                    <a:pt x="17709" y="15556"/>
                  </a:cubicBezTo>
                  <a:cubicBezTo>
                    <a:pt x="20001" y="17404"/>
                    <a:pt x="21998" y="18957"/>
                    <a:pt x="23883" y="20325"/>
                  </a:cubicBezTo>
                  <a:cubicBezTo>
                    <a:pt x="23902" y="20344"/>
                    <a:pt x="23930" y="20353"/>
                    <a:pt x="23957" y="20353"/>
                  </a:cubicBezTo>
                  <a:cubicBezTo>
                    <a:pt x="23985" y="20353"/>
                    <a:pt x="24013" y="20344"/>
                    <a:pt x="24031" y="20325"/>
                  </a:cubicBezTo>
                  <a:cubicBezTo>
                    <a:pt x="24031" y="20288"/>
                    <a:pt x="24031" y="20214"/>
                    <a:pt x="23994" y="20177"/>
                  </a:cubicBezTo>
                  <a:cubicBezTo>
                    <a:pt x="22183" y="18698"/>
                    <a:pt x="20075" y="16998"/>
                    <a:pt x="17968" y="15223"/>
                  </a:cubicBezTo>
                  <a:cubicBezTo>
                    <a:pt x="16193" y="13744"/>
                    <a:pt x="14086" y="11970"/>
                    <a:pt x="12016" y="10158"/>
                  </a:cubicBezTo>
                  <a:cubicBezTo>
                    <a:pt x="10648" y="9012"/>
                    <a:pt x="9280" y="7792"/>
                    <a:pt x="7949" y="6646"/>
                  </a:cubicBezTo>
                  <a:cubicBezTo>
                    <a:pt x="7320" y="6128"/>
                    <a:pt x="6729" y="5574"/>
                    <a:pt x="6137" y="5056"/>
                  </a:cubicBezTo>
                  <a:lnTo>
                    <a:pt x="5250" y="4317"/>
                  </a:lnTo>
                  <a:cubicBezTo>
                    <a:pt x="3623" y="2912"/>
                    <a:pt x="1886" y="1433"/>
                    <a:pt x="185" y="28"/>
                  </a:cubicBezTo>
                  <a:cubicBezTo>
                    <a:pt x="167" y="10"/>
                    <a:pt x="139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590;p49">
              <a:extLst>
                <a:ext uri="{FF2B5EF4-FFF2-40B4-BE49-F238E27FC236}">
                  <a16:creationId xmlns:a16="http://schemas.microsoft.com/office/drawing/2014/main" id="{FD22F597-915C-551F-F9B3-F87AD588F7F2}"/>
                </a:ext>
              </a:extLst>
            </p:cNvPr>
            <p:cNvSpPr/>
            <p:nvPr/>
          </p:nvSpPr>
          <p:spPr>
            <a:xfrm>
              <a:off x="5878500" y="212125"/>
              <a:ext cx="129425" cy="170800"/>
            </a:xfrm>
            <a:custGeom>
              <a:avLst/>
              <a:gdLst/>
              <a:ahLst/>
              <a:cxnLst/>
              <a:rect l="l" t="t" r="r" b="b"/>
              <a:pathLst>
                <a:path w="5177" h="6832" extrusionOk="0">
                  <a:moveTo>
                    <a:pt x="5102" y="1"/>
                  </a:moveTo>
                  <a:cubicBezTo>
                    <a:pt x="5065" y="1"/>
                    <a:pt x="4991" y="1"/>
                    <a:pt x="4991" y="38"/>
                  </a:cubicBezTo>
                  <a:cubicBezTo>
                    <a:pt x="4695" y="666"/>
                    <a:pt x="4363" y="1295"/>
                    <a:pt x="3993" y="1886"/>
                  </a:cubicBezTo>
                  <a:cubicBezTo>
                    <a:pt x="3549" y="2589"/>
                    <a:pt x="3180" y="3106"/>
                    <a:pt x="2847" y="3587"/>
                  </a:cubicBezTo>
                  <a:cubicBezTo>
                    <a:pt x="2440" y="4141"/>
                    <a:pt x="1997" y="4659"/>
                    <a:pt x="1516" y="5214"/>
                  </a:cubicBezTo>
                  <a:cubicBezTo>
                    <a:pt x="1146" y="5620"/>
                    <a:pt x="740" y="5990"/>
                    <a:pt x="370" y="6397"/>
                  </a:cubicBezTo>
                  <a:lnTo>
                    <a:pt x="37" y="6692"/>
                  </a:lnTo>
                  <a:cubicBezTo>
                    <a:pt x="0" y="6692"/>
                    <a:pt x="0" y="6766"/>
                    <a:pt x="37" y="6803"/>
                  </a:cubicBezTo>
                  <a:cubicBezTo>
                    <a:pt x="56" y="6822"/>
                    <a:pt x="83" y="6831"/>
                    <a:pt x="111" y="6831"/>
                  </a:cubicBezTo>
                  <a:cubicBezTo>
                    <a:pt x="139" y="6831"/>
                    <a:pt x="167" y="6822"/>
                    <a:pt x="185" y="6803"/>
                  </a:cubicBezTo>
                  <a:cubicBezTo>
                    <a:pt x="481" y="6618"/>
                    <a:pt x="777" y="6434"/>
                    <a:pt x="1035" y="6212"/>
                  </a:cubicBezTo>
                  <a:cubicBezTo>
                    <a:pt x="1368" y="5953"/>
                    <a:pt x="1590" y="5731"/>
                    <a:pt x="1849" y="5509"/>
                  </a:cubicBezTo>
                  <a:cubicBezTo>
                    <a:pt x="2329" y="5066"/>
                    <a:pt x="2773" y="4548"/>
                    <a:pt x="3254" y="3920"/>
                  </a:cubicBezTo>
                  <a:cubicBezTo>
                    <a:pt x="3697" y="3291"/>
                    <a:pt x="4067" y="2700"/>
                    <a:pt x="4363" y="2108"/>
                  </a:cubicBezTo>
                  <a:cubicBezTo>
                    <a:pt x="4511" y="1775"/>
                    <a:pt x="4695" y="1443"/>
                    <a:pt x="4806" y="1147"/>
                  </a:cubicBezTo>
                  <a:lnTo>
                    <a:pt x="4843" y="1036"/>
                  </a:lnTo>
                  <a:cubicBezTo>
                    <a:pt x="4954" y="740"/>
                    <a:pt x="5065" y="444"/>
                    <a:pt x="5139" y="112"/>
                  </a:cubicBezTo>
                  <a:cubicBezTo>
                    <a:pt x="5176" y="75"/>
                    <a:pt x="5139" y="38"/>
                    <a:pt x="5139" y="38"/>
                  </a:cubicBezTo>
                  <a:cubicBezTo>
                    <a:pt x="5139" y="1"/>
                    <a:pt x="5102" y="1"/>
                    <a:pt x="5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591;p49">
              <a:extLst>
                <a:ext uri="{FF2B5EF4-FFF2-40B4-BE49-F238E27FC236}">
                  <a16:creationId xmlns:a16="http://schemas.microsoft.com/office/drawing/2014/main" id="{8B6F7283-1D7B-F1DE-805C-32AA9E8557C8}"/>
                </a:ext>
              </a:extLst>
            </p:cNvPr>
            <p:cNvSpPr/>
            <p:nvPr/>
          </p:nvSpPr>
          <p:spPr>
            <a:xfrm>
              <a:off x="5835975" y="151100"/>
              <a:ext cx="221850" cy="267175"/>
            </a:xfrm>
            <a:custGeom>
              <a:avLst/>
              <a:gdLst/>
              <a:ahLst/>
              <a:cxnLst/>
              <a:rect l="l" t="t" r="r" b="b"/>
              <a:pathLst>
                <a:path w="8874" h="10687" extrusionOk="0">
                  <a:moveTo>
                    <a:pt x="6595" y="0"/>
                  </a:moveTo>
                  <a:cubicBezTo>
                    <a:pt x="6424" y="0"/>
                    <a:pt x="6258" y="12"/>
                    <a:pt x="6101" y="39"/>
                  </a:cubicBezTo>
                  <a:cubicBezTo>
                    <a:pt x="5583" y="150"/>
                    <a:pt x="5139" y="297"/>
                    <a:pt x="4733" y="519"/>
                  </a:cubicBezTo>
                  <a:cubicBezTo>
                    <a:pt x="4585" y="593"/>
                    <a:pt x="4437" y="704"/>
                    <a:pt x="4252" y="815"/>
                  </a:cubicBezTo>
                  <a:lnTo>
                    <a:pt x="4141" y="926"/>
                  </a:lnTo>
                  <a:cubicBezTo>
                    <a:pt x="4030" y="1000"/>
                    <a:pt x="3919" y="1111"/>
                    <a:pt x="3809" y="1222"/>
                  </a:cubicBezTo>
                  <a:cubicBezTo>
                    <a:pt x="3735" y="1296"/>
                    <a:pt x="3698" y="1333"/>
                    <a:pt x="3624" y="1407"/>
                  </a:cubicBezTo>
                  <a:cubicBezTo>
                    <a:pt x="2921" y="2257"/>
                    <a:pt x="2441" y="2885"/>
                    <a:pt x="1960" y="3551"/>
                  </a:cubicBezTo>
                  <a:cubicBezTo>
                    <a:pt x="1664" y="3958"/>
                    <a:pt x="1405" y="4290"/>
                    <a:pt x="1184" y="4660"/>
                  </a:cubicBezTo>
                  <a:cubicBezTo>
                    <a:pt x="1073" y="4808"/>
                    <a:pt x="925" y="5030"/>
                    <a:pt x="814" y="5251"/>
                  </a:cubicBezTo>
                  <a:cubicBezTo>
                    <a:pt x="740" y="5399"/>
                    <a:pt x="666" y="5547"/>
                    <a:pt x="629" y="5732"/>
                  </a:cubicBezTo>
                  <a:lnTo>
                    <a:pt x="555" y="5880"/>
                  </a:lnTo>
                  <a:cubicBezTo>
                    <a:pt x="111" y="6915"/>
                    <a:pt x="1" y="7839"/>
                    <a:pt x="148" y="8616"/>
                  </a:cubicBezTo>
                  <a:cubicBezTo>
                    <a:pt x="259" y="9059"/>
                    <a:pt x="444" y="9466"/>
                    <a:pt x="777" y="9836"/>
                  </a:cubicBezTo>
                  <a:lnTo>
                    <a:pt x="814" y="9910"/>
                  </a:lnTo>
                  <a:cubicBezTo>
                    <a:pt x="1147" y="10243"/>
                    <a:pt x="1553" y="10464"/>
                    <a:pt x="1923" y="10686"/>
                  </a:cubicBezTo>
                  <a:cubicBezTo>
                    <a:pt x="1960" y="10686"/>
                    <a:pt x="2034" y="10686"/>
                    <a:pt x="2071" y="10649"/>
                  </a:cubicBezTo>
                  <a:cubicBezTo>
                    <a:pt x="2071" y="10612"/>
                    <a:pt x="2071" y="10575"/>
                    <a:pt x="2034" y="10538"/>
                  </a:cubicBezTo>
                  <a:cubicBezTo>
                    <a:pt x="2034" y="10538"/>
                    <a:pt x="2034" y="10538"/>
                    <a:pt x="2034" y="10501"/>
                  </a:cubicBezTo>
                  <a:cubicBezTo>
                    <a:pt x="1701" y="10316"/>
                    <a:pt x="1368" y="10095"/>
                    <a:pt x="1147" y="9836"/>
                  </a:cubicBezTo>
                  <a:cubicBezTo>
                    <a:pt x="1110" y="9762"/>
                    <a:pt x="1073" y="9725"/>
                    <a:pt x="1036" y="9688"/>
                  </a:cubicBezTo>
                  <a:cubicBezTo>
                    <a:pt x="777" y="9355"/>
                    <a:pt x="592" y="8949"/>
                    <a:pt x="518" y="8542"/>
                  </a:cubicBezTo>
                  <a:cubicBezTo>
                    <a:pt x="407" y="7692"/>
                    <a:pt x="666" y="6841"/>
                    <a:pt x="999" y="6065"/>
                  </a:cubicBezTo>
                  <a:lnTo>
                    <a:pt x="1073" y="5917"/>
                  </a:lnTo>
                  <a:cubicBezTo>
                    <a:pt x="1110" y="5769"/>
                    <a:pt x="1184" y="5621"/>
                    <a:pt x="1258" y="5473"/>
                  </a:cubicBezTo>
                  <a:cubicBezTo>
                    <a:pt x="1368" y="5288"/>
                    <a:pt x="1479" y="5104"/>
                    <a:pt x="1590" y="4919"/>
                  </a:cubicBezTo>
                  <a:cubicBezTo>
                    <a:pt x="1849" y="4549"/>
                    <a:pt x="2145" y="4179"/>
                    <a:pt x="2367" y="3847"/>
                  </a:cubicBezTo>
                  <a:cubicBezTo>
                    <a:pt x="2884" y="3144"/>
                    <a:pt x="3402" y="2442"/>
                    <a:pt x="3993" y="1702"/>
                  </a:cubicBezTo>
                  <a:cubicBezTo>
                    <a:pt x="4030" y="1665"/>
                    <a:pt x="4104" y="1628"/>
                    <a:pt x="4141" y="1554"/>
                  </a:cubicBezTo>
                  <a:cubicBezTo>
                    <a:pt x="4252" y="1480"/>
                    <a:pt x="4326" y="1370"/>
                    <a:pt x="4437" y="1296"/>
                  </a:cubicBezTo>
                  <a:cubicBezTo>
                    <a:pt x="4511" y="1222"/>
                    <a:pt x="4585" y="1185"/>
                    <a:pt x="4622" y="1148"/>
                  </a:cubicBezTo>
                  <a:cubicBezTo>
                    <a:pt x="4733" y="1037"/>
                    <a:pt x="4844" y="963"/>
                    <a:pt x="4955" y="889"/>
                  </a:cubicBezTo>
                  <a:cubicBezTo>
                    <a:pt x="5287" y="667"/>
                    <a:pt x="5694" y="519"/>
                    <a:pt x="6175" y="445"/>
                  </a:cubicBezTo>
                  <a:cubicBezTo>
                    <a:pt x="6412" y="391"/>
                    <a:pt x="6659" y="366"/>
                    <a:pt x="6910" y="366"/>
                  </a:cubicBezTo>
                  <a:cubicBezTo>
                    <a:pt x="7518" y="366"/>
                    <a:pt x="8150" y="516"/>
                    <a:pt x="8726" y="778"/>
                  </a:cubicBezTo>
                  <a:cubicBezTo>
                    <a:pt x="8747" y="789"/>
                    <a:pt x="8766" y="793"/>
                    <a:pt x="8782" y="793"/>
                  </a:cubicBezTo>
                  <a:cubicBezTo>
                    <a:pt x="8821" y="793"/>
                    <a:pt x="8847" y="767"/>
                    <a:pt x="8874" y="741"/>
                  </a:cubicBezTo>
                  <a:cubicBezTo>
                    <a:pt x="8874" y="704"/>
                    <a:pt x="8874" y="667"/>
                    <a:pt x="8837" y="630"/>
                  </a:cubicBezTo>
                  <a:cubicBezTo>
                    <a:pt x="8467" y="371"/>
                    <a:pt x="8023" y="223"/>
                    <a:pt x="7543" y="113"/>
                  </a:cubicBezTo>
                  <a:cubicBezTo>
                    <a:pt x="7232" y="41"/>
                    <a:pt x="6906" y="0"/>
                    <a:pt x="6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592;p49">
              <a:extLst>
                <a:ext uri="{FF2B5EF4-FFF2-40B4-BE49-F238E27FC236}">
                  <a16:creationId xmlns:a16="http://schemas.microsoft.com/office/drawing/2014/main" id="{B8FFB895-916B-0DEF-518D-2F935A60FF78}"/>
                </a:ext>
              </a:extLst>
            </p:cNvPr>
            <p:cNvSpPr/>
            <p:nvPr/>
          </p:nvSpPr>
          <p:spPr>
            <a:xfrm>
              <a:off x="6035625" y="211550"/>
              <a:ext cx="891000" cy="671400"/>
            </a:xfrm>
            <a:custGeom>
              <a:avLst/>
              <a:gdLst/>
              <a:ahLst/>
              <a:cxnLst/>
              <a:rect l="l" t="t" r="r" b="b"/>
              <a:pathLst>
                <a:path w="35640" h="26856" extrusionOk="0">
                  <a:moveTo>
                    <a:pt x="257" y="0"/>
                  </a:moveTo>
                  <a:cubicBezTo>
                    <a:pt x="170" y="0"/>
                    <a:pt x="138" y="34"/>
                    <a:pt x="111" y="61"/>
                  </a:cubicBezTo>
                  <a:cubicBezTo>
                    <a:pt x="0" y="172"/>
                    <a:pt x="74" y="393"/>
                    <a:pt x="666" y="1059"/>
                  </a:cubicBezTo>
                  <a:cubicBezTo>
                    <a:pt x="814" y="1281"/>
                    <a:pt x="1072" y="1503"/>
                    <a:pt x="1331" y="1798"/>
                  </a:cubicBezTo>
                  <a:cubicBezTo>
                    <a:pt x="5250" y="5791"/>
                    <a:pt x="16119" y="13444"/>
                    <a:pt x="24068" y="19064"/>
                  </a:cubicBezTo>
                  <a:cubicBezTo>
                    <a:pt x="27987" y="21799"/>
                    <a:pt x="31056" y="23981"/>
                    <a:pt x="32387" y="25053"/>
                  </a:cubicBezTo>
                  <a:cubicBezTo>
                    <a:pt x="32652" y="25252"/>
                    <a:pt x="34651" y="26856"/>
                    <a:pt x="35348" y="26856"/>
                  </a:cubicBezTo>
                  <a:cubicBezTo>
                    <a:pt x="35426" y="26856"/>
                    <a:pt x="35488" y="26835"/>
                    <a:pt x="35529" y="26791"/>
                  </a:cubicBezTo>
                  <a:cubicBezTo>
                    <a:pt x="35640" y="26717"/>
                    <a:pt x="35640" y="26495"/>
                    <a:pt x="34938" y="25681"/>
                  </a:cubicBezTo>
                  <a:cubicBezTo>
                    <a:pt x="34198" y="24794"/>
                    <a:pt x="32054" y="22724"/>
                    <a:pt x="26360" y="18250"/>
                  </a:cubicBezTo>
                  <a:cubicBezTo>
                    <a:pt x="19558" y="13148"/>
                    <a:pt x="13347" y="8601"/>
                    <a:pt x="8910" y="5458"/>
                  </a:cubicBezTo>
                  <a:cubicBezTo>
                    <a:pt x="2090" y="660"/>
                    <a:pt x="640" y="0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593;p49">
              <a:extLst>
                <a:ext uri="{FF2B5EF4-FFF2-40B4-BE49-F238E27FC236}">
                  <a16:creationId xmlns:a16="http://schemas.microsoft.com/office/drawing/2014/main" id="{0123D971-C4E1-CC1F-6CD2-6729A31CAFF4}"/>
                </a:ext>
              </a:extLst>
            </p:cNvPr>
            <p:cNvSpPr/>
            <p:nvPr/>
          </p:nvSpPr>
          <p:spPr>
            <a:xfrm>
              <a:off x="5938575" y="405300"/>
              <a:ext cx="2528825" cy="1757750"/>
            </a:xfrm>
            <a:custGeom>
              <a:avLst/>
              <a:gdLst/>
              <a:ahLst/>
              <a:cxnLst/>
              <a:rect l="l" t="t" r="r" b="b"/>
              <a:pathLst>
                <a:path w="101153" h="70310" extrusionOk="0">
                  <a:moveTo>
                    <a:pt x="53534" y="37156"/>
                  </a:moveTo>
                  <a:lnTo>
                    <a:pt x="53534" y="37156"/>
                  </a:lnTo>
                  <a:cubicBezTo>
                    <a:pt x="54199" y="37563"/>
                    <a:pt x="54791" y="37933"/>
                    <a:pt x="55345" y="38265"/>
                  </a:cubicBezTo>
                  <a:cubicBezTo>
                    <a:pt x="56898" y="39227"/>
                    <a:pt x="58488" y="40225"/>
                    <a:pt x="60004" y="41223"/>
                  </a:cubicBezTo>
                  <a:lnTo>
                    <a:pt x="60484" y="41519"/>
                  </a:lnTo>
                  <a:cubicBezTo>
                    <a:pt x="62074" y="42591"/>
                    <a:pt x="63738" y="43700"/>
                    <a:pt x="65365" y="44809"/>
                  </a:cubicBezTo>
                  <a:cubicBezTo>
                    <a:pt x="65956" y="45216"/>
                    <a:pt x="66548" y="45622"/>
                    <a:pt x="67139" y="46029"/>
                  </a:cubicBezTo>
                  <a:lnTo>
                    <a:pt x="55308" y="38339"/>
                  </a:lnTo>
                  <a:lnTo>
                    <a:pt x="53534" y="37156"/>
                  </a:lnTo>
                  <a:close/>
                  <a:moveTo>
                    <a:pt x="73794" y="49135"/>
                  </a:moveTo>
                  <a:cubicBezTo>
                    <a:pt x="75531" y="50281"/>
                    <a:pt x="77269" y="51464"/>
                    <a:pt x="79044" y="52684"/>
                  </a:cubicBezTo>
                  <a:cubicBezTo>
                    <a:pt x="81151" y="54163"/>
                    <a:pt x="83369" y="55752"/>
                    <a:pt x="86031" y="57712"/>
                  </a:cubicBezTo>
                  <a:cubicBezTo>
                    <a:pt x="88582" y="59634"/>
                    <a:pt x="90800" y="61372"/>
                    <a:pt x="92834" y="62999"/>
                  </a:cubicBezTo>
                  <a:cubicBezTo>
                    <a:pt x="94497" y="64293"/>
                    <a:pt x="96124" y="65661"/>
                    <a:pt x="97677" y="66992"/>
                  </a:cubicBezTo>
                  <a:lnTo>
                    <a:pt x="85735" y="58119"/>
                  </a:lnTo>
                  <a:lnTo>
                    <a:pt x="78822" y="52943"/>
                  </a:lnTo>
                  <a:cubicBezTo>
                    <a:pt x="77269" y="51797"/>
                    <a:pt x="75605" y="50540"/>
                    <a:pt x="73794" y="49135"/>
                  </a:cubicBezTo>
                  <a:close/>
                  <a:moveTo>
                    <a:pt x="185" y="1"/>
                  </a:moveTo>
                  <a:cubicBezTo>
                    <a:pt x="111" y="1"/>
                    <a:pt x="74" y="1"/>
                    <a:pt x="37" y="38"/>
                  </a:cubicBezTo>
                  <a:cubicBezTo>
                    <a:pt x="0" y="75"/>
                    <a:pt x="0" y="111"/>
                    <a:pt x="37" y="148"/>
                  </a:cubicBezTo>
                  <a:lnTo>
                    <a:pt x="37" y="185"/>
                  </a:lnTo>
                  <a:cubicBezTo>
                    <a:pt x="8910" y="7727"/>
                    <a:pt x="20889" y="16970"/>
                    <a:pt x="24364" y="19595"/>
                  </a:cubicBezTo>
                  <a:lnTo>
                    <a:pt x="25436" y="20371"/>
                  </a:lnTo>
                  <a:cubicBezTo>
                    <a:pt x="30094" y="23440"/>
                    <a:pt x="36158" y="27248"/>
                    <a:pt x="42554" y="31315"/>
                  </a:cubicBezTo>
                  <a:cubicBezTo>
                    <a:pt x="61815" y="43441"/>
                    <a:pt x="85772" y="58562"/>
                    <a:pt x="98749" y="70282"/>
                  </a:cubicBezTo>
                  <a:cubicBezTo>
                    <a:pt x="98768" y="70300"/>
                    <a:pt x="98786" y="70310"/>
                    <a:pt x="98805" y="70310"/>
                  </a:cubicBezTo>
                  <a:cubicBezTo>
                    <a:pt x="98823" y="70310"/>
                    <a:pt x="98841" y="70300"/>
                    <a:pt x="98860" y="70282"/>
                  </a:cubicBezTo>
                  <a:cubicBezTo>
                    <a:pt x="99747" y="69838"/>
                    <a:pt x="100376" y="69210"/>
                    <a:pt x="100782" y="68433"/>
                  </a:cubicBezTo>
                  <a:cubicBezTo>
                    <a:pt x="100819" y="68396"/>
                    <a:pt x="100819" y="68396"/>
                    <a:pt x="100819" y="68359"/>
                  </a:cubicBezTo>
                  <a:cubicBezTo>
                    <a:pt x="101004" y="67990"/>
                    <a:pt x="101115" y="67546"/>
                    <a:pt x="101152" y="67139"/>
                  </a:cubicBezTo>
                  <a:cubicBezTo>
                    <a:pt x="101152" y="67102"/>
                    <a:pt x="101152" y="67102"/>
                    <a:pt x="101115" y="67065"/>
                  </a:cubicBezTo>
                  <a:cubicBezTo>
                    <a:pt x="101115" y="67065"/>
                    <a:pt x="101078" y="67028"/>
                    <a:pt x="101078" y="67028"/>
                  </a:cubicBezTo>
                  <a:cubicBezTo>
                    <a:pt x="101004" y="67028"/>
                    <a:pt x="100967" y="67065"/>
                    <a:pt x="100967" y="67102"/>
                  </a:cubicBezTo>
                  <a:cubicBezTo>
                    <a:pt x="100893" y="67472"/>
                    <a:pt x="100745" y="67805"/>
                    <a:pt x="100561" y="68138"/>
                  </a:cubicBezTo>
                  <a:lnTo>
                    <a:pt x="100302" y="67953"/>
                  </a:lnTo>
                  <a:cubicBezTo>
                    <a:pt x="100413" y="67657"/>
                    <a:pt x="100487" y="67324"/>
                    <a:pt x="100487" y="67028"/>
                  </a:cubicBezTo>
                  <a:cubicBezTo>
                    <a:pt x="100487" y="66992"/>
                    <a:pt x="100487" y="66992"/>
                    <a:pt x="100450" y="66955"/>
                  </a:cubicBezTo>
                  <a:lnTo>
                    <a:pt x="100413" y="66955"/>
                  </a:lnTo>
                  <a:cubicBezTo>
                    <a:pt x="100402" y="66944"/>
                    <a:pt x="100388" y="66939"/>
                    <a:pt x="100374" y="66939"/>
                  </a:cubicBezTo>
                  <a:cubicBezTo>
                    <a:pt x="100339" y="66939"/>
                    <a:pt x="100302" y="66965"/>
                    <a:pt x="100302" y="66992"/>
                  </a:cubicBezTo>
                  <a:cubicBezTo>
                    <a:pt x="100228" y="67250"/>
                    <a:pt x="100117" y="67472"/>
                    <a:pt x="99969" y="67694"/>
                  </a:cubicBezTo>
                  <a:lnTo>
                    <a:pt x="99525" y="67324"/>
                  </a:lnTo>
                  <a:cubicBezTo>
                    <a:pt x="99636" y="67102"/>
                    <a:pt x="99710" y="66844"/>
                    <a:pt x="99710" y="66585"/>
                  </a:cubicBezTo>
                  <a:cubicBezTo>
                    <a:pt x="99710" y="66548"/>
                    <a:pt x="99710" y="66548"/>
                    <a:pt x="99710" y="66511"/>
                  </a:cubicBezTo>
                  <a:cubicBezTo>
                    <a:pt x="99673" y="66511"/>
                    <a:pt x="99673" y="66474"/>
                    <a:pt x="99636" y="66474"/>
                  </a:cubicBezTo>
                  <a:cubicBezTo>
                    <a:pt x="99599" y="66474"/>
                    <a:pt x="99562" y="66511"/>
                    <a:pt x="99525" y="66548"/>
                  </a:cubicBezTo>
                  <a:cubicBezTo>
                    <a:pt x="99452" y="66733"/>
                    <a:pt x="99341" y="66918"/>
                    <a:pt x="99193" y="67065"/>
                  </a:cubicBezTo>
                  <a:lnTo>
                    <a:pt x="98638" y="66622"/>
                  </a:lnTo>
                  <a:cubicBezTo>
                    <a:pt x="98749" y="66363"/>
                    <a:pt x="98786" y="66104"/>
                    <a:pt x="98823" y="65845"/>
                  </a:cubicBezTo>
                  <a:cubicBezTo>
                    <a:pt x="98823" y="65808"/>
                    <a:pt x="98823" y="65771"/>
                    <a:pt x="98823" y="65771"/>
                  </a:cubicBezTo>
                  <a:cubicBezTo>
                    <a:pt x="98786" y="65771"/>
                    <a:pt x="98786" y="65735"/>
                    <a:pt x="98749" y="65735"/>
                  </a:cubicBezTo>
                  <a:cubicBezTo>
                    <a:pt x="98712" y="65735"/>
                    <a:pt x="98675" y="65771"/>
                    <a:pt x="98638" y="65808"/>
                  </a:cubicBezTo>
                  <a:cubicBezTo>
                    <a:pt x="98564" y="65993"/>
                    <a:pt x="98453" y="66215"/>
                    <a:pt x="98305" y="66363"/>
                  </a:cubicBezTo>
                  <a:lnTo>
                    <a:pt x="97862" y="66030"/>
                  </a:lnTo>
                  <a:cubicBezTo>
                    <a:pt x="97973" y="65771"/>
                    <a:pt x="98084" y="65476"/>
                    <a:pt x="98121" y="65217"/>
                  </a:cubicBezTo>
                  <a:cubicBezTo>
                    <a:pt x="98121" y="65180"/>
                    <a:pt x="98084" y="65143"/>
                    <a:pt x="98084" y="65143"/>
                  </a:cubicBezTo>
                  <a:cubicBezTo>
                    <a:pt x="98084" y="65106"/>
                    <a:pt x="98047" y="65106"/>
                    <a:pt x="98047" y="65106"/>
                  </a:cubicBezTo>
                  <a:cubicBezTo>
                    <a:pt x="97973" y="65106"/>
                    <a:pt x="97936" y="65106"/>
                    <a:pt x="97936" y="65180"/>
                  </a:cubicBezTo>
                  <a:cubicBezTo>
                    <a:pt x="97825" y="65365"/>
                    <a:pt x="97677" y="65587"/>
                    <a:pt x="97529" y="65771"/>
                  </a:cubicBezTo>
                  <a:cubicBezTo>
                    <a:pt x="88323" y="58636"/>
                    <a:pt x="71317" y="45659"/>
                    <a:pt x="60373" y="38524"/>
                  </a:cubicBezTo>
                  <a:lnTo>
                    <a:pt x="56159" y="34125"/>
                  </a:lnTo>
                  <a:cubicBezTo>
                    <a:pt x="56140" y="34106"/>
                    <a:pt x="56113" y="34097"/>
                    <a:pt x="56085" y="34097"/>
                  </a:cubicBezTo>
                  <a:cubicBezTo>
                    <a:pt x="56057" y="34097"/>
                    <a:pt x="56029" y="34106"/>
                    <a:pt x="56011" y="34125"/>
                  </a:cubicBezTo>
                  <a:cubicBezTo>
                    <a:pt x="55974" y="34162"/>
                    <a:pt x="55974" y="34198"/>
                    <a:pt x="56011" y="34235"/>
                  </a:cubicBezTo>
                  <a:lnTo>
                    <a:pt x="58562" y="37378"/>
                  </a:lnTo>
                  <a:cubicBezTo>
                    <a:pt x="57786" y="36860"/>
                    <a:pt x="57046" y="36417"/>
                    <a:pt x="56344" y="36010"/>
                  </a:cubicBezTo>
                  <a:cubicBezTo>
                    <a:pt x="55198" y="34864"/>
                    <a:pt x="53978" y="33718"/>
                    <a:pt x="52831" y="32609"/>
                  </a:cubicBezTo>
                  <a:cubicBezTo>
                    <a:pt x="52425" y="32239"/>
                    <a:pt x="52018" y="31869"/>
                    <a:pt x="51611" y="31500"/>
                  </a:cubicBezTo>
                  <a:cubicBezTo>
                    <a:pt x="51593" y="31481"/>
                    <a:pt x="51574" y="31472"/>
                    <a:pt x="51556" y="31472"/>
                  </a:cubicBezTo>
                  <a:cubicBezTo>
                    <a:pt x="51537" y="31472"/>
                    <a:pt x="51519" y="31481"/>
                    <a:pt x="51500" y="31500"/>
                  </a:cubicBezTo>
                  <a:cubicBezTo>
                    <a:pt x="51464" y="31537"/>
                    <a:pt x="51464" y="31574"/>
                    <a:pt x="51500" y="31611"/>
                  </a:cubicBezTo>
                  <a:cubicBezTo>
                    <a:pt x="51870" y="32054"/>
                    <a:pt x="52240" y="32461"/>
                    <a:pt x="52610" y="32868"/>
                  </a:cubicBezTo>
                  <a:cubicBezTo>
                    <a:pt x="53053" y="33348"/>
                    <a:pt x="53497" y="33866"/>
                    <a:pt x="53904" y="34346"/>
                  </a:cubicBezTo>
                  <a:lnTo>
                    <a:pt x="54421" y="34901"/>
                  </a:lnTo>
                  <a:cubicBezTo>
                    <a:pt x="53719" y="34531"/>
                    <a:pt x="53090" y="34235"/>
                    <a:pt x="52573" y="34014"/>
                  </a:cubicBezTo>
                  <a:cubicBezTo>
                    <a:pt x="51168" y="32868"/>
                    <a:pt x="49800" y="31611"/>
                    <a:pt x="48432" y="30391"/>
                  </a:cubicBezTo>
                  <a:lnTo>
                    <a:pt x="47729" y="29762"/>
                  </a:lnTo>
                  <a:cubicBezTo>
                    <a:pt x="47711" y="29744"/>
                    <a:pt x="47693" y="29734"/>
                    <a:pt x="47674" y="29734"/>
                  </a:cubicBezTo>
                  <a:cubicBezTo>
                    <a:pt x="47656" y="29734"/>
                    <a:pt x="47637" y="29744"/>
                    <a:pt x="47619" y="29762"/>
                  </a:cubicBezTo>
                  <a:cubicBezTo>
                    <a:pt x="47582" y="29799"/>
                    <a:pt x="47582" y="29873"/>
                    <a:pt x="47619" y="29910"/>
                  </a:cubicBezTo>
                  <a:lnTo>
                    <a:pt x="48284" y="30612"/>
                  </a:lnTo>
                  <a:cubicBezTo>
                    <a:pt x="49097" y="31500"/>
                    <a:pt x="49948" y="32387"/>
                    <a:pt x="50835" y="33274"/>
                  </a:cubicBezTo>
                  <a:cubicBezTo>
                    <a:pt x="49874" y="32831"/>
                    <a:pt x="48580" y="32128"/>
                    <a:pt x="46953" y="31204"/>
                  </a:cubicBezTo>
                  <a:cubicBezTo>
                    <a:pt x="44550" y="28912"/>
                    <a:pt x="42184" y="26546"/>
                    <a:pt x="40003" y="24179"/>
                  </a:cubicBezTo>
                  <a:cubicBezTo>
                    <a:pt x="39984" y="24161"/>
                    <a:pt x="39966" y="24152"/>
                    <a:pt x="39947" y="24152"/>
                  </a:cubicBezTo>
                  <a:cubicBezTo>
                    <a:pt x="39929" y="24152"/>
                    <a:pt x="39910" y="24161"/>
                    <a:pt x="39892" y="24179"/>
                  </a:cubicBezTo>
                  <a:cubicBezTo>
                    <a:pt x="39855" y="24216"/>
                    <a:pt x="39818" y="24253"/>
                    <a:pt x="39855" y="24290"/>
                  </a:cubicBezTo>
                  <a:cubicBezTo>
                    <a:pt x="40927" y="25621"/>
                    <a:pt x="42036" y="26952"/>
                    <a:pt x="43182" y="28209"/>
                  </a:cubicBezTo>
                  <a:cubicBezTo>
                    <a:pt x="43626" y="28727"/>
                    <a:pt x="44106" y="29244"/>
                    <a:pt x="44550" y="29762"/>
                  </a:cubicBezTo>
                  <a:cubicBezTo>
                    <a:pt x="43330" y="29023"/>
                    <a:pt x="41999" y="28172"/>
                    <a:pt x="40520" y="27248"/>
                  </a:cubicBezTo>
                  <a:lnTo>
                    <a:pt x="35270" y="21739"/>
                  </a:lnTo>
                  <a:cubicBezTo>
                    <a:pt x="35252" y="21721"/>
                    <a:pt x="35224" y="21712"/>
                    <a:pt x="35196" y="21712"/>
                  </a:cubicBezTo>
                  <a:cubicBezTo>
                    <a:pt x="35169" y="21712"/>
                    <a:pt x="35141" y="21721"/>
                    <a:pt x="35122" y="21739"/>
                  </a:cubicBezTo>
                  <a:cubicBezTo>
                    <a:pt x="35085" y="21776"/>
                    <a:pt x="35085" y="21813"/>
                    <a:pt x="35122" y="21850"/>
                  </a:cubicBezTo>
                  <a:lnTo>
                    <a:pt x="38413" y="25880"/>
                  </a:lnTo>
                  <a:cubicBezTo>
                    <a:pt x="37045" y="25030"/>
                    <a:pt x="35603" y="24105"/>
                    <a:pt x="34087" y="23107"/>
                  </a:cubicBezTo>
                  <a:lnTo>
                    <a:pt x="27802" y="16600"/>
                  </a:lnTo>
                  <a:cubicBezTo>
                    <a:pt x="27784" y="16582"/>
                    <a:pt x="27765" y="16573"/>
                    <a:pt x="27747" y="16573"/>
                  </a:cubicBezTo>
                  <a:cubicBezTo>
                    <a:pt x="27728" y="16573"/>
                    <a:pt x="27710" y="16582"/>
                    <a:pt x="27691" y="16600"/>
                  </a:cubicBezTo>
                  <a:cubicBezTo>
                    <a:pt x="27654" y="16637"/>
                    <a:pt x="27654" y="16711"/>
                    <a:pt x="27654" y="16748"/>
                  </a:cubicBezTo>
                  <a:lnTo>
                    <a:pt x="31758" y="21555"/>
                  </a:lnTo>
                  <a:cubicBezTo>
                    <a:pt x="30205" y="20519"/>
                    <a:pt x="28616" y="19484"/>
                    <a:pt x="27063" y="18412"/>
                  </a:cubicBezTo>
                  <a:cubicBezTo>
                    <a:pt x="25658" y="16970"/>
                    <a:pt x="24253" y="15491"/>
                    <a:pt x="22959" y="14012"/>
                  </a:cubicBezTo>
                  <a:cubicBezTo>
                    <a:pt x="22515" y="13532"/>
                    <a:pt x="22072" y="12977"/>
                    <a:pt x="21628" y="12460"/>
                  </a:cubicBezTo>
                  <a:cubicBezTo>
                    <a:pt x="21610" y="12441"/>
                    <a:pt x="21582" y="12432"/>
                    <a:pt x="21554" y="12432"/>
                  </a:cubicBezTo>
                  <a:cubicBezTo>
                    <a:pt x="21526" y="12432"/>
                    <a:pt x="21499" y="12441"/>
                    <a:pt x="21480" y="12460"/>
                  </a:cubicBezTo>
                  <a:cubicBezTo>
                    <a:pt x="21443" y="12497"/>
                    <a:pt x="21443" y="12534"/>
                    <a:pt x="21480" y="12571"/>
                  </a:cubicBezTo>
                  <a:cubicBezTo>
                    <a:pt x="22515" y="14012"/>
                    <a:pt x="23625" y="15454"/>
                    <a:pt x="24808" y="16896"/>
                  </a:cubicBezTo>
                  <a:cubicBezTo>
                    <a:pt x="23181" y="15824"/>
                    <a:pt x="21554" y="14715"/>
                    <a:pt x="19964" y="13643"/>
                  </a:cubicBezTo>
                  <a:lnTo>
                    <a:pt x="14973" y="7543"/>
                  </a:lnTo>
                  <a:cubicBezTo>
                    <a:pt x="14947" y="7516"/>
                    <a:pt x="14903" y="7490"/>
                    <a:pt x="14866" y="7490"/>
                  </a:cubicBezTo>
                  <a:cubicBezTo>
                    <a:pt x="14850" y="7490"/>
                    <a:pt x="14836" y="7495"/>
                    <a:pt x="14826" y="7506"/>
                  </a:cubicBezTo>
                  <a:cubicBezTo>
                    <a:pt x="14789" y="7543"/>
                    <a:pt x="14789" y="7617"/>
                    <a:pt x="14826" y="7654"/>
                  </a:cubicBezTo>
                  <a:lnTo>
                    <a:pt x="18153" y="12423"/>
                  </a:lnTo>
                  <a:cubicBezTo>
                    <a:pt x="16600" y="11351"/>
                    <a:pt x="15084" y="10315"/>
                    <a:pt x="13642" y="9317"/>
                  </a:cubicBezTo>
                  <a:lnTo>
                    <a:pt x="8245" y="3291"/>
                  </a:lnTo>
                  <a:cubicBezTo>
                    <a:pt x="8245" y="3254"/>
                    <a:pt x="8171" y="3254"/>
                    <a:pt x="8134" y="3254"/>
                  </a:cubicBezTo>
                  <a:cubicBezTo>
                    <a:pt x="8097" y="3291"/>
                    <a:pt x="8097" y="3365"/>
                    <a:pt x="8134" y="3402"/>
                  </a:cubicBezTo>
                  <a:lnTo>
                    <a:pt x="11572" y="7912"/>
                  </a:lnTo>
                  <a:cubicBezTo>
                    <a:pt x="4991" y="3365"/>
                    <a:pt x="222" y="38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594;p49">
              <a:extLst>
                <a:ext uri="{FF2B5EF4-FFF2-40B4-BE49-F238E27FC236}">
                  <a16:creationId xmlns:a16="http://schemas.microsoft.com/office/drawing/2014/main" id="{D9B87348-3A0A-C2A0-D8F8-F0172CD5E0BD}"/>
                </a:ext>
              </a:extLst>
            </p:cNvPr>
            <p:cNvSpPr/>
            <p:nvPr/>
          </p:nvSpPr>
          <p:spPr>
            <a:xfrm>
              <a:off x="5933950" y="458900"/>
              <a:ext cx="410400" cy="302275"/>
            </a:xfrm>
            <a:custGeom>
              <a:avLst/>
              <a:gdLst/>
              <a:ahLst/>
              <a:cxnLst/>
              <a:rect l="l" t="t" r="r" b="b"/>
              <a:pathLst>
                <a:path w="16416" h="12091" extrusionOk="0">
                  <a:moveTo>
                    <a:pt x="148" y="1"/>
                  </a:moveTo>
                  <a:cubicBezTo>
                    <a:pt x="111" y="1"/>
                    <a:pt x="37" y="1"/>
                    <a:pt x="0" y="38"/>
                  </a:cubicBezTo>
                  <a:cubicBezTo>
                    <a:pt x="0" y="75"/>
                    <a:pt x="0" y="149"/>
                    <a:pt x="0" y="149"/>
                  </a:cubicBezTo>
                  <a:cubicBezTo>
                    <a:pt x="37" y="149"/>
                    <a:pt x="37" y="186"/>
                    <a:pt x="37" y="186"/>
                  </a:cubicBezTo>
                  <a:lnTo>
                    <a:pt x="703" y="703"/>
                  </a:lnTo>
                  <a:cubicBezTo>
                    <a:pt x="851" y="814"/>
                    <a:pt x="1036" y="962"/>
                    <a:pt x="1220" y="1110"/>
                  </a:cubicBezTo>
                  <a:cubicBezTo>
                    <a:pt x="1590" y="1406"/>
                    <a:pt x="2034" y="1739"/>
                    <a:pt x="2514" y="2108"/>
                  </a:cubicBezTo>
                  <a:cubicBezTo>
                    <a:pt x="2773" y="2293"/>
                    <a:pt x="3032" y="2515"/>
                    <a:pt x="3328" y="2737"/>
                  </a:cubicBezTo>
                  <a:cubicBezTo>
                    <a:pt x="3882" y="3143"/>
                    <a:pt x="4474" y="3587"/>
                    <a:pt x="5065" y="4068"/>
                  </a:cubicBezTo>
                  <a:lnTo>
                    <a:pt x="8023" y="6249"/>
                  </a:lnTo>
                  <a:lnTo>
                    <a:pt x="11018" y="8430"/>
                  </a:lnTo>
                  <a:cubicBezTo>
                    <a:pt x="11646" y="8874"/>
                    <a:pt x="12238" y="9318"/>
                    <a:pt x="12792" y="9687"/>
                  </a:cubicBezTo>
                  <a:cubicBezTo>
                    <a:pt x="13088" y="9909"/>
                    <a:pt x="13384" y="10094"/>
                    <a:pt x="13643" y="10279"/>
                  </a:cubicBezTo>
                  <a:cubicBezTo>
                    <a:pt x="14160" y="10648"/>
                    <a:pt x="14604" y="10981"/>
                    <a:pt x="15011" y="11240"/>
                  </a:cubicBezTo>
                  <a:cubicBezTo>
                    <a:pt x="15195" y="11351"/>
                    <a:pt x="15380" y="11499"/>
                    <a:pt x="15528" y="11610"/>
                  </a:cubicBezTo>
                  <a:lnTo>
                    <a:pt x="16231" y="12090"/>
                  </a:lnTo>
                  <a:cubicBezTo>
                    <a:pt x="16305" y="12090"/>
                    <a:pt x="16341" y="12090"/>
                    <a:pt x="16378" y="12053"/>
                  </a:cubicBezTo>
                  <a:cubicBezTo>
                    <a:pt x="16415" y="12016"/>
                    <a:pt x="16415" y="11979"/>
                    <a:pt x="16378" y="11942"/>
                  </a:cubicBezTo>
                  <a:lnTo>
                    <a:pt x="16341" y="11942"/>
                  </a:lnTo>
                  <a:lnTo>
                    <a:pt x="15676" y="11388"/>
                  </a:lnTo>
                  <a:cubicBezTo>
                    <a:pt x="15528" y="11277"/>
                    <a:pt x="15343" y="11129"/>
                    <a:pt x="15158" y="10981"/>
                  </a:cubicBezTo>
                  <a:cubicBezTo>
                    <a:pt x="14789" y="10685"/>
                    <a:pt x="14382" y="10353"/>
                    <a:pt x="13864" y="9983"/>
                  </a:cubicBezTo>
                  <a:cubicBezTo>
                    <a:pt x="13606" y="9798"/>
                    <a:pt x="13347" y="9576"/>
                    <a:pt x="13051" y="9354"/>
                  </a:cubicBezTo>
                  <a:cubicBezTo>
                    <a:pt x="12497" y="8948"/>
                    <a:pt x="11905" y="8504"/>
                    <a:pt x="11313" y="8024"/>
                  </a:cubicBezTo>
                  <a:lnTo>
                    <a:pt x="8356" y="5842"/>
                  </a:lnTo>
                  <a:lnTo>
                    <a:pt x="5361" y="3661"/>
                  </a:lnTo>
                  <a:cubicBezTo>
                    <a:pt x="4733" y="3217"/>
                    <a:pt x="4141" y="2811"/>
                    <a:pt x="3587" y="2404"/>
                  </a:cubicBezTo>
                  <a:cubicBezTo>
                    <a:pt x="3291" y="2182"/>
                    <a:pt x="2995" y="1997"/>
                    <a:pt x="2736" y="1812"/>
                  </a:cubicBezTo>
                  <a:cubicBezTo>
                    <a:pt x="2219" y="1443"/>
                    <a:pt x="1775" y="1147"/>
                    <a:pt x="1368" y="888"/>
                  </a:cubicBezTo>
                  <a:cubicBezTo>
                    <a:pt x="1184" y="740"/>
                    <a:pt x="999" y="592"/>
                    <a:pt x="851" y="518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595;p49">
              <a:extLst>
                <a:ext uri="{FF2B5EF4-FFF2-40B4-BE49-F238E27FC236}">
                  <a16:creationId xmlns:a16="http://schemas.microsoft.com/office/drawing/2014/main" id="{438C90C4-C766-BD22-8D19-2A2E1300E8C5}"/>
                </a:ext>
              </a:extLst>
            </p:cNvPr>
            <p:cNvSpPr/>
            <p:nvPr/>
          </p:nvSpPr>
          <p:spPr>
            <a:xfrm>
              <a:off x="5804550" y="129925"/>
              <a:ext cx="2766350" cy="2116650"/>
            </a:xfrm>
            <a:custGeom>
              <a:avLst/>
              <a:gdLst/>
              <a:ahLst/>
              <a:cxnLst/>
              <a:rect l="l" t="t" r="r" b="b"/>
              <a:pathLst>
                <a:path w="110654" h="84666" extrusionOk="0">
                  <a:moveTo>
                    <a:pt x="8023" y="3400"/>
                  </a:moveTo>
                  <a:cubicBezTo>
                    <a:pt x="7949" y="3732"/>
                    <a:pt x="7838" y="4065"/>
                    <a:pt x="7690" y="4398"/>
                  </a:cubicBezTo>
                  <a:cubicBezTo>
                    <a:pt x="7580" y="4694"/>
                    <a:pt x="7432" y="5026"/>
                    <a:pt x="7247" y="5359"/>
                  </a:cubicBezTo>
                  <a:cubicBezTo>
                    <a:pt x="6951" y="5988"/>
                    <a:pt x="6581" y="6579"/>
                    <a:pt x="6138" y="7134"/>
                  </a:cubicBezTo>
                  <a:cubicBezTo>
                    <a:pt x="5731" y="7688"/>
                    <a:pt x="5250" y="8243"/>
                    <a:pt x="4733" y="8723"/>
                  </a:cubicBezTo>
                  <a:cubicBezTo>
                    <a:pt x="4474" y="8982"/>
                    <a:pt x="4215" y="9204"/>
                    <a:pt x="3956" y="9426"/>
                  </a:cubicBezTo>
                  <a:cubicBezTo>
                    <a:pt x="3661" y="9648"/>
                    <a:pt x="3365" y="9833"/>
                    <a:pt x="3069" y="10017"/>
                  </a:cubicBezTo>
                  <a:cubicBezTo>
                    <a:pt x="3587" y="9537"/>
                    <a:pt x="4104" y="9056"/>
                    <a:pt x="4548" y="8539"/>
                  </a:cubicBezTo>
                  <a:cubicBezTo>
                    <a:pt x="5029" y="8021"/>
                    <a:pt x="5472" y="7503"/>
                    <a:pt x="5879" y="6949"/>
                  </a:cubicBezTo>
                  <a:cubicBezTo>
                    <a:pt x="6286" y="6394"/>
                    <a:pt x="6692" y="5803"/>
                    <a:pt x="7025" y="5211"/>
                  </a:cubicBezTo>
                  <a:cubicBezTo>
                    <a:pt x="7395" y="4620"/>
                    <a:pt x="7727" y="4028"/>
                    <a:pt x="8023" y="3400"/>
                  </a:cubicBezTo>
                  <a:close/>
                  <a:moveTo>
                    <a:pt x="7906" y="956"/>
                  </a:moveTo>
                  <a:cubicBezTo>
                    <a:pt x="8200" y="956"/>
                    <a:pt x="8488" y="988"/>
                    <a:pt x="8763" y="1033"/>
                  </a:cubicBezTo>
                  <a:cubicBezTo>
                    <a:pt x="9206" y="1144"/>
                    <a:pt x="9650" y="1292"/>
                    <a:pt x="10020" y="1551"/>
                  </a:cubicBezTo>
                  <a:cubicBezTo>
                    <a:pt x="9434" y="1258"/>
                    <a:pt x="8791" y="1119"/>
                    <a:pt x="8146" y="1119"/>
                  </a:cubicBezTo>
                  <a:cubicBezTo>
                    <a:pt x="7895" y="1119"/>
                    <a:pt x="7643" y="1140"/>
                    <a:pt x="7395" y="1181"/>
                  </a:cubicBezTo>
                  <a:cubicBezTo>
                    <a:pt x="6951" y="1292"/>
                    <a:pt x="6544" y="1440"/>
                    <a:pt x="6175" y="1662"/>
                  </a:cubicBezTo>
                  <a:cubicBezTo>
                    <a:pt x="5990" y="1773"/>
                    <a:pt x="5805" y="1921"/>
                    <a:pt x="5657" y="2032"/>
                  </a:cubicBezTo>
                  <a:cubicBezTo>
                    <a:pt x="5472" y="2180"/>
                    <a:pt x="5324" y="2364"/>
                    <a:pt x="5176" y="2512"/>
                  </a:cubicBezTo>
                  <a:cubicBezTo>
                    <a:pt x="4622" y="3215"/>
                    <a:pt x="4067" y="3917"/>
                    <a:pt x="3550" y="4620"/>
                  </a:cubicBezTo>
                  <a:cubicBezTo>
                    <a:pt x="3291" y="4989"/>
                    <a:pt x="3032" y="5359"/>
                    <a:pt x="2773" y="5729"/>
                  </a:cubicBezTo>
                  <a:cubicBezTo>
                    <a:pt x="2662" y="5914"/>
                    <a:pt x="2552" y="6098"/>
                    <a:pt x="2441" y="6283"/>
                  </a:cubicBezTo>
                  <a:cubicBezTo>
                    <a:pt x="2330" y="6468"/>
                    <a:pt x="2256" y="6690"/>
                    <a:pt x="2145" y="6875"/>
                  </a:cubicBezTo>
                  <a:cubicBezTo>
                    <a:pt x="1812" y="7688"/>
                    <a:pt x="1553" y="8539"/>
                    <a:pt x="1701" y="9426"/>
                  </a:cubicBezTo>
                  <a:cubicBezTo>
                    <a:pt x="1775" y="9833"/>
                    <a:pt x="1960" y="10239"/>
                    <a:pt x="2219" y="10572"/>
                  </a:cubicBezTo>
                  <a:cubicBezTo>
                    <a:pt x="2478" y="10942"/>
                    <a:pt x="2847" y="11200"/>
                    <a:pt x="3217" y="11459"/>
                  </a:cubicBezTo>
                  <a:cubicBezTo>
                    <a:pt x="2847" y="11237"/>
                    <a:pt x="2441" y="11016"/>
                    <a:pt x="2145" y="10646"/>
                  </a:cubicBezTo>
                  <a:cubicBezTo>
                    <a:pt x="1812" y="10313"/>
                    <a:pt x="1590" y="9906"/>
                    <a:pt x="1516" y="9463"/>
                  </a:cubicBezTo>
                  <a:cubicBezTo>
                    <a:pt x="1331" y="8539"/>
                    <a:pt x="1553" y="7614"/>
                    <a:pt x="1886" y="6764"/>
                  </a:cubicBezTo>
                  <a:cubicBezTo>
                    <a:pt x="1997" y="6542"/>
                    <a:pt x="2071" y="6357"/>
                    <a:pt x="2182" y="6135"/>
                  </a:cubicBezTo>
                  <a:cubicBezTo>
                    <a:pt x="2293" y="5951"/>
                    <a:pt x="2404" y="5729"/>
                    <a:pt x="2515" y="5544"/>
                  </a:cubicBezTo>
                  <a:cubicBezTo>
                    <a:pt x="2773" y="5174"/>
                    <a:pt x="3032" y="4805"/>
                    <a:pt x="3291" y="4435"/>
                  </a:cubicBezTo>
                  <a:cubicBezTo>
                    <a:pt x="3809" y="3732"/>
                    <a:pt x="4363" y="3030"/>
                    <a:pt x="4955" y="2327"/>
                  </a:cubicBezTo>
                  <a:cubicBezTo>
                    <a:pt x="5102" y="2143"/>
                    <a:pt x="5287" y="1995"/>
                    <a:pt x="5472" y="1847"/>
                  </a:cubicBezTo>
                  <a:cubicBezTo>
                    <a:pt x="5657" y="1699"/>
                    <a:pt x="5842" y="1551"/>
                    <a:pt x="6064" y="1440"/>
                  </a:cubicBezTo>
                  <a:cubicBezTo>
                    <a:pt x="6470" y="1218"/>
                    <a:pt x="6914" y="1070"/>
                    <a:pt x="7358" y="997"/>
                  </a:cubicBezTo>
                  <a:cubicBezTo>
                    <a:pt x="7541" y="968"/>
                    <a:pt x="7725" y="956"/>
                    <a:pt x="7906" y="956"/>
                  </a:cubicBezTo>
                  <a:close/>
                  <a:moveTo>
                    <a:pt x="5250" y="13271"/>
                  </a:moveTo>
                  <a:cubicBezTo>
                    <a:pt x="5251" y="13271"/>
                    <a:pt x="5509" y="13419"/>
                    <a:pt x="5990" y="13751"/>
                  </a:cubicBezTo>
                  <a:cubicBezTo>
                    <a:pt x="6433" y="14047"/>
                    <a:pt x="7099" y="14491"/>
                    <a:pt x="7838" y="15045"/>
                  </a:cubicBezTo>
                  <a:cubicBezTo>
                    <a:pt x="8615" y="15600"/>
                    <a:pt x="9539" y="16228"/>
                    <a:pt x="10463" y="16894"/>
                  </a:cubicBezTo>
                  <a:cubicBezTo>
                    <a:pt x="11424" y="17596"/>
                    <a:pt x="12460" y="18336"/>
                    <a:pt x="13458" y="19075"/>
                  </a:cubicBezTo>
                  <a:cubicBezTo>
                    <a:pt x="14456" y="19815"/>
                    <a:pt x="15491" y="20554"/>
                    <a:pt x="16416" y="21256"/>
                  </a:cubicBezTo>
                  <a:cubicBezTo>
                    <a:pt x="17377" y="21959"/>
                    <a:pt x="18227" y="22661"/>
                    <a:pt x="19003" y="23216"/>
                  </a:cubicBezTo>
                  <a:cubicBezTo>
                    <a:pt x="19743" y="23770"/>
                    <a:pt x="20371" y="24288"/>
                    <a:pt x="20815" y="24621"/>
                  </a:cubicBezTo>
                  <a:cubicBezTo>
                    <a:pt x="21222" y="24954"/>
                    <a:pt x="21481" y="25138"/>
                    <a:pt x="21481" y="25138"/>
                  </a:cubicBezTo>
                  <a:cubicBezTo>
                    <a:pt x="21481" y="25138"/>
                    <a:pt x="21222" y="24991"/>
                    <a:pt x="20778" y="24658"/>
                  </a:cubicBezTo>
                  <a:cubicBezTo>
                    <a:pt x="20297" y="24362"/>
                    <a:pt x="19669" y="23918"/>
                    <a:pt x="18893" y="23364"/>
                  </a:cubicBezTo>
                  <a:cubicBezTo>
                    <a:pt x="18116" y="22809"/>
                    <a:pt x="17229" y="22181"/>
                    <a:pt x="16268" y="21515"/>
                  </a:cubicBezTo>
                  <a:cubicBezTo>
                    <a:pt x="15306" y="20813"/>
                    <a:pt x="14271" y="20073"/>
                    <a:pt x="13273" y="19334"/>
                  </a:cubicBezTo>
                  <a:cubicBezTo>
                    <a:pt x="12275" y="18595"/>
                    <a:pt x="11240" y="17818"/>
                    <a:pt x="10315" y="17116"/>
                  </a:cubicBezTo>
                  <a:cubicBezTo>
                    <a:pt x="9354" y="16413"/>
                    <a:pt x="8504" y="15748"/>
                    <a:pt x="7727" y="15193"/>
                  </a:cubicBezTo>
                  <a:cubicBezTo>
                    <a:pt x="6988" y="14602"/>
                    <a:pt x="6396" y="14121"/>
                    <a:pt x="5953" y="13788"/>
                  </a:cubicBezTo>
                  <a:cubicBezTo>
                    <a:pt x="5509" y="13456"/>
                    <a:pt x="5251" y="13271"/>
                    <a:pt x="5250" y="13271"/>
                  </a:cubicBezTo>
                  <a:close/>
                  <a:moveTo>
                    <a:pt x="9534" y="3381"/>
                  </a:moveTo>
                  <a:cubicBezTo>
                    <a:pt x="10816" y="3381"/>
                    <a:pt x="23612" y="12643"/>
                    <a:pt x="35529" y="21589"/>
                  </a:cubicBezTo>
                  <a:cubicBezTo>
                    <a:pt x="43296" y="27662"/>
                    <a:pt x="45283" y="30046"/>
                    <a:pt x="44589" y="30046"/>
                  </a:cubicBezTo>
                  <a:cubicBezTo>
                    <a:pt x="44223" y="30046"/>
                    <a:pt x="43109" y="29381"/>
                    <a:pt x="41704" y="28244"/>
                  </a:cubicBezTo>
                  <a:cubicBezTo>
                    <a:pt x="37600" y="24917"/>
                    <a:pt x="16453" y="10905"/>
                    <a:pt x="10648" y="4989"/>
                  </a:cubicBezTo>
                  <a:cubicBezTo>
                    <a:pt x="9557" y="3877"/>
                    <a:pt x="9237" y="3381"/>
                    <a:pt x="9534" y="3381"/>
                  </a:cubicBezTo>
                  <a:close/>
                  <a:moveTo>
                    <a:pt x="48432" y="31867"/>
                  </a:moveTo>
                  <a:cubicBezTo>
                    <a:pt x="50466" y="33494"/>
                    <a:pt x="52425" y="35194"/>
                    <a:pt x="54384" y="36895"/>
                  </a:cubicBezTo>
                  <a:cubicBezTo>
                    <a:pt x="56344" y="38596"/>
                    <a:pt x="58303" y="40333"/>
                    <a:pt x="60300" y="41997"/>
                  </a:cubicBezTo>
                  <a:cubicBezTo>
                    <a:pt x="62259" y="43698"/>
                    <a:pt x="64256" y="45398"/>
                    <a:pt x="66252" y="47062"/>
                  </a:cubicBezTo>
                  <a:cubicBezTo>
                    <a:pt x="68248" y="48726"/>
                    <a:pt x="70245" y="50389"/>
                    <a:pt x="72278" y="52016"/>
                  </a:cubicBezTo>
                  <a:cubicBezTo>
                    <a:pt x="70171" y="50463"/>
                    <a:pt x="68101" y="48874"/>
                    <a:pt x="66067" y="47247"/>
                  </a:cubicBezTo>
                  <a:cubicBezTo>
                    <a:pt x="64034" y="45620"/>
                    <a:pt x="62074" y="43956"/>
                    <a:pt x="60078" y="42256"/>
                  </a:cubicBezTo>
                  <a:cubicBezTo>
                    <a:pt x="58118" y="40555"/>
                    <a:pt x="56159" y="38818"/>
                    <a:pt x="54237" y="37080"/>
                  </a:cubicBezTo>
                  <a:lnTo>
                    <a:pt x="48432" y="31867"/>
                  </a:lnTo>
                  <a:close/>
                  <a:moveTo>
                    <a:pt x="77158" y="55972"/>
                  </a:moveTo>
                  <a:lnTo>
                    <a:pt x="84442" y="61333"/>
                  </a:lnTo>
                  <a:cubicBezTo>
                    <a:pt x="86882" y="63107"/>
                    <a:pt x="89322" y="64882"/>
                    <a:pt x="91762" y="66657"/>
                  </a:cubicBezTo>
                  <a:cubicBezTo>
                    <a:pt x="94165" y="68431"/>
                    <a:pt x="96605" y="70206"/>
                    <a:pt x="99082" y="71943"/>
                  </a:cubicBezTo>
                  <a:lnTo>
                    <a:pt x="106402" y="77230"/>
                  </a:lnTo>
                  <a:cubicBezTo>
                    <a:pt x="103888" y="75566"/>
                    <a:pt x="101374" y="73866"/>
                    <a:pt x="98934" y="72165"/>
                  </a:cubicBezTo>
                  <a:cubicBezTo>
                    <a:pt x="96457" y="70428"/>
                    <a:pt x="94017" y="68690"/>
                    <a:pt x="91540" y="66915"/>
                  </a:cubicBezTo>
                  <a:cubicBezTo>
                    <a:pt x="89137" y="65141"/>
                    <a:pt x="86697" y="63366"/>
                    <a:pt x="84294" y="61518"/>
                  </a:cubicBezTo>
                  <a:lnTo>
                    <a:pt x="80708" y="58782"/>
                  </a:lnTo>
                  <a:cubicBezTo>
                    <a:pt x="79525" y="57857"/>
                    <a:pt x="78341" y="56933"/>
                    <a:pt x="77158" y="55972"/>
                  </a:cubicBezTo>
                  <a:close/>
                  <a:moveTo>
                    <a:pt x="108362" y="76934"/>
                  </a:moveTo>
                  <a:cubicBezTo>
                    <a:pt x="108473" y="76934"/>
                    <a:pt x="108620" y="76934"/>
                    <a:pt x="108768" y="76971"/>
                  </a:cubicBezTo>
                  <a:cubicBezTo>
                    <a:pt x="108879" y="77008"/>
                    <a:pt x="108990" y="77082"/>
                    <a:pt x="109101" y="77156"/>
                  </a:cubicBezTo>
                  <a:cubicBezTo>
                    <a:pt x="109212" y="77230"/>
                    <a:pt x="109286" y="77304"/>
                    <a:pt x="109323" y="77378"/>
                  </a:cubicBezTo>
                  <a:cubicBezTo>
                    <a:pt x="109397" y="77452"/>
                    <a:pt x="109397" y="77563"/>
                    <a:pt x="109434" y="77600"/>
                  </a:cubicBezTo>
                  <a:cubicBezTo>
                    <a:pt x="109434" y="77637"/>
                    <a:pt x="109471" y="77674"/>
                    <a:pt x="109471" y="77674"/>
                  </a:cubicBezTo>
                  <a:cubicBezTo>
                    <a:pt x="109471" y="77674"/>
                    <a:pt x="109434" y="77674"/>
                    <a:pt x="109397" y="77637"/>
                  </a:cubicBezTo>
                  <a:cubicBezTo>
                    <a:pt x="109360" y="77563"/>
                    <a:pt x="109286" y="77526"/>
                    <a:pt x="109212" y="77489"/>
                  </a:cubicBezTo>
                  <a:cubicBezTo>
                    <a:pt x="109175" y="77415"/>
                    <a:pt x="109064" y="77378"/>
                    <a:pt x="108990" y="77304"/>
                  </a:cubicBezTo>
                  <a:cubicBezTo>
                    <a:pt x="108916" y="77267"/>
                    <a:pt x="108805" y="77230"/>
                    <a:pt x="108694" y="77193"/>
                  </a:cubicBezTo>
                  <a:cubicBezTo>
                    <a:pt x="108584" y="77156"/>
                    <a:pt x="108473" y="77156"/>
                    <a:pt x="108362" y="77119"/>
                  </a:cubicBezTo>
                  <a:lnTo>
                    <a:pt x="107770" y="77119"/>
                  </a:lnTo>
                  <a:cubicBezTo>
                    <a:pt x="107770" y="77119"/>
                    <a:pt x="107770" y="77119"/>
                    <a:pt x="107844" y="77082"/>
                  </a:cubicBezTo>
                  <a:cubicBezTo>
                    <a:pt x="107881" y="77045"/>
                    <a:pt x="107955" y="77008"/>
                    <a:pt x="108029" y="76971"/>
                  </a:cubicBezTo>
                  <a:cubicBezTo>
                    <a:pt x="108140" y="76971"/>
                    <a:pt x="108251" y="76934"/>
                    <a:pt x="108362" y="76934"/>
                  </a:cubicBezTo>
                  <a:close/>
                  <a:moveTo>
                    <a:pt x="5472" y="11126"/>
                  </a:moveTo>
                  <a:lnTo>
                    <a:pt x="5472" y="11126"/>
                  </a:lnTo>
                  <a:cubicBezTo>
                    <a:pt x="5473" y="11127"/>
                    <a:pt x="10464" y="14602"/>
                    <a:pt x="17340" y="19334"/>
                  </a:cubicBezTo>
                  <a:lnTo>
                    <a:pt x="13532" y="14380"/>
                  </a:lnTo>
                  <a:lnTo>
                    <a:pt x="18930" y="20443"/>
                  </a:lnTo>
                  <a:cubicBezTo>
                    <a:pt x="20519" y="21515"/>
                    <a:pt x="22183" y="22661"/>
                    <a:pt x="23884" y="23844"/>
                  </a:cubicBezTo>
                  <a:lnTo>
                    <a:pt x="20224" y="18632"/>
                  </a:lnTo>
                  <a:lnTo>
                    <a:pt x="25252" y="24769"/>
                  </a:lnTo>
                  <a:cubicBezTo>
                    <a:pt x="27026" y="25952"/>
                    <a:pt x="28801" y="27172"/>
                    <a:pt x="30612" y="28392"/>
                  </a:cubicBezTo>
                  <a:cubicBezTo>
                    <a:pt x="29318" y="26802"/>
                    <a:pt x="28098" y="25212"/>
                    <a:pt x="26878" y="23586"/>
                  </a:cubicBezTo>
                  <a:lnTo>
                    <a:pt x="26878" y="23586"/>
                  </a:lnTo>
                  <a:cubicBezTo>
                    <a:pt x="28653" y="25619"/>
                    <a:pt x="30464" y="27615"/>
                    <a:pt x="32350" y="29538"/>
                  </a:cubicBezTo>
                  <a:cubicBezTo>
                    <a:pt x="34125" y="30721"/>
                    <a:pt x="35899" y="31904"/>
                    <a:pt x="37637" y="33050"/>
                  </a:cubicBezTo>
                  <a:lnTo>
                    <a:pt x="33089" y="27726"/>
                  </a:lnTo>
                  <a:lnTo>
                    <a:pt x="39411" y="34233"/>
                  </a:lnTo>
                  <a:cubicBezTo>
                    <a:pt x="41038" y="35305"/>
                    <a:pt x="42665" y="36341"/>
                    <a:pt x="44181" y="37339"/>
                  </a:cubicBezTo>
                  <a:lnTo>
                    <a:pt x="40557" y="32865"/>
                  </a:lnTo>
                  <a:lnTo>
                    <a:pt x="45807" y="38337"/>
                  </a:lnTo>
                  <a:cubicBezTo>
                    <a:pt x="47471" y="39409"/>
                    <a:pt x="49024" y="40370"/>
                    <a:pt x="50429" y="41221"/>
                  </a:cubicBezTo>
                  <a:cubicBezTo>
                    <a:pt x="48654" y="39298"/>
                    <a:pt x="46953" y="37302"/>
                    <a:pt x="45290" y="35305"/>
                  </a:cubicBezTo>
                  <a:lnTo>
                    <a:pt x="45290" y="35305"/>
                  </a:lnTo>
                  <a:cubicBezTo>
                    <a:pt x="47545" y="37708"/>
                    <a:pt x="49874" y="40038"/>
                    <a:pt x="52277" y="42330"/>
                  </a:cubicBezTo>
                  <a:cubicBezTo>
                    <a:pt x="54089" y="43365"/>
                    <a:pt x="55568" y="44178"/>
                    <a:pt x="56603" y="44622"/>
                  </a:cubicBezTo>
                  <a:cubicBezTo>
                    <a:pt x="55383" y="43402"/>
                    <a:pt x="54200" y="42145"/>
                    <a:pt x="53017" y="40888"/>
                  </a:cubicBezTo>
                  <a:lnTo>
                    <a:pt x="53017" y="40888"/>
                  </a:lnTo>
                  <a:cubicBezTo>
                    <a:pt x="54643" y="42293"/>
                    <a:pt x="56233" y="43772"/>
                    <a:pt x="57897" y="45140"/>
                  </a:cubicBezTo>
                  <a:cubicBezTo>
                    <a:pt x="58525" y="45398"/>
                    <a:pt x="59302" y="45768"/>
                    <a:pt x="60152" y="46249"/>
                  </a:cubicBezTo>
                  <a:cubicBezTo>
                    <a:pt x="59117" y="45029"/>
                    <a:pt x="58008" y="43809"/>
                    <a:pt x="56935" y="42589"/>
                  </a:cubicBezTo>
                  <a:lnTo>
                    <a:pt x="56935" y="42589"/>
                  </a:lnTo>
                  <a:cubicBezTo>
                    <a:pt x="58525" y="44067"/>
                    <a:pt x="60115" y="45546"/>
                    <a:pt x="61668" y="47136"/>
                  </a:cubicBezTo>
                  <a:cubicBezTo>
                    <a:pt x="62518" y="47617"/>
                    <a:pt x="63405" y="48171"/>
                    <a:pt x="64367" y="48763"/>
                  </a:cubicBezTo>
                  <a:lnTo>
                    <a:pt x="61446" y="45213"/>
                  </a:lnTo>
                  <a:lnTo>
                    <a:pt x="65661" y="49613"/>
                  </a:lnTo>
                  <a:cubicBezTo>
                    <a:pt x="76049" y="56379"/>
                    <a:pt x="92095" y="68542"/>
                    <a:pt x="102890" y="76897"/>
                  </a:cubicBezTo>
                  <a:cubicBezTo>
                    <a:pt x="103075" y="76713"/>
                    <a:pt x="103260" y="76491"/>
                    <a:pt x="103371" y="76232"/>
                  </a:cubicBezTo>
                  <a:lnTo>
                    <a:pt x="103371" y="76232"/>
                  </a:lnTo>
                  <a:cubicBezTo>
                    <a:pt x="103334" y="76528"/>
                    <a:pt x="103260" y="76823"/>
                    <a:pt x="103075" y="77082"/>
                  </a:cubicBezTo>
                  <a:cubicBezTo>
                    <a:pt x="103297" y="77230"/>
                    <a:pt x="103482" y="77378"/>
                    <a:pt x="103666" y="77526"/>
                  </a:cubicBezTo>
                  <a:cubicBezTo>
                    <a:pt x="103851" y="77341"/>
                    <a:pt x="103999" y="77082"/>
                    <a:pt x="104110" y="76860"/>
                  </a:cubicBezTo>
                  <a:lnTo>
                    <a:pt x="104110" y="76860"/>
                  </a:lnTo>
                  <a:cubicBezTo>
                    <a:pt x="104073" y="77119"/>
                    <a:pt x="103999" y="77415"/>
                    <a:pt x="103888" y="77674"/>
                  </a:cubicBezTo>
                  <a:cubicBezTo>
                    <a:pt x="104110" y="77859"/>
                    <a:pt x="104332" y="78043"/>
                    <a:pt x="104554" y="78191"/>
                  </a:cubicBezTo>
                  <a:cubicBezTo>
                    <a:pt x="104739" y="78043"/>
                    <a:pt x="104886" y="77822"/>
                    <a:pt x="104997" y="77600"/>
                  </a:cubicBezTo>
                  <a:lnTo>
                    <a:pt x="104997" y="77600"/>
                  </a:lnTo>
                  <a:cubicBezTo>
                    <a:pt x="104960" y="77859"/>
                    <a:pt x="104886" y="78117"/>
                    <a:pt x="104739" y="78376"/>
                  </a:cubicBezTo>
                  <a:cubicBezTo>
                    <a:pt x="104960" y="78524"/>
                    <a:pt x="105145" y="78672"/>
                    <a:pt x="105330" y="78820"/>
                  </a:cubicBezTo>
                  <a:cubicBezTo>
                    <a:pt x="105515" y="78598"/>
                    <a:pt x="105663" y="78339"/>
                    <a:pt x="105737" y="78043"/>
                  </a:cubicBezTo>
                  <a:lnTo>
                    <a:pt x="105737" y="78043"/>
                  </a:lnTo>
                  <a:cubicBezTo>
                    <a:pt x="105737" y="78376"/>
                    <a:pt x="105700" y="78672"/>
                    <a:pt x="105552" y="78968"/>
                  </a:cubicBezTo>
                  <a:cubicBezTo>
                    <a:pt x="105663" y="79079"/>
                    <a:pt x="105811" y="79190"/>
                    <a:pt x="105922" y="79264"/>
                  </a:cubicBezTo>
                  <a:cubicBezTo>
                    <a:pt x="106180" y="78931"/>
                    <a:pt x="106328" y="78561"/>
                    <a:pt x="106402" y="78154"/>
                  </a:cubicBezTo>
                  <a:lnTo>
                    <a:pt x="106402" y="78154"/>
                  </a:lnTo>
                  <a:cubicBezTo>
                    <a:pt x="106402" y="78561"/>
                    <a:pt x="106254" y="79005"/>
                    <a:pt x="106070" y="79374"/>
                  </a:cubicBezTo>
                  <a:cubicBezTo>
                    <a:pt x="105737" y="80003"/>
                    <a:pt x="105145" y="80668"/>
                    <a:pt x="104184" y="81223"/>
                  </a:cubicBezTo>
                  <a:cubicBezTo>
                    <a:pt x="91170" y="69466"/>
                    <a:pt x="67213" y="54382"/>
                    <a:pt x="47952" y="42219"/>
                  </a:cubicBezTo>
                  <a:cubicBezTo>
                    <a:pt x="41556" y="38189"/>
                    <a:pt x="35492" y="34381"/>
                    <a:pt x="30834" y="31276"/>
                  </a:cubicBezTo>
                  <a:lnTo>
                    <a:pt x="29762" y="30536"/>
                  </a:lnTo>
                  <a:cubicBezTo>
                    <a:pt x="25991" y="27615"/>
                    <a:pt x="14271" y="18595"/>
                    <a:pt x="5472" y="11126"/>
                  </a:cubicBezTo>
                  <a:close/>
                  <a:moveTo>
                    <a:pt x="107400" y="77600"/>
                  </a:moveTo>
                  <a:lnTo>
                    <a:pt x="107400" y="77600"/>
                  </a:lnTo>
                  <a:cubicBezTo>
                    <a:pt x="107511" y="78561"/>
                    <a:pt x="107253" y="79559"/>
                    <a:pt x="106698" y="80373"/>
                  </a:cubicBezTo>
                  <a:cubicBezTo>
                    <a:pt x="106402" y="80779"/>
                    <a:pt x="106070" y="81112"/>
                    <a:pt x="105663" y="81408"/>
                  </a:cubicBezTo>
                  <a:cubicBezTo>
                    <a:pt x="105441" y="81556"/>
                    <a:pt x="105219" y="81630"/>
                    <a:pt x="104997" y="81741"/>
                  </a:cubicBezTo>
                  <a:cubicBezTo>
                    <a:pt x="104776" y="81851"/>
                    <a:pt x="104554" y="81925"/>
                    <a:pt x="104332" y="81999"/>
                  </a:cubicBezTo>
                  <a:cubicBezTo>
                    <a:pt x="104739" y="81741"/>
                    <a:pt x="105145" y="81482"/>
                    <a:pt x="105478" y="81186"/>
                  </a:cubicBezTo>
                  <a:cubicBezTo>
                    <a:pt x="105848" y="80890"/>
                    <a:pt x="106143" y="80558"/>
                    <a:pt x="106402" y="80188"/>
                  </a:cubicBezTo>
                  <a:cubicBezTo>
                    <a:pt x="106661" y="79818"/>
                    <a:pt x="106883" y="79374"/>
                    <a:pt x="107068" y="78968"/>
                  </a:cubicBezTo>
                  <a:cubicBezTo>
                    <a:pt x="107216" y="78524"/>
                    <a:pt x="107327" y="78080"/>
                    <a:pt x="107400" y="77600"/>
                  </a:cubicBezTo>
                  <a:close/>
                  <a:moveTo>
                    <a:pt x="103962" y="82332"/>
                  </a:moveTo>
                  <a:cubicBezTo>
                    <a:pt x="103962" y="82480"/>
                    <a:pt x="103962" y="82591"/>
                    <a:pt x="103962" y="82739"/>
                  </a:cubicBezTo>
                  <a:cubicBezTo>
                    <a:pt x="103999" y="82850"/>
                    <a:pt x="104036" y="82998"/>
                    <a:pt x="104073" y="83108"/>
                  </a:cubicBezTo>
                  <a:cubicBezTo>
                    <a:pt x="104110" y="83219"/>
                    <a:pt x="104184" y="83330"/>
                    <a:pt x="104258" y="83441"/>
                  </a:cubicBezTo>
                  <a:cubicBezTo>
                    <a:pt x="104332" y="83552"/>
                    <a:pt x="104443" y="83626"/>
                    <a:pt x="104517" y="83737"/>
                  </a:cubicBezTo>
                  <a:cubicBezTo>
                    <a:pt x="104258" y="83663"/>
                    <a:pt x="104036" y="83441"/>
                    <a:pt x="103925" y="83182"/>
                  </a:cubicBezTo>
                  <a:cubicBezTo>
                    <a:pt x="103851" y="83035"/>
                    <a:pt x="103814" y="82887"/>
                    <a:pt x="103851" y="82739"/>
                  </a:cubicBezTo>
                  <a:cubicBezTo>
                    <a:pt x="103851" y="82591"/>
                    <a:pt x="103888" y="82443"/>
                    <a:pt x="103962" y="82332"/>
                  </a:cubicBezTo>
                  <a:close/>
                  <a:moveTo>
                    <a:pt x="108771" y="78140"/>
                  </a:moveTo>
                  <a:cubicBezTo>
                    <a:pt x="108959" y="78140"/>
                    <a:pt x="109142" y="78245"/>
                    <a:pt x="109249" y="78413"/>
                  </a:cubicBezTo>
                  <a:cubicBezTo>
                    <a:pt x="109471" y="79079"/>
                    <a:pt x="109434" y="80040"/>
                    <a:pt x="108879" y="81112"/>
                  </a:cubicBezTo>
                  <a:cubicBezTo>
                    <a:pt x="108436" y="81999"/>
                    <a:pt x="107881" y="82628"/>
                    <a:pt x="107290" y="83035"/>
                  </a:cubicBezTo>
                  <a:cubicBezTo>
                    <a:pt x="107031" y="83219"/>
                    <a:pt x="106772" y="83367"/>
                    <a:pt x="106513" y="83515"/>
                  </a:cubicBezTo>
                  <a:cubicBezTo>
                    <a:pt x="106074" y="83718"/>
                    <a:pt x="105573" y="83890"/>
                    <a:pt x="105095" y="83890"/>
                  </a:cubicBezTo>
                  <a:cubicBezTo>
                    <a:pt x="105050" y="83890"/>
                    <a:pt x="105005" y="83888"/>
                    <a:pt x="104960" y="83885"/>
                  </a:cubicBezTo>
                  <a:cubicBezTo>
                    <a:pt x="105478" y="83848"/>
                    <a:pt x="105922" y="83663"/>
                    <a:pt x="106365" y="83404"/>
                  </a:cubicBezTo>
                  <a:cubicBezTo>
                    <a:pt x="105959" y="83219"/>
                    <a:pt x="105811" y="82665"/>
                    <a:pt x="105848" y="82332"/>
                  </a:cubicBezTo>
                  <a:cubicBezTo>
                    <a:pt x="108214" y="80927"/>
                    <a:pt x="108140" y="78894"/>
                    <a:pt x="108140" y="78894"/>
                  </a:cubicBezTo>
                  <a:cubicBezTo>
                    <a:pt x="108227" y="78352"/>
                    <a:pt x="108504" y="78140"/>
                    <a:pt x="108771" y="78140"/>
                  </a:cubicBezTo>
                  <a:close/>
                  <a:moveTo>
                    <a:pt x="7675" y="0"/>
                  </a:moveTo>
                  <a:cubicBezTo>
                    <a:pt x="5930" y="0"/>
                    <a:pt x="4999" y="1208"/>
                    <a:pt x="4844" y="1440"/>
                  </a:cubicBezTo>
                  <a:lnTo>
                    <a:pt x="1110" y="6172"/>
                  </a:lnTo>
                  <a:lnTo>
                    <a:pt x="1073" y="6246"/>
                  </a:lnTo>
                  <a:cubicBezTo>
                    <a:pt x="1" y="9019"/>
                    <a:pt x="1147" y="10905"/>
                    <a:pt x="1886" y="11718"/>
                  </a:cubicBezTo>
                  <a:cubicBezTo>
                    <a:pt x="2145" y="12051"/>
                    <a:pt x="2367" y="12199"/>
                    <a:pt x="2367" y="12199"/>
                  </a:cubicBezTo>
                  <a:lnTo>
                    <a:pt x="30280" y="32126"/>
                  </a:lnTo>
                  <a:cubicBezTo>
                    <a:pt x="34975" y="35231"/>
                    <a:pt x="41038" y="39039"/>
                    <a:pt x="47434" y="43069"/>
                  </a:cubicBezTo>
                  <a:cubicBezTo>
                    <a:pt x="66696" y="55233"/>
                    <a:pt x="90616" y="70317"/>
                    <a:pt x="103556" y="81999"/>
                  </a:cubicBezTo>
                  <a:cubicBezTo>
                    <a:pt x="103371" y="82924"/>
                    <a:pt x="103592" y="83589"/>
                    <a:pt x="103962" y="84033"/>
                  </a:cubicBezTo>
                  <a:cubicBezTo>
                    <a:pt x="104184" y="84255"/>
                    <a:pt x="104406" y="84402"/>
                    <a:pt x="104702" y="84513"/>
                  </a:cubicBezTo>
                  <a:cubicBezTo>
                    <a:pt x="104964" y="84614"/>
                    <a:pt x="105256" y="84665"/>
                    <a:pt x="105566" y="84665"/>
                  </a:cubicBezTo>
                  <a:cubicBezTo>
                    <a:pt x="106957" y="84665"/>
                    <a:pt x="108708" y="83642"/>
                    <a:pt x="109767" y="81556"/>
                  </a:cubicBezTo>
                  <a:cubicBezTo>
                    <a:pt x="110654" y="79818"/>
                    <a:pt x="110543" y="77896"/>
                    <a:pt x="109471" y="76971"/>
                  </a:cubicBezTo>
                  <a:cubicBezTo>
                    <a:pt x="109129" y="76650"/>
                    <a:pt x="108712" y="76492"/>
                    <a:pt x="108259" y="76492"/>
                  </a:cubicBezTo>
                  <a:cubicBezTo>
                    <a:pt x="107878" y="76492"/>
                    <a:pt x="107473" y="76604"/>
                    <a:pt x="107068" y="76823"/>
                  </a:cubicBezTo>
                  <a:cubicBezTo>
                    <a:pt x="83296" y="61185"/>
                    <a:pt x="63073" y="43402"/>
                    <a:pt x="49652" y="31608"/>
                  </a:cubicBezTo>
                  <a:cubicBezTo>
                    <a:pt x="44033" y="26691"/>
                    <a:pt x="39596" y="22772"/>
                    <a:pt x="36491" y="20406"/>
                  </a:cubicBezTo>
                  <a:cubicBezTo>
                    <a:pt x="25954" y="12457"/>
                    <a:pt x="10611" y="997"/>
                    <a:pt x="10426" y="886"/>
                  </a:cubicBezTo>
                  <a:lnTo>
                    <a:pt x="10389" y="849"/>
                  </a:lnTo>
                  <a:cubicBezTo>
                    <a:pt x="9331" y="225"/>
                    <a:pt x="8427" y="0"/>
                    <a:pt x="7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596;p49">
              <a:extLst>
                <a:ext uri="{FF2B5EF4-FFF2-40B4-BE49-F238E27FC236}">
                  <a16:creationId xmlns:a16="http://schemas.microsoft.com/office/drawing/2014/main" id="{322B431A-3622-FF03-5F9A-8BF5E1572043}"/>
                </a:ext>
              </a:extLst>
            </p:cNvPr>
            <p:cNvSpPr/>
            <p:nvPr/>
          </p:nvSpPr>
          <p:spPr>
            <a:xfrm>
              <a:off x="7737200" y="1601300"/>
              <a:ext cx="688600" cy="515775"/>
            </a:xfrm>
            <a:custGeom>
              <a:avLst/>
              <a:gdLst/>
              <a:ahLst/>
              <a:cxnLst/>
              <a:rect l="l" t="t" r="r" b="b"/>
              <a:pathLst>
                <a:path w="27544" h="20631" extrusionOk="0">
                  <a:moveTo>
                    <a:pt x="0" y="1"/>
                  </a:moveTo>
                  <a:lnTo>
                    <a:pt x="0" y="1"/>
                  </a:lnTo>
                  <a:cubicBezTo>
                    <a:pt x="2256" y="1738"/>
                    <a:pt x="4548" y="3476"/>
                    <a:pt x="6840" y="5177"/>
                  </a:cubicBezTo>
                  <a:lnTo>
                    <a:pt x="13716" y="10352"/>
                  </a:lnTo>
                  <a:lnTo>
                    <a:pt x="27543" y="20630"/>
                  </a:lnTo>
                  <a:cubicBezTo>
                    <a:pt x="25399" y="18708"/>
                    <a:pt x="23181" y="16859"/>
                    <a:pt x="20963" y="15085"/>
                  </a:cubicBezTo>
                  <a:cubicBezTo>
                    <a:pt x="18707" y="13273"/>
                    <a:pt x="16415" y="11536"/>
                    <a:pt x="14123" y="9798"/>
                  </a:cubicBezTo>
                  <a:cubicBezTo>
                    <a:pt x="11831" y="8097"/>
                    <a:pt x="9502" y="6434"/>
                    <a:pt x="7136" y="4770"/>
                  </a:cubicBezTo>
                  <a:cubicBezTo>
                    <a:pt x="4806" y="3143"/>
                    <a:pt x="2403" y="151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597;p49">
              <a:extLst>
                <a:ext uri="{FF2B5EF4-FFF2-40B4-BE49-F238E27FC236}">
                  <a16:creationId xmlns:a16="http://schemas.microsoft.com/office/drawing/2014/main" id="{BCBF8BCF-F648-84EB-D10D-02BB73A3749A}"/>
                </a:ext>
              </a:extLst>
            </p:cNvPr>
            <p:cNvSpPr/>
            <p:nvPr/>
          </p:nvSpPr>
          <p:spPr>
            <a:xfrm>
              <a:off x="7195575" y="1283350"/>
              <a:ext cx="500050" cy="327225"/>
            </a:xfrm>
            <a:custGeom>
              <a:avLst/>
              <a:gdLst/>
              <a:ahLst/>
              <a:cxnLst/>
              <a:rect l="l" t="t" r="r" b="b"/>
              <a:pathLst>
                <a:path w="20002" h="13089" extrusionOk="0">
                  <a:moveTo>
                    <a:pt x="0" y="1"/>
                  </a:moveTo>
                  <a:lnTo>
                    <a:pt x="4992" y="3291"/>
                  </a:lnTo>
                  <a:lnTo>
                    <a:pt x="9983" y="6545"/>
                  </a:lnTo>
                  <a:lnTo>
                    <a:pt x="20002" y="13088"/>
                  </a:lnTo>
                  <a:cubicBezTo>
                    <a:pt x="18375" y="11868"/>
                    <a:pt x="16785" y="10722"/>
                    <a:pt x="15121" y="9613"/>
                  </a:cubicBezTo>
                  <a:cubicBezTo>
                    <a:pt x="13495" y="8467"/>
                    <a:pt x="11831" y="7358"/>
                    <a:pt x="10167" y="6286"/>
                  </a:cubicBezTo>
                  <a:cubicBezTo>
                    <a:pt x="8504" y="5177"/>
                    <a:pt x="6803" y="4105"/>
                    <a:pt x="5139" y="3069"/>
                  </a:cubicBezTo>
                  <a:cubicBezTo>
                    <a:pt x="3439" y="2034"/>
                    <a:pt x="1738" y="99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0" name="Retângulo 1279">
            <a:extLst>
              <a:ext uri="{FF2B5EF4-FFF2-40B4-BE49-F238E27FC236}">
                <a16:creationId xmlns:a16="http://schemas.microsoft.com/office/drawing/2014/main" id="{031A7BC2-B22A-0705-CAC1-E37876F20C02}"/>
              </a:ext>
            </a:extLst>
          </p:cNvPr>
          <p:cNvSpPr/>
          <p:nvPr/>
        </p:nvSpPr>
        <p:spPr>
          <a:xfrm>
            <a:off x="-43891" y="4574035"/>
            <a:ext cx="9231782" cy="311928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1" name="Retângulo 1280">
            <a:extLst>
              <a:ext uri="{FF2B5EF4-FFF2-40B4-BE49-F238E27FC236}">
                <a16:creationId xmlns:a16="http://schemas.microsoft.com/office/drawing/2014/main" id="{8FAC63DD-43A6-61B0-DE15-E5AC749CF339}"/>
              </a:ext>
            </a:extLst>
          </p:cNvPr>
          <p:cNvSpPr/>
          <p:nvPr/>
        </p:nvSpPr>
        <p:spPr>
          <a:xfrm>
            <a:off x="0" y="51207"/>
            <a:ext cx="3569818" cy="351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ball Team MK Plan by Slidesgo">
  <a:themeElements>
    <a:clrScheme name="Simple Light">
      <a:dk1>
        <a:srgbClr val="EEECD5"/>
      </a:dk1>
      <a:lt1>
        <a:srgbClr val="184891"/>
      </a:lt1>
      <a:dk2>
        <a:srgbClr val="1D1D1B"/>
      </a:dk2>
      <a:lt2>
        <a:srgbClr val="E64E3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C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2e2c39-352f-4b30-9727-9a48590d13b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7529D4F546FF43B52BC0DEBB10BDF8" ma:contentTypeVersion="8" ma:contentTypeDescription="Create a new document." ma:contentTypeScope="" ma:versionID="b3f443594bd43ae0576b81eb5dc3652d">
  <xsd:schema xmlns:xsd="http://www.w3.org/2001/XMLSchema" xmlns:xs="http://www.w3.org/2001/XMLSchema" xmlns:p="http://schemas.microsoft.com/office/2006/metadata/properties" xmlns:ns3="5c2e2c39-352f-4b30-9727-9a48590d13bb" xmlns:ns4="5065be5b-2039-4338-9e60-b298b7b61dc0" targetNamespace="http://schemas.microsoft.com/office/2006/metadata/properties" ma:root="true" ma:fieldsID="f2fa376d07b55fee25623cbc2bdfa7e9" ns3:_="" ns4:_="">
    <xsd:import namespace="5c2e2c39-352f-4b30-9727-9a48590d13bb"/>
    <xsd:import namespace="5065be5b-2039-4338-9e60-b298b7b61d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e2c39-352f-4b30-9727-9a48590d1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5be5b-2039-4338-9e60-b298b7b61dc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61993A-0414-45B7-A9B9-B2FF23E60E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3F4813-CE6A-4144-BEA8-BBC0FA0FC41F}">
  <ds:schemaRefs>
    <ds:schemaRef ds:uri="http://www.w3.org/XML/1998/namespace"/>
    <ds:schemaRef ds:uri="http://schemas.microsoft.com/office/infopath/2007/PartnerControls"/>
    <ds:schemaRef ds:uri="5c2e2c39-352f-4b30-9727-9a48590d13bb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065be5b-2039-4338-9e60-b298b7b61dc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1D35BA7-FCDB-4390-AA57-CD2BD1166194}">
  <ds:schemaRefs>
    <ds:schemaRef ds:uri="5065be5b-2039-4338-9e60-b298b7b61dc0"/>
    <ds:schemaRef ds:uri="5c2e2c39-352f-4b30-9727-9a48590d13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92</Words>
  <Application>Microsoft Office PowerPoint</Application>
  <PresentationFormat>Apresentação na tela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Allerta</vt:lpstr>
      <vt:lpstr>Jumble</vt:lpstr>
      <vt:lpstr>Raleway</vt:lpstr>
      <vt:lpstr>Wingdings</vt:lpstr>
      <vt:lpstr>Nunito Light</vt:lpstr>
      <vt:lpstr>Big Shoulders Text ExtraBold</vt:lpstr>
      <vt:lpstr>Baseball Team MK Plan by Slidesgo</vt:lpstr>
      <vt:lpstr>BETE-OMBRO</vt:lpstr>
      <vt:lpstr>PODE SER CONHECIDO COMO:</vt:lpstr>
      <vt:lpstr>ORIGEM</vt:lpstr>
      <vt:lpstr>EQUIPAMENTOS</vt:lpstr>
      <vt:lpstr>JOGADORES</vt:lpstr>
      <vt:lpstr>REGRAS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BETE-OMBRO</dc:title>
  <dc:creator>Ana Julia Ferreira da Silva</dc:creator>
  <cp:lastModifiedBy>Ana Julia Ferreira da Silva</cp:lastModifiedBy>
  <cp:revision>5</cp:revision>
  <dcterms:modified xsi:type="dcterms:W3CDTF">2024-04-09T22:38:30Z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0x010100377529D4F546FF43B52BC0DEBB10BDF8</vt:lpwstr>
  </property>
</Properties>
</file>