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EA0D7D-4AAD-4565-8A7D-0D50C2224BA8}">
  <a:tblStyle styleId="{9AEA0D7D-4AAD-4565-8A7D-0D50C2224B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AEF87-9D05-4ED3-8A9C-0B3D84A7249A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A234CED0-E54C-4B43-88FF-26498A4E39B3}">
      <dgm:prSet phldrT="[Texto]"/>
      <dgm:spPr/>
      <dgm:t>
        <a:bodyPr/>
        <a:lstStyle/>
        <a:p>
          <a:r>
            <a:rPr lang="pt-BR" dirty="0"/>
            <a:t>PRODUTORES</a:t>
          </a:r>
        </a:p>
      </dgm:t>
    </dgm:pt>
    <dgm:pt modelId="{C0676DCF-F515-484A-8606-C3FA6BE9B824}" type="parTrans" cxnId="{178E418E-E69B-479F-AEE8-C35C320A89F1}">
      <dgm:prSet/>
      <dgm:spPr/>
      <dgm:t>
        <a:bodyPr/>
        <a:lstStyle/>
        <a:p>
          <a:endParaRPr lang="pt-BR"/>
        </a:p>
      </dgm:t>
    </dgm:pt>
    <dgm:pt modelId="{DA8783CE-1D36-4050-8EB1-EA7B54CF041C}" type="sibTrans" cxnId="{178E418E-E69B-479F-AEE8-C35C320A89F1}">
      <dgm:prSet/>
      <dgm:spPr/>
      <dgm:t>
        <a:bodyPr/>
        <a:lstStyle/>
        <a:p>
          <a:endParaRPr lang="pt-BR"/>
        </a:p>
      </dgm:t>
    </dgm:pt>
    <dgm:pt modelId="{2437E14F-CADE-4624-A02D-159818EEF546}">
      <dgm:prSet phldrT="[Texto]"/>
      <dgm:spPr/>
      <dgm:t>
        <a:bodyPr/>
        <a:lstStyle/>
        <a:p>
          <a:r>
            <a:rPr lang="pt-BR" dirty="0"/>
            <a:t>CONSUMIDORES</a:t>
          </a:r>
        </a:p>
      </dgm:t>
    </dgm:pt>
    <dgm:pt modelId="{EEAF1358-87F3-4CC3-A05F-C7CCA4648496}" type="parTrans" cxnId="{4B39E621-91FC-4F82-BA48-4E1F61459874}">
      <dgm:prSet/>
      <dgm:spPr/>
      <dgm:t>
        <a:bodyPr/>
        <a:lstStyle/>
        <a:p>
          <a:endParaRPr lang="pt-BR"/>
        </a:p>
      </dgm:t>
    </dgm:pt>
    <dgm:pt modelId="{2FBC615E-C1E2-478C-BE20-81BCE9090CD1}" type="sibTrans" cxnId="{4B39E621-91FC-4F82-BA48-4E1F61459874}">
      <dgm:prSet/>
      <dgm:spPr/>
      <dgm:t>
        <a:bodyPr/>
        <a:lstStyle/>
        <a:p>
          <a:endParaRPr lang="pt-BR"/>
        </a:p>
      </dgm:t>
    </dgm:pt>
    <dgm:pt modelId="{4CF56351-5115-4C8A-89AF-F15009E51CCC}">
      <dgm:prSet phldrT="[Texto]"/>
      <dgm:spPr/>
      <dgm:t>
        <a:bodyPr/>
        <a:lstStyle/>
        <a:p>
          <a:r>
            <a:rPr lang="pt-BR" dirty="0"/>
            <a:t>DECOMPOSITORES</a:t>
          </a:r>
        </a:p>
      </dgm:t>
    </dgm:pt>
    <dgm:pt modelId="{316095AE-B1C5-4AB3-84BD-2F22743907A8}" type="parTrans" cxnId="{90647BA1-1787-4B1F-B586-3EFEA0FB95CA}">
      <dgm:prSet/>
      <dgm:spPr/>
      <dgm:t>
        <a:bodyPr/>
        <a:lstStyle/>
        <a:p>
          <a:endParaRPr lang="pt-BR"/>
        </a:p>
      </dgm:t>
    </dgm:pt>
    <dgm:pt modelId="{139E03BD-E636-43F7-87AB-8A87DE2DA86C}" type="sibTrans" cxnId="{90647BA1-1787-4B1F-B586-3EFEA0FB95CA}">
      <dgm:prSet/>
      <dgm:spPr/>
      <dgm:t>
        <a:bodyPr/>
        <a:lstStyle/>
        <a:p>
          <a:endParaRPr lang="pt-BR"/>
        </a:p>
      </dgm:t>
    </dgm:pt>
    <dgm:pt modelId="{BAD27C06-7DED-4491-A606-A85ED80FA330}" type="pres">
      <dgm:prSet presAssocID="{EF1AEF87-9D05-4ED3-8A9C-0B3D84A7249A}" presName="Name0" presStyleCnt="0">
        <dgm:presLayoutVars>
          <dgm:dir/>
          <dgm:resizeHandles val="exact"/>
        </dgm:presLayoutVars>
      </dgm:prSet>
      <dgm:spPr/>
    </dgm:pt>
    <dgm:pt modelId="{A603A472-2645-4D25-81F1-28513079E272}" type="pres">
      <dgm:prSet presAssocID="{A234CED0-E54C-4B43-88FF-26498A4E39B3}" presName="node" presStyleLbl="node1" presStyleIdx="0" presStyleCnt="3">
        <dgm:presLayoutVars>
          <dgm:bulletEnabled val="1"/>
        </dgm:presLayoutVars>
      </dgm:prSet>
      <dgm:spPr/>
    </dgm:pt>
    <dgm:pt modelId="{3EEFD72B-B701-4D35-8FA8-863EEFBA88F2}" type="pres">
      <dgm:prSet presAssocID="{DA8783CE-1D36-4050-8EB1-EA7B54CF041C}" presName="sibTrans" presStyleLbl="sibTrans2D1" presStyleIdx="0" presStyleCnt="2"/>
      <dgm:spPr/>
    </dgm:pt>
    <dgm:pt modelId="{4CDD9584-913E-417D-B1A8-FD440E064474}" type="pres">
      <dgm:prSet presAssocID="{DA8783CE-1D36-4050-8EB1-EA7B54CF041C}" presName="connectorText" presStyleLbl="sibTrans2D1" presStyleIdx="0" presStyleCnt="2"/>
      <dgm:spPr/>
    </dgm:pt>
    <dgm:pt modelId="{CC97F8A7-96D7-4427-9667-66A92E55F086}" type="pres">
      <dgm:prSet presAssocID="{2437E14F-CADE-4624-A02D-159818EEF546}" presName="node" presStyleLbl="node1" presStyleIdx="1" presStyleCnt="3">
        <dgm:presLayoutVars>
          <dgm:bulletEnabled val="1"/>
        </dgm:presLayoutVars>
      </dgm:prSet>
      <dgm:spPr/>
    </dgm:pt>
    <dgm:pt modelId="{37312597-65DC-479F-82A0-9CACD34B8C88}" type="pres">
      <dgm:prSet presAssocID="{2FBC615E-C1E2-478C-BE20-81BCE9090CD1}" presName="sibTrans" presStyleLbl="sibTrans2D1" presStyleIdx="1" presStyleCnt="2"/>
      <dgm:spPr/>
    </dgm:pt>
    <dgm:pt modelId="{11C77FF9-DC38-4246-8E1F-412D50F1430E}" type="pres">
      <dgm:prSet presAssocID="{2FBC615E-C1E2-478C-BE20-81BCE9090CD1}" presName="connectorText" presStyleLbl="sibTrans2D1" presStyleIdx="1" presStyleCnt="2"/>
      <dgm:spPr/>
    </dgm:pt>
    <dgm:pt modelId="{38E1CFDB-4235-4B00-899D-727B9608C92C}" type="pres">
      <dgm:prSet presAssocID="{4CF56351-5115-4C8A-89AF-F15009E51CCC}" presName="node" presStyleLbl="node1" presStyleIdx="2" presStyleCnt="3">
        <dgm:presLayoutVars>
          <dgm:bulletEnabled val="1"/>
        </dgm:presLayoutVars>
      </dgm:prSet>
      <dgm:spPr/>
    </dgm:pt>
  </dgm:ptLst>
  <dgm:cxnLst>
    <dgm:cxn modelId="{93A3C818-2B04-439A-87A5-51C68BA72E85}" type="presOf" srcId="{A234CED0-E54C-4B43-88FF-26498A4E39B3}" destId="{A603A472-2645-4D25-81F1-28513079E272}" srcOrd="0" destOrd="0" presId="urn:microsoft.com/office/officeart/2005/8/layout/process1"/>
    <dgm:cxn modelId="{4B39E621-91FC-4F82-BA48-4E1F61459874}" srcId="{EF1AEF87-9D05-4ED3-8A9C-0B3D84A7249A}" destId="{2437E14F-CADE-4624-A02D-159818EEF546}" srcOrd="1" destOrd="0" parTransId="{EEAF1358-87F3-4CC3-A05F-C7CCA4648496}" sibTransId="{2FBC615E-C1E2-478C-BE20-81BCE9090CD1}"/>
    <dgm:cxn modelId="{E3F6975F-DFEE-4389-BF7C-0433C3B47462}" type="presOf" srcId="{DA8783CE-1D36-4050-8EB1-EA7B54CF041C}" destId="{3EEFD72B-B701-4D35-8FA8-863EEFBA88F2}" srcOrd="0" destOrd="0" presId="urn:microsoft.com/office/officeart/2005/8/layout/process1"/>
    <dgm:cxn modelId="{3BE9D048-5C17-4A4B-A58A-E9C3451A7053}" type="presOf" srcId="{2FBC615E-C1E2-478C-BE20-81BCE9090CD1}" destId="{37312597-65DC-479F-82A0-9CACD34B8C88}" srcOrd="0" destOrd="0" presId="urn:microsoft.com/office/officeart/2005/8/layout/process1"/>
    <dgm:cxn modelId="{5A60E084-9702-4228-BE27-99DBECD35B95}" type="presOf" srcId="{2FBC615E-C1E2-478C-BE20-81BCE9090CD1}" destId="{11C77FF9-DC38-4246-8E1F-412D50F1430E}" srcOrd="1" destOrd="0" presId="urn:microsoft.com/office/officeart/2005/8/layout/process1"/>
    <dgm:cxn modelId="{178E418E-E69B-479F-AEE8-C35C320A89F1}" srcId="{EF1AEF87-9D05-4ED3-8A9C-0B3D84A7249A}" destId="{A234CED0-E54C-4B43-88FF-26498A4E39B3}" srcOrd="0" destOrd="0" parTransId="{C0676DCF-F515-484A-8606-C3FA6BE9B824}" sibTransId="{DA8783CE-1D36-4050-8EB1-EA7B54CF041C}"/>
    <dgm:cxn modelId="{F07F8195-AF49-4CB5-8F59-83331D838F07}" type="presOf" srcId="{EF1AEF87-9D05-4ED3-8A9C-0B3D84A7249A}" destId="{BAD27C06-7DED-4491-A606-A85ED80FA330}" srcOrd="0" destOrd="0" presId="urn:microsoft.com/office/officeart/2005/8/layout/process1"/>
    <dgm:cxn modelId="{90647BA1-1787-4B1F-B586-3EFEA0FB95CA}" srcId="{EF1AEF87-9D05-4ED3-8A9C-0B3D84A7249A}" destId="{4CF56351-5115-4C8A-89AF-F15009E51CCC}" srcOrd="2" destOrd="0" parTransId="{316095AE-B1C5-4AB3-84BD-2F22743907A8}" sibTransId="{139E03BD-E636-43F7-87AB-8A87DE2DA86C}"/>
    <dgm:cxn modelId="{E8AACEA8-0E65-4D62-B037-3C43E0B923F4}" type="presOf" srcId="{2437E14F-CADE-4624-A02D-159818EEF546}" destId="{CC97F8A7-96D7-4427-9667-66A92E55F086}" srcOrd="0" destOrd="0" presId="urn:microsoft.com/office/officeart/2005/8/layout/process1"/>
    <dgm:cxn modelId="{269803CD-8F6D-4043-AC14-D9B712F5533A}" type="presOf" srcId="{DA8783CE-1D36-4050-8EB1-EA7B54CF041C}" destId="{4CDD9584-913E-417D-B1A8-FD440E064474}" srcOrd="1" destOrd="0" presId="urn:microsoft.com/office/officeart/2005/8/layout/process1"/>
    <dgm:cxn modelId="{E1E698D6-A937-436A-B118-8207E863A502}" type="presOf" srcId="{4CF56351-5115-4C8A-89AF-F15009E51CCC}" destId="{38E1CFDB-4235-4B00-899D-727B9608C92C}" srcOrd="0" destOrd="0" presId="urn:microsoft.com/office/officeart/2005/8/layout/process1"/>
    <dgm:cxn modelId="{0F5796D4-BD17-41A3-BE7E-CC17EAE36B0E}" type="presParOf" srcId="{BAD27C06-7DED-4491-A606-A85ED80FA330}" destId="{A603A472-2645-4D25-81F1-28513079E272}" srcOrd="0" destOrd="0" presId="urn:microsoft.com/office/officeart/2005/8/layout/process1"/>
    <dgm:cxn modelId="{CE607D52-B2DE-4B5B-85BC-CAA2AA2136A6}" type="presParOf" srcId="{BAD27C06-7DED-4491-A606-A85ED80FA330}" destId="{3EEFD72B-B701-4D35-8FA8-863EEFBA88F2}" srcOrd="1" destOrd="0" presId="urn:microsoft.com/office/officeart/2005/8/layout/process1"/>
    <dgm:cxn modelId="{817D6E5A-ED37-4B6E-9D43-39AD1E331227}" type="presParOf" srcId="{3EEFD72B-B701-4D35-8FA8-863EEFBA88F2}" destId="{4CDD9584-913E-417D-B1A8-FD440E064474}" srcOrd="0" destOrd="0" presId="urn:microsoft.com/office/officeart/2005/8/layout/process1"/>
    <dgm:cxn modelId="{DE178072-4EAA-4050-882A-1D951683187A}" type="presParOf" srcId="{BAD27C06-7DED-4491-A606-A85ED80FA330}" destId="{CC97F8A7-96D7-4427-9667-66A92E55F086}" srcOrd="2" destOrd="0" presId="urn:microsoft.com/office/officeart/2005/8/layout/process1"/>
    <dgm:cxn modelId="{AA3740EA-D401-471E-A038-9A0DC73716C1}" type="presParOf" srcId="{BAD27C06-7DED-4491-A606-A85ED80FA330}" destId="{37312597-65DC-479F-82A0-9CACD34B8C88}" srcOrd="3" destOrd="0" presId="urn:microsoft.com/office/officeart/2005/8/layout/process1"/>
    <dgm:cxn modelId="{BE7D5E48-DE52-4A45-B680-8ECA0B028A4E}" type="presParOf" srcId="{37312597-65DC-479F-82A0-9CACD34B8C88}" destId="{11C77FF9-DC38-4246-8E1F-412D50F1430E}" srcOrd="0" destOrd="0" presId="urn:microsoft.com/office/officeart/2005/8/layout/process1"/>
    <dgm:cxn modelId="{97DC45C6-85C8-4060-9057-2C1833F81215}" type="presParOf" srcId="{BAD27C06-7DED-4491-A606-A85ED80FA330}" destId="{38E1CFDB-4235-4B00-899D-727B9608C92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3A472-2645-4D25-81F1-28513079E272}">
      <dsp:nvSpPr>
        <dsp:cNvPr id="0" name=""/>
        <dsp:cNvSpPr/>
      </dsp:nvSpPr>
      <dsp:spPr>
        <a:xfrm>
          <a:off x="5357" y="29655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PRODUTORES</a:t>
          </a:r>
        </a:p>
      </dsp:txBody>
      <dsp:txXfrm>
        <a:off x="33499" y="324694"/>
        <a:ext cx="1545106" cy="904550"/>
      </dsp:txXfrm>
    </dsp:sp>
    <dsp:sp modelId="{3EEFD72B-B701-4D35-8FA8-863EEFBA88F2}">
      <dsp:nvSpPr>
        <dsp:cNvPr id="0" name=""/>
        <dsp:cNvSpPr/>
      </dsp:nvSpPr>
      <dsp:spPr>
        <a:xfrm>
          <a:off x="1766887" y="57839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1766887" y="657826"/>
        <a:ext cx="237646" cy="238286"/>
      </dsp:txXfrm>
    </dsp:sp>
    <dsp:sp modelId="{CC97F8A7-96D7-4427-9667-66A92E55F086}">
      <dsp:nvSpPr>
        <dsp:cNvPr id="0" name=""/>
        <dsp:cNvSpPr/>
      </dsp:nvSpPr>
      <dsp:spPr>
        <a:xfrm>
          <a:off x="2247304" y="29655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CONSUMIDORES</a:t>
          </a:r>
        </a:p>
      </dsp:txBody>
      <dsp:txXfrm>
        <a:off x="2275446" y="324694"/>
        <a:ext cx="1545106" cy="904550"/>
      </dsp:txXfrm>
    </dsp:sp>
    <dsp:sp modelId="{37312597-65DC-479F-82A0-9CACD34B8C88}">
      <dsp:nvSpPr>
        <dsp:cNvPr id="0" name=""/>
        <dsp:cNvSpPr/>
      </dsp:nvSpPr>
      <dsp:spPr>
        <a:xfrm>
          <a:off x="4008834" y="57839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900" kern="1200"/>
        </a:p>
      </dsp:txBody>
      <dsp:txXfrm>
        <a:off x="4008834" y="657826"/>
        <a:ext cx="237646" cy="238286"/>
      </dsp:txXfrm>
    </dsp:sp>
    <dsp:sp modelId="{38E1CFDB-4235-4B00-899D-727B9608C92C}">
      <dsp:nvSpPr>
        <dsp:cNvPr id="0" name=""/>
        <dsp:cNvSpPr/>
      </dsp:nvSpPr>
      <dsp:spPr>
        <a:xfrm>
          <a:off x="4489251" y="296552"/>
          <a:ext cx="1601390" cy="960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DECOMPOSITORES</a:t>
          </a:r>
        </a:p>
      </dsp:txBody>
      <dsp:txXfrm>
        <a:off x="4517393" y="324694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e2812c4e9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e2812c4e9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14042295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140422955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404229554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404229554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1404229554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1404229554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671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1404229554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1404229554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169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140422955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140422955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0"/>
            <a:ext cx="9144205" cy="948917"/>
          </a:xfrm>
          <a:custGeom>
            <a:avLst/>
            <a:gdLst/>
            <a:ahLst/>
            <a:cxnLst/>
            <a:rect l="l" t="t" r="r" b="b"/>
            <a:pathLst>
              <a:path w="185754" h="43113" extrusionOk="0">
                <a:moveTo>
                  <a:pt x="0" y="1"/>
                </a:moveTo>
                <a:lnTo>
                  <a:pt x="0" y="43113"/>
                </a:lnTo>
                <a:cubicBezTo>
                  <a:pt x="9890" y="27140"/>
                  <a:pt x="47718" y="15246"/>
                  <a:pt x="92877" y="15246"/>
                </a:cubicBezTo>
                <a:cubicBezTo>
                  <a:pt x="138036" y="15246"/>
                  <a:pt x="175864" y="27140"/>
                  <a:pt x="185754" y="43113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50"/>
            <a:ext cx="9144205" cy="702053"/>
          </a:xfrm>
          <a:custGeom>
            <a:avLst/>
            <a:gdLst/>
            <a:ahLst/>
            <a:cxnLst/>
            <a:rect l="l" t="t" r="r" b="b"/>
            <a:pathLst>
              <a:path w="185754" h="31897" extrusionOk="0">
                <a:moveTo>
                  <a:pt x="0" y="1"/>
                </a:moveTo>
                <a:lnTo>
                  <a:pt x="0" y="31897"/>
                </a:lnTo>
                <a:cubicBezTo>
                  <a:pt x="9890" y="15925"/>
                  <a:pt x="47718" y="4032"/>
                  <a:pt x="92877" y="4032"/>
                </a:cubicBezTo>
                <a:cubicBezTo>
                  <a:pt x="138036" y="4032"/>
                  <a:pt x="175864" y="15925"/>
                  <a:pt x="185754" y="31897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0000" y="2300545"/>
            <a:ext cx="7704000" cy="109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75823" y="4518405"/>
            <a:ext cx="9263180" cy="712117"/>
            <a:chOff x="-69775" y="4451750"/>
            <a:chExt cx="9024922" cy="712117"/>
          </a:xfrm>
        </p:grpSpPr>
        <p:sp>
          <p:nvSpPr>
            <p:cNvPr id="13" name="Google Shape;13;p2"/>
            <p:cNvSpPr/>
            <p:nvPr/>
          </p:nvSpPr>
          <p:spPr>
            <a:xfrm>
              <a:off x="-6977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2903950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89222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-75831" y="4670241"/>
            <a:ext cx="9238463" cy="575332"/>
            <a:chOff x="-75831" y="4603488"/>
            <a:chExt cx="9238463" cy="575332"/>
          </a:xfrm>
        </p:grpSpPr>
        <p:sp>
          <p:nvSpPr>
            <p:cNvPr id="17" name="Google Shape;17;p2"/>
            <p:cNvSpPr/>
            <p:nvPr/>
          </p:nvSpPr>
          <p:spPr>
            <a:xfrm>
              <a:off x="6419335" y="4603488"/>
              <a:ext cx="2743298" cy="575332"/>
            </a:xfrm>
            <a:custGeom>
              <a:avLst/>
              <a:gdLst/>
              <a:ahLst/>
              <a:cxnLst/>
              <a:rect l="l" t="t" r="r" b="b"/>
              <a:pathLst>
                <a:path w="73311" h="15375" extrusionOk="0">
                  <a:moveTo>
                    <a:pt x="65559" y="1"/>
                  </a:moveTo>
                  <a:cubicBezTo>
                    <a:pt x="60732" y="1"/>
                    <a:pt x="56258" y="2847"/>
                    <a:pt x="54803" y="6525"/>
                  </a:cubicBezTo>
                  <a:cubicBezTo>
                    <a:pt x="54465" y="4821"/>
                    <a:pt x="53371" y="3924"/>
                    <a:pt x="52185" y="3924"/>
                  </a:cubicBezTo>
                  <a:cubicBezTo>
                    <a:pt x="51154" y="3924"/>
                    <a:pt x="50052" y="4602"/>
                    <a:pt x="49317" y="6018"/>
                  </a:cubicBezTo>
                  <a:cubicBezTo>
                    <a:pt x="48721" y="5180"/>
                    <a:pt x="48025" y="4722"/>
                    <a:pt x="47395" y="4722"/>
                  </a:cubicBezTo>
                  <a:cubicBezTo>
                    <a:pt x="46624" y="4722"/>
                    <a:pt x="45954" y="5407"/>
                    <a:pt x="45688" y="6918"/>
                  </a:cubicBezTo>
                  <a:cubicBezTo>
                    <a:pt x="44641" y="4454"/>
                    <a:pt x="42849" y="3374"/>
                    <a:pt x="40963" y="3374"/>
                  </a:cubicBezTo>
                  <a:cubicBezTo>
                    <a:pt x="39040" y="3374"/>
                    <a:pt x="37019" y="4499"/>
                    <a:pt x="35596" y="6427"/>
                  </a:cubicBezTo>
                  <a:cubicBezTo>
                    <a:pt x="35610" y="5088"/>
                    <a:pt x="34626" y="3767"/>
                    <a:pt x="33347" y="3767"/>
                  </a:cubicBezTo>
                  <a:cubicBezTo>
                    <a:pt x="32579" y="3767"/>
                    <a:pt x="31705" y="4244"/>
                    <a:pt x="30877" y="5479"/>
                  </a:cubicBezTo>
                  <a:cubicBezTo>
                    <a:pt x="30590" y="4008"/>
                    <a:pt x="29742" y="3291"/>
                    <a:pt x="28885" y="3291"/>
                  </a:cubicBezTo>
                  <a:cubicBezTo>
                    <a:pt x="28057" y="3291"/>
                    <a:pt x="27222" y="3961"/>
                    <a:pt x="26878" y="5268"/>
                  </a:cubicBezTo>
                  <a:cubicBezTo>
                    <a:pt x="25901" y="3940"/>
                    <a:pt x="24955" y="3337"/>
                    <a:pt x="24037" y="3337"/>
                  </a:cubicBezTo>
                  <a:cubicBezTo>
                    <a:pt x="23051" y="3337"/>
                    <a:pt x="22095" y="4031"/>
                    <a:pt x="21164" y="5268"/>
                  </a:cubicBezTo>
                  <a:cubicBezTo>
                    <a:pt x="20473" y="4209"/>
                    <a:pt x="19764" y="3715"/>
                    <a:pt x="19038" y="3715"/>
                  </a:cubicBezTo>
                  <a:cubicBezTo>
                    <a:pt x="18300" y="3715"/>
                    <a:pt x="17545" y="4226"/>
                    <a:pt x="16775" y="5175"/>
                  </a:cubicBezTo>
                  <a:cubicBezTo>
                    <a:pt x="15728" y="3756"/>
                    <a:pt x="14372" y="3095"/>
                    <a:pt x="13063" y="3095"/>
                  </a:cubicBezTo>
                  <a:cubicBezTo>
                    <a:pt x="11474" y="3095"/>
                    <a:pt x="9954" y="4070"/>
                    <a:pt x="9144" y="5845"/>
                  </a:cubicBezTo>
                  <a:cubicBezTo>
                    <a:pt x="8451" y="4797"/>
                    <a:pt x="7609" y="4256"/>
                    <a:pt x="6779" y="4256"/>
                  </a:cubicBezTo>
                  <a:cubicBezTo>
                    <a:pt x="5923" y="4256"/>
                    <a:pt x="5080" y="4831"/>
                    <a:pt x="4425" y="6018"/>
                  </a:cubicBezTo>
                  <a:cubicBezTo>
                    <a:pt x="4080" y="4963"/>
                    <a:pt x="3287" y="4391"/>
                    <a:pt x="2454" y="4391"/>
                  </a:cubicBezTo>
                  <a:cubicBezTo>
                    <a:pt x="1472" y="4391"/>
                    <a:pt x="432" y="5186"/>
                    <a:pt x="1" y="6918"/>
                  </a:cubicBezTo>
                  <a:lnTo>
                    <a:pt x="1" y="15374"/>
                  </a:lnTo>
                  <a:lnTo>
                    <a:pt x="72776" y="14686"/>
                  </a:lnTo>
                  <a:lnTo>
                    <a:pt x="73310" y="2844"/>
                  </a:lnTo>
                  <a:cubicBezTo>
                    <a:pt x="70908" y="841"/>
                    <a:pt x="68182" y="1"/>
                    <a:pt x="6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5831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25853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2152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7772544" y="4736630"/>
            <a:ext cx="1438495" cy="493938"/>
          </a:xfrm>
          <a:custGeom>
            <a:avLst/>
            <a:gdLst/>
            <a:ahLst/>
            <a:cxnLst/>
            <a:rect l="l" t="t" r="r" b="b"/>
            <a:pathLst>
              <a:path w="32878" h="11290" extrusionOk="0">
                <a:moveTo>
                  <a:pt x="27851" y="1"/>
                </a:moveTo>
                <a:cubicBezTo>
                  <a:pt x="24579" y="1"/>
                  <a:pt x="20984" y="1913"/>
                  <a:pt x="20467" y="4953"/>
                </a:cubicBezTo>
                <a:cubicBezTo>
                  <a:pt x="19709" y="4440"/>
                  <a:pt x="19015" y="4192"/>
                  <a:pt x="18381" y="4192"/>
                </a:cubicBezTo>
                <a:cubicBezTo>
                  <a:pt x="17225" y="4192"/>
                  <a:pt x="16268" y="5018"/>
                  <a:pt x="15486" y="6570"/>
                </a:cubicBezTo>
                <a:cubicBezTo>
                  <a:pt x="14274" y="5699"/>
                  <a:pt x="13326" y="5352"/>
                  <a:pt x="12552" y="5352"/>
                </a:cubicBezTo>
                <a:cubicBezTo>
                  <a:pt x="11336" y="5352"/>
                  <a:pt x="10550" y="6208"/>
                  <a:pt x="9847" y="7225"/>
                </a:cubicBezTo>
                <a:cubicBezTo>
                  <a:pt x="8792" y="6395"/>
                  <a:pt x="7867" y="6002"/>
                  <a:pt x="7061" y="6002"/>
                </a:cubicBezTo>
                <a:cubicBezTo>
                  <a:pt x="5841" y="6002"/>
                  <a:pt x="4889" y="6900"/>
                  <a:pt x="4159" y="8537"/>
                </a:cubicBezTo>
                <a:cubicBezTo>
                  <a:pt x="3564" y="8374"/>
                  <a:pt x="3017" y="8286"/>
                  <a:pt x="2530" y="8286"/>
                </a:cubicBezTo>
                <a:cubicBezTo>
                  <a:pt x="1091" y="8286"/>
                  <a:pt x="164" y="9058"/>
                  <a:pt x="1" y="10981"/>
                </a:cubicBezTo>
                <a:lnTo>
                  <a:pt x="32343" y="11290"/>
                </a:lnTo>
                <a:lnTo>
                  <a:pt x="32877" y="2622"/>
                </a:lnTo>
                <a:cubicBezTo>
                  <a:pt x="31954" y="804"/>
                  <a:pt x="29970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64749" y="4813455"/>
            <a:ext cx="1569488" cy="417116"/>
          </a:xfrm>
          <a:custGeom>
            <a:avLst/>
            <a:gdLst/>
            <a:ahLst/>
            <a:cxnLst/>
            <a:rect l="l" t="t" r="r" b="b"/>
            <a:pathLst>
              <a:path w="32068" h="8523" extrusionOk="0">
                <a:moveTo>
                  <a:pt x="6341" y="0"/>
                </a:moveTo>
                <a:cubicBezTo>
                  <a:pt x="5190" y="0"/>
                  <a:pt x="4116" y="663"/>
                  <a:pt x="3945" y="2032"/>
                </a:cubicBezTo>
                <a:cubicBezTo>
                  <a:pt x="3131" y="1088"/>
                  <a:pt x="2434" y="655"/>
                  <a:pt x="1838" y="655"/>
                </a:cubicBezTo>
                <a:cubicBezTo>
                  <a:pt x="1115" y="655"/>
                  <a:pt x="538" y="1291"/>
                  <a:pt x="77" y="2426"/>
                </a:cubicBezTo>
                <a:lnTo>
                  <a:pt x="0" y="8523"/>
                </a:lnTo>
                <a:lnTo>
                  <a:pt x="0" y="8523"/>
                </a:lnTo>
                <a:lnTo>
                  <a:pt x="32068" y="7965"/>
                </a:lnTo>
                <a:cubicBezTo>
                  <a:pt x="31648" y="6152"/>
                  <a:pt x="30737" y="5036"/>
                  <a:pt x="29038" y="5036"/>
                </a:cubicBezTo>
                <a:cubicBezTo>
                  <a:pt x="28364" y="5036"/>
                  <a:pt x="27566" y="5211"/>
                  <a:pt x="26626" y="5589"/>
                </a:cubicBezTo>
                <a:cubicBezTo>
                  <a:pt x="25640" y="4266"/>
                  <a:pt x="24580" y="3141"/>
                  <a:pt x="23105" y="3141"/>
                </a:cubicBezTo>
                <a:cubicBezTo>
                  <a:pt x="22334" y="3141"/>
                  <a:pt x="21449" y="3449"/>
                  <a:pt x="20401" y="4196"/>
                </a:cubicBezTo>
                <a:cubicBezTo>
                  <a:pt x="19770" y="2937"/>
                  <a:pt x="18716" y="2161"/>
                  <a:pt x="17552" y="2161"/>
                </a:cubicBezTo>
                <a:cubicBezTo>
                  <a:pt x="16777" y="2161"/>
                  <a:pt x="15953" y="2504"/>
                  <a:pt x="15171" y="3278"/>
                </a:cubicBezTo>
                <a:cubicBezTo>
                  <a:pt x="14663" y="1007"/>
                  <a:pt x="13235" y="36"/>
                  <a:pt x="11832" y="36"/>
                </a:cubicBezTo>
                <a:cubicBezTo>
                  <a:pt x="10745" y="36"/>
                  <a:pt x="9674" y="620"/>
                  <a:pt x="9058" y="1633"/>
                </a:cubicBezTo>
                <a:cubicBezTo>
                  <a:pt x="8510" y="555"/>
                  <a:pt x="7393" y="0"/>
                  <a:pt x="6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/>
          <p:nvPr/>
        </p:nvSpPr>
        <p:spPr>
          <a:xfrm>
            <a:off x="0" y="50"/>
            <a:ext cx="9144205" cy="948917"/>
          </a:xfrm>
          <a:custGeom>
            <a:avLst/>
            <a:gdLst/>
            <a:ahLst/>
            <a:cxnLst/>
            <a:rect l="l" t="t" r="r" b="b"/>
            <a:pathLst>
              <a:path w="185754" h="43113" extrusionOk="0">
                <a:moveTo>
                  <a:pt x="0" y="1"/>
                </a:moveTo>
                <a:lnTo>
                  <a:pt x="0" y="43113"/>
                </a:lnTo>
                <a:cubicBezTo>
                  <a:pt x="9890" y="27140"/>
                  <a:pt x="47718" y="15246"/>
                  <a:pt x="92877" y="15246"/>
                </a:cubicBezTo>
                <a:cubicBezTo>
                  <a:pt x="138036" y="15246"/>
                  <a:pt x="175864" y="27140"/>
                  <a:pt x="185754" y="43113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0" y="50"/>
            <a:ext cx="9144205" cy="702053"/>
          </a:xfrm>
          <a:custGeom>
            <a:avLst/>
            <a:gdLst/>
            <a:ahLst/>
            <a:cxnLst/>
            <a:rect l="l" t="t" r="r" b="b"/>
            <a:pathLst>
              <a:path w="185754" h="31897" extrusionOk="0">
                <a:moveTo>
                  <a:pt x="0" y="1"/>
                </a:moveTo>
                <a:lnTo>
                  <a:pt x="0" y="31897"/>
                </a:lnTo>
                <a:cubicBezTo>
                  <a:pt x="9890" y="15925"/>
                  <a:pt x="47718" y="4032"/>
                  <a:pt x="92877" y="4032"/>
                </a:cubicBezTo>
                <a:cubicBezTo>
                  <a:pt x="138036" y="4032"/>
                  <a:pt x="175864" y="15925"/>
                  <a:pt x="185754" y="31897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745600" y="30877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14"/>
          <p:cNvGrpSpPr/>
          <p:nvPr/>
        </p:nvGrpSpPr>
        <p:grpSpPr>
          <a:xfrm flipH="1">
            <a:off x="-52148" y="4518405"/>
            <a:ext cx="9263180" cy="712117"/>
            <a:chOff x="-69775" y="4451750"/>
            <a:chExt cx="9024922" cy="712117"/>
          </a:xfrm>
        </p:grpSpPr>
        <p:sp>
          <p:nvSpPr>
            <p:cNvPr id="189" name="Google Shape;189;p14"/>
            <p:cNvSpPr/>
            <p:nvPr/>
          </p:nvSpPr>
          <p:spPr>
            <a:xfrm>
              <a:off x="-6977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 flipH="1">
              <a:off x="2903950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589222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4"/>
          <p:cNvGrpSpPr/>
          <p:nvPr/>
        </p:nvGrpSpPr>
        <p:grpSpPr>
          <a:xfrm flipH="1">
            <a:off x="-27424" y="4670241"/>
            <a:ext cx="9238463" cy="575332"/>
            <a:chOff x="-75831" y="4603488"/>
            <a:chExt cx="9238463" cy="575332"/>
          </a:xfrm>
        </p:grpSpPr>
        <p:sp>
          <p:nvSpPr>
            <p:cNvPr id="193" name="Google Shape;193;p14"/>
            <p:cNvSpPr/>
            <p:nvPr/>
          </p:nvSpPr>
          <p:spPr>
            <a:xfrm>
              <a:off x="6419335" y="4603488"/>
              <a:ext cx="2743298" cy="575332"/>
            </a:xfrm>
            <a:custGeom>
              <a:avLst/>
              <a:gdLst/>
              <a:ahLst/>
              <a:cxnLst/>
              <a:rect l="l" t="t" r="r" b="b"/>
              <a:pathLst>
                <a:path w="73311" h="15375" extrusionOk="0">
                  <a:moveTo>
                    <a:pt x="65559" y="1"/>
                  </a:moveTo>
                  <a:cubicBezTo>
                    <a:pt x="60732" y="1"/>
                    <a:pt x="56258" y="2847"/>
                    <a:pt x="54803" y="6525"/>
                  </a:cubicBezTo>
                  <a:cubicBezTo>
                    <a:pt x="54465" y="4821"/>
                    <a:pt x="53371" y="3924"/>
                    <a:pt x="52185" y="3924"/>
                  </a:cubicBezTo>
                  <a:cubicBezTo>
                    <a:pt x="51154" y="3924"/>
                    <a:pt x="50052" y="4602"/>
                    <a:pt x="49317" y="6018"/>
                  </a:cubicBezTo>
                  <a:cubicBezTo>
                    <a:pt x="48721" y="5180"/>
                    <a:pt x="48025" y="4722"/>
                    <a:pt x="47395" y="4722"/>
                  </a:cubicBezTo>
                  <a:cubicBezTo>
                    <a:pt x="46624" y="4722"/>
                    <a:pt x="45954" y="5407"/>
                    <a:pt x="45688" y="6918"/>
                  </a:cubicBezTo>
                  <a:cubicBezTo>
                    <a:pt x="44641" y="4454"/>
                    <a:pt x="42849" y="3374"/>
                    <a:pt x="40963" y="3374"/>
                  </a:cubicBezTo>
                  <a:cubicBezTo>
                    <a:pt x="39040" y="3374"/>
                    <a:pt x="37019" y="4499"/>
                    <a:pt x="35596" y="6427"/>
                  </a:cubicBezTo>
                  <a:cubicBezTo>
                    <a:pt x="35610" y="5088"/>
                    <a:pt x="34626" y="3767"/>
                    <a:pt x="33347" y="3767"/>
                  </a:cubicBezTo>
                  <a:cubicBezTo>
                    <a:pt x="32579" y="3767"/>
                    <a:pt x="31705" y="4244"/>
                    <a:pt x="30877" y="5479"/>
                  </a:cubicBezTo>
                  <a:cubicBezTo>
                    <a:pt x="30590" y="4008"/>
                    <a:pt x="29742" y="3291"/>
                    <a:pt x="28885" y="3291"/>
                  </a:cubicBezTo>
                  <a:cubicBezTo>
                    <a:pt x="28057" y="3291"/>
                    <a:pt x="27222" y="3961"/>
                    <a:pt x="26878" y="5268"/>
                  </a:cubicBezTo>
                  <a:cubicBezTo>
                    <a:pt x="25901" y="3940"/>
                    <a:pt x="24955" y="3337"/>
                    <a:pt x="24037" y="3337"/>
                  </a:cubicBezTo>
                  <a:cubicBezTo>
                    <a:pt x="23051" y="3337"/>
                    <a:pt x="22095" y="4031"/>
                    <a:pt x="21164" y="5268"/>
                  </a:cubicBezTo>
                  <a:cubicBezTo>
                    <a:pt x="20473" y="4209"/>
                    <a:pt x="19764" y="3715"/>
                    <a:pt x="19038" y="3715"/>
                  </a:cubicBezTo>
                  <a:cubicBezTo>
                    <a:pt x="18300" y="3715"/>
                    <a:pt x="17545" y="4226"/>
                    <a:pt x="16775" y="5175"/>
                  </a:cubicBezTo>
                  <a:cubicBezTo>
                    <a:pt x="15728" y="3756"/>
                    <a:pt x="14372" y="3095"/>
                    <a:pt x="13063" y="3095"/>
                  </a:cubicBezTo>
                  <a:cubicBezTo>
                    <a:pt x="11474" y="3095"/>
                    <a:pt x="9954" y="4070"/>
                    <a:pt x="9144" y="5845"/>
                  </a:cubicBezTo>
                  <a:cubicBezTo>
                    <a:pt x="8451" y="4797"/>
                    <a:pt x="7609" y="4256"/>
                    <a:pt x="6779" y="4256"/>
                  </a:cubicBezTo>
                  <a:cubicBezTo>
                    <a:pt x="5923" y="4256"/>
                    <a:pt x="5080" y="4831"/>
                    <a:pt x="4425" y="6018"/>
                  </a:cubicBezTo>
                  <a:cubicBezTo>
                    <a:pt x="4080" y="4963"/>
                    <a:pt x="3287" y="4391"/>
                    <a:pt x="2454" y="4391"/>
                  </a:cubicBezTo>
                  <a:cubicBezTo>
                    <a:pt x="1472" y="4391"/>
                    <a:pt x="432" y="5186"/>
                    <a:pt x="1" y="6918"/>
                  </a:cubicBezTo>
                  <a:lnTo>
                    <a:pt x="1" y="15374"/>
                  </a:lnTo>
                  <a:lnTo>
                    <a:pt x="72776" y="14686"/>
                  </a:lnTo>
                  <a:lnTo>
                    <a:pt x="73310" y="2844"/>
                  </a:lnTo>
                  <a:cubicBezTo>
                    <a:pt x="70908" y="841"/>
                    <a:pt x="68182" y="1"/>
                    <a:pt x="6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-75831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 flipH="1">
              <a:off x="25853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52152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4"/>
          <p:cNvSpPr/>
          <p:nvPr/>
        </p:nvSpPr>
        <p:spPr>
          <a:xfrm flipH="1">
            <a:off x="-75831" y="4736630"/>
            <a:ext cx="1438495" cy="493938"/>
          </a:xfrm>
          <a:custGeom>
            <a:avLst/>
            <a:gdLst/>
            <a:ahLst/>
            <a:cxnLst/>
            <a:rect l="l" t="t" r="r" b="b"/>
            <a:pathLst>
              <a:path w="32878" h="11290" extrusionOk="0">
                <a:moveTo>
                  <a:pt x="27851" y="1"/>
                </a:moveTo>
                <a:cubicBezTo>
                  <a:pt x="24579" y="1"/>
                  <a:pt x="20984" y="1913"/>
                  <a:pt x="20467" y="4953"/>
                </a:cubicBezTo>
                <a:cubicBezTo>
                  <a:pt x="19709" y="4440"/>
                  <a:pt x="19015" y="4192"/>
                  <a:pt x="18381" y="4192"/>
                </a:cubicBezTo>
                <a:cubicBezTo>
                  <a:pt x="17225" y="4192"/>
                  <a:pt x="16268" y="5018"/>
                  <a:pt x="15486" y="6570"/>
                </a:cubicBezTo>
                <a:cubicBezTo>
                  <a:pt x="14274" y="5699"/>
                  <a:pt x="13326" y="5352"/>
                  <a:pt x="12552" y="5352"/>
                </a:cubicBezTo>
                <a:cubicBezTo>
                  <a:pt x="11336" y="5352"/>
                  <a:pt x="10550" y="6208"/>
                  <a:pt x="9847" y="7225"/>
                </a:cubicBezTo>
                <a:cubicBezTo>
                  <a:pt x="8792" y="6395"/>
                  <a:pt x="7867" y="6002"/>
                  <a:pt x="7061" y="6002"/>
                </a:cubicBezTo>
                <a:cubicBezTo>
                  <a:pt x="5841" y="6002"/>
                  <a:pt x="4889" y="6900"/>
                  <a:pt x="4159" y="8537"/>
                </a:cubicBezTo>
                <a:cubicBezTo>
                  <a:pt x="3564" y="8374"/>
                  <a:pt x="3017" y="8286"/>
                  <a:pt x="2530" y="8286"/>
                </a:cubicBezTo>
                <a:cubicBezTo>
                  <a:pt x="1091" y="8286"/>
                  <a:pt x="164" y="9058"/>
                  <a:pt x="1" y="10981"/>
                </a:cubicBezTo>
                <a:lnTo>
                  <a:pt x="32343" y="11290"/>
                </a:lnTo>
                <a:lnTo>
                  <a:pt x="32877" y="2622"/>
                </a:lnTo>
                <a:cubicBezTo>
                  <a:pt x="31954" y="804"/>
                  <a:pt x="29970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/>
          <p:nvPr/>
        </p:nvSpPr>
        <p:spPr>
          <a:xfrm flipH="1">
            <a:off x="7630470" y="4813455"/>
            <a:ext cx="1569488" cy="417116"/>
          </a:xfrm>
          <a:custGeom>
            <a:avLst/>
            <a:gdLst/>
            <a:ahLst/>
            <a:cxnLst/>
            <a:rect l="l" t="t" r="r" b="b"/>
            <a:pathLst>
              <a:path w="32068" h="8523" extrusionOk="0">
                <a:moveTo>
                  <a:pt x="6341" y="0"/>
                </a:moveTo>
                <a:cubicBezTo>
                  <a:pt x="5190" y="0"/>
                  <a:pt x="4116" y="663"/>
                  <a:pt x="3945" y="2032"/>
                </a:cubicBezTo>
                <a:cubicBezTo>
                  <a:pt x="3131" y="1088"/>
                  <a:pt x="2434" y="655"/>
                  <a:pt x="1838" y="655"/>
                </a:cubicBezTo>
                <a:cubicBezTo>
                  <a:pt x="1115" y="655"/>
                  <a:pt x="538" y="1291"/>
                  <a:pt x="77" y="2426"/>
                </a:cubicBezTo>
                <a:lnTo>
                  <a:pt x="0" y="8523"/>
                </a:lnTo>
                <a:lnTo>
                  <a:pt x="0" y="8523"/>
                </a:lnTo>
                <a:lnTo>
                  <a:pt x="32068" y="7965"/>
                </a:lnTo>
                <a:cubicBezTo>
                  <a:pt x="31648" y="6152"/>
                  <a:pt x="30737" y="5036"/>
                  <a:pt x="29038" y="5036"/>
                </a:cubicBezTo>
                <a:cubicBezTo>
                  <a:pt x="28364" y="5036"/>
                  <a:pt x="27566" y="5211"/>
                  <a:pt x="26626" y="5589"/>
                </a:cubicBezTo>
                <a:cubicBezTo>
                  <a:pt x="25640" y="4266"/>
                  <a:pt x="24580" y="3141"/>
                  <a:pt x="23105" y="3141"/>
                </a:cubicBezTo>
                <a:cubicBezTo>
                  <a:pt x="22334" y="3141"/>
                  <a:pt x="21449" y="3449"/>
                  <a:pt x="20401" y="4196"/>
                </a:cubicBezTo>
                <a:cubicBezTo>
                  <a:pt x="19770" y="2937"/>
                  <a:pt x="18716" y="2161"/>
                  <a:pt x="17552" y="2161"/>
                </a:cubicBezTo>
                <a:cubicBezTo>
                  <a:pt x="16777" y="2161"/>
                  <a:pt x="15953" y="2504"/>
                  <a:pt x="15171" y="3278"/>
                </a:cubicBezTo>
                <a:cubicBezTo>
                  <a:pt x="14663" y="1007"/>
                  <a:pt x="13235" y="36"/>
                  <a:pt x="11832" y="36"/>
                </a:cubicBezTo>
                <a:cubicBezTo>
                  <a:pt x="10745" y="36"/>
                  <a:pt x="9674" y="620"/>
                  <a:pt x="9058" y="1633"/>
                </a:cubicBezTo>
                <a:cubicBezTo>
                  <a:pt x="8510" y="555"/>
                  <a:pt x="7393" y="0"/>
                  <a:pt x="6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/>
          <p:nvPr/>
        </p:nvSpPr>
        <p:spPr>
          <a:xfrm>
            <a:off x="0" y="50"/>
            <a:ext cx="9144205" cy="948917"/>
          </a:xfrm>
          <a:custGeom>
            <a:avLst/>
            <a:gdLst/>
            <a:ahLst/>
            <a:cxnLst/>
            <a:rect l="l" t="t" r="r" b="b"/>
            <a:pathLst>
              <a:path w="185754" h="43113" extrusionOk="0">
                <a:moveTo>
                  <a:pt x="0" y="1"/>
                </a:moveTo>
                <a:lnTo>
                  <a:pt x="0" y="43113"/>
                </a:lnTo>
                <a:cubicBezTo>
                  <a:pt x="9890" y="27140"/>
                  <a:pt x="47718" y="15246"/>
                  <a:pt x="92877" y="15246"/>
                </a:cubicBezTo>
                <a:cubicBezTo>
                  <a:pt x="138036" y="15246"/>
                  <a:pt x="175864" y="27140"/>
                  <a:pt x="185754" y="43113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0" y="50"/>
            <a:ext cx="9144205" cy="702053"/>
          </a:xfrm>
          <a:custGeom>
            <a:avLst/>
            <a:gdLst/>
            <a:ahLst/>
            <a:cxnLst/>
            <a:rect l="l" t="t" r="r" b="b"/>
            <a:pathLst>
              <a:path w="185754" h="31897" extrusionOk="0">
                <a:moveTo>
                  <a:pt x="0" y="1"/>
                </a:moveTo>
                <a:lnTo>
                  <a:pt x="0" y="31897"/>
                </a:lnTo>
                <a:cubicBezTo>
                  <a:pt x="9890" y="15925"/>
                  <a:pt x="47718" y="4032"/>
                  <a:pt x="92877" y="4032"/>
                </a:cubicBezTo>
                <a:cubicBezTo>
                  <a:pt x="138036" y="4032"/>
                  <a:pt x="175864" y="15925"/>
                  <a:pt x="185754" y="31897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1"/>
          </p:nvPr>
        </p:nvSpPr>
        <p:spPr>
          <a:xfrm>
            <a:off x="2701940" y="1762975"/>
            <a:ext cx="51297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ubTitle" idx="2"/>
          </p:nvPr>
        </p:nvSpPr>
        <p:spPr>
          <a:xfrm>
            <a:off x="3577800" y="3003300"/>
            <a:ext cx="4846200" cy="9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title" idx="3"/>
          </p:nvPr>
        </p:nvSpPr>
        <p:spPr>
          <a:xfrm>
            <a:off x="2701940" y="1381975"/>
            <a:ext cx="5129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title" idx="4"/>
          </p:nvPr>
        </p:nvSpPr>
        <p:spPr>
          <a:xfrm>
            <a:off x="3577794" y="2622300"/>
            <a:ext cx="4846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07" name="Google Shape;207;p15"/>
          <p:cNvGrpSpPr/>
          <p:nvPr/>
        </p:nvGrpSpPr>
        <p:grpSpPr>
          <a:xfrm flipH="1">
            <a:off x="-52148" y="4518405"/>
            <a:ext cx="9263180" cy="712117"/>
            <a:chOff x="-69775" y="4451750"/>
            <a:chExt cx="9024922" cy="712117"/>
          </a:xfrm>
        </p:grpSpPr>
        <p:sp>
          <p:nvSpPr>
            <p:cNvPr id="208" name="Google Shape;208;p15"/>
            <p:cNvSpPr/>
            <p:nvPr/>
          </p:nvSpPr>
          <p:spPr>
            <a:xfrm>
              <a:off x="-6977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 flipH="1">
              <a:off x="2903950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89222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15"/>
          <p:cNvGrpSpPr/>
          <p:nvPr/>
        </p:nvGrpSpPr>
        <p:grpSpPr>
          <a:xfrm flipH="1">
            <a:off x="-27424" y="4670241"/>
            <a:ext cx="9238463" cy="575332"/>
            <a:chOff x="-75831" y="4603488"/>
            <a:chExt cx="9238463" cy="575332"/>
          </a:xfrm>
        </p:grpSpPr>
        <p:sp>
          <p:nvSpPr>
            <p:cNvPr id="212" name="Google Shape;212;p15"/>
            <p:cNvSpPr/>
            <p:nvPr/>
          </p:nvSpPr>
          <p:spPr>
            <a:xfrm>
              <a:off x="6419335" y="4603488"/>
              <a:ext cx="2743298" cy="575332"/>
            </a:xfrm>
            <a:custGeom>
              <a:avLst/>
              <a:gdLst/>
              <a:ahLst/>
              <a:cxnLst/>
              <a:rect l="l" t="t" r="r" b="b"/>
              <a:pathLst>
                <a:path w="73311" h="15375" extrusionOk="0">
                  <a:moveTo>
                    <a:pt x="65559" y="1"/>
                  </a:moveTo>
                  <a:cubicBezTo>
                    <a:pt x="60732" y="1"/>
                    <a:pt x="56258" y="2847"/>
                    <a:pt x="54803" y="6525"/>
                  </a:cubicBezTo>
                  <a:cubicBezTo>
                    <a:pt x="54465" y="4821"/>
                    <a:pt x="53371" y="3924"/>
                    <a:pt x="52185" y="3924"/>
                  </a:cubicBezTo>
                  <a:cubicBezTo>
                    <a:pt x="51154" y="3924"/>
                    <a:pt x="50052" y="4602"/>
                    <a:pt x="49317" y="6018"/>
                  </a:cubicBezTo>
                  <a:cubicBezTo>
                    <a:pt x="48721" y="5180"/>
                    <a:pt x="48025" y="4722"/>
                    <a:pt x="47395" y="4722"/>
                  </a:cubicBezTo>
                  <a:cubicBezTo>
                    <a:pt x="46624" y="4722"/>
                    <a:pt x="45954" y="5407"/>
                    <a:pt x="45688" y="6918"/>
                  </a:cubicBezTo>
                  <a:cubicBezTo>
                    <a:pt x="44641" y="4454"/>
                    <a:pt x="42849" y="3374"/>
                    <a:pt x="40963" y="3374"/>
                  </a:cubicBezTo>
                  <a:cubicBezTo>
                    <a:pt x="39040" y="3374"/>
                    <a:pt x="37019" y="4499"/>
                    <a:pt x="35596" y="6427"/>
                  </a:cubicBezTo>
                  <a:cubicBezTo>
                    <a:pt x="35610" y="5088"/>
                    <a:pt x="34626" y="3767"/>
                    <a:pt x="33347" y="3767"/>
                  </a:cubicBezTo>
                  <a:cubicBezTo>
                    <a:pt x="32579" y="3767"/>
                    <a:pt x="31705" y="4244"/>
                    <a:pt x="30877" y="5479"/>
                  </a:cubicBezTo>
                  <a:cubicBezTo>
                    <a:pt x="30590" y="4008"/>
                    <a:pt x="29742" y="3291"/>
                    <a:pt x="28885" y="3291"/>
                  </a:cubicBezTo>
                  <a:cubicBezTo>
                    <a:pt x="28057" y="3291"/>
                    <a:pt x="27222" y="3961"/>
                    <a:pt x="26878" y="5268"/>
                  </a:cubicBezTo>
                  <a:cubicBezTo>
                    <a:pt x="25901" y="3940"/>
                    <a:pt x="24955" y="3337"/>
                    <a:pt x="24037" y="3337"/>
                  </a:cubicBezTo>
                  <a:cubicBezTo>
                    <a:pt x="23051" y="3337"/>
                    <a:pt x="22095" y="4031"/>
                    <a:pt x="21164" y="5268"/>
                  </a:cubicBezTo>
                  <a:cubicBezTo>
                    <a:pt x="20473" y="4209"/>
                    <a:pt x="19764" y="3715"/>
                    <a:pt x="19038" y="3715"/>
                  </a:cubicBezTo>
                  <a:cubicBezTo>
                    <a:pt x="18300" y="3715"/>
                    <a:pt x="17545" y="4226"/>
                    <a:pt x="16775" y="5175"/>
                  </a:cubicBezTo>
                  <a:cubicBezTo>
                    <a:pt x="15728" y="3756"/>
                    <a:pt x="14372" y="3095"/>
                    <a:pt x="13063" y="3095"/>
                  </a:cubicBezTo>
                  <a:cubicBezTo>
                    <a:pt x="11474" y="3095"/>
                    <a:pt x="9954" y="4070"/>
                    <a:pt x="9144" y="5845"/>
                  </a:cubicBezTo>
                  <a:cubicBezTo>
                    <a:pt x="8451" y="4797"/>
                    <a:pt x="7609" y="4256"/>
                    <a:pt x="6779" y="4256"/>
                  </a:cubicBezTo>
                  <a:cubicBezTo>
                    <a:pt x="5923" y="4256"/>
                    <a:pt x="5080" y="4831"/>
                    <a:pt x="4425" y="6018"/>
                  </a:cubicBezTo>
                  <a:cubicBezTo>
                    <a:pt x="4080" y="4963"/>
                    <a:pt x="3287" y="4391"/>
                    <a:pt x="2454" y="4391"/>
                  </a:cubicBezTo>
                  <a:cubicBezTo>
                    <a:pt x="1472" y="4391"/>
                    <a:pt x="432" y="5186"/>
                    <a:pt x="1" y="6918"/>
                  </a:cubicBezTo>
                  <a:lnTo>
                    <a:pt x="1" y="15374"/>
                  </a:lnTo>
                  <a:lnTo>
                    <a:pt x="72776" y="14686"/>
                  </a:lnTo>
                  <a:lnTo>
                    <a:pt x="73310" y="2844"/>
                  </a:lnTo>
                  <a:cubicBezTo>
                    <a:pt x="70908" y="841"/>
                    <a:pt x="68182" y="1"/>
                    <a:pt x="6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-75831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 flipH="1">
              <a:off x="25853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2152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5"/>
          <p:cNvSpPr/>
          <p:nvPr/>
        </p:nvSpPr>
        <p:spPr>
          <a:xfrm flipH="1">
            <a:off x="-75831" y="4736630"/>
            <a:ext cx="1438495" cy="493938"/>
          </a:xfrm>
          <a:custGeom>
            <a:avLst/>
            <a:gdLst/>
            <a:ahLst/>
            <a:cxnLst/>
            <a:rect l="l" t="t" r="r" b="b"/>
            <a:pathLst>
              <a:path w="32878" h="11290" extrusionOk="0">
                <a:moveTo>
                  <a:pt x="27851" y="1"/>
                </a:moveTo>
                <a:cubicBezTo>
                  <a:pt x="24579" y="1"/>
                  <a:pt x="20984" y="1913"/>
                  <a:pt x="20467" y="4953"/>
                </a:cubicBezTo>
                <a:cubicBezTo>
                  <a:pt x="19709" y="4440"/>
                  <a:pt x="19015" y="4192"/>
                  <a:pt x="18381" y="4192"/>
                </a:cubicBezTo>
                <a:cubicBezTo>
                  <a:pt x="17225" y="4192"/>
                  <a:pt x="16268" y="5018"/>
                  <a:pt x="15486" y="6570"/>
                </a:cubicBezTo>
                <a:cubicBezTo>
                  <a:pt x="14274" y="5699"/>
                  <a:pt x="13326" y="5352"/>
                  <a:pt x="12552" y="5352"/>
                </a:cubicBezTo>
                <a:cubicBezTo>
                  <a:pt x="11336" y="5352"/>
                  <a:pt x="10550" y="6208"/>
                  <a:pt x="9847" y="7225"/>
                </a:cubicBezTo>
                <a:cubicBezTo>
                  <a:pt x="8792" y="6395"/>
                  <a:pt x="7867" y="6002"/>
                  <a:pt x="7061" y="6002"/>
                </a:cubicBezTo>
                <a:cubicBezTo>
                  <a:pt x="5841" y="6002"/>
                  <a:pt x="4889" y="6900"/>
                  <a:pt x="4159" y="8537"/>
                </a:cubicBezTo>
                <a:cubicBezTo>
                  <a:pt x="3564" y="8374"/>
                  <a:pt x="3017" y="8286"/>
                  <a:pt x="2530" y="8286"/>
                </a:cubicBezTo>
                <a:cubicBezTo>
                  <a:pt x="1091" y="8286"/>
                  <a:pt x="164" y="9058"/>
                  <a:pt x="1" y="10981"/>
                </a:cubicBezTo>
                <a:lnTo>
                  <a:pt x="32343" y="11290"/>
                </a:lnTo>
                <a:lnTo>
                  <a:pt x="32877" y="2622"/>
                </a:lnTo>
                <a:cubicBezTo>
                  <a:pt x="31954" y="804"/>
                  <a:pt x="29970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 flipH="1">
            <a:off x="7630470" y="4813455"/>
            <a:ext cx="1569488" cy="417116"/>
          </a:xfrm>
          <a:custGeom>
            <a:avLst/>
            <a:gdLst/>
            <a:ahLst/>
            <a:cxnLst/>
            <a:rect l="l" t="t" r="r" b="b"/>
            <a:pathLst>
              <a:path w="32068" h="8523" extrusionOk="0">
                <a:moveTo>
                  <a:pt x="6341" y="0"/>
                </a:moveTo>
                <a:cubicBezTo>
                  <a:pt x="5190" y="0"/>
                  <a:pt x="4116" y="663"/>
                  <a:pt x="3945" y="2032"/>
                </a:cubicBezTo>
                <a:cubicBezTo>
                  <a:pt x="3131" y="1088"/>
                  <a:pt x="2434" y="655"/>
                  <a:pt x="1838" y="655"/>
                </a:cubicBezTo>
                <a:cubicBezTo>
                  <a:pt x="1115" y="655"/>
                  <a:pt x="538" y="1291"/>
                  <a:pt x="77" y="2426"/>
                </a:cubicBezTo>
                <a:lnTo>
                  <a:pt x="0" y="8523"/>
                </a:lnTo>
                <a:lnTo>
                  <a:pt x="0" y="8523"/>
                </a:lnTo>
                <a:lnTo>
                  <a:pt x="32068" y="7965"/>
                </a:lnTo>
                <a:cubicBezTo>
                  <a:pt x="31648" y="6152"/>
                  <a:pt x="30737" y="5036"/>
                  <a:pt x="29038" y="5036"/>
                </a:cubicBezTo>
                <a:cubicBezTo>
                  <a:pt x="28364" y="5036"/>
                  <a:pt x="27566" y="5211"/>
                  <a:pt x="26626" y="5589"/>
                </a:cubicBezTo>
                <a:cubicBezTo>
                  <a:pt x="25640" y="4266"/>
                  <a:pt x="24580" y="3141"/>
                  <a:pt x="23105" y="3141"/>
                </a:cubicBezTo>
                <a:cubicBezTo>
                  <a:pt x="22334" y="3141"/>
                  <a:pt x="21449" y="3449"/>
                  <a:pt x="20401" y="4196"/>
                </a:cubicBezTo>
                <a:cubicBezTo>
                  <a:pt x="19770" y="2937"/>
                  <a:pt x="18716" y="2161"/>
                  <a:pt x="17552" y="2161"/>
                </a:cubicBezTo>
                <a:cubicBezTo>
                  <a:pt x="16777" y="2161"/>
                  <a:pt x="15953" y="2504"/>
                  <a:pt x="15171" y="3278"/>
                </a:cubicBezTo>
                <a:cubicBezTo>
                  <a:pt x="14663" y="1007"/>
                  <a:pt x="13235" y="36"/>
                  <a:pt x="11832" y="36"/>
                </a:cubicBezTo>
                <a:cubicBezTo>
                  <a:pt x="10745" y="36"/>
                  <a:pt x="9674" y="620"/>
                  <a:pt x="9058" y="1633"/>
                </a:cubicBezTo>
                <a:cubicBezTo>
                  <a:pt x="8510" y="555"/>
                  <a:pt x="7393" y="0"/>
                  <a:pt x="6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/>
          <p:nvPr/>
        </p:nvSpPr>
        <p:spPr>
          <a:xfrm>
            <a:off x="0" y="50"/>
            <a:ext cx="9144205" cy="948917"/>
          </a:xfrm>
          <a:custGeom>
            <a:avLst/>
            <a:gdLst/>
            <a:ahLst/>
            <a:cxnLst/>
            <a:rect l="l" t="t" r="r" b="b"/>
            <a:pathLst>
              <a:path w="185754" h="43113" extrusionOk="0">
                <a:moveTo>
                  <a:pt x="0" y="1"/>
                </a:moveTo>
                <a:lnTo>
                  <a:pt x="0" y="43113"/>
                </a:lnTo>
                <a:cubicBezTo>
                  <a:pt x="9890" y="27140"/>
                  <a:pt x="47718" y="15246"/>
                  <a:pt x="92877" y="15246"/>
                </a:cubicBezTo>
                <a:cubicBezTo>
                  <a:pt x="138036" y="15246"/>
                  <a:pt x="175864" y="27140"/>
                  <a:pt x="185754" y="43113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0" y="50"/>
            <a:ext cx="9144205" cy="702053"/>
          </a:xfrm>
          <a:custGeom>
            <a:avLst/>
            <a:gdLst/>
            <a:ahLst/>
            <a:cxnLst/>
            <a:rect l="l" t="t" r="r" b="b"/>
            <a:pathLst>
              <a:path w="185754" h="31897" extrusionOk="0">
                <a:moveTo>
                  <a:pt x="0" y="1"/>
                </a:moveTo>
                <a:lnTo>
                  <a:pt x="0" y="31897"/>
                </a:lnTo>
                <a:cubicBezTo>
                  <a:pt x="9890" y="15925"/>
                  <a:pt x="47718" y="4032"/>
                  <a:pt x="92877" y="4032"/>
                </a:cubicBezTo>
                <a:cubicBezTo>
                  <a:pt x="138036" y="4032"/>
                  <a:pt x="175864" y="15925"/>
                  <a:pt x="185754" y="31897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720003" y="1932320"/>
            <a:ext cx="6450600" cy="15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2" name="Google Shape;222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3" y="914400"/>
            <a:ext cx="1828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23" name="Google Shape;223;p16"/>
          <p:cNvGrpSpPr/>
          <p:nvPr/>
        </p:nvGrpSpPr>
        <p:grpSpPr>
          <a:xfrm flipH="1">
            <a:off x="-52148" y="4518405"/>
            <a:ext cx="9263180" cy="712117"/>
            <a:chOff x="-69775" y="4451750"/>
            <a:chExt cx="9024922" cy="712117"/>
          </a:xfrm>
        </p:grpSpPr>
        <p:sp>
          <p:nvSpPr>
            <p:cNvPr id="224" name="Google Shape;224;p16"/>
            <p:cNvSpPr/>
            <p:nvPr/>
          </p:nvSpPr>
          <p:spPr>
            <a:xfrm>
              <a:off x="-6977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 flipH="1">
              <a:off x="2903950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589222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16"/>
          <p:cNvGrpSpPr/>
          <p:nvPr/>
        </p:nvGrpSpPr>
        <p:grpSpPr>
          <a:xfrm flipH="1">
            <a:off x="-27424" y="4670241"/>
            <a:ext cx="9238463" cy="575332"/>
            <a:chOff x="-75831" y="4603488"/>
            <a:chExt cx="9238463" cy="575332"/>
          </a:xfrm>
        </p:grpSpPr>
        <p:sp>
          <p:nvSpPr>
            <p:cNvPr id="228" name="Google Shape;228;p16"/>
            <p:cNvSpPr/>
            <p:nvPr/>
          </p:nvSpPr>
          <p:spPr>
            <a:xfrm>
              <a:off x="6419335" y="4603488"/>
              <a:ext cx="2743298" cy="575332"/>
            </a:xfrm>
            <a:custGeom>
              <a:avLst/>
              <a:gdLst/>
              <a:ahLst/>
              <a:cxnLst/>
              <a:rect l="l" t="t" r="r" b="b"/>
              <a:pathLst>
                <a:path w="73311" h="15375" extrusionOk="0">
                  <a:moveTo>
                    <a:pt x="65559" y="1"/>
                  </a:moveTo>
                  <a:cubicBezTo>
                    <a:pt x="60732" y="1"/>
                    <a:pt x="56258" y="2847"/>
                    <a:pt x="54803" y="6525"/>
                  </a:cubicBezTo>
                  <a:cubicBezTo>
                    <a:pt x="54465" y="4821"/>
                    <a:pt x="53371" y="3924"/>
                    <a:pt x="52185" y="3924"/>
                  </a:cubicBezTo>
                  <a:cubicBezTo>
                    <a:pt x="51154" y="3924"/>
                    <a:pt x="50052" y="4602"/>
                    <a:pt x="49317" y="6018"/>
                  </a:cubicBezTo>
                  <a:cubicBezTo>
                    <a:pt x="48721" y="5180"/>
                    <a:pt x="48025" y="4722"/>
                    <a:pt x="47395" y="4722"/>
                  </a:cubicBezTo>
                  <a:cubicBezTo>
                    <a:pt x="46624" y="4722"/>
                    <a:pt x="45954" y="5407"/>
                    <a:pt x="45688" y="6918"/>
                  </a:cubicBezTo>
                  <a:cubicBezTo>
                    <a:pt x="44641" y="4454"/>
                    <a:pt x="42849" y="3374"/>
                    <a:pt x="40963" y="3374"/>
                  </a:cubicBezTo>
                  <a:cubicBezTo>
                    <a:pt x="39040" y="3374"/>
                    <a:pt x="37019" y="4499"/>
                    <a:pt x="35596" y="6427"/>
                  </a:cubicBezTo>
                  <a:cubicBezTo>
                    <a:pt x="35610" y="5088"/>
                    <a:pt x="34626" y="3767"/>
                    <a:pt x="33347" y="3767"/>
                  </a:cubicBezTo>
                  <a:cubicBezTo>
                    <a:pt x="32579" y="3767"/>
                    <a:pt x="31705" y="4244"/>
                    <a:pt x="30877" y="5479"/>
                  </a:cubicBezTo>
                  <a:cubicBezTo>
                    <a:pt x="30590" y="4008"/>
                    <a:pt x="29742" y="3291"/>
                    <a:pt x="28885" y="3291"/>
                  </a:cubicBezTo>
                  <a:cubicBezTo>
                    <a:pt x="28057" y="3291"/>
                    <a:pt x="27222" y="3961"/>
                    <a:pt x="26878" y="5268"/>
                  </a:cubicBezTo>
                  <a:cubicBezTo>
                    <a:pt x="25901" y="3940"/>
                    <a:pt x="24955" y="3337"/>
                    <a:pt x="24037" y="3337"/>
                  </a:cubicBezTo>
                  <a:cubicBezTo>
                    <a:pt x="23051" y="3337"/>
                    <a:pt x="22095" y="4031"/>
                    <a:pt x="21164" y="5268"/>
                  </a:cubicBezTo>
                  <a:cubicBezTo>
                    <a:pt x="20473" y="4209"/>
                    <a:pt x="19764" y="3715"/>
                    <a:pt x="19038" y="3715"/>
                  </a:cubicBezTo>
                  <a:cubicBezTo>
                    <a:pt x="18300" y="3715"/>
                    <a:pt x="17545" y="4226"/>
                    <a:pt x="16775" y="5175"/>
                  </a:cubicBezTo>
                  <a:cubicBezTo>
                    <a:pt x="15728" y="3756"/>
                    <a:pt x="14372" y="3095"/>
                    <a:pt x="13063" y="3095"/>
                  </a:cubicBezTo>
                  <a:cubicBezTo>
                    <a:pt x="11474" y="3095"/>
                    <a:pt x="9954" y="4070"/>
                    <a:pt x="9144" y="5845"/>
                  </a:cubicBezTo>
                  <a:cubicBezTo>
                    <a:pt x="8451" y="4797"/>
                    <a:pt x="7609" y="4256"/>
                    <a:pt x="6779" y="4256"/>
                  </a:cubicBezTo>
                  <a:cubicBezTo>
                    <a:pt x="5923" y="4256"/>
                    <a:pt x="5080" y="4831"/>
                    <a:pt x="4425" y="6018"/>
                  </a:cubicBezTo>
                  <a:cubicBezTo>
                    <a:pt x="4080" y="4963"/>
                    <a:pt x="3287" y="4391"/>
                    <a:pt x="2454" y="4391"/>
                  </a:cubicBezTo>
                  <a:cubicBezTo>
                    <a:pt x="1472" y="4391"/>
                    <a:pt x="432" y="5186"/>
                    <a:pt x="1" y="6918"/>
                  </a:cubicBezTo>
                  <a:lnTo>
                    <a:pt x="1" y="15374"/>
                  </a:lnTo>
                  <a:lnTo>
                    <a:pt x="72776" y="14686"/>
                  </a:lnTo>
                  <a:lnTo>
                    <a:pt x="73310" y="2844"/>
                  </a:lnTo>
                  <a:cubicBezTo>
                    <a:pt x="70908" y="841"/>
                    <a:pt x="68182" y="1"/>
                    <a:pt x="6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-75831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 flipH="1">
              <a:off x="25853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52152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16"/>
          <p:cNvSpPr/>
          <p:nvPr/>
        </p:nvSpPr>
        <p:spPr>
          <a:xfrm flipH="1">
            <a:off x="-75831" y="4736630"/>
            <a:ext cx="1438495" cy="493938"/>
          </a:xfrm>
          <a:custGeom>
            <a:avLst/>
            <a:gdLst/>
            <a:ahLst/>
            <a:cxnLst/>
            <a:rect l="l" t="t" r="r" b="b"/>
            <a:pathLst>
              <a:path w="32878" h="11290" extrusionOk="0">
                <a:moveTo>
                  <a:pt x="27851" y="1"/>
                </a:moveTo>
                <a:cubicBezTo>
                  <a:pt x="24579" y="1"/>
                  <a:pt x="20984" y="1913"/>
                  <a:pt x="20467" y="4953"/>
                </a:cubicBezTo>
                <a:cubicBezTo>
                  <a:pt x="19709" y="4440"/>
                  <a:pt x="19015" y="4192"/>
                  <a:pt x="18381" y="4192"/>
                </a:cubicBezTo>
                <a:cubicBezTo>
                  <a:pt x="17225" y="4192"/>
                  <a:pt x="16268" y="5018"/>
                  <a:pt x="15486" y="6570"/>
                </a:cubicBezTo>
                <a:cubicBezTo>
                  <a:pt x="14274" y="5699"/>
                  <a:pt x="13326" y="5352"/>
                  <a:pt x="12552" y="5352"/>
                </a:cubicBezTo>
                <a:cubicBezTo>
                  <a:pt x="11336" y="5352"/>
                  <a:pt x="10550" y="6208"/>
                  <a:pt x="9847" y="7225"/>
                </a:cubicBezTo>
                <a:cubicBezTo>
                  <a:pt x="8792" y="6395"/>
                  <a:pt x="7867" y="6002"/>
                  <a:pt x="7061" y="6002"/>
                </a:cubicBezTo>
                <a:cubicBezTo>
                  <a:pt x="5841" y="6002"/>
                  <a:pt x="4889" y="6900"/>
                  <a:pt x="4159" y="8537"/>
                </a:cubicBezTo>
                <a:cubicBezTo>
                  <a:pt x="3564" y="8374"/>
                  <a:pt x="3017" y="8286"/>
                  <a:pt x="2530" y="8286"/>
                </a:cubicBezTo>
                <a:cubicBezTo>
                  <a:pt x="1091" y="8286"/>
                  <a:pt x="164" y="9058"/>
                  <a:pt x="1" y="10981"/>
                </a:cubicBezTo>
                <a:lnTo>
                  <a:pt x="32343" y="11290"/>
                </a:lnTo>
                <a:lnTo>
                  <a:pt x="32877" y="2622"/>
                </a:lnTo>
                <a:cubicBezTo>
                  <a:pt x="31954" y="804"/>
                  <a:pt x="29970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"/>
          <p:cNvSpPr/>
          <p:nvPr/>
        </p:nvSpPr>
        <p:spPr>
          <a:xfrm flipH="1">
            <a:off x="7630470" y="4813455"/>
            <a:ext cx="1569488" cy="417116"/>
          </a:xfrm>
          <a:custGeom>
            <a:avLst/>
            <a:gdLst/>
            <a:ahLst/>
            <a:cxnLst/>
            <a:rect l="l" t="t" r="r" b="b"/>
            <a:pathLst>
              <a:path w="32068" h="8523" extrusionOk="0">
                <a:moveTo>
                  <a:pt x="6341" y="0"/>
                </a:moveTo>
                <a:cubicBezTo>
                  <a:pt x="5190" y="0"/>
                  <a:pt x="4116" y="663"/>
                  <a:pt x="3945" y="2032"/>
                </a:cubicBezTo>
                <a:cubicBezTo>
                  <a:pt x="3131" y="1088"/>
                  <a:pt x="2434" y="655"/>
                  <a:pt x="1838" y="655"/>
                </a:cubicBezTo>
                <a:cubicBezTo>
                  <a:pt x="1115" y="655"/>
                  <a:pt x="538" y="1291"/>
                  <a:pt x="77" y="2426"/>
                </a:cubicBezTo>
                <a:lnTo>
                  <a:pt x="0" y="8523"/>
                </a:lnTo>
                <a:lnTo>
                  <a:pt x="0" y="8523"/>
                </a:lnTo>
                <a:lnTo>
                  <a:pt x="32068" y="7965"/>
                </a:lnTo>
                <a:cubicBezTo>
                  <a:pt x="31648" y="6152"/>
                  <a:pt x="30737" y="5036"/>
                  <a:pt x="29038" y="5036"/>
                </a:cubicBezTo>
                <a:cubicBezTo>
                  <a:pt x="28364" y="5036"/>
                  <a:pt x="27566" y="5211"/>
                  <a:pt x="26626" y="5589"/>
                </a:cubicBezTo>
                <a:cubicBezTo>
                  <a:pt x="25640" y="4266"/>
                  <a:pt x="24580" y="3141"/>
                  <a:pt x="23105" y="3141"/>
                </a:cubicBezTo>
                <a:cubicBezTo>
                  <a:pt x="22334" y="3141"/>
                  <a:pt x="21449" y="3449"/>
                  <a:pt x="20401" y="4196"/>
                </a:cubicBezTo>
                <a:cubicBezTo>
                  <a:pt x="19770" y="2937"/>
                  <a:pt x="18716" y="2161"/>
                  <a:pt x="17552" y="2161"/>
                </a:cubicBezTo>
                <a:cubicBezTo>
                  <a:pt x="16777" y="2161"/>
                  <a:pt x="15953" y="2504"/>
                  <a:pt x="15171" y="3278"/>
                </a:cubicBezTo>
                <a:cubicBezTo>
                  <a:pt x="14663" y="1007"/>
                  <a:pt x="13235" y="36"/>
                  <a:pt x="11832" y="36"/>
                </a:cubicBezTo>
                <a:cubicBezTo>
                  <a:pt x="10745" y="36"/>
                  <a:pt x="9674" y="620"/>
                  <a:pt x="9058" y="1633"/>
                </a:cubicBezTo>
                <a:cubicBezTo>
                  <a:pt x="8510" y="555"/>
                  <a:pt x="7393" y="0"/>
                  <a:pt x="6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subTitle" idx="1"/>
          </p:nvPr>
        </p:nvSpPr>
        <p:spPr>
          <a:xfrm>
            <a:off x="720000" y="3412900"/>
            <a:ext cx="6053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/>
          <p:nvPr/>
        </p:nvSpPr>
        <p:spPr>
          <a:xfrm>
            <a:off x="0" y="50"/>
            <a:ext cx="9144205" cy="948917"/>
          </a:xfrm>
          <a:custGeom>
            <a:avLst/>
            <a:gdLst/>
            <a:ahLst/>
            <a:cxnLst/>
            <a:rect l="l" t="t" r="r" b="b"/>
            <a:pathLst>
              <a:path w="185754" h="43113" extrusionOk="0">
                <a:moveTo>
                  <a:pt x="0" y="1"/>
                </a:moveTo>
                <a:lnTo>
                  <a:pt x="0" y="43113"/>
                </a:lnTo>
                <a:cubicBezTo>
                  <a:pt x="9890" y="27140"/>
                  <a:pt x="47718" y="15246"/>
                  <a:pt x="92877" y="15246"/>
                </a:cubicBezTo>
                <a:cubicBezTo>
                  <a:pt x="138036" y="15246"/>
                  <a:pt x="175864" y="27140"/>
                  <a:pt x="185754" y="43113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0" y="50"/>
            <a:ext cx="9144205" cy="702053"/>
          </a:xfrm>
          <a:custGeom>
            <a:avLst/>
            <a:gdLst/>
            <a:ahLst/>
            <a:cxnLst/>
            <a:rect l="l" t="t" r="r" b="b"/>
            <a:pathLst>
              <a:path w="185754" h="31897" extrusionOk="0">
                <a:moveTo>
                  <a:pt x="0" y="1"/>
                </a:moveTo>
                <a:lnTo>
                  <a:pt x="0" y="31897"/>
                </a:lnTo>
                <a:cubicBezTo>
                  <a:pt x="9890" y="15925"/>
                  <a:pt x="47718" y="4032"/>
                  <a:pt x="92877" y="4032"/>
                </a:cubicBezTo>
                <a:cubicBezTo>
                  <a:pt x="138036" y="4032"/>
                  <a:pt x="175864" y="15925"/>
                  <a:pt x="185754" y="31897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title"/>
          </p:nvPr>
        </p:nvSpPr>
        <p:spPr>
          <a:xfrm>
            <a:off x="2091600" y="913550"/>
            <a:ext cx="63324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913562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" name="Google Shape;240;p17"/>
          <p:cNvSpPr txBox="1">
            <a:spLocks noGrp="1"/>
          </p:cNvSpPr>
          <p:nvPr>
            <p:ph type="subTitle" idx="1"/>
          </p:nvPr>
        </p:nvSpPr>
        <p:spPr>
          <a:xfrm>
            <a:off x="720000" y="2571750"/>
            <a:ext cx="7704000" cy="17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17"/>
          <p:cNvGrpSpPr/>
          <p:nvPr/>
        </p:nvGrpSpPr>
        <p:grpSpPr>
          <a:xfrm>
            <a:off x="-75823" y="4518405"/>
            <a:ext cx="9263180" cy="712117"/>
            <a:chOff x="-69775" y="4451750"/>
            <a:chExt cx="9024922" cy="712117"/>
          </a:xfrm>
        </p:grpSpPr>
        <p:sp>
          <p:nvSpPr>
            <p:cNvPr id="242" name="Google Shape;242;p17"/>
            <p:cNvSpPr/>
            <p:nvPr/>
          </p:nvSpPr>
          <p:spPr>
            <a:xfrm>
              <a:off x="-6977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 flipH="1">
              <a:off x="2903950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589222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17"/>
          <p:cNvGrpSpPr/>
          <p:nvPr/>
        </p:nvGrpSpPr>
        <p:grpSpPr>
          <a:xfrm>
            <a:off x="-75831" y="4670241"/>
            <a:ext cx="9238463" cy="575332"/>
            <a:chOff x="-75831" y="4603488"/>
            <a:chExt cx="9238463" cy="575332"/>
          </a:xfrm>
        </p:grpSpPr>
        <p:sp>
          <p:nvSpPr>
            <p:cNvPr id="246" name="Google Shape;246;p17"/>
            <p:cNvSpPr/>
            <p:nvPr/>
          </p:nvSpPr>
          <p:spPr>
            <a:xfrm>
              <a:off x="6419335" y="4603488"/>
              <a:ext cx="2743298" cy="575332"/>
            </a:xfrm>
            <a:custGeom>
              <a:avLst/>
              <a:gdLst/>
              <a:ahLst/>
              <a:cxnLst/>
              <a:rect l="l" t="t" r="r" b="b"/>
              <a:pathLst>
                <a:path w="73311" h="15375" extrusionOk="0">
                  <a:moveTo>
                    <a:pt x="65559" y="1"/>
                  </a:moveTo>
                  <a:cubicBezTo>
                    <a:pt x="60732" y="1"/>
                    <a:pt x="56258" y="2847"/>
                    <a:pt x="54803" y="6525"/>
                  </a:cubicBezTo>
                  <a:cubicBezTo>
                    <a:pt x="54465" y="4821"/>
                    <a:pt x="53371" y="3924"/>
                    <a:pt x="52185" y="3924"/>
                  </a:cubicBezTo>
                  <a:cubicBezTo>
                    <a:pt x="51154" y="3924"/>
                    <a:pt x="50052" y="4602"/>
                    <a:pt x="49317" y="6018"/>
                  </a:cubicBezTo>
                  <a:cubicBezTo>
                    <a:pt x="48721" y="5180"/>
                    <a:pt x="48025" y="4722"/>
                    <a:pt x="47395" y="4722"/>
                  </a:cubicBezTo>
                  <a:cubicBezTo>
                    <a:pt x="46624" y="4722"/>
                    <a:pt x="45954" y="5407"/>
                    <a:pt x="45688" y="6918"/>
                  </a:cubicBezTo>
                  <a:cubicBezTo>
                    <a:pt x="44641" y="4454"/>
                    <a:pt x="42849" y="3374"/>
                    <a:pt x="40963" y="3374"/>
                  </a:cubicBezTo>
                  <a:cubicBezTo>
                    <a:pt x="39040" y="3374"/>
                    <a:pt x="37019" y="4499"/>
                    <a:pt x="35596" y="6427"/>
                  </a:cubicBezTo>
                  <a:cubicBezTo>
                    <a:pt x="35610" y="5088"/>
                    <a:pt x="34626" y="3767"/>
                    <a:pt x="33347" y="3767"/>
                  </a:cubicBezTo>
                  <a:cubicBezTo>
                    <a:pt x="32579" y="3767"/>
                    <a:pt x="31705" y="4244"/>
                    <a:pt x="30877" y="5479"/>
                  </a:cubicBezTo>
                  <a:cubicBezTo>
                    <a:pt x="30590" y="4008"/>
                    <a:pt x="29742" y="3291"/>
                    <a:pt x="28885" y="3291"/>
                  </a:cubicBezTo>
                  <a:cubicBezTo>
                    <a:pt x="28057" y="3291"/>
                    <a:pt x="27222" y="3961"/>
                    <a:pt x="26878" y="5268"/>
                  </a:cubicBezTo>
                  <a:cubicBezTo>
                    <a:pt x="25901" y="3940"/>
                    <a:pt x="24955" y="3337"/>
                    <a:pt x="24037" y="3337"/>
                  </a:cubicBezTo>
                  <a:cubicBezTo>
                    <a:pt x="23051" y="3337"/>
                    <a:pt x="22095" y="4031"/>
                    <a:pt x="21164" y="5268"/>
                  </a:cubicBezTo>
                  <a:cubicBezTo>
                    <a:pt x="20473" y="4209"/>
                    <a:pt x="19764" y="3715"/>
                    <a:pt x="19038" y="3715"/>
                  </a:cubicBezTo>
                  <a:cubicBezTo>
                    <a:pt x="18300" y="3715"/>
                    <a:pt x="17545" y="4226"/>
                    <a:pt x="16775" y="5175"/>
                  </a:cubicBezTo>
                  <a:cubicBezTo>
                    <a:pt x="15728" y="3756"/>
                    <a:pt x="14372" y="3095"/>
                    <a:pt x="13063" y="3095"/>
                  </a:cubicBezTo>
                  <a:cubicBezTo>
                    <a:pt x="11474" y="3095"/>
                    <a:pt x="9954" y="4070"/>
                    <a:pt x="9144" y="5845"/>
                  </a:cubicBezTo>
                  <a:cubicBezTo>
                    <a:pt x="8451" y="4797"/>
                    <a:pt x="7609" y="4256"/>
                    <a:pt x="6779" y="4256"/>
                  </a:cubicBezTo>
                  <a:cubicBezTo>
                    <a:pt x="5923" y="4256"/>
                    <a:pt x="5080" y="4831"/>
                    <a:pt x="4425" y="6018"/>
                  </a:cubicBezTo>
                  <a:cubicBezTo>
                    <a:pt x="4080" y="4963"/>
                    <a:pt x="3287" y="4391"/>
                    <a:pt x="2454" y="4391"/>
                  </a:cubicBezTo>
                  <a:cubicBezTo>
                    <a:pt x="1472" y="4391"/>
                    <a:pt x="432" y="5186"/>
                    <a:pt x="1" y="6918"/>
                  </a:cubicBezTo>
                  <a:lnTo>
                    <a:pt x="1" y="15374"/>
                  </a:lnTo>
                  <a:lnTo>
                    <a:pt x="72776" y="14686"/>
                  </a:lnTo>
                  <a:lnTo>
                    <a:pt x="73310" y="2844"/>
                  </a:lnTo>
                  <a:cubicBezTo>
                    <a:pt x="70908" y="841"/>
                    <a:pt x="68182" y="1"/>
                    <a:pt x="6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-75831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 flipH="1">
              <a:off x="25853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52152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7"/>
          <p:cNvSpPr/>
          <p:nvPr/>
        </p:nvSpPr>
        <p:spPr>
          <a:xfrm>
            <a:off x="7772544" y="4736630"/>
            <a:ext cx="1438495" cy="493938"/>
          </a:xfrm>
          <a:custGeom>
            <a:avLst/>
            <a:gdLst/>
            <a:ahLst/>
            <a:cxnLst/>
            <a:rect l="l" t="t" r="r" b="b"/>
            <a:pathLst>
              <a:path w="32878" h="11290" extrusionOk="0">
                <a:moveTo>
                  <a:pt x="27851" y="1"/>
                </a:moveTo>
                <a:cubicBezTo>
                  <a:pt x="24579" y="1"/>
                  <a:pt x="20984" y="1913"/>
                  <a:pt x="20467" y="4953"/>
                </a:cubicBezTo>
                <a:cubicBezTo>
                  <a:pt x="19709" y="4440"/>
                  <a:pt x="19015" y="4192"/>
                  <a:pt x="18381" y="4192"/>
                </a:cubicBezTo>
                <a:cubicBezTo>
                  <a:pt x="17225" y="4192"/>
                  <a:pt x="16268" y="5018"/>
                  <a:pt x="15486" y="6570"/>
                </a:cubicBezTo>
                <a:cubicBezTo>
                  <a:pt x="14274" y="5699"/>
                  <a:pt x="13326" y="5352"/>
                  <a:pt x="12552" y="5352"/>
                </a:cubicBezTo>
                <a:cubicBezTo>
                  <a:pt x="11336" y="5352"/>
                  <a:pt x="10550" y="6208"/>
                  <a:pt x="9847" y="7225"/>
                </a:cubicBezTo>
                <a:cubicBezTo>
                  <a:pt x="8792" y="6395"/>
                  <a:pt x="7867" y="6002"/>
                  <a:pt x="7061" y="6002"/>
                </a:cubicBezTo>
                <a:cubicBezTo>
                  <a:pt x="5841" y="6002"/>
                  <a:pt x="4889" y="6900"/>
                  <a:pt x="4159" y="8537"/>
                </a:cubicBezTo>
                <a:cubicBezTo>
                  <a:pt x="3564" y="8374"/>
                  <a:pt x="3017" y="8286"/>
                  <a:pt x="2530" y="8286"/>
                </a:cubicBezTo>
                <a:cubicBezTo>
                  <a:pt x="1091" y="8286"/>
                  <a:pt x="164" y="9058"/>
                  <a:pt x="1" y="10981"/>
                </a:cubicBezTo>
                <a:lnTo>
                  <a:pt x="32343" y="11290"/>
                </a:lnTo>
                <a:lnTo>
                  <a:pt x="32877" y="2622"/>
                </a:lnTo>
                <a:cubicBezTo>
                  <a:pt x="31954" y="804"/>
                  <a:pt x="29970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"/>
          <p:cNvSpPr/>
          <p:nvPr/>
        </p:nvSpPr>
        <p:spPr>
          <a:xfrm>
            <a:off x="-64749" y="4813455"/>
            <a:ext cx="1569488" cy="417116"/>
          </a:xfrm>
          <a:custGeom>
            <a:avLst/>
            <a:gdLst/>
            <a:ahLst/>
            <a:cxnLst/>
            <a:rect l="l" t="t" r="r" b="b"/>
            <a:pathLst>
              <a:path w="32068" h="8523" extrusionOk="0">
                <a:moveTo>
                  <a:pt x="6341" y="0"/>
                </a:moveTo>
                <a:cubicBezTo>
                  <a:pt x="5190" y="0"/>
                  <a:pt x="4116" y="663"/>
                  <a:pt x="3945" y="2032"/>
                </a:cubicBezTo>
                <a:cubicBezTo>
                  <a:pt x="3131" y="1088"/>
                  <a:pt x="2434" y="655"/>
                  <a:pt x="1838" y="655"/>
                </a:cubicBezTo>
                <a:cubicBezTo>
                  <a:pt x="1115" y="655"/>
                  <a:pt x="538" y="1291"/>
                  <a:pt x="77" y="2426"/>
                </a:cubicBezTo>
                <a:lnTo>
                  <a:pt x="0" y="8523"/>
                </a:lnTo>
                <a:lnTo>
                  <a:pt x="0" y="8523"/>
                </a:lnTo>
                <a:lnTo>
                  <a:pt x="32068" y="7965"/>
                </a:lnTo>
                <a:cubicBezTo>
                  <a:pt x="31648" y="6152"/>
                  <a:pt x="30737" y="5036"/>
                  <a:pt x="29038" y="5036"/>
                </a:cubicBezTo>
                <a:cubicBezTo>
                  <a:pt x="28364" y="5036"/>
                  <a:pt x="27566" y="5211"/>
                  <a:pt x="26626" y="5589"/>
                </a:cubicBezTo>
                <a:cubicBezTo>
                  <a:pt x="25640" y="4266"/>
                  <a:pt x="24580" y="3141"/>
                  <a:pt x="23105" y="3141"/>
                </a:cubicBezTo>
                <a:cubicBezTo>
                  <a:pt x="22334" y="3141"/>
                  <a:pt x="21449" y="3449"/>
                  <a:pt x="20401" y="4196"/>
                </a:cubicBezTo>
                <a:cubicBezTo>
                  <a:pt x="19770" y="2937"/>
                  <a:pt x="18716" y="2161"/>
                  <a:pt x="17552" y="2161"/>
                </a:cubicBezTo>
                <a:cubicBezTo>
                  <a:pt x="16777" y="2161"/>
                  <a:pt x="15953" y="2504"/>
                  <a:pt x="15171" y="3278"/>
                </a:cubicBezTo>
                <a:cubicBezTo>
                  <a:pt x="14663" y="1007"/>
                  <a:pt x="13235" y="36"/>
                  <a:pt x="11832" y="36"/>
                </a:cubicBezTo>
                <a:cubicBezTo>
                  <a:pt x="10745" y="36"/>
                  <a:pt x="9674" y="620"/>
                  <a:pt x="9058" y="1633"/>
                </a:cubicBezTo>
                <a:cubicBezTo>
                  <a:pt x="8510" y="555"/>
                  <a:pt x="7393" y="0"/>
                  <a:pt x="6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/>
          <p:nvPr/>
        </p:nvSpPr>
        <p:spPr>
          <a:xfrm>
            <a:off x="0" y="50"/>
            <a:ext cx="9144205" cy="948917"/>
          </a:xfrm>
          <a:custGeom>
            <a:avLst/>
            <a:gdLst/>
            <a:ahLst/>
            <a:cxnLst/>
            <a:rect l="l" t="t" r="r" b="b"/>
            <a:pathLst>
              <a:path w="185754" h="43113" extrusionOk="0">
                <a:moveTo>
                  <a:pt x="0" y="1"/>
                </a:moveTo>
                <a:lnTo>
                  <a:pt x="0" y="43113"/>
                </a:lnTo>
                <a:cubicBezTo>
                  <a:pt x="9890" y="27140"/>
                  <a:pt x="47718" y="15246"/>
                  <a:pt x="92877" y="15246"/>
                </a:cubicBezTo>
                <a:cubicBezTo>
                  <a:pt x="138036" y="15246"/>
                  <a:pt x="175864" y="27140"/>
                  <a:pt x="185754" y="43113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0" y="50"/>
            <a:ext cx="9144205" cy="702053"/>
          </a:xfrm>
          <a:custGeom>
            <a:avLst/>
            <a:gdLst/>
            <a:ahLst/>
            <a:cxnLst/>
            <a:rect l="l" t="t" r="r" b="b"/>
            <a:pathLst>
              <a:path w="185754" h="31897" extrusionOk="0">
                <a:moveTo>
                  <a:pt x="0" y="1"/>
                </a:moveTo>
                <a:lnTo>
                  <a:pt x="0" y="31897"/>
                </a:lnTo>
                <a:cubicBezTo>
                  <a:pt x="9890" y="15925"/>
                  <a:pt x="47718" y="4032"/>
                  <a:pt x="92877" y="4032"/>
                </a:cubicBezTo>
                <a:cubicBezTo>
                  <a:pt x="138036" y="4032"/>
                  <a:pt x="175864" y="15925"/>
                  <a:pt x="185754" y="31897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title"/>
          </p:nvPr>
        </p:nvSpPr>
        <p:spPr>
          <a:xfrm>
            <a:off x="2606088" y="1225575"/>
            <a:ext cx="4846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title" idx="2" hasCustomPrompt="1"/>
          </p:nvPr>
        </p:nvSpPr>
        <p:spPr>
          <a:xfrm>
            <a:off x="1691688" y="1225575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8"/>
          <p:cNvSpPr txBox="1">
            <a:spLocks noGrp="1"/>
          </p:cNvSpPr>
          <p:nvPr>
            <p:ph type="title" idx="3"/>
          </p:nvPr>
        </p:nvSpPr>
        <p:spPr>
          <a:xfrm>
            <a:off x="2606088" y="1975875"/>
            <a:ext cx="4846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title" idx="4" hasCustomPrompt="1"/>
          </p:nvPr>
        </p:nvSpPr>
        <p:spPr>
          <a:xfrm>
            <a:off x="1691688" y="197595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8"/>
          <p:cNvSpPr txBox="1">
            <a:spLocks noGrp="1"/>
          </p:cNvSpPr>
          <p:nvPr>
            <p:ph type="title" idx="5"/>
          </p:nvPr>
        </p:nvSpPr>
        <p:spPr>
          <a:xfrm>
            <a:off x="2606088" y="2726175"/>
            <a:ext cx="4846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title" idx="6" hasCustomPrompt="1"/>
          </p:nvPr>
        </p:nvSpPr>
        <p:spPr>
          <a:xfrm>
            <a:off x="1691688" y="2726325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1" name="Google Shape;261;p18"/>
          <p:cNvSpPr txBox="1">
            <a:spLocks noGrp="1"/>
          </p:cNvSpPr>
          <p:nvPr>
            <p:ph type="title" idx="7"/>
          </p:nvPr>
        </p:nvSpPr>
        <p:spPr>
          <a:xfrm>
            <a:off x="2606088" y="3476475"/>
            <a:ext cx="4846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title" idx="8" hasCustomPrompt="1"/>
          </p:nvPr>
        </p:nvSpPr>
        <p:spPr>
          <a:xfrm>
            <a:off x="1691688" y="3476700"/>
            <a:ext cx="914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8"/>
          <p:cNvSpPr txBox="1">
            <a:spLocks noGrp="1"/>
          </p:cNvSpPr>
          <p:nvPr>
            <p:ph type="title" idx="9"/>
          </p:nvPr>
        </p:nvSpPr>
        <p:spPr>
          <a:xfrm>
            <a:off x="720000" y="3325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64" name="Google Shape;264;p18"/>
          <p:cNvGrpSpPr/>
          <p:nvPr/>
        </p:nvGrpSpPr>
        <p:grpSpPr>
          <a:xfrm flipH="1">
            <a:off x="-47761" y="4518405"/>
            <a:ext cx="9263180" cy="712117"/>
            <a:chOff x="-69775" y="4451750"/>
            <a:chExt cx="9024922" cy="712117"/>
          </a:xfrm>
        </p:grpSpPr>
        <p:sp>
          <p:nvSpPr>
            <p:cNvPr id="265" name="Google Shape;265;p18"/>
            <p:cNvSpPr/>
            <p:nvPr/>
          </p:nvSpPr>
          <p:spPr>
            <a:xfrm>
              <a:off x="-6977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 flipH="1">
              <a:off x="2903950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589222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8"/>
          <p:cNvGrpSpPr/>
          <p:nvPr/>
        </p:nvGrpSpPr>
        <p:grpSpPr>
          <a:xfrm flipH="1">
            <a:off x="-23037" y="4670241"/>
            <a:ext cx="9238463" cy="575332"/>
            <a:chOff x="-75831" y="4603488"/>
            <a:chExt cx="9238463" cy="575332"/>
          </a:xfrm>
        </p:grpSpPr>
        <p:sp>
          <p:nvSpPr>
            <p:cNvPr id="269" name="Google Shape;269;p18"/>
            <p:cNvSpPr/>
            <p:nvPr/>
          </p:nvSpPr>
          <p:spPr>
            <a:xfrm>
              <a:off x="6419335" y="4603488"/>
              <a:ext cx="2743298" cy="575332"/>
            </a:xfrm>
            <a:custGeom>
              <a:avLst/>
              <a:gdLst/>
              <a:ahLst/>
              <a:cxnLst/>
              <a:rect l="l" t="t" r="r" b="b"/>
              <a:pathLst>
                <a:path w="73311" h="15375" extrusionOk="0">
                  <a:moveTo>
                    <a:pt x="65559" y="1"/>
                  </a:moveTo>
                  <a:cubicBezTo>
                    <a:pt x="60732" y="1"/>
                    <a:pt x="56258" y="2847"/>
                    <a:pt x="54803" y="6525"/>
                  </a:cubicBezTo>
                  <a:cubicBezTo>
                    <a:pt x="54465" y="4821"/>
                    <a:pt x="53371" y="3924"/>
                    <a:pt x="52185" y="3924"/>
                  </a:cubicBezTo>
                  <a:cubicBezTo>
                    <a:pt x="51154" y="3924"/>
                    <a:pt x="50052" y="4602"/>
                    <a:pt x="49317" y="6018"/>
                  </a:cubicBezTo>
                  <a:cubicBezTo>
                    <a:pt x="48721" y="5180"/>
                    <a:pt x="48025" y="4722"/>
                    <a:pt x="47395" y="4722"/>
                  </a:cubicBezTo>
                  <a:cubicBezTo>
                    <a:pt x="46624" y="4722"/>
                    <a:pt x="45954" y="5407"/>
                    <a:pt x="45688" y="6918"/>
                  </a:cubicBezTo>
                  <a:cubicBezTo>
                    <a:pt x="44641" y="4454"/>
                    <a:pt x="42849" y="3374"/>
                    <a:pt x="40963" y="3374"/>
                  </a:cubicBezTo>
                  <a:cubicBezTo>
                    <a:pt x="39040" y="3374"/>
                    <a:pt x="37019" y="4499"/>
                    <a:pt x="35596" y="6427"/>
                  </a:cubicBezTo>
                  <a:cubicBezTo>
                    <a:pt x="35610" y="5088"/>
                    <a:pt x="34626" y="3767"/>
                    <a:pt x="33347" y="3767"/>
                  </a:cubicBezTo>
                  <a:cubicBezTo>
                    <a:pt x="32579" y="3767"/>
                    <a:pt x="31705" y="4244"/>
                    <a:pt x="30877" y="5479"/>
                  </a:cubicBezTo>
                  <a:cubicBezTo>
                    <a:pt x="30590" y="4008"/>
                    <a:pt x="29742" y="3291"/>
                    <a:pt x="28885" y="3291"/>
                  </a:cubicBezTo>
                  <a:cubicBezTo>
                    <a:pt x="28057" y="3291"/>
                    <a:pt x="27222" y="3961"/>
                    <a:pt x="26878" y="5268"/>
                  </a:cubicBezTo>
                  <a:cubicBezTo>
                    <a:pt x="25901" y="3940"/>
                    <a:pt x="24955" y="3337"/>
                    <a:pt x="24037" y="3337"/>
                  </a:cubicBezTo>
                  <a:cubicBezTo>
                    <a:pt x="23051" y="3337"/>
                    <a:pt x="22095" y="4031"/>
                    <a:pt x="21164" y="5268"/>
                  </a:cubicBezTo>
                  <a:cubicBezTo>
                    <a:pt x="20473" y="4209"/>
                    <a:pt x="19764" y="3715"/>
                    <a:pt x="19038" y="3715"/>
                  </a:cubicBezTo>
                  <a:cubicBezTo>
                    <a:pt x="18300" y="3715"/>
                    <a:pt x="17545" y="4226"/>
                    <a:pt x="16775" y="5175"/>
                  </a:cubicBezTo>
                  <a:cubicBezTo>
                    <a:pt x="15728" y="3756"/>
                    <a:pt x="14372" y="3095"/>
                    <a:pt x="13063" y="3095"/>
                  </a:cubicBezTo>
                  <a:cubicBezTo>
                    <a:pt x="11474" y="3095"/>
                    <a:pt x="9954" y="4070"/>
                    <a:pt x="9144" y="5845"/>
                  </a:cubicBezTo>
                  <a:cubicBezTo>
                    <a:pt x="8451" y="4797"/>
                    <a:pt x="7609" y="4256"/>
                    <a:pt x="6779" y="4256"/>
                  </a:cubicBezTo>
                  <a:cubicBezTo>
                    <a:pt x="5923" y="4256"/>
                    <a:pt x="5080" y="4831"/>
                    <a:pt x="4425" y="6018"/>
                  </a:cubicBezTo>
                  <a:cubicBezTo>
                    <a:pt x="4080" y="4963"/>
                    <a:pt x="3287" y="4391"/>
                    <a:pt x="2454" y="4391"/>
                  </a:cubicBezTo>
                  <a:cubicBezTo>
                    <a:pt x="1472" y="4391"/>
                    <a:pt x="432" y="5186"/>
                    <a:pt x="1" y="6918"/>
                  </a:cubicBezTo>
                  <a:lnTo>
                    <a:pt x="1" y="15374"/>
                  </a:lnTo>
                  <a:lnTo>
                    <a:pt x="72776" y="14686"/>
                  </a:lnTo>
                  <a:lnTo>
                    <a:pt x="73310" y="2844"/>
                  </a:lnTo>
                  <a:cubicBezTo>
                    <a:pt x="70908" y="841"/>
                    <a:pt x="68182" y="1"/>
                    <a:pt x="6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-75831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 flipH="1">
              <a:off x="25853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52152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8"/>
          <p:cNvSpPr/>
          <p:nvPr/>
        </p:nvSpPr>
        <p:spPr>
          <a:xfrm flipH="1">
            <a:off x="-71443" y="4736630"/>
            <a:ext cx="1438495" cy="493938"/>
          </a:xfrm>
          <a:custGeom>
            <a:avLst/>
            <a:gdLst/>
            <a:ahLst/>
            <a:cxnLst/>
            <a:rect l="l" t="t" r="r" b="b"/>
            <a:pathLst>
              <a:path w="32878" h="11290" extrusionOk="0">
                <a:moveTo>
                  <a:pt x="27851" y="1"/>
                </a:moveTo>
                <a:cubicBezTo>
                  <a:pt x="24579" y="1"/>
                  <a:pt x="20984" y="1913"/>
                  <a:pt x="20467" y="4953"/>
                </a:cubicBezTo>
                <a:cubicBezTo>
                  <a:pt x="19709" y="4440"/>
                  <a:pt x="19015" y="4192"/>
                  <a:pt x="18381" y="4192"/>
                </a:cubicBezTo>
                <a:cubicBezTo>
                  <a:pt x="17225" y="4192"/>
                  <a:pt x="16268" y="5018"/>
                  <a:pt x="15486" y="6570"/>
                </a:cubicBezTo>
                <a:cubicBezTo>
                  <a:pt x="14274" y="5699"/>
                  <a:pt x="13326" y="5352"/>
                  <a:pt x="12552" y="5352"/>
                </a:cubicBezTo>
                <a:cubicBezTo>
                  <a:pt x="11336" y="5352"/>
                  <a:pt x="10550" y="6208"/>
                  <a:pt x="9847" y="7225"/>
                </a:cubicBezTo>
                <a:cubicBezTo>
                  <a:pt x="8792" y="6395"/>
                  <a:pt x="7867" y="6002"/>
                  <a:pt x="7061" y="6002"/>
                </a:cubicBezTo>
                <a:cubicBezTo>
                  <a:pt x="5841" y="6002"/>
                  <a:pt x="4889" y="6900"/>
                  <a:pt x="4159" y="8537"/>
                </a:cubicBezTo>
                <a:cubicBezTo>
                  <a:pt x="3564" y="8374"/>
                  <a:pt x="3017" y="8286"/>
                  <a:pt x="2530" y="8286"/>
                </a:cubicBezTo>
                <a:cubicBezTo>
                  <a:pt x="1091" y="8286"/>
                  <a:pt x="164" y="9058"/>
                  <a:pt x="1" y="10981"/>
                </a:cubicBezTo>
                <a:lnTo>
                  <a:pt x="32343" y="11290"/>
                </a:lnTo>
                <a:lnTo>
                  <a:pt x="32877" y="2622"/>
                </a:lnTo>
                <a:cubicBezTo>
                  <a:pt x="31954" y="804"/>
                  <a:pt x="29970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8"/>
          <p:cNvSpPr/>
          <p:nvPr/>
        </p:nvSpPr>
        <p:spPr>
          <a:xfrm flipH="1">
            <a:off x="7634857" y="4813455"/>
            <a:ext cx="1569488" cy="417116"/>
          </a:xfrm>
          <a:custGeom>
            <a:avLst/>
            <a:gdLst/>
            <a:ahLst/>
            <a:cxnLst/>
            <a:rect l="l" t="t" r="r" b="b"/>
            <a:pathLst>
              <a:path w="32068" h="8523" extrusionOk="0">
                <a:moveTo>
                  <a:pt x="6341" y="0"/>
                </a:moveTo>
                <a:cubicBezTo>
                  <a:pt x="5190" y="0"/>
                  <a:pt x="4116" y="663"/>
                  <a:pt x="3945" y="2032"/>
                </a:cubicBezTo>
                <a:cubicBezTo>
                  <a:pt x="3131" y="1088"/>
                  <a:pt x="2434" y="655"/>
                  <a:pt x="1838" y="655"/>
                </a:cubicBezTo>
                <a:cubicBezTo>
                  <a:pt x="1115" y="655"/>
                  <a:pt x="538" y="1291"/>
                  <a:pt x="77" y="2426"/>
                </a:cubicBezTo>
                <a:lnTo>
                  <a:pt x="0" y="8523"/>
                </a:lnTo>
                <a:lnTo>
                  <a:pt x="0" y="8523"/>
                </a:lnTo>
                <a:lnTo>
                  <a:pt x="32068" y="7965"/>
                </a:lnTo>
                <a:cubicBezTo>
                  <a:pt x="31648" y="6152"/>
                  <a:pt x="30737" y="5036"/>
                  <a:pt x="29038" y="5036"/>
                </a:cubicBezTo>
                <a:cubicBezTo>
                  <a:pt x="28364" y="5036"/>
                  <a:pt x="27566" y="5211"/>
                  <a:pt x="26626" y="5589"/>
                </a:cubicBezTo>
                <a:cubicBezTo>
                  <a:pt x="25640" y="4266"/>
                  <a:pt x="24580" y="3141"/>
                  <a:pt x="23105" y="3141"/>
                </a:cubicBezTo>
                <a:cubicBezTo>
                  <a:pt x="22334" y="3141"/>
                  <a:pt x="21449" y="3449"/>
                  <a:pt x="20401" y="4196"/>
                </a:cubicBezTo>
                <a:cubicBezTo>
                  <a:pt x="19770" y="2937"/>
                  <a:pt x="18716" y="2161"/>
                  <a:pt x="17552" y="2161"/>
                </a:cubicBezTo>
                <a:cubicBezTo>
                  <a:pt x="16777" y="2161"/>
                  <a:pt x="15953" y="2504"/>
                  <a:pt x="15171" y="3278"/>
                </a:cubicBezTo>
                <a:cubicBezTo>
                  <a:pt x="14663" y="1007"/>
                  <a:pt x="13235" y="36"/>
                  <a:pt x="11832" y="36"/>
                </a:cubicBezTo>
                <a:cubicBezTo>
                  <a:pt x="10745" y="36"/>
                  <a:pt x="9674" y="620"/>
                  <a:pt x="9058" y="1633"/>
                </a:cubicBezTo>
                <a:cubicBezTo>
                  <a:pt x="8510" y="555"/>
                  <a:pt x="7393" y="0"/>
                  <a:pt x="6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/>
          <p:nvPr/>
        </p:nvSpPr>
        <p:spPr>
          <a:xfrm>
            <a:off x="0" y="50"/>
            <a:ext cx="9144205" cy="948917"/>
          </a:xfrm>
          <a:custGeom>
            <a:avLst/>
            <a:gdLst/>
            <a:ahLst/>
            <a:cxnLst/>
            <a:rect l="l" t="t" r="r" b="b"/>
            <a:pathLst>
              <a:path w="185754" h="43113" extrusionOk="0">
                <a:moveTo>
                  <a:pt x="0" y="1"/>
                </a:moveTo>
                <a:lnTo>
                  <a:pt x="0" y="43113"/>
                </a:lnTo>
                <a:cubicBezTo>
                  <a:pt x="9890" y="27140"/>
                  <a:pt x="47718" y="15246"/>
                  <a:pt x="92877" y="15246"/>
                </a:cubicBezTo>
                <a:cubicBezTo>
                  <a:pt x="138036" y="15246"/>
                  <a:pt x="175864" y="27140"/>
                  <a:pt x="185754" y="43113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0" y="50"/>
            <a:ext cx="9144205" cy="702053"/>
          </a:xfrm>
          <a:custGeom>
            <a:avLst/>
            <a:gdLst/>
            <a:ahLst/>
            <a:cxnLst/>
            <a:rect l="l" t="t" r="r" b="b"/>
            <a:pathLst>
              <a:path w="185754" h="31897" extrusionOk="0">
                <a:moveTo>
                  <a:pt x="0" y="1"/>
                </a:moveTo>
                <a:lnTo>
                  <a:pt x="0" y="31897"/>
                </a:lnTo>
                <a:cubicBezTo>
                  <a:pt x="9890" y="15925"/>
                  <a:pt x="47718" y="4032"/>
                  <a:pt x="92877" y="4032"/>
                </a:cubicBezTo>
                <a:cubicBezTo>
                  <a:pt x="138036" y="4032"/>
                  <a:pt x="175864" y="15925"/>
                  <a:pt x="185754" y="31897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20"/>
          <p:cNvGrpSpPr/>
          <p:nvPr/>
        </p:nvGrpSpPr>
        <p:grpSpPr>
          <a:xfrm>
            <a:off x="-75823" y="4518405"/>
            <a:ext cx="9263180" cy="712117"/>
            <a:chOff x="-69775" y="4451750"/>
            <a:chExt cx="9024922" cy="712117"/>
          </a:xfrm>
        </p:grpSpPr>
        <p:sp>
          <p:nvSpPr>
            <p:cNvPr id="296" name="Google Shape;296;p20"/>
            <p:cNvSpPr/>
            <p:nvPr/>
          </p:nvSpPr>
          <p:spPr>
            <a:xfrm>
              <a:off x="-6977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 flipH="1">
              <a:off x="2903950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589222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0"/>
          <p:cNvGrpSpPr/>
          <p:nvPr/>
        </p:nvGrpSpPr>
        <p:grpSpPr>
          <a:xfrm>
            <a:off x="-75831" y="4670241"/>
            <a:ext cx="9238463" cy="575332"/>
            <a:chOff x="-75831" y="4603488"/>
            <a:chExt cx="9238463" cy="575332"/>
          </a:xfrm>
        </p:grpSpPr>
        <p:sp>
          <p:nvSpPr>
            <p:cNvPr id="300" name="Google Shape;300;p20"/>
            <p:cNvSpPr/>
            <p:nvPr/>
          </p:nvSpPr>
          <p:spPr>
            <a:xfrm>
              <a:off x="6419335" y="4603488"/>
              <a:ext cx="2743298" cy="575332"/>
            </a:xfrm>
            <a:custGeom>
              <a:avLst/>
              <a:gdLst/>
              <a:ahLst/>
              <a:cxnLst/>
              <a:rect l="l" t="t" r="r" b="b"/>
              <a:pathLst>
                <a:path w="73311" h="15375" extrusionOk="0">
                  <a:moveTo>
                    <a:pt x="65559" y="1"/>
                  </a:moveTo>
                  <a:cubicBezTo>
                    <a:pt x="60732" y="1"/>
                    <a:pt x="56258" y="2847"/>
                    <a:pt x="54803" y="6525"/>
                  </a:cubicBezTo>
                  <a:cubicBezTo>
                    <a:pt x="54465" y="4821"/>
                    <a:pt x="53371" y="3924"/>
                    <a:pt x="52185" y="3924"/>
                  </a:cubicBezTo>
                  <a:cubicBezTo>
                    <a:pt x="51154" y="3924"/>
                    <a:pt x="50052" y="4602"/>
                    <a:pt x="49317" y="6018"/>
                  </a:cubicBezTo>
                  <a:cubicBezTo>
                    <a:pt x="48721" y="5180"/>
                    <a:pt x="48025" y="4722"/>
                    <a:pt x="47395" y="4722"/>
                  </a:cubicBezTo>
                  <a:cubicBezTo>
                    <a:pt x="46624" y="4722"/>
                    <a:pt x="45954" y="5407"/>
                    <a:pt x="45688" y="6918"/>
                  </a:cubicBezTo>
                  <a:cubicBezTo>
                    <a:pt x="44641" y="4454"/>
                    <a:pt x="42849" y="3374"/>
                    <a:pt x="40963" y="3374"/>
                  </a:cubicBezTo>
                  <a:cubicBezTo>
                    <a:pt x="39040" y="3374"/>
                    <a:pt x="37019" y="4499"/>
                    <a:pt x="35596" y="6427"/>
                  </a:cubicBezTo>
                  <a:cubicBezTo>
                    <a:pt x="35610" y="5088"/>
                    <a:pt x="34626" y="3767"/>
                    <a:pt x="33347" y="3767"/>
                  </a:cubicBezTo>
                  <a:cubicBezTo>
                    <a:pt x="32579" y="3767"/>
                    <a:pt x="31705" y="4244"/>
                    <a:pt x="30877" y="5479"/>
                  </a:cubicBezTo>
                  <a:cubicBezTo>
                    <a:pt x="30590" y="4008"/>
                    <a:pt x="29742" y="3291"/>
                    <a:pt x="28885" y="3291"/>
                  </a:cubicBezTo>
                  <a:cubicBezTo>
                    <a:pt x="28057" y="3291"/>
                    <a:pt x="27222" y="3961"/>
                    <a:pt x="26878" y="5268"/>
                  </a:cubicBezTo>
                  <a:cubicBezTo>
                    <a:pt x="25901" y="3940"/>
                    <a:pt x="24955" y="3337"/>
                    <a:pt x="24037" y="3337"/>
                  </a:cubicBezTo>
                  <a:cubicBezTo>
                    <a:pt x="23051" y="3337"/>
                    <a:pt x="22095" y="4031"/>
                    <a:pt x="21164" y="5268"/>
                  </a:cubicBezTo>
                  <a:cubicBezTo>
                    <a:pt x="20473" y="4209"/>
                    <a:pt x="19764" y="3715"/>
                    <a:pt x="19038" y="3715"/>
                  </a:cubicBezTo>
                  <a:cubicBezTo>
                    <a:pt x="18300" y="3715"/>
                    <a:pt x="17545" y="4226"/>
                    <a:pt x="16775" y="5175"/>
                  </a:cubicBezTo>
                  <a:cubicBezTo>
                    <a:pt x="15728" y="3756"/>
                    <a:pt x="14372" y="3095"/>
                    <a:pt x="13063" y="3095"/>
                  </a:cubicBezTo>
                  <a:cubicBezTo>
                    <a:pt x="11474" y="3095"/>
                    <a:pt x="9954" y="4070"/>
                    <a:pt x="9144" y="5845"/>
                  </a:cubicBezTo>
                  <a:cubicBezTo>
                    <a:pt x="8451" y="4797"/>
                    <a:pt x="7609" y="4256"/>
                    <a:pt x="6779" y="4256"/>
                  </a:cubicBezTo>
                  <a:cubicBezTo>
                    <a:pt x="5923" y="4256"/>
                    <a:pt x="5080" y="4831"/>
                    <a:pt x="4425" y="6018"/>
                  </a:cubicBezTo>
                  <a:cubicBezTo>
                    <a:pt x="4080" y="4963"/>
                    <a:pt x="3287" y="4391"/>
                    <a:pt x="2454" y="4391"/>
                  </a:cubicBezTo>
                  <a:cubicBezTo>
                    <a:pt x="1472" y="4391"/>
                    <a:pt x="432" y="5186"/>
                    <a:pt x="1" y="6918"/>
                  </a:cubicBezTo>
                  <a:lnTo>
                    <a:pt x="1" y="15374"/>
                  </a:lnTo>
                  <a:lnTo>
                    <a:pt x="72776" y="14686"/>
                  </a:lnTo>
                  <a:lnTo>
                    <a:pt x="73310" y="2844"/>
                  </a:lnTo>
                  <a:cubicBezTo>
                    <a:pt x="70908" y="841"/>
                    <a:pt x="68182" y="1"/>
                    <a:pt x="6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-75831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 flipH="1">
              <a:off x="25853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52152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20"/>
          <p:cNvSpPr/>
          <p:nvPr/>
        </p:nvSpPr>
        <p:spPr>
          <a:xfrm>
            <a:off x="7772544" y="4736630"/>
            <a:ext cx="1438495" cy="493938"/>
          </a:xfrm>
          <a:custGeom>
            <a:avLst/>
            <a:gdLst/>
            <a:ahLst/>
            <a:cxnLst/>
            <a:rect l="l" t="t" r="r" b="b"/>
            <a:pathLst>
              <a:path w="32878" h="11290" extrusionOk="0">
                <a:moveTo>
                  <a:pt x="27851" y="1"/>
                </a:moveTo>
                <a:cubicBezTo>
                  <a:pt x="24579" y="1"/>
                  <a:pt x="20984" y="1913"/>
                  <a:pt x="20467" y="4953"/>
                </a:cubicBezTo>
                <a:cubicBezTo>
                  <a:pt x="19709" y="4440"/>
                  <a:pt x="19015" y="4192"/>
                  <a:pt x="18381" y="4192"/>
                </a:cubicBezTo>
                <a:cubicBezTo>
                  <a:pt x="17225" y="4192"/>
                  <a:pt x="16268" y="5018"/>
                  <a:pt x="15486" y="6570"/>
                </a:cubicBezTo>
                <a:cubicBezTo>
                  <a:pt x="14274" y="5699"/>
                  <a:pt x="13326" y="5352"/>
                  <a:pt x="12552" y="5352"/>
                </a:cubicBezTo>
                <a:cubicBezTo>
                  <a:pt x="11336" y="5352"/>
                  <a:pt x="10550" y="6208"/>
                  <a:pt x="9847" y="7225"/>
                </a:cubicBezTo>
                <a:cubicBezTo>
                  <a:pt x="8792" y="6395"/>
                  <a:pt x="7867" y="6002"/>
                  <a:pt x="7061" y="6002"/>
                </a:cubicBezTo>
                <a:cubicBezTo>
                  <a:pt x="5841" y="6002"/>
                  <a:pt x="4889" y="6900"/>
                  <a:pt x="4159" y="8537"/>
                </a:cubicBezTo>
                <a:cubicBezTo>
                  <a:pt x="3564" y="8374"/>
                  <a:pt x="3017" y="8286"/>
                  <a:pt x="2530" y="8286"/>
                </a:cubicBezTo>
                <a:cubicBezTo>
                  <a:pt x="1091" y="8286"/>
                  <a:pt x="164" y="9058"/>
                  <a:pt x="1" y="10981"/>
                </a:cubicBezTo>
                <a:lnTo>
                  <a:pt x="32343" y="11290"/>
                </a:lnTo>
                <a:lnTo>
                  <a:pt x="32877" y="2622"/>
                </a:lnTo>
                <a:cubicBezTo>
                  <a:pt x="31954" y="804"/>
                  <a:pt x="29970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-64749" y="4813455"/>
            <a:ext cx="1569488" cy="417116"/>
          </a:xfrm>
          <a:custGeom>
            <a:avLst/>
            <a:gdLst/>
            <a:ahLst/>
            <a:cxnLst/>
            <a:rect l="l" t="t" r="r" b="b"/>
            <a:pathLst>
              <a:path w="32068" h="8523" extrusionOk="0">
                <a:moveTo>
                  <a:pt x="6341" y="0"/>
                </a:moveTo>
                <a:cubicBezTo>
                  <a:pt x="5190" y="0"/>
                  <a:pt x="4116" y="663"/>
                  <a:pt x="3945" y="2032"/>
                </a:cubicBezTo>
                <a:cubicBezTo>
                  <a:pt x="3131" y="1088"/>
                  <a:pt x="2434" y="655"/>
                  <a:pt x="1838" y="655"/>
                </a:cubicBezTo>
                <a:cubicBezTo>
                  <a:pt x="1115" y="655"/>
                  <a:pt x="538" y="1291"/>
                  <a:pt x="77" y="2426"/>
                </a:cubicBezTo>
                <a:lnTo>
                  <a:pt x="0" y="8523"/>
                </a:lnTo>
                <a:lnTo>
                  <a:pt x="0" y="8523"/>
                </a:lnTo>
                <a:lnTo>
                  <a:pt x="32068" y="7965"/>
                </a:lnTo>
                <a:cubicBezTo>
                  <a:pt x="31648" y="6152"/>
                  <a:pt x="30737" y="5036"/>
                  <a:pt x="29038" y="5036"/>
                </a:cubicBezTo>
                <a:cubicBezTo>
                  <a:pt x="28364" y="5036"/>
                  <a:pt x="27566" y="5211"/>
                  <a:pt x="26626" y="5589"/>
                </a:cubicBezTo>
                <a:cubicBezTo>
                  <a:pt x="25640" y="4266"/>
                  <a:pt x="24580" y="3141"/>
                  <a:pt x="23105" y="3141"/>
                </a:cubicBezTo>
                <a:cubicBezTo>
                  <a:pt x="22334" y="3141"/>
                  <a:pt x="21449" y="3449"/>
                  <a:pt x="20401" y="4196"/>
                </a:cubicBezTo>
                <a:cubicBezTo>
                  <a:pt x="19770" y="2937"/>
                  <a:pt x="18716" y="2161"/>
                  <a:pt x="17552" y="2161"/>
                </a:cubicBezTo>
                <a:cubicBezTo>
                  <a:pt x="16777" y="2161"/>
                  <a:pt x="15953" y="2504"/>
                  <a:pt x="15171" y="3278"/>
                </a:cubicBezTo>
                <a:cubicBezTo>
                  <a:pt x="14663" y="1007"/>
                  <a:pt x="13235" y="36"/>
                  <a:pt x="11832" y="36"/>
                </a:cubicBezTo>
                <a:cubicBezTo>
                  <a:pt x="10745" y="36"/>
                  <a:pt x="9674" y="620"/>
                  <a:pt x="9058" y="1633"/>
                </a:cubicBezTo>
                <a:cubicBezTo>
                  <a:pt x="8510" y="555"/>
                  <a:pt x="7393" y="0"/>
                  <a:pt x="6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/>
          <p:nvPr/>
        </p:nvSpPr>
        <p:spPr>
          <a:xfrm>
            <a:off x="0" y="50"/>
            <a:ext cx="9144205" cy="948917"/>
          </a:xfrm>
          <a:custGeom>
            <a:avLst/>
            <a:gdLst/>
            <a:ahLst/>
            <a:cxnLst/>
            <a:rect l="l" t="t" r="r" b="b"/>
            <a:pathLst>
              <a:path w="185754" h="43113" extrusionOk="0">
                <a:moveTo>
                  <a:pt x="0" y="1"/>
                </a:moveTo>
                <a:lnTo>
                  <a:pt x="0" y="43113"/>
                </a:lnTo>
                <a:cubicBezTo>
                  <a:pt x="9890" y="27140"/>
                  <a:pt x="47718" y="15246"/>
                  <a:pt x="92877" y="15246"/>
                </a:cubicBezTo>
                <a:cubicBezTo>
                  <a:pt x="138036" y="15246"/>
                  <a:pt x="175864" y="27140"/>
                  <a:pt x="185754" y="43113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0" y="50"/>
            <a:ext cx="9144205" cy="702053"/>
          </a:xfrm>
          <a:custGeom>
            <a:avLst/>
            <a:gdLst/>
            <a:ahLst/>
            <a:cxnLst/>
            <a:rect l="l" t="t" r="r" b="b"/>
            <a:pathLst>
              <a:path w="185754" h="31897" extrusionOk="0">
                <a:moveTo>
                  <a:pt x="0" y="1"/>
                </a:moveTo>
                <a:lnTo>
                  <a:pt x="0" y="31897"/>
                </a:lnTo>
                <a:cubicBezTo>
                  <a:pt x="9890" y="15925"/>
                  <a:pt x="47718" y="4032"/>
                  <a:pt x="92877" y="4032"/>
                </a:cubicBezTo>
                <a:cubicBezTo>
                  <a:pt x="138036" y="4032"/>
                  <a:pt x="175864" y="15925"/>
                  <a:pt x="185754" y="31897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21"/>
          <p:cNvGrpSpPr/>
          <p:nvPr/>
        </p:nvGrpSpPr>
        <p:grpSpPr>
          <a:xfrm flipH="1">
            <a:off x="-52148" y="4518405"/>
            <a:ext cx="9263180" cy="712117"/>
            <a:chOff x="-69775" y="4451750"/>
            <a:chExt cx="9024922" cy="712117"/>
          </a:xfrm>
        </p:grpSpPr>
        <p:sp>
          <p:nvSpPr>
            <p:cNvPr id="310" name="Google Shape;310;p21"/>
            <p:cNvSpPr/>
            <p:nvPr/>
          </p:nvSpPr>
          <p:spPr>
            <a:xfrm>
              <a:off x="-6977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 flipH="1">
              <a:off x="2903950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589222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1"/>
          <p:cNvGrpSpPr/>
          <p:nvPr/>
        </p:nvGrpSpPr>
        <p:grpSpPr>
          <a:xfrm flipH="1">
            <a:off x="-27424" y="4670241"/>
            <a:ext cx="9238463" cy="575332"/>
            <a:chOff x="-75831" y="4603488"/>
            <a:chExt cx="9238463" cy="575332"/>
          </a:xfrm>
        </p:grpSpPr>
        <p:sp>
          <p:nvSpPr>
            <p:cNvPr id="314" name="Google Shape;314;p21"/>
            <p:cNvSpPr/>
            <p:nvPr/>
          </p:nvSpPr>
          <p:spPr>
            <a:xfrm>
              <a:off x="6419335" y="4603488"/>
              <a:ext cx="2743298" cy="575332"/>
            </a:xfrm>
            <a:custGeom>
              <a:avLst/>
              <a:gdLst/>
              <a:ahLst/>
              <a:cxnLst/>
              <a:rect l="l" t="t" r="r" b="b"/>
              <a:pathLst>
                <a:path w="73311" h="15375" extrusionOk="0">
                  <a:moveTo>
                    <a:pt x="65559" y="1"/>
                  </a:moveTo>
                  <a:cubicBezTo>
                    <a:pt x="60732" y="1"/>
                    <a:pt x="56258" y="2847"/>
                    <a:pt x="54803" y="6525"/>
                  </a:cubicBezTo>
                  <a:cubicBezTo>
                    <a:pt x="54465" y="4821"/>
                    <a:pt x="53371" y="3924"/>
                    <a:pt x="52185" y="3924"/>
                  </a:cubicBezTo>
                  <a:cubicBezTo>
                    <a:pt x="51154" y="3924"/>
                    <a:pt x="50052" y="4602"/>
                    <a:pt x="49317" y="6018"/>
                  </a:cubicBezTo>
                  <a:cubicBezTo>
                    <a:pt x="48721" y="5180"/>
                    <a:pt x="48025" y="4722"/>
                    <a:pt x="47395" y="4722"/>
                  </a:cubicBezTo>
                  <a:cubicBezTo>
                    <a:pt x="46624" y="4722"/>
                    <a:pt x="45954" y="5407"/>
                    <a:pt x="45688" y="6918"/>
                  </a:cubicBezTo>
                  <a:cubicBezTo>
                    <a:pt x="44641" y="4454"/>
                    <a:pt x="42849" y="3374"/>
                    <a:pt x="40963" y="3374"/>
                  </a:cubicBezTo>
                  <a:cubicBezTo>
                    <a:pt x="39040" y="3374"/>
                    <a:pt x="37019" y="4499"/>
                    <a:pt x="35596" y="6427"/>
                  </a:cubicBezTo>
                  <a:cubicBezTo>
                    <a:pt x="35610" y="5088"/>
                    <a:pt x="34626" y="3767"/>
                    <a:pt x="33347" y="3767"/>
                  </a:cubicBezTo>
                  <a:cubicBezTo>
                    <a:pt x="32579" y="3767"/>
                    <a:pt x="31705" y="4244"/>
                    <a:pt x="30877" y="5479"/>
                  </a:cubicBezTo>
                  <a:cubicBezTo>
                    <a:pt x="30590" y="4008"/>
                    <a:pt x="29742" y="3291"/>
                    <a:pt x="28885" y="3291"/>
                  </a:cubicBezTo>
                  <a:cubicBezTo>
                    <a:pt x="28057" y="3291"/>
                    <a:pt x="27222" y="3961"/>
                    <a:pt x="26878" y="5268"/>
                  </a:cubicBezTo>
                  <a:cubicBezTo>
                    <a:pt x="25901" y="3940"/>
                    <a:pt x="24955" y="3337"/>
                    <a:pt x="24037" y="3337"/>
                  </a:cubicBezTo>
                  <a:cubicBezTo>
                    <a:pt x="23051" y="3337"/>
                    <a:pt x="22095" y="4031"/>
                    <a:pt x="21164" y="5268"/>
                  </a:cubicBezTo>
                  <a:cubicBezTo>
                    <a:pt x="20473" y="4209"/>
                    <a:pt x="19764" y="3715"/>
                    <a:pt x="19038" y="3715"/>
                  </a:cubicBezTo>
                  <a:cubicBezTo>
                    <a:pt x="18300" y="3715"/>
                    <a:pt x="17545" y="4226"/>
                    <a:pt x="16775" y="5175"/>
                  </a:cubicBezTo>
                  <a:cubicBezTo>
                    <a:pt x="15728" y="3756"/>
                    <a:pt x="14372" y="3095"/>
                    <a:pt x="13063" y="3095"/>
                  </a:cubicBezTo>
                  <a:cubicBezTo>
                    <a:pt x="11474" y="3095"/>
                    <a:pt x="9954" y="4070"/>
                    <a:pt x="9144" y="5845"/>
                  </a:cubicBezTo>
                  <a:cubicBezTo>
                    <a:pt x="8451" y="4797"/>
                    <a:pt x="7609" y="4256"/>
                    <a:pt x="6779" y="4256"/>
                  </a:cubicBezTo>
                  <a:cubicBezTo>
                    <a:pt x="5923" y="4256"/>
                    <a:pt x="5080" y="4831"/>
                    <a:pt x="4425" y="6018"/>
                  </a:cubicBezTo>
                  <a:cubicBezTo>
                    <a:pt x="4080" y="4963"/>
                    <a:pt x="3287" y="4391"/>
                    <a:pt x="2454" y="4391"/>
                  </a:cubicBezTo>
                  <a:cubicBezTo>
                    <a:pt x="1472" y="4391"/>
                    <a:pt x="432" y="5186"/>
                    <a:pt x="1" y="6918"/>
                  </a:cubicBezTo>
                  <a:lnTo>
                    <a:pt x="1" y="15374"/>
                  </a:lnTo>
                  <a:lnTo>
                    <a:pt x="72776" y="14686"/>
                  </a:lnTo>
                  <a:lnTo>
                    <a:pt x="73310" y="2844"/>
                  </a:lnTo>
                  <a:cubicBezTo>
                    <a:pt x="70908" y="841"/>
                    <a:pt x="68182" y="1"/>
                    <a:pt x="6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-75831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 flipH="1">
              <a:off x="25853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52152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21"/>
          <p:cNvSpPr/>
          <p:nvPr/>
        </p:nvSpPr>
        <p:spPr>
          <a:xfrm flipH="1">
            <a:off x="-75831" y="4736630"/>
            <a:ext cx="1438495" cy="493938"/>
          </a:xfrm>
          <a:custGeom>
            <a:avLst/>
            <a:gdLst/>
            <a:ahLst/>
            <a:cxnLst/>
            <a:rect l="l" t="t" r="r" b="b"/>
            <a:pathLst>
              <a:path w="32878" h="11290" extrusionOk="0">
                <a:moveTo>
                  <a:pt x="27851" y="1"/>
                </a:moveTo>
                <a:cubicBezTo>
                  <a:pt x="24579" y="1"/>
                  <a:pt x="20984" y="1913"/>
                  <a:pt x="20467" y="4953"/>
                </a:cubicBezTo>
                <a:cubicBezTo>
                  <a:pt x="19709" y="4440"/>
                  <a:pt x="19015" y="4192"/>
                  <a:pt x="18381" y="4192"/>
                </a:cubicBezTo>
                <a:cubicBezTo>
                  <a:pt x="17225" y="4192"/>
                  <a:pt x="16268" y="5018"/>
                  <a:pt x="15486" y="6570"/>
                </a:cubicBezTo>
                <a:cubicBezTo>
                  <a:pt x="14274" y="5699"/>
                  <a:pt x="13326" y="5352"/>
                  <a:pt x="12552" y="5352"/>
                </a:cubicBezTo>
                <a:cubicBezTo>
                  <a:pt x="11336" y="5352"/>
                  <a:pt x="10550" y="6208"/>
                  <a:pt x="9847" y="7225"/>
                </a:cubicBezTo>
                <a:cubicBezTo>
                  <a:pt x="8792" y="6395"/>
                  <a:pt x="7867" y="6002"/>
                  <a:pt x="7061" y="6002"/>
                </a:cubicBezTo>
                <a:cubicBezTo>
                  <a:pt x="5841" y="6002"/>
                  <a:pt x="4889" y="6900"/>
                  <a:pt x="4159" y="8537"/>
                </a:cubicBezTo>
                <a:cubicBezTo>
                  <a:pt x="3564" y="8374"/>
                  <a:pt x="3017" y="8286"/>
                  <a:pt x="2530" y="8286"/>
                </a:cubicBezTo>
                <a:cubicBezTo>
                  <a:pt x="1091" y="8286"/>
                  <a:pt x="164" y="9058"/>
                  <a:pt x="1" y="10981"/>
                </a:cubicBezTo>
                <a:lnTo>
                  <a:pt x="32343" y="11290"/>
                </a:lnTo>
                <a:lnTo>
                  <a:pt x="32877" y="2622"/>
                </a:lnTo>
                <a:cubicBezTo>
                  <a:pt x="31954" y="804"/>
                  <a:pt x="29970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1"/>
          <p:cNvSpPr/>
          <p:nvPr/>
        </p:nvSpPr>
        <p:spPr>
          <a:xfrm flipH="1">
            <a:off x="7630470" y="4813455"/>
            <a:ext cx="1569488" cy="417116"/>
          </a:xfrm>
          <a:custGeom>
            <a:avLst/>
            <a:gdLst/>
            <a:ahLst/>
            <a:cxnLst/>
            <a:rect l="l" t="t" r="r" b="b"/>
            <a:pathLst>
              <a:path w="32068" h="8523" extrusionOk="0">
                <a:moveTo>
                  <a:pt x="6341" y="0"/>
                </a:moveTo>
                <a:cubicBezTo>
                  <a:pt x="5190" y="0"/>
                  <a:pt x="4116" y="663"/>
                  <a:pt x="3945" y="2032"/>
                </a:cubicBezTo>
                <a:cubicBezTo>
                  <a:pt x="3131" y="1088"/>
                  <a:pt x="2434" y="655"/>
                  <a:pt x="1838" y="655"/>
                </a:cubicBezTo>
                <a:cubicBezTo>
                  <a:pt x="1115" y="655"/>
                  <a:pt x="538" y="1291"/>
                  <a:pt x="77" y="2426"/>
                </a:cubicBezTo>
                <a:lnTo>
                  <a:pt x="0" y="8523"/>
                </a:lnTo>
                <a:lnTo>
                  <a:pt x="0" y="8523"/>
                </a:lnTo>
                <a:lnTo>
                  <a:pt x="32068" y="7965"/>
                </a:lnTo>
                <a:cubicBezTo>
                  <a:pt x="31648" y="6152"/>
                  <a:pt x="30737" y="5036"/>
                  <a:pt x="29038" y="5036"/>
                </a:cubicBezTo>
                <a:cubicBezTo>
                  <a:pt x="28364" y="5036"/>
                  <a:pt x="27566" y="5211"/>
                  <a:pt x="26626" y="5589"/>
                </a:cubicBezTo>
                <a:cubicBezTo>
                  <a:pt x="25640" y="4266"/>
                  <a:pt x="24580" y="3141"/>
                  <a:pt x="23105" y="3141"/>
                </a:cubicBezTo>
                <a:cubicBezTo>
                  <a:pt x="22334" y="3141"/>
                  <a:pt x="21449" y="3449"/>
                  <a:pt x="20401" y="4196"/>
                </a:cubicBezTo>
                <a:cubicBezTo>
                  <a:pt x="19770" y="2937"/>
                  <a:pt x="18716" y="2161"/>
                  <a:pt x="17552" y="2161"/>
                </a:cubicBezTo>
                <a:cubicBezTo>
                  <a:pt x="16777" y="2161"/>
                  <a:pt x="15953" y="2504"/>
                  <a:pt x="15171" y="3278"/>
                </a:cubicBezTo>
                <a:cubicBezTo>
                  <a:pt x="14663" y="1007"/>
                  <a:pt x="13235" y="36"/>
                  <a:pt x="11832" y="36"/>
                </a:cubicBezTo>
                <a:cubicBezTo>
                  <a:pt x="10745" y="36"/>
                  <a:pt x="9674" y="620"/>
                  <a:pt x="9058" y="1633"/>
                </a:cubicBezTo>
                <a:cubicBezTo>
                  <a:pt x="8510" y="555"/>
                  <a:pt x="7393" y="0"/>
                  <a:pt x="6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50"/>
            <a:ext cx="9144205" cy="948917"/>
          </a:xfrm>
          <a:custGeom>
            <a:avLst/>
            <a:gdLst/>
            <a:ahLst/>
            <a:cxnLst/>
            <a:rect l="l" t="t" r="r" b="b"/>
            <a:pathLst>
              <a:path w="185754" h="43113" extrusionOk="0">
                <a:moveTo>
                  <a:pt x="0" y="1"/>
                </a:moveTo>
                <a:lnTo>
                  <a:pt x="0" y="43113"/>
                </a:lnTo>
                <a:cubicBezTo>
                  <a:pt x="9890" y="27140"/>
                  <a:pt x="47718" y="15246"/>
                  <a:pt x="92877" y="15246"/>
                </a:cubicBezTo>
                <a:cubicBezTo>
                  <a:pt x="138036" y="15246"/>
                  <a:pt x="175864" y="27140"/>
                  <a:pt x="185754" y="43113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0" y="50"/>
            <a:ext cx="9144205" cy="702053"/>
          </a:xfrm>
          <a:custGeom>
            <a:avLst/>
            <a:gdLst/>
            <a:ahLst/>
            <a:cxnLst/>
            <a:rect l="l" t="t" r="r" b="b"/>
            <a:pathLst>
              <a:path w="185754" h="31897" extrusionOk="0">
                <a:moveTo>
                  <a:pt x="0" y="1"/>
                </a:moveTo>
                <a:lnTo>
                  <a:pt x="0" y="31897"/>
                </a:lnTo>
                <a:cubicBezTo>
                  <a:pt x="9890" y="15925"/>
                  <a:pt x="47718" y="4032"/>
                  <a:pt x="92877" y="4032"/>
                </a:cubicBezTo>
                <a:cubicBezTo>
                  <a:pt x="138036" y="4032"/>
                  <a:pt x="175864" y="15925"/>
                  <a:pt x="185754" y="31897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1812725"/>
            <a:ext cx="45318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914400"/>
            <a:ext cx="1371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00" y="2727110"/>
            <a:ext cx="77040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-75823" y="4518405"/>
            <a:ext cx="9263180" cy="712117"/>
            <a:chOff x="-69775" y="4451750"/>
            <a:chExt cx="9024922" cy="712117"/>
          </a:xfrm>
        </p:grpSpPr>
        <p:sp>
          <p:nvSpPr>
            <p:cNvPr id="30" name="Google Shape;30;p3"/>
            <p:cNvSpPr/>
            <p:nvPr/>
          </p:nvSpPr>
          <p:spPr>
            <a:xfrm>
              <a:off x="-6977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2903950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89222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-75831" y="4670241"/>
            <a:ext cx="9238463" cy="575332"/>
            <a:chOff x="-75831" y="4603488"/>
            <a:chExt cx="9238463" cy="575332"/>
          </a:xfrm>
        </p:grpSpPr>
        <p:sp>
          <p:nvSpPr>
            <p:cNvPr id="34" name="Google Shape;34;p3"/>
            <p:cNvSpPr/>
            <p:nvPr/>
          </p:nvSpPr>
          <p:spPr>
            <a:xfrm>
              <a:off x="6419335" y="4603488"/>
              <a:ext cx="2743298" cy="575332"/>
            </a:xfrm>
            <a:custGeom>
              <a:avLst/>
              <a:gdLst/>
              <a:ahLst/>
              <a:cxnLst/>
              <a:rect l="l" t="t" r="r" b="b"/>
              <a:pathLst>
                <a:path w="73311" h="15375" extrusionOk="0">
                  <a:moveTo>
                    <a:pt x="65559" y="1"/>
                  </a:moveTo>
                  <a:cubicBezTo>
                    <a:pt x="60732" y="1"/>
                    <a:pt x="56258" y="2847"/>
                    <a:pt x="54803" y="6525"/>
                  </a:cubicBezTo>
                  <a:cubicBezTo>
                    <a:pt x="54465" y="4821"/>
                    <a:pt x="53371" y="3924"/>
                    <a:pt x="52185" y="3924"/>
                  </a:cubicBezTo>
                  <a:cubicBezTo>
                    <a:pt x="51154" y="3924"/>
                    <a:pt x="50052" y="4602"/>
                    <a:pt x="49317" y="6018"/>
                  </a:cubicBezTo>
                  <a:cubicBezTo>
                    <a:pt x="48721" y="5180"/>
                    <a:pt x="48025" y="4722"/>
                    <a:pt x="47395" y="4722"/>
                  </a:cubicBezTo>
                  <a:cubicBezTo>
                    <a:pt x="46624" y="4722"/>
                    <a:pt x="45954" y="5407"/>
                    <a:pt x="45688" y="6918"/>
                  </a:cubicBezTo>
                  <a:cubicBezTo>
                    <a:pt x="44641" y="4454"/>
                    <a:pt x="42849" y="3374"/>
                    <a:pt x="40963" y="3374"/>
                  </a:cubicBezTo>
                  <a:cubicBezTo>
                    <a:pt x="39040" y="3374"/>
                    <a:pt x="37019" y="4499"/>
                    <a:pt x="35596" y="6427"/>
                  </a:cubicBezTo>
                  <a:cubicBezTo>
                    <a:pt x="35610" y="5088"/>
                    <a:pt x="34626" y="3767"/>
                    <a:pt x="33347" y="3767"/>
                  </a:cubicBezTo>
                  <a:cubicBezTo>
                    <a:pt x="32579" y="3767"/>
                    <a:pt x="31705" y="4244"/>
                    <a:pt x="30877" y="5479"/>
                  </a:cubicBezTo>
                  <a:cubicBezTo>
                    <a:pt x="30590" y="4008"/>
                    <a:pt x="29742" y="3291"/>
                    <a:pt x="28885" y="3291"/>
                  </a:cubicBezTo>
                  <a:cubicBezTo>
                    <a:pt x="28057" y="3291"/>
                    <a:pt x="27222" y="3961"/>
                    <a:pt x="26878" y="5268"/>
                  </a:cubicBezTo>
                  <a:cubicBezTo>
                    <a:pt x="25901" y="3940"/>
                    <a:pt x="24955" y="3337"/>
                    <a:pt x="24037" y="3337"/>
                  </a:cubicBezTo>
                  <a:cubicBezTo>
                    <a:pt x="23051" y="3337"/>
                    <a:pt x="22095" y="4031"/>
                    <a:pt x="21164" y="5268"/>
                  </a:cubicBezTo>
                  <a:cubicBezTo>
                    <a:pt x="20473" y="4209"/>
                    <a:pt x="19764" y="3715"/>
                    <a:pt x="19038" y="3715"/>
                  </a:cubicBezTo>
                  <a:cubicBezTo>
                    <a:pt x="18300" y="3715"/>
                    <a:pt x="17545" y="4226"/>
                    <a:pt x="16775" y="5175"/>
                  </a:cubicBezTo>
                  <a:cubicBezTo>
                    <a:pt x="15728" y="3756"/>
                    <a:pt x="14372" y="3095"/>
                    <a:pt x="13063" y="3095"/>
                  </a:cubicBezTo>
                  <a:cubicBezTo>
                    <a:pt x="11474" y="3095"/>
                    <a:pt x="9954" y="4070"/>
                    <a:pt x="9144" y="5845"/>
                  </a:cubicBezTo>
                  <a:cubicBezTo>
                    <a:pt x="8451" y="4797"/>
                    <a:pt x="7609" y="4256"/>
                    <a:pt x="6779" y="4256"/>
                  </a:cubicBezTo>
                  <a:cubicBezTo>
                    <a:pt x="5923" y="4256"/>
                    <a:pt x="5080" y="4831"/>
                    <a:pt x="4425" y="6018"/>
                  </a:cubicBezTo>
                  <a:cubicBezTo>
                    <a:pt x="4080" y="4963"/>
                    <a:pt x="3287" y="4391"/>
                    <a:pt x="2454" y="4391"/>
                  </a:cubicBezTo>
                  <a:cubicBezTo>
                    <a:pt x="1472" y="4391"/>
                    <a:pt x="432" y="5186"/>
                    <a:pt x="1" y="6918"/>
                  </a:cubicBezTo>
                  <a:lnTo>
                    <a:pt x="1" y="15374"/>
                  </a:lnTo>
                  <a:lnTo>
                    <a:pt x="72776" y="14686"/>
                  </a:lnTo>
                  <a:lnTo>
                    <a:pt x="73310" y="2844"/>
                  </a:lnTo>
                  <a:cubicBezTo>
                    <a:pt x="70908" y="841"/>
                    <a:pt x="68182" y="1"/>
                    <a:pt x="6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75831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25853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2152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"/>
          <p:cNvSpPr/>
          <p:nvPr/>
        </p:nvSpPr>
        <p:spPr>
          <a:xfrm>
            <a:off x="7772544" y="4736630"/>
            <a:ext cx="1438495" cy="493938"/>
          </a:xfrm>
          <a:custGeom>
            <a:avLst/>
            <a:gdLst/>
            <a:ahLst/>
            <a:cxnLst/>
            <a:rect l="l" t="t" r="r" b="b"/>
            <a:pathLst>
              <a:path w="32878" h="11290" extrusionOk="0">
                <a:moveTo>
                  <a:pt x="27851" y="1"/>
                </a:moveTo>
                <a:cubicBezTo>
                  <a:pt x="24579" y="1"/>
                  <a:pt x="20984" y="1913"/>
                  <a:pt x="20467" y="4953"/>
                </a:cubicBezTo>
                <a:cubicBezTo>
                  <a:pt x="19709" y="4440"/>
                  <a:pt x="19015" y="4192"/>
                  <a:pt x="18381" y="4192"/>
                </a:cubicBezTo>
                <a:cubicBezTo>
                  <a:pt x="17225" y="4192"/>
                  <a:pt x="16268" y="5018"/>
                  <a:pt x="15486" y="6570"/>
                </a:cubicBezTo>
                <a:cubicBezTo>
                  <a:pt x="14274" y="5699"/>
                  <a:pt x="13326" y="5352"/>
                  <a:pt x="12552" y="5352"/>
                </a:cubicBezTo>
                <a:cubicBezTo>
                  <a:pt x="11336" y="5352"/>
                  <a:pt x="10550" y="6208"/>
                  <a:pt x="9847" y="7225"/>
                </a:cubicBezTo>
                <a:cubicBezTo>
                  <a:pt x="8792" y="6395"/>
                  <a:pt x="7867" y="6002"/>
                  <a:pt x="7061" y="6002"/>
                </a:cubicBezTo>
                <a:cubicBezTo>
                  <a:pt x="5841" y="6002"/>
                  <a:pt x="4889" y="6900"/>
                  <a:pt x="4159" y="8537"/>
                </a:cubicBezTo>
                <a:cubicBezTo>
                  <a:pt x="3564" y="8374"/>
                  <a:pt x="3017" y="8286"/>
                  <a:pt x="2530" y="8286"/>
                </a:cubicBezTo>
                <a:cubicBezTo>
                  <a:pt x="1091" y="8286"/>
                  <a:pt x="164" y="9058"/>
                  <a:pt x="1" y="10981"/>
                </a:cubicBezTo>
                <a:lnTo>
                  <a:pt x="32343" y="11290"/>
                </a:lnTo>
                <a:lnTo>
                  <a:pt x="32877" y="2622"/>
                </a:lnTo>
                <a:cubicBezTo>
                  <a:pt x="31954" y="804"/>
                  <a:pt x="29970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-64749" y="4813455"/>
            <a:ext cx="1569488" cy="417116"/>
          </a:xfrm>
          <a:custGeom>
            <a:avLst/>
            <a:gdLst/>
            <a:ahLst/>
            <a:cxnLst/>
            <a:rect l="l" t="t" r="r" b="b"/>
            <a:pathLst>
              <a:path w="32068" h="8523" extrusionOk="0">
                <a:moveTo>
                  <a:pt x="6341" y="0"/>
                </a:moveTo>
                <a:cubicBezTo>
                  <a:pt x="5190" y="0"/>
                  <a:pt x="4116" y="663"/>
                  <a:pt x="3945" y="2032"/>
                </a:cubicBezTo>
                <a:cubicBezTo>
                  <a:pt x="3131" y="1088"/>
                  <a:pt x="2434" y="655"/>
                  <a:pt x="1838" y="655"/>
                </a:cubicBezTo>
                <a:cubicBezTo>
                  <a:pt x="1115" y="655"/>
                  <a:pt x="538" y="1291"/>
                  <a:pt x="77" y="2426"/>
                </a:cubicBezTo>
                <a:lnTo>
                  <a:pt x="0" y="8523"/>
                </a:lnTo>
                <a:lnTo>
                  <a:pt x="0" y="8523"/>
                </a:lnTo>
                <a:lnTo>
                  <a:pt x="32068" y="7965"/>
                </a:lnTo>
                <a:cubicBezTo>
                  <a:pt x="31648" y="6152"/>
                  <a:pt x="30737" y="5036"/>
                  <a:pt x="29038" y="5036"/>
                </a:cubicBezTo>
                <a:cubicBezTo>
                  <a:pt x="28364" y="5036"/>
                  <a:pt x="27566" y="5211"/>
                  <a:pt x="26626" y="5589"/>
                </a:cubicBezTo>
                <a:cubicBezTo>
                  <a:pt x="25640" y="4266"/>
                  <a:pt x="24580" y="3141"/>
                  <a:pt x="23105" y="3141"/>
                </a:cubicBezTo>
                <a:cubicBezTo>
                  <a:pt x="22334" y="3141"/>
                  <a:pt x="21449" y="3449"/>
                  <a:pt x="20401" y="4196"/>
                </a:cubicBezTo>
                <a:cubicBezTo>
                  <a:pt x="19770" y="2937"/>
                  <a:pt x="18716" y="2161"/>
                  <a:pt x="17552" y="2161"/>
                </a:cubicBezTo>
                <a:cubicBezTo>
                  <a:pt x="16777" y="2161"/>
                  <a:pt x="15953" y="2504"/>
                  <a:pt x="15171" y="3278"/>
                </a:cubicBezTo>
                <a:cubicBezTo>
                  <a:pt x="14663" y="1007"/>
                  <a:pt x="13235" y="36"/>
                  <a:pt x="11832" y="36"/>
                </a:cubicBezTo>
                <a:cubicBezTo>
                  <a:pt x="10745" y="36"/>
                  <a:pt x="9674" y="620"/>
                  <a:pt x="9058" y="1633"/>
                </a:cubicBezTo>
                <a:cubicBezTo>
                  <a:pt x="8510" y="555"/>
                  <a:pt x="7393" y="0"/>
                  <a:pt x="6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/>
        </p:nvSpPr>
        <p:spPr>
          <a:xfrm>
            <a:off x="0" y="50"/>
            <a:ext cx="9144205" cy="948917"/>
          </a:xfrm>
          <a:custGeom>
            <a:avLst/>
            <a:gdLst/>
            <a:ahLst/>
            <a:cxnLst/>
            <a:rect l="l" t="t" r="r" b="b"/>
            <a:pathLst>
              <a:path w="185754" h="43113" extrusionOk="0">
                <a:moveTo>
                  <a:pt x="0" y="1"/>
                </a:moveTo>
                <a:lnTo>
                  <a:pt x="0" y="43113"/>
                </a:lnTo>
                <a:cubicBezTo>
                  <a:pt x="9890" y="27140"/>
                  <a:pt x="47718" y="15246"/>
                  <a:pt x="92877" y="15246"/>
                </a:cubicBezTo>
                <a:cubicBezTo>
                  <a:pt x="138036" y="15246"/>
                  <a:pt x="175864" y="27140"/>
                  <a:pt x="185754" y="43113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0" y="50"/>
            <a:ext cx="9144205" cy="702053"/>
          </a:xfrm>
          <a:custGeom>
            <a:avLst/>
            <a:gdLst/>
            <a:ahLst/>
            <a:cxnLst/>
            <a:rect l="l" t="t" r="r" b="b"/>
            <a:pathLst>
              <a:path w="185754" h="31897" extrusionOk="0">
                <a:moveTo>
                  <a:pt x="0" y="1"/>
                </a:moveTo>
                <a:lnTo>
                  <a:pt x="0" y="31897"/>
                </a:lnTo>
                <a:cubicBezTo>
                  <a:pt x="9890" y="15925"/>
                  <a:pt x="47718" y="4032"/>
                  <a:pt x="92877" y="4032"/>
                </a:cubicBezTo>
                <a:cubicBezTo>
                  <a:pt x="138036" y="4032"/>
                  <a:pt x="175864" y="15925"/>
                  <a:pt x="185754" y="31897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 flipH="1">
            <a:off x="-52148" y="4518405"/>
            <a:ext cx="9263180" cy="712117"/>
            <a:chOff x="-69775" y="4451750"/>
            <a:chExt cx="9024922" cy="712117"/>
          </a:xfrm>
        </p:grpSpPr>
        <p:sp>
          <p:nvSpPr>
            <p:cNvPr id="46" name="Google Shape;46;p4"/>
            <p:cNvSpPr/>
            <p:nvPr/>
          </p:nvSpPr>
          <p:spPr>
            <a:xfrm>
              <a:off x="-6977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903950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89222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4"/>
          <p:cNvGrpSpPr/>
          <p:nvPr/>
        </p:nvGrpSpPr>
        <p:grpSpPr>
          <a:xfrm flipH="1">
            <a:off x="-27424" y="4670241"/>
            <a:ext cx="9238463" cy="575332"/>
            <a:chOff x="-75831" y="4603488"/>
            <a:chExt cx="9238463" cy="575332"/>
          </a:xfrm>
        </p:grpSpPr>
        <p:sp>
          <p:nvSpPr>
            <p:cNvPr id="50" name="Google Shape;50;p4"/>
            <p:cNvSpPr/>
            <p:nvPr/>
          </p:nvSpPr>
          <p:spPr>
            <a:xfrm>
              <a:off x="6419335" y="4603488"/>
              <a:ext cx="2743298" cy="575332"/>
            </a:xfrm>
            <a:custGeom>
              <a:avLst/>
              <a:gdLst/>
              <a:ahLst/>
              <a:cxnLst/>
              <a:rect l="l" t="t" r="r" b="b"/>
              <a:pathLst>
                <a:path w="73311" h="15375" extrusionOk="0">
                  <a:moveTo>
                    <a:pt x="65559" y="1"/>
                  </a:moveTo>
                  <a:cubicBezTo>
                    <a:pt x="60732" y="1"/>
                    <a:pt x="56258" y="2847"/>
                    <a:pt x="54803" y="6525"/>
                  </a:cubicBezTo>
                  <a:cubicBezTo>
                    <a:pt x="54465" y="4821"/>
                    <a:pt x="53371" y="3924"/>
                    <a:pt x="52185" y="3924"/>
                  </a:cubicBezTo>
                  <a:cubicBezTo>
                    <a:pt x="51154" y="3924"/>
                    <a:pt x="50052" y="4602"/>
                    <a:pt x="49317" y="6018"/>
                  </a:cubicBezTo>
                  <a:cubicBezTo>
                    <a:pt x="48721" y="5180"/>
                    <a:pt x="48025" y="4722"/>
                    <a:pt x="47395" y="4722"/>
                  </a:cubicBezTo>
                  <a:cubicBezTo>
                    <a:pt x="46624" y="4722"/>
                    <a:pt x="45954" y="5407"/>
                    <a:pt x="45688" y="6918"/>
                  </a:cubicBezTo>
                  <a:cubicBezTo>
                    <a:pt x="44641" y="4454"/>
                    <a:pt x="42849" y="3374"/>
                    <a:pt x="40963" y="3374"/>
                  </a:cubicBezTo>
                  <a:cubicBezTo>
                    <a:pt x="39040" y="3374"/>
                    <a:pt x="37019" y="4499"/>
                    <a:pt x="35596" y="6427"/>
                  </a:cubicBezTo>
                  <a:cubicBezTo>
                    <a:pt x="35610" y="5088"/>
                    <a:pt x="34626" y="3767"/>
                    <a:pt x="33347" y="3767"/>
                  </a:cubicBezTo>
                  <a:cubicBezTo>
                    <a:pt x="32579" y="3767"/>
                    <a:pt x="31705" y="4244"/>
                    <a:pt x="30877" y="5479"/>
                  </a:cubicBezTo>
                  <a:cubicBezTo>
                    <a:pt x="30590" y="4008"/>
                    <a:pt x="29742" y="3291"/>
                    <a:pt x="28885" y="3291"/>
                  </a:cubicBezTo>
                  <a:cubicBezTo>
                    <a:pt x="28057" y="3291"/>
                    <a:pt x="27222" y="3961"/>
                    <a:pt x="26878" y="5268"/>
                  </a:cubicBezTo>
                  <a:cubicBezTo>
                    <a:pt x="25901" y="3940"/>
                    <a:pt x="24955" y="3337"/>
                    <a:pt x="24037" y="3337"/>
                  </a:cubicBezTo>
                  <a:cubicBezTo>
                    <a:pt x="23051" y="3337"/>
                    <a:pt x="22095" y="4031"/>
                    <a:pt x="21164" y="5268"/>
                  </a:cubicBezTo>
                  <a:cubicBezTo>
                    <a:pt x="20473" y="4209"/>
                    <a:pt x="19764" y="3715"/>
                    <a:pt x="19038" y="3715"/>
                  </a:cubicBezTo>
                  <a:cubicBezTo>
                    <a:pt x="18300" y="3715"/>
                    <a:pt x="17545" y="4226"/>
                    <a:pt x="16775" y="5175"/>
                  </a:cubicBezTo>
                  <a:cubicBezTo>
                    <a:pt x="15728" y="3756"/>
                    <a:pt x="14372" y="3095"/>
                    <a:pt x="13063" y="3095"/>
                  </a:cubicBezTo>
                  <a:cubicBezTo>
                    <a:pt x="11474" y="3095"/>
                    <a:pt x="9954" y="4070"/>
                    <a:pt x="9144" y="5845"/>
                  </a:cubicBezTo>
                  <a:cubicBezTo>
                    <a:pt x="8451" y="4797"/>
                    <a:pt x="7609" y="4256"/>
                    <a:pt x="6779" y="4256"/>
                  </a:cubicBezTo>
                  <a:cubicBezTo>
                    <a:pt x="5923" y="4256"/>
                    <a:pt x="5080" y="4831"/>
                    <a:pt x="4425" y="6018"/>
                  </a:cubicBezTo>
                  <a:cubicBezTo>
                    <a:pt x="4080" y="4963"/>
                    <a:pt x="3287" y="4391"/>
                    <a:pt x="2454" y="4391"/>
                  </a:cubicBezTo>
                  <a:cubicBezTo>
                    <a:pt x="1472" y="4391"/>
                    <a:pt x="432" y="5186"/>
                    <a:pt x="1" y="6918"/>
                  </a:cubicBezTo>
                  <a:lnTo>
                    <a:pt x="1" y="15374"/>
                  </a:lnTo>
                  <a:lnTo>
                    <a:pt x="72776" y="14686"/>
                  </a:lnTo>
                  <a:lnTo>
                    <a:pt x="73310" y="2844"/>
                  </a:lnTo>
                  <a:cubicBezTo>
                    <a:pt x="70908" y="841"/>
                    <a:pt x="68182" y="1"/>
                    <a:pt x="6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-75831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flipH="1">
              <a:off x="25853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2152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4"/>
          <p:cNvSpPr/>
          <p:nvPr/>
        </p:nvSpPr>
        <p:spPr>
          <a:xfrm flipH="1">
            <a:off x="-75831" y="4736630"/>
            <a:ext cx="1438495" cy="493938"/>
          </a:xfrm>
          <a:custGeom>
            <a:avLst/>
            <a:gdLst/>
            <a:ahLst/>
            <a:cxnLst/>
            <a:rect l="l" t="t" r="r" b="b"/>
            <a:pathLst>
              <a:path w="32878" h="11290" extrusionOk="0">
                <a:moveTo>
                  <a:pt x="27851" y="1"/>
                </a:moveTo>
                <a:cubicBezTo>
                  <a:pt x="24579" y="1"/>
                  <a:pt x="20984" y="1913"/>
                  <a:pt x="20467" y="4953"/>
                </a:cubicBezTo>
                <a:cubicBezTo>
                  <a:pt x="19709" y="4440"/>
                  <a:pt x="19015" y="4192"/>
                  <a:pt x="18381" y="4192"/>
                </a:cubicBezTo>
                <a:cubicBezTo>
                  <a:pt x="17225" y="4192"/>
                  <a:pt x="16268" y="5018"/>
                  <a:pt x="15486" y="6570"/>
                </a:cubicBezTo>
                <a:cubicBezTo>
                  <a:pt x="14274" y="5699"/>
                  <a:pt x="13326" y="5352"/>
                  <a:pt x="12552" y="5352"/>
                </a:cubicBezTo>
                <a:cubicBezTo>
                  <a:pt x="11336" y="5352"/>
                  <a:pt x="10550" y="6208"/>
                  <a:pt x="9847" y="7225"/>
                </a:cubicBezTo>
                <a:cubicBezTo>
                  <a:pt x="8792" y="6395"/>
                  <a:pt x="7867" y="6002"/>
                  <a:pt x="7061" y="6002"/>
                </a:cubicBezTo>
                <a:cubicBezTo>
                  <a:pt x="5841" y="6002"/>
                  <a:pt x="4889" y="6900"/>
                  <a:pt x="4159" y="8537"/>
                </a:cubicBezTo>
                <a:cubicBezTo>
                  <a:pt x="3564" y="8374"/>
                  <a:pt x="3017" y="8286"/>
                  <a:pt x="2530" y="8286"/>
                </a:cubicBezTo>
                <a:cubicBezTo>
                  <a:pt x="1091" y="8286"/>
                  <a:pt x="164" y="9058"/>
                  <a:pt x="1" y="10981"/>
                </a:cubicBezTo>
                <a:lnTo>
                  <a:pt x="32343" y="11290"/>
                </a:lnTo>
                <a:lnTo>
                  <a:pt x="32877" y="2622"/>
                </a:lnTo>
                <a:cubicBezTo>
                  <a:pt x="31954" y="804"/>
                  <a:pt x="29970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flipH="1">
            <a:off x="7630470" y="4813455"/>
            <a:ext cx="1569488" cy="417116"/>
          </a:xfrm>
          <a:custGeom>
            <a:avLst/>
            <a:gdLst/>
            <a:ahLst/>
            <a:cxnLst/>
            <a:rect l="l" t="t" r="r" b="b"/>
            <a:pathLst>
              <a:path w="32068" h="8523" extrusionOk="0">
                <a:moveTo>
                  <a:pt x="6341" y="0"/>
                </a:moveTo>
                <a:cubicBezTo>
                  <a:pt x="5190" y="0"/>
                  <a:pt x="4116" y="663"/>
                  <a:pt x="3945" y="2032"/>
                </a:cubicBezTo>
                <a:cubicBezTo>
                  <a:pt x="3131" y="1088"/>
                  <a:pt x="2434" y="655"/>
                  <a:pt x="1838" y="655"/>
                </a:cubicBezTo>
                <a:cubicBezTo>
                  <a:pt x="1115" y="655"/>
                  <a:pt x="538" y="1291"/>
                  <a:pt x="77" y="2426"/>
                </a:cubicBezTo>
                <a:lnTo>
                  <a:pt x="0" y="8523"/>
                </a:lnTo>
                <a:lnTo>
                  <a:pt x="0" y="8523"/>
                </a:lnTo>
                <a:lnTo>
                  <a:pt x="32068" y="7965"/>
                </a:lnTo>
                <a:cubicBezTo>
                  <a:pt x="31648" y="6152"/>
                  <a:pt x="30737" y="5036"/>
                  <a:pt x="29038" y="5036"/>
                </a:cubicBezTo>
                <a:cubicBezTo>
                  <a:pt x="28364" y="5036"/>
                  <a:pt x="27566" y="5211"/>
                  <a:pt x="26626" y="5589"/>
                </a:cubicBezTo>
                <a:cubicBezTo>
                  <a:pt x="25640" y="4266"/>
                  <a:pt x="24580" y="3141"/>
                  <a:pt x="23105" y="3141"/>
                </a:cubicBezTo>
                <a:cubicBezTo>
                  <a:pt x="22334" y="3141"/>
                  <a:pt x="21449" y="3449"/>
                  <a:pt x="20401" y="4196"/>
                </a:cubicBezTo>
                <a:cubicBezTo>
                  <a:pt x="19770" y="2937"/>
                  <a:pt x="18716" y="2161"/>
                  <a:pt x="17552" y="2161"/>
                </a:cubicBezTo>
                <a:cubicBezTo>
                  <a:pt x="16777" y="2161"/>
                  <a:pt x="15953" y="2504"/>
                  <a:pt x="15171" y="3278"/>
                </a:cubicBezTo>
                <a:cubicBezTo>
                  <a:pt x="14663" y="1007"/>
                  <a:pt x="13235" y="36"/>
                  <a:pt x="11832" y="36"/>
                </a:cubicBezTo>
                <a:cubicBezTo>
                  <a:pt x="10745" y="36"/>
                  <a:pt x="9674" y="620"/>
                  <a:pt x="9058" y="1633"/>
                </a:cubicBezTo>
                <a:cubicBezTo>
                  <a:pt x="8510" y="555"/>
                  <a:pt x="7393" y="0"/>
                  <a:pt x="6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>
            <a:off x="0" y="50"/>
            <a:ext cx="9144205" cy="948917"/>
          </a:xfrm>
          <a:custGeom>
            <a:avLst/>
            <a:gdLst/>
            <a:ahLst/>
            <a:cxnLst/>
            <a:rect l="l" t="t" r="r" b="b"/>
            <a:pathLst>
              <a:path w="185754" h="43113" extrusionOk="0">
                <a:moveTo>
                  <a:pt x="0" y="1"/>
                </a:moveTo>
                <a:lnTo>
                  <a:pt x="0" y="43113"/>
                </a:lnTo>
                <a:cubicBezTo>
                  <a:pt x="9890" y="27140"/>
                  <a:pt x="47718" y="15246"/>
                  <a:pt x="92877" y="15246"/>
                </a:cubicBezTo>
                <a:cubicBezTo>
                  <a:pt x="138036" y="15246"/>
                  <a:pt x="175864" y="27140"/>
                  <a:pt x="185754" y="43113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0" y="50"/>
            <a:ext cx="9144205" cy="702053"/>
          </a:xfrm>
          <a:custGeom>
            <a:avLst/>
            <a:gdLst/>
            <a:ahLst/>
            <a:cxnLst/>
            <a:rect l="l" t="t" r="r" b="b"/>
            <a:pathLst>
              <a:path w="185754" h="31897" extrusionOk="0">
                <a:moveTo>
                  <a:pt x="0" y="1"/>
                </a:moveTo>
                <a:lnTo>
                  <a:pt x="0" y="31897"/>
                </a:lnTo>
                <a:cubicBezTo>
                  <a:pt x="9890" y="15925"/>
                  <a:pt x="47718" y="4032"/>
                  <a:pt x="92877" y="4032"/>
                </a:cubicBezTo>
                <a:cubicBezTo>
                  <a:pt x="138036" y="4032"/>
                  <a:pt x="175864" y="15925"/>
                  <a:pt x="185754" y="31897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1732690" y="1762975"/>
            <a:ext cx="53034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3294294" y="3384300"/>
            <a:ext cx="51297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title" idx="3"/>
          </p:nvPr>
        </p:nvSpPr>
        <p:spPr>
          <a:xfrm>
            <a:off x="1732690" y="1381975"/>
            <a:ext cx="5303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 idx="4"/>
          </p:nvPr>
        </p:nvSpPr>
        <p:spPr>
          <a:xfrm>
            <a:off x="3294294" y="3003300"/>
            <a:ext cx="5129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64" name="Google Shape;64;p5"/>
          <p:cNvGrpSpPr/>
          <p:nvPr/>
        </p:nvGrpSpPr>
        <p:grpSpPr>
          <a:xfrm>
            <a:off x="-75823" y="4518405"/>
            <a:ext cx="9263180" cy="712117"/>
            <a:chOff x="-69775" y="4451750"/>
            <a:chExt cx="9024922" cy="712117"/>
          </a:xfrm>
        </p:grpSpPr>
        <p:sp>
          <p:nvSpPr>
            <p:cNvPr id="65" name="Google Shape;65;p5"/>
            <p:cNvSpPr/>
            <p:nvPr/>
          </p:nvSpPr>
          <p:spPr>
            <a:xfrm>
              <a:off x="-6977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flipH="1">
              <a:off x="2903950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89222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5"/>
          <p:cNvGrpSpPr/>
          <p:nvPr/>
        </p:nvGrpSpPr>
        <p:grpSpPr>
          <a:xfrm>
            <a:off x="-75831" y="4670241"/>
            <a:ext cx="9238463" cy="575332"/>
            <a:chOff x="-75831" y="4603488"/>
            <a:chExt cx="9238463" cy="575332"/>
          </a:xfrm>
        </p:grpSpPr>
        <p:sp>
          <p:nvSpPr>
            <p:cNvPr id="69" name="Google Shape;69;p5"/>
            <p:cNvSpPr/>
            <p:nvPr/>
          </p:nvSpPr>
          <p:spPr>
            <a:xfrm>
              <a:off x="6419335" y="4603488"/>
              <a:ext cx="2743298" cy="575332"/>
            </a:xfrm>
            <a:custGeom>
              <a:avLst/>
              <a:gdLst/>
              <a:ahLst/>
              <a:cxnLst/>
              <a:rect l="l" t="t" r="r" b="b"/>
              <a:pathLst>
                <a:path w="73311" h="15375" extrusionOk="0">
                  <a:moveTo>
                    <a:pt x="65559" y="1"/>
                  </a:moveTo>
                  <a:cubicBezTo>
                    <a:pt x="60732" y="1"/>
                    <a:pt x="56258" y="2847"/>
                    <a:pt x="54803" y="6525"/>
                  </a:cubicBezTo>
                  <a:cubicBezTo>
                    <a:pt x="54465" y="4821"/>
                    <a:pt x="53371" y="3924"/>
                    <a:pt x="52185" y="3924"/>
                  </a:cubicBezTo>
                  <a:cubicBezTo>
                    <a:pt x="51154" y="3924"/>
                    <a:pt x="50052" y="4602"/>
                    <a:pt x="49317" y="6018"/>
                  </a:cubicBezTo>
                  <a:cubicBezTo>
                    <a:pt x="48721" y="5180"/>
                    <a:pt x="48025" y="4722"/>
                    <a:pt x="47395" y="4722"/>
                  </a:cubicBezTo>
                  <a:cubicBezTo>
                    <a:pt x="46624" y="4722"/>
                    <a:pt x="45954" y="5407"/>
                    <a:pt x="45688" y="6918"/>
                  </a:cubicBezTo>
                  <a:cubicBezTo>
                    <a:pt x="44641" y="4454"/>
                    <a:pt x="42849" y="3374"/>
                    <a:pt x="40963" y="3374"/>
                  </a:cubicBezTo>
                  <a:cubicBezTo>
                    <a:pt x="39040" y="3374"/>
                    <a:pt x="37019" y="4499"/>
                    <a:pt x="35596" y="6427"/>
                  </a:cubicBezTo>
                  <a:cubicBezTo>
                    <a:pt x="35610" y="5088"/>
                    <a:pt x="34626" y="3767"/>
                    <a:pt x="33347" y="3767"/>
                  </a:cubicBezTo>
                  <a:cubicBezTo>
                    <a:pt x="32579" y="3767"/>
                    <a:pt x="31705" y="4244"/>
                    <a:pt x="30877" y="5479"/>
                  </a:cubicBezTo>
                  <a:cubicBezTo>
                    <a:pt x="30590" y="4008"/>
                    <a:pt x="29742" y="3291"/>
                    <a:pt x="28885" y="3291"/>
                  </a:cubicBezTo>
                  <a:cubicBezTo>
                    <a:pt x="28057" y="3291"/>
                    <a:pt x="27222" y="3961"/>
                    <a:pt x="26878" y="5268"/>
                  </a:cubicBezTo>
                  <a:cubicBezTo>
                    <a:pt x="25901" y="3940"/>
                    <a:pt x="24955" y="3337"/>
                    <a:pt x="24037" y="3337"/>
                  </a:cubicBezTo>
                  <a:cubicBezTo>
                    <a:pt x="23051" y="3337"/>
                    <a:pt x="22095" y="4031"/>
                    <a:pt x="21164" y="5268"/>
                  </a:cubicBezTo>
                  <a:cubicBezTo>
                    <a:pt x="20473" y="4209"/>
                    <a:pt x="19764" y="3715"/>
                    <a:pt x="19038" y="3715"/>
                  </a:cubicBezTo>
                  <a:cubicBezTo>
                    <a:pt x="18300" y="3715"/>
                    <a:pt x="17545" y="4226"/>
                    <a:pt x="16775" y="5175"/>
                  </a:cubicBezTo>
                  <a:cubicBezTo>
                    <a:pt x="15728" y="3756"/>
                    <a:pt x="14372" y="3095"/>
                    <a:pt x="13063" y="3095"/>
                  </a:cubicBezTo>
                  <a:cubicBezTo>
                    <a:pt x="11474" y="3095"/>
                    <a:pt x="9954" y="4070"/>
                    <a:pt x="9144" y="5845"/>
                  </a:cubicBezTo>
                  <a:cubicBezTo>
                    <a:pt x="8451" y="4797"/>
                    <a:pt x="7609" y="4256"/>
                    <a:pt x="6779" y="4256"/>
                  </a:cubicBezTo>
                  <a:cubicBezTo>
                    <a:pt x="5923" y="4256"/>
                    <a:pt x="5080" y="4831"/>
                    <a:pt x="4425" y="6018"/>
                  </a:cubicBezTo>
                  <a:cubicBezTo>
                    <a:pt x="4080" y="4963"/>
                    <a:pt x="3287" y="4391"/>
                    <a:pt x="2454" y="4391"/>
                  </a:cubicBezTo>
                  <a:cubicBezTo>
                    <a:pt x="1472" y="4391"/>
                    <a:pt x="432" y="5186"/>
                    <a:pt x="1" y="6918"/>
                  </a:cubicBezTo>
                  <a:lnTo>
                    <a:pt x="1" y="15374"/>
                  </a:lnTo>
                  <a:lnTo>
                    <a:pt x="72776" y="14686"/>
                  </a:lnTo>
                  <a:lnTo>
                    <a:pt x="73310" y="2844"/>
                  </a:lnTo>
                  <a:cubicBezTo>
                    <a:pt x="70908" y="841"/>
                    <a:pt x="68182" y="1"/>
                    <a:pt x="6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-75831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flipH="1">
              <a:off x="25853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2152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5"/>
          <p:cNvSpPr/>
          <p:nvPr/>
        </p:nvSpPr>
        <p:spPr>
          <a:xfrm>
            <a:off x="7772544" y="4736630"/>
            <a:ext cx="1438495" cy="493938"/>
          </a:xfrm>
          <a:custGeom>
            <a:avLst/>
            <a:gdLst/>
            <a:ahLst/>
            <a:cxnLst/>
            <a:rect l="l" t="t" r="r" b="b"/>
            <a:pathLst>
              <a:path w="32878" h="11290" extrusionOk="0">
                <a:moveTo>
                  <a:pt x="27851" y="1"/>
                </a:moveTo>
                <a:cubicBezTo>
                  <a:pt x="24579" y="1"/>
                  <a:pt x="20984" y="1913"/>
                  <a:pt x="20467" y="4953"/>
                </a:cubicBezTo>
                <a:cubicBezTo>
                  <a:pt x="19709" y="4440"/>
                  <a:pt x="19015" y="4192"/>
                  <a:pt x="18381" y="4192"/>
                </a:cubicBezTo>
                <a:cubicBezTo>
                  <a:pt x="17225" y="4192"/>
                  <a:pt x="16268" y="5018"/>
                  <a:pt x="15486" y="6570"/>
                </a:cubicBezTo>
                <a:cubicBezTo>
                  <a:pt x="14274" y="5699"/>
                  <a:pt x="13326" y="5352"/>
                  <a:pt x="12552" y="5352"/>
                </a:cubicBezTo>
                <a:cubicBezTo>
                  <a:pt x="11336" y="5352"/>
                  <a:pt x="10550" y="6208"/>
                  <a:pt x="9847" y="7225"/>
                </a:cubicBezTo>
                <a:cubicBezTo>
                  <a:pt x="8792" y="6395"/>
                  <a:pt x="7867" y="6002"/>
                  <a:pt x="7061" y="6002"/>
                </a:cubicBezTo>
                <a:cubicBezTo>
                  <a:pt x="5841" y="6002"/>
                  <a:pt x="4889" y="6900"/>
                  <a:pt x="4159" y="8537"/>
                </a:cubicBezTo>
                <a:cubicBezTo>
                  <a:pt x="3564" y="8374"/>
                  <a:pt x="3017" y="8286"/>
                  <a:pt x="2530" y="8286"/>
                </a:cubicBezTo>
                <a:cubicBezTo>
                  <a:pt x="1091" y="8286"/>
                  <a:pt x="164" y="9058"/>
                  <a:pt x="1" y="10981"/>
                </a:cubicBezTo>
                <a:lnTo>
                  <a:pt x="32343" y="11290"/>
                </a:lnTo>
                <a:lnTo>
                  <a:pt x="32877" y="2622"/>
                </a:lnTo>
                <a:cubicBezTo>
                  <a:pt x="31954" y="804"/>
                  <a:pt x="29970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-64749" y="4813455"/>
            <a:ext cx="1569488" cy="417116"/>
          </a:xfrm>
          <a:custGeom>
            <a:avLst/>
            <a:gdLst/>
            <a:ahLst/>
            <a:cxnLst/>
            <a:rect l="l" t="t" r="r" b="b"/>
            <a:pathLst>
              <a:path w="32068" h="8523" extrusionOk="0">
                <a:moveTo>
                  <a:pt x="6341" y="0"/>
                </a:moveTo>
                <a:cubicBezTo>
                  <a:pt x="5190" y="0"/>
                  <a:pt x="4116" y="663"/>
                  <a:pt x="3945" y="2032"/>
                </a:cubicBezTo>
                <a:cubicBezTo>
                  <a:pt x="3131" y="1088"/>
                  <a:pt x="2434" y="655"/>
                  <a:pt x="1838" y="655"/>
                </a:cubicBezTo>
                <a:cubicBezTo>
                  <a:pt x="1115" y="655"/>
                  <a:pt x="538" y="1291"/>
                  <a:pt x="77" y="2426"/>
                </a:cubicBezTo>
                <a:lnTo>
                  <a:pt x="0" y="8523"/>
                </a:lnTo>
                <a:lnTo>
                  <a:pt x="0" y="8523"/>
                </a:lnTo>
                <a:lnTo>
                  <a:pt x="32068" y="7965"/>
                </a:lnTo>
                <a:cubicBezTo>
                  <a:pt x="31648" y="6152"/>
                  <a:pt x="30737" y="5036"/>
                  <a:pt x="29038" y="5036"/>
                </a:cubicBezTo>
                <a:cubicBezTo>
                  <a:pt x="28364" y="5036"/>
                  <a:pt x="27566" y="5211"/>
                  <a:pt x="26626" y="5589"/>
                </a:cubicBezTo>
                <a:cubicBezTo>
                  <a:pt x="25640" y="4266"/>
                  <a:pt x="24580" y="3141"/>
                  <a:pt x="23105" y="3141"/>
                </a:cubicBezTo>
                <a:cubicBezTo>
                  <a:pt x="22334" y="3141"/>
                  <a:pt x="21449" y="3449"/>
                  <a:pt x="20401" y="4196"/>
                </a:cubicBezTo>
                <a:cubicBezTo>
                  <a:pt x="19770" y="2937"/>
                  <a:pt x="18716" y="2161"/>
                  <a:pt x="17552" y="2161"/>
                </a:cubicBezTo>
                <a:cubicBezTo>
                  <a:pt x="16777" y="2161"/>
                  <a:pt x="15953" y="2504"/>
                  <a:pt x="15171" y="3278"/>
                </a:cubicBezTo>
                <a:cubicBezTo>
                  <a:pt x="14663" y="1007"/>
                  <a:pt x="13235" y="36"/>
                  <a:pt x="11832" y="36"/>
                </a:cubicBezTo>
                <a:cubicBezTo>
                  <a:pt x="10745" y="36"/>
                  <a:pt x="9674" y="620"/>
                  <a:pt x="9058" y="1633"/>
                </a:cubicBezTo>
                <a:cubicBezTo>
                  <a:pt x="8510" y="555"/>
                  <a:pt x="7393" y="0"/>
                  <a:pt x="6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/>
          <p:nvPr/>
        </p:nvSpPr>
        <p:spPr>
          <a:xfrm>
            <a:off x="0" y="50"/>
            <a:ext cx="9144205" cy="948917"/>
          </a:xfrm>
          <a:custGeom>
            <a:avLst/>
            <a:gdLst/>
            <a:ahLst/>
            <a:cxnLst/>
            <a:rect l="l" t="t" r="r" b="b"/>
            <a:pathLst>
              <a:path w="185754" h="43113" extrusionOk="0">
                <a:moveTo>
                  <a:pt x="0" y="1"/>
                </a:moveTo>
                <a:lnTo>
                  <a:pt x="0" y="43113"/>
                </a:lnTo>
                <a:cubicBezTo>
                  <a:pt x="9890" y="27140"/>
                  <a:pt x="47718" y="15246"/>
                  <a:pt x="92877" y="15246"/>
                </a:cubicBezTo>
                <a:cubicBezTo>
                  <a:pt x="138036" y="15246"/>
                  <a:pt x="175864" y="27140"/>
                  <a:pt x="185754" y="43113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0" y="50"/>
            <a:ext cx="9144205" cy="702053"/>
          </a:xfrm>
          <a:custGeom>
            <a:avLst/>
            <a:gdLst/>
            <a:ahLst/>
            <a:cxnLst/>
            <a:rect l="l" t="t" r="r" b="b"/>
            <a:pathLst>
              <a:path w="185754" h="31897" extrusionOk="0">
                <a:moveTo>
                  <a:pt x="0" y="1"/>
                </a:moveTo>
                <a:lnTo>
                  <a:pt x="0" y="31897"/>
                </a:lnTo>
                <a:cubicBezTo>
                  <a:pt x="9890" y="15925"/>
                  <a:pt x="47718" y="4032"/>
                  <a:pt x="92877" y="4032"/>
                </a:cubicBezTo>
                <a:cubicBezTo>
                  <a:pt x="138036" y="4032"/>
                  <a:pt x="175864" y="15925"/>
                  <a:pt x="185754" y="31897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720000" y="1192500"/>
            <a:ext cx="41148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720000" y="1665000"/>
            <a:ext cx="41148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7"/>
          <p:cNvGrpSpPr/>
          <p:nvPr/>
        </p:nvGrpSpPr>
        <p:grpSpPr>
          <a:xfrm>
            <a:off x="-75823" y="4518405"/>
            <a:ext cx="9263180" cy="712117"/>
            <a:chOff x="-69775" y="4451750"/>
            <a:chExt cx="9024922" cy="712117"/>
          </a:xfrm>
        </p:grpSpPr>
        <p:sp>
          <p:nvSpPr>
            <p:cNvPr id="96" name="Google Shape;96;p7"/>
            <p:cNvSpPr/>
            <p:nvPr/>
          </p:nvSpPr>
          <p:spPr>
            <a:xfrm>
              <a:off x="-6977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flipH="1">
              <a:off x="2903950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589222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-75831" y="4670241"/>
            <a:ext cx="9238463" cy="575332"/>
            <a:chOff x="-75831" y="4603488"/>
            <a:chExt cx="9238463" cy="575332"/>
          </a:xfrm>
        </p:grpSpPr>
        <p:sp>
          <p:nvSpPr>
            <p:cNvPr id="100" name="Google Shape;100;p7"/>
            <p:cNvSpPr/>
            <p:nvPr/>
          </p:nvSpPr>
          <p:spPr>
            <a:xfrm>
              <a:off x="6419335" y="4603488"/>
              <a:ext cx="2743298" cy="575332"/>
            </a:xfrm>
            <a:custGeom>
              <a:avLst/>
              <a:gdLst/>
              <a:ahLst/>
              <a:cxnLst/>
              <a:rect l="l" t="t" r="r" b="b"/>
              <a:pathLst>
                <a:path w="73311" h="15375" extrusionOk="0">
                  <a:moveTo>
                    <a:pt x="65559" y="1"/>
                  </a:moveTo>
                  <a:cubicBezTo>
                    <a:pt x="60732" y="1"/>
                    <a:pt x="56258" y="2847"/>
                    <a:pt x="54803" y="6525"/>
                  </a:cubicBezTo>
                  <a:cubicBezTo>
                    <a:pt x="54465" y="4821"/>
                    <a:pt x="53371" y="3924"/>
                    <a:pt x="52185" y="3924"/>
                  </a:cubicBezTo>
                  <a:cubicBezTo>
                    <a:pt x="51154" y="3924"/>
                    <a:pt x="50052" y="4602"/>
                    <a:pt x="49317" y="6018"/>
                  </a:cubicBezTo>
                  <a:cubicBezTo>
                    <a:pt x="48721" y="5180"/>
                    <a:pt x="48025" y="4722"/>
                    <a:pt x="47395" y="4722"/>
                  </a:cubicBezTo>
                  <a:cubicBezTo>
                    <a:pt x="46624" y="4722"/>
                    <a:pt x="45954" y="5407"/>
                    <a:pt x="45688" y="6918"/>
                  </a:cubicBezTo>
                  <a:cubicBezTo>
                    <a:pt x="44641" y="4454"/>
                    <a:pt x="42849" y="3374"/>
                    <a:pt x="40963" y="3374"/>
                  </a:cubicBezTo>
                  <a:cubicBezTo>
                    <a:pt x="39040" y="3374"/>
                    <a:pt x="37019" y="4499"/>
                    <a:pt x="35596" y="6427"/>
                  </a:cubicBezTo>
                  <a:cubicBezTo>
                    <a:pt x="35610" y="5088"/>
                    <a:pt x="34626" y="3767"/>
                    <a:pt x="33347" y="3767"/>
                  </a:cubicBezTo>
                  <a:cubicBezTo>
                    <a:pt x="32579" y="3767"/>
                    <a:pt x="31705" y="4244"/>
                    <a:pt x="30877" y="5479"/>
                  </a:cubicBezTo>
                  <a:cubicBezTo>
                    <a:pt x="30590" y="4008"/>
                    <a:pt x="29742" y="3291"/>
                    <a:pt x="28885" y="3291"/>
                  </a:cubicBezTo>
                  <a:cubicBezTo>
                    <a:pt x="28057" y="3291"/>
                    <a:pt x="27222" y="3961"/>
                    <a:pt x="26878" y="5268"/>
                  </a:cubicBezTo>
                  <a:cubicBezTo>
                    <a:pt x="25901" y="3940"/>
                    <a:pt x="24955" y="3337"/>
                    <a:pt x="24037" y="3337"/>
                  </a:cubicBezTo>
                  <a:cubicBezTo>
                    <a:pt x="23051" y="3337"/>
                    <a:pt x="22095" y="4031"/>
                    <a:pt x="21164" y="5268"/>
                  </a:cubicBezTo>
                  <a:cubicBezTo>
                    <a:pt x="20473" y="4209"/>
                    <a:pt x="19764" y="3715"/>
                    <a:pt x="19038" y="3715"/>
                  </a:cubicBezTo>
                  <a:cubicBezTo>
                    <a:pt x="18300" y="3715"/>
                    <a:pt x="17545" y="4226"/>
                    <a:pt x="16775" y="5175"/>
                  </a:cubicBezTo>
                  <a:cubicBezTo>
                    <a:pt x="15728" y="3756"/>
                    <a:pt x="14372" y="3095"/>
                    <a:pt x="13063" y="3095"/>
                  </a:cubicBezTo>
                  <a:cubicBezTo>
                    <a:pt x="11474" y="3095"/>
                    <a:pt x="9954" y="4070"/>
                    <a:pt x="9144" y="5845"/>
                  </a:cubicBezTo>
                  <a:cubicBezTo>
                    <a:pt x="8451" y="4797"/>
                    <a:pt x="7609" y="4256"/>
                    <a:pt x="6779" y="4256"/>
                  </a:cubicBezTo>
                  <a:cubicBezTo>
                    <a:pt x="5923" y="4256"/>
                    <a:pt x="5080" y="4831"/>
                    <a:pt x="4425" y="6018"/>
                  </a:cubicBezTo>
                  <a:cubicBezTo>
                    <a:pt x="4080" y="4963"/>
                    <a:pt x="3287" y="4391"/>
                    <a:pt x="2454" y="4391"/>
                  </a:cubicBezTo>
                  <a:cubicBezTo>
                    <a:pt x="1472" y="4391"/>
                    <a:pt x="432" y="5186"/>
                    <a:pt x="1" y="6918"/>
                  </a:cubicBezTo>
                  <a:lnTo>
                    <a:pt x="1" y="15374"/>
                  </a:lnTo>
                  <a:lnTo>
                    <a:pt x="72776" y="14686"/>
                  </a:lnTo>
                  <a:lnTo>
                    <a:pt x="73310" y="2844"/>
                  </a:lnTo>
                  <a:cubicBezTo>
                    <a:pt x="70908" y="841"/>
                    <a:pt x="68182" y="1"/>
                    <a:pt x="6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-75831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 flipH="1">
              <a:off x="25853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2152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7"/>
          <p:cNvSpPr/>
          <p:nvPr/>
        </p:nvSpPr>
        <p:spPr>
          <a:xfrm>
            <a:off x="7772544" y="4736630"/>
            <a:ext cx="1438495" cy="493938"/>
          </a:xfrm>
          <a:custGeom>
            <a:avLst/>
            <a:gdLst/>
            <a:ahLst/>
            <a:cxnLst/>
            <a:rect l="l" t="t" r="r" b="b"/>
            <a:pathLst>
              <a:path w="32878" h="11290" extrusionOk="0">
                <a:moveTo>
                  <a:pt x="27851" y="1"/>
                </a:moveTo>
                <a:cubicBezTo>
                  <a:pt x="24579" y="1"/>
                  <a:pt x="20984" y="1913"/>
                  <a:pt x="20467" y="4953"/>
                </a:cubicBezTo>
                <a:cubicBezTo>
                  <a:pt x="19709" y="4440"/>
                  <a:pt x="19015" y="4192"/>
                  <a:pt x="18381" y="4192"/>
                </a:cubicBezTo>
                <a:cubicBezTo>
                  <a:pt x="17225" y="4192"/>
                  <a:pt x="16268" y="5018"/>
                  <a:pt x="15486" y="6570"/>
                </a:cubicBezTo>
                <a:cubicBezTo>
                  <a:pt x="14274" y="5699"/>
                  <a:pt x="13326" y="5352"/>
                  <a:pt x="12552" y="5352"/>
                </a:cubicBezTo>
                <a:cubicBezTo>
                  <a:pt x="11336" y="5352"/>
                  <a:pt x="10550" y="6208"/>
                  <a:pt x="9847" y="7225"/>
                </a:cubicBezTo>
                <a:cubicBezTo>
                  <a:pt x="8792" y="6395"/>
                  <a:pt x="7867" y="6002"/>
                  <a:pt x="7061" y="6002"/>
                </a:cubicBezTo>
                <a:cubicBezTo>
                  <a:pt x="5841" y="6002"/>
                  <a:pt x="4889" y="6900"/>
                  <a:pt x="4159" y="8537"/>
                </a:cubicBezTo>
                <a:cubicBezTo>
                  <a:pt x="3564" y="8374"/>
                  <a:pt x="3017" y="8286"/>
                  <a:pt x="2530" y="8286"/>
                </a:cubicBezTo>
                <a:cubicBezTo>
                  <a:pt x="1091" y="8286"/>
                  <a:pt x="164" y="9058"/>
                  <a:pt x="1" y="10981"/>
                </a:cubicBezTo>
                <a:lnTo>
                  <a:pt x="32343" y="11290"/>
                </a:lnTo>
                <a:lnTo>
                  <a:pt x="32877" y="2622"/>
                </a:lnTo>
                <a:cubicBezTo>
                  <a:pt x="31954" y="804"/>
                  <a:pt x="29970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-64749" y="4813455"/>
            <a:ext cx="1569488" cy="417116"/>
          </a:xfrm>
          <a:custGeom>
            <a:avLst/>
            <a:gdLst/>
            <a:ahLst/>
            <a:cxnLst/>
            <a:rect l="l" t="t" r="r" b="b"/>
            <a:pathLst>
              <a:path w="32068" h="8523" extrusionOk="0">
                <a:moveTo>
                  <a:pt x="6341" y="0"/>
                </a:moveTo>
                <a:cubicBezTo>
                  <a:pt x="5190" y="0"/>
                  <a:pt x="4116" y="663"/>
                  <a:pt x="3945" y="2032"/>
                </a:cubicBezTo>
                <a:cubicBezTo>
                  <a:pt x="3131" y="1088"/>
                  <a:pt x="2434" y="655"/>
                  <a:pt x="1838" y="655"/>
                </a:cubicBezTo>
                <a:cubicBezTo>
                  <a:pt x="1115" y="655"/>
                  <a:pt x="538" y="1291"/>
                  <a:pt x="77" y="2426"/>
                </a:cubicBezTo>
                <a:lnTo>
                  <a:pt x="0" y="8523"/>
                </a:lnTo>
                <a:lnTo>
                  <a:pt x="0" y="8523"/>
                </a:lnTo>
                <a:lnTo>
                  <a:pt x="32068" y="7965"/>
                </a:lnTo>
                <a:cubicBezTo>
                  <a:pt x="31648" y="6152"/>
                  <a:pt x="30737" y="5036"/>
                  <a:pt x="29038" y="5036"/>
                </a:cubicBezTo>
                <a:cubicBezTo>
                  <a:pt x="28364" y="5036"/>
                  <a:pt x="27566" y="5211"/>
                  <a:pt x="26626" y="5589"/>
                </a:cubicBezTo>
                <a:cubicBezTo>
                  <a:pt x="25640" y="4266"/>
                  <a:pt x="24580" y="3141"/>
                  <a:pt x="23105" y="3141"/>
                </a:cubicBezTo>
                <a:cubicBezTo>
                  <a:pt x="22334" y="3141"/>
                  <a:pt x="21449" y="3449"/>
                  <a:pt x="20401" y="4196"/>
                </a:cubicBezTo>
                <a:cubicBezTo>
                  <a:pt x="19770" y="2937"/>
                  <a:pt x="18716" y="2161"/>
                  <a:pt x="17552" y="2161"/>
                </a:cubicBezTo>
                <a:cubicBezTo>
                  <a:pt x="16777" y="2161"/>
                  <a:pt x="15953" y="2504"/>
                  <a:pt x="15171" y="3278"/>
                </a:cubicBezTo>
                <a:cubicBezTo>
                  <a:pt x="14663" y="1007"/>
                  <a:pt x="13235" y="36"/>
                  <a:pt x="11832" y="36"/>
                </a:cubicBezTo>
                <a:cubicBezTo>
                  <a:pt x="10745" y="36"/>
                  <a:pt x="9674" y="620"/>
                  <a:pt x="9058" y="1633"/>
                </a:cubicBezTo>
                <a:cubicBezTo>
                  <a:pt x="8510" y="555"/>
                  <a:pt x="7393" y="0"/>
                  <a:pt x="6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/>
          <p:nvPr/>
        </p:nvSpPr>
        <p:spPr>
          <a:xfrm>
            <a:off x="0" y="50"/>
            <a:ext cx="9144205" cy="948917"/>
          </a:xfrm>
          <a:custGeom>
            <a:avLst/>
            <a:gdLst/>
            <a:ahLst/>
            <a:cxnLst/>
            <a:rect l="l" t="t" r="r" b="b"/>
            <a:pathLst>
              <a:path w="185754" h="43113" extrusionOk="0">
                <a:moveTo>
                  <a:pt x="0" y="1"/>
                </a:moveTo>
                <a:lnTo>
                  <a:pt x="0" y="43113"/>
                </a:lnTo>
                <a:cubicBezTo>
                  <a:pt x="9890" y="27140"/>
                  <a:pt x="47718" y="15246"/>
                  <a:pt x="92877" y="15246"/>
                </a:cubicBezTo>
                <a:cubicBezTo>
                  <a:pt x="138036" y="15246"/>
                  <a:pt x="175864" y="27140"/>
                  <a:pt x="185754" y="43113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"/>
          <p:cNvSpPr/>
          <p:nvPr/>
        </p:nvSpPr>
        <p:spPr>
          <a:xfrm>
            <a:off x="0" y="50"/>
            <a:ext cx="9144205" cy="702053"/>
          </a:xfrm>
          <a:custGeom>
            <a:avLst/>
            <a:gdLst/>
            <a:ahLst/>
            <a:cxnLst/>
            <a:rect l="l" t="t" r="r" b="b"/>
            <a:pathLst>
              <a:path w="185754" h="31897" extrusionOk="0">
                <a:moveTo>
                  <a:pt x="0" y="1"/>
                </a:moveTo>
                <a:lnTo>
                  <a:pt x="0" y="31897"/>
                </a:lnTo>
                <a:cubicBezTo>
                  <a:pt x="9890" y="15925"/>
                  <a:pt x="47718" y="4032"/>
                  <a:pt x="92877" y="4032"/>
                </a:cubicBezTo>
                <a:cubicBezTo>
                  <a:pt x="138036" y="4032"/>
                  <a:pt x="175864" y="15925"/>
                  <a:pt x="185754" y="31897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0" name="Google Shape;110;p8"/>
          <p:cNvGrpSpPr/>
          <p:nvPr/>
        </p:nvGrpSpPr>
        <p:grpSpPr>
          <a:xfrm flipH="1">
            <a:off x="-52148" y="4518405"/>
            <a:ext cx="9263180" cy="712117"/>
            <a:chOff x="-69775" y="4451750"/>
            <a:chExt cx="9024922" cy="712117"/>
          </a:xfrm>
        </p:grpSpPr>
        <p:sp>
          <p:nvSpPr>
            <p:cNvPr id="111" name="Google Shape;111;p8"/>
            <p:cNvSpPr/>
            <p:nvPr/>
          </p:nvSpPr>
          <p:spPr>
            <a:xfrm>
              <a:off x="-6977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 flipH="1">
              <a:off x="2903950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589222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8"/>
          <p:cNvGrpSpPr/>
          <p:nvPr/>
        </p:nvGrpSpPr>
        <p:grpSpPr>
          <a:xfrm flipH="1">
            <a:off x="-27424" y="4670241"/>
            <a:ext cx="9238463" cy="575332"/>
            <a:chOff x="-75831" y="4603488"/>
            <a:chExt cx="9238463" cy="575332"/>
          </a:xfrm>
        </p:grpSpPr>
        <p:sp>
          <p:nvSpPr>
            <p:cNvPr id="115" name="Google Shape;115;p8"/>
            <p:cNvSpPr/>
            <p:nvPr/>
          </p:nvSpPr>
          <p:spPr>
            <a:xfrm>
              <a:off x="6419335" y="4603488"/>
              <a:ext cx="2743298" cy="575332"/>
            </a:xfrm>
            <a:custGeom>
              <a:avLst/>
              <a:gdLst/>
              <a:ahLst/>
              <a:cxnLst/>
              <a:rect l="l" t="t" r="r" b="b"/>
              <a:pathLst>
                <a:path w="73311" h="15375" extrusionOk="0">
                  <a:moveTo>
                    <a:pt x="65559" y="1"/>
                  </a:moveTo>
                  <a:cubicBezTo>
                    <a:pt x="60732" y="1"/>
                    <a:pt x="56258" y="2847"/>
                    <a:pt x="54803" y="6525"/>
                  </a:cubicBezTo>
                  <a:cubicBezTo>
                    <a:pt x="54465" y="4821"/>
                    <a:pt x="53371" y="3924"/>
                    <a:pt x="52185" y="3924"/>
                  </a:cubicBezTo>
                  <a:cubicBezTo>
                    <a:pt x="51154" y="3924"/>
                    <a:pt x="50052" y="4602"/>
                    <a:pt x="49317" y="6018"/>
                  </a:cubicBezTo>
                  <a:cubicBezTo>
                    <a:pt x="48721" y="5180"/>
                    <a:pt x="48025" y="4722"/>
                    <a:pt x="47395" y="4722"/>
                  </a:cubicBezTo>
                  <a:cubicBezTo>
                    <a:pt x="46624" y="4722"/>
                    <a:pt x="45954" y="5407"/>
                    <a:pt x="45688" y="6918"/>
                  </a:cubicBezTo>
                  <a:cubicBezTo>
                    <a:pt x="44641" y="4454"/>
                    <a:pt x="42849" y="3374"/>
                    <a:pt x="40963" y="3374"/>
                  </a:cubicBezTo>
                  <a:cubicBezTo>
                    <a:pt x="39040" y="3374"/>
                    <a:pt x="37019" y="4499"/>
                    <a:pt x="35596" y="6427"/>
                  </a:cubicBezTo>
                  <a:cubicBezTo>
                    <a:pt x="35610" y="5088"/>
                    <a:pt x="34626" y="3767"/>
                    <a:pt x="33347" y="3767"/>
                  </a:cubicBezTo>
                  <a:cubicBezTo>
                    <a:pt x="32579" y="3767"/>
                    <a:pt x="31705" y="4244"/>
                    <a:pt x="30877" y="5479"/>
                  </a:cubicBezTo>
                  <a:cubicBezTo>
                    <a:pt x="30590" y="4008"/>
                    <a:pt x="29742" y="3291"/>
                    <a:pt x="28885" y="3291"/>
                  </a:cubicBezTo>
                  <a:cubicBezTo>
                    <a:pt x="28057" y="3291"/>
                    <a:pt x="27222" y="3961"/>
                    <a:pt x="26878" y="5268"/>
                  </a:cubicBezTo>
                  <a:cubicBezTo>
                    <a:pt x="25901" y="3940"/>
                    <a:pt x="24955" y="3337"/>
                    <a:pt x="24037" y="3337"/>
                  </a:cubicBezTo>
                  <a:cubicBezTo>
                    <a:pt x="23051" y="3337"/>
                    <a:pt x="22095" y="4031"/>
                    <a:pt x="21164" y="5268"/>
                  </a:cubicBezTo>
                  <a:cubicBezTo>
                    <a:pt x="20473" y="4209"/>
                    <a:pt x="19764" y="3715"/>
                    <a:pt x="19038" y="3715"/>
                  </a:cubicBezTo>
                  <a:cubicBezTo>
                    <a:pt x="18300" y="3715"/>
                    <a:pt x="17545" y="4226"/>
                    <a:pt x="16775" y="5175"/>
                  </a:cubicBezTo>
                  <a:cubicBezTo>
                    <a:pt x="15728" y="3756"/>
                    <a:pt x="14372" y="3095"/>
                    <a:pt x="13063" y="3095"/>
                  </a:cubicBezTo>
                  <a:cubicBezTo>
                    <a:pt x="11474" y="3095"/>
                    <a:pt x="9954" y="4070"/>
                    <a:pt x="9144" y="5845"/>
                  </a:cubicBezTo>
                  <a:cubicBezTo>
                    <a:pt x="8451" y="4797"/>
                    <a:pt x="7609" y="4256"/>
                    <a:pt x="6779" y="4256"/>
                  </a:cubicBezTo>
                  <a:cubicBezTo>
                    <a:pt x="5923" y="4256"/>
                    <a:pt x="5080" y="4831"/>
                    <a:pt x="4425" y="6018"/>
                  </a:cubicBezTo>
                  <a:cubicBezTo>
                    <a:pt x="4080" y="4963"/>
                    <a:pt x="3287" y="4391"/>
                    <a:pt x="2454" y="4391"/>
                  </a:cubicBezTo>
                  <a:cubicBezTo>
                    <a:pt x="1472" y="4391"/>
                    <a:pt x="432" y="5186"/>
                    <a:pt x="1" y="6918"/>
                  </a:cubicBezTo>
                  <a:lnTo>
                    <a:pt x="1" y="15374"/>
                  </a:lnTo>
                  <a:lnTo>
                    <a:pt x="72776" y="14686"/>
                  </a:lnTo>
                  <a:lnTo>
                    <a:pt x="73310" y="2844"/>
                  </a:lnTo>
                  <a:cubicBezTo>
                    <a:pt x="70908" y="841"/>
                    <a:pt x="68182" y="1"/>
                    <a:pt x="6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-75831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flipH="1">
              <a:off x="25853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52152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8"/>
          <p:cNvSpPr/>
          <p:nvPr/>
        </p:nvSpPr>
        <p:spPr>
          <a:xfrm flipH="1">
            <a:off x="-75831" y="4736630"/>
            <a:ext cx="1438495" cy="493938"/>
          </a:xfrm>
          <a:custGeom>
            <a:avLst/>
            <a:gdLst/>
            <a:ahLst/>
            <a:cxnLst/>
            <a:rect l="l" t="t" r="r" b="b"/>
            <a:pathLst>
              <a:path w="32878" h="11290" extrusionOk="0">
                <a:moveTo>
                  <a:pt x="27851" y="1"/>
                </a:moveTo>
                <a:cubicBezTo>
                  <a:pt x="24579" y="1"/>
                  <a:pt x="20984" y="1913"/>
                  <a:pt x="20467" y="4953"/>
                </a:cubicBezTo>
                <a:cubicBezTo>
                  <a:pt x="19709" y="4440"/>
                  <a:pt x="19015" y="4192"/>
                  <a:pt x="18381" y="4192"/>
                </a:cubicBezTo>
                <a:cubicBezTo>
                  <a:pt x="17225" y="4192"/>
                  <a:pt x="16268" y="5018"/>
                  <a:pt x="15486" y="6570"/>
                </a:cubicBezTo>
                <a:cubicBezTo>
                  <a:pt x="14274" y="5699"/>
                  <a:pt x="13326" y="5352"/>
                  <a:pt x="12552" y="5352"/>
                </a:cubicBezTo>
                <a:cubicBezTo>
                  <a:pt x="11336" y="5352"/>
                  <a:pt x="10550" y="6208"/>
                  <a:pt x="9847" y="7225"/>
                </a:cubicBezTo>
                <a:cubicBezTo>
                  <a:pt x="8792" y="6395"/>
                  <a:pt x="7867" y="6002"/>
                  <a:pt x="7061" y="6002"/>
                </a:cubicBezTo>
                <a:cubicBezTo>
                  <a:pt x="5841" y="6002"/>
                  <a:pt x="4889" y="6900"/>
                  <a:pt x="4159" y="8537"/>
                </a:cubicBezTo>
                <a:cubicBezTo>
                  <a:pt x="3564" y="8374"/>
                  <a:pt x="3017" y="8286"/>
                  <a:pt x="2530" y="8286"/>
                </a:cubicBezTo>
                <a:cubicBezTo>
                  <a:pt x="1091" y="8286"/>
                  <a:pt x="164" y="9058"/>
                  <a:pt x="1" y="10981"/>
                </a:cubicBezTo>
                <a:lnTo>
                  <a:pt x="32343" y="11290"/>
                </a:lnTo>
                <a:lnTo>
                  <a:pt x="32877" y="2622"/>
                </a:lnTo>
                <a:cubicBezTo>
                  <a:pt x="31954" y="804"/>
                  <a:pt x="29970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 flipH="1">
            <a:off x="7630470" y="4813455"/>
            <a:ext cx="1569488" cy="417116"/>
          </a:xfrm>
          <a:custGeom>
            <a:avLst/>
            <a:gdLst/>
            <a:ahLst/>
            <a:cxnLst/>
            <a:rect l="l" t="t" r="r" b="b"/>
            <a:pathLst>
              <a:path w="32068" h="8523" extrusionOk="0">
                <a:moveTo>
                  <a:pt x="6341" y="0"/>
                </a:moveTo>
                <a:cubicBezTo>
                  <a:pt x="5190" y="0"/>
                  <a:pt x="4116" y="663"/>
                  <a:pt x="3945" y="2032"/>
                </a:cubicBezTo>
                <a:cubicBezTo>
                  <a:pt x="3131" y="1088"/>
                  <a:pt x="2434" y="655"/>
                  <a:pt x="1838" y="655"/>
                </a:cubicBezTo>
                <a:cubicBezTo>
                  <a:pt x="1115" y="655"/>
                  <a:pt x="538" y="1291"/>
                  <a:pt x="77" y="2426"/>
                </a:cubicBezTo>
                <a:lnTo>
                  <a:pt x="0" y="8523"/>
                </a:lnTo>
                <a:lnTo>
                  <a:pt x="0" y="8523"/>
                </a:lnTo>
                <a:lnTo>
                  <a:pt x="32068" y="7965"/>
                </a:lnTo>
                <a:cubicBezTo>
                  <a:pt x="31648" y="6152"/>
                  <a:pt x="30737" y="5036"/>
                  <a:pt x="29038" y="5036"/>
                </a:cubicBezTo>
                <a:cubicBezTo>
                  <a:pt x="28364" y="5036"/>
                  <a:pt x="27566" y="5211"/>
                  <a:pt x="26626" y="5589"/>
                </a:cubicBezTo>
                <a:cubicBezTo>
                  <a:pt x="25640" y="4266"/>
                  <a:pt x="24580" y="3141"/>
                  <a:pt x="23105" y="3141"/>
                </a:cubicBezTo>
                <a:cubicBezTo>
                  <a:pt x="22334" y="3141"/>
                  <a:pt x="21449" y="3449"/>
                  <a:pt x="20401" y="4196"/>
                </a:cubicBezTo>
                <a:cubicBezTo>
                  <a:pt x="19770" y="2937"/>
                  <a:pt x="18716" y="2161"/>
                  <a:pt x="17552" y="2161"/>
                </a:cubicBezTo>
                <a:cubicBezTo>
                  <a:pt x="16777" y="2161"/>
                  <a:pt x="15953" y="2504"/>
                  <a:pt x="15171" y="3278"/>
                </a:cubicBezTo>
                <a:cubicBezTo>
                  <a:pt x="14663" y="1007"/>
                  <a:pt x="13235" y="36"/>
                  <a:pt x="11832" y="36"/>
                </a:cubicBezTo>
                <a:cubicBezTo>
                  <a:pt x="10745" y="36"/>
                  <a:pt x="9674" y="620"/>
                  <a:pt x="9058" y="1633"/>
                </a:cubicBezTo>
                <a:cubicBezTo>
                  <a:pt x="8510" y="555"/>
                  <a:pt x="7393" y="0"/>
                  <a:pt x="6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/>
          <p:nvPr/>
        </p:nvSpPr>
        <p:spPr>
          <a:xfrm>
            <a:off x="0" y="50"/>
            <a:ext cx="9144205" cy="948917"/>
          </a:xfrm>
          <a:custGeom>
            <a:avLst/>
            <a:gdLst/>
            <a:ahLst/>
            <a:cxnLst/>
            <a:rect l="l" t="t" r="r" b="b"/>
            <a:pathLst>
              <a:path w="185754" h="43113" extrusionOk="0">
                <a:moveTo>
                  <a:pt x="0" y="1"/>
                </a:moveTo>
                <a:lnTo>
                  <a:pt x="0" y="43113"/>
                </a:lnTo>
                <a:cubicBezTo>
                  <a:pt x="9890" y="27140"/>
                  <a:pt x="47718" y="15246"/>
                  <a:pt x="92877" y="15246"/>
                </a:cubicBezTo>
                <a:cubicBezTo>
                  <a:pt x="138036" y="15246"/>
                  <a:pt x="175864" y="27140"/>
                  <a:pt x="185754" y="43113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0" y="50"/>
            <a:ext cx="9144205" cy="702053"/>
          </a:xfrm>
          <a:custGeom>
            <a:avLst/>
            <a:gdLst/>
            <a:ahLst/>
            <a:cxnLst/>
            <a:rect l="l" t="t" r="r" b="b"/>
            <a:pathLst>
              <a:path w="185754" h="31897" extrusionOk="0">
                <a:moveTo>
                  <a:pt x="0" y="1"/>
                </a:moveTo>
                <a:lnTo>
                  <a:pt x="0" y="31897"/>
                </a:lnTo>
                <a:cubicBezTo>
                  <a:pt x="9890" y="15925"/>
                  <a:pt x="47718" y="4032"/>
                  <a:pt x="92877" y="4032"/>
                </a:cubicBezTo>
                <a:cubicBezTo>
                  <a:pt x="138036" y="4032"/>
                  <a:pt x="175864" y="15925"/>
                  <a:pt x="185754" y="31897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391875" y="1392150"/>
            <a:ext cx="43602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391925" y="3037950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>
            <a:off x="-75823" y="4518405"/>
            <a:ext cx="9263180" cy="712117"/>
            <a:chOff x="-69775" y="4451750"/>
            <a:chExt cx="9024922" cy="712117"/>
          </a:xfrm>
        </p:grpSpPr>
        <p:sp>
          <p:nvSpPr>
            <p:cNvPr id="127" name="Google Shape;127;p9"/>
            <p:cNvSpPr/>
            <p:nvPr/>
          </p:nvSpPr>
          <p:spPr>
            <a:xfrm>
              <a:off x="-6977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 flipH="1">
              <a:off x="2903950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589222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>
            <a:off x="-75831" y="4670241"/>
            <a:ext cx="9238463" cy="575332"/>
            <a:chOff x="-75831" y="4603488"/>
            <a:chExt cx="9238463" cy="575332"/>
          </a:xfrm>
        </p:grpSpPr>
        <p:sp>
          <p:nvSpPr>
            <p:cNvPr id="131" name="Google Shape;131;p9"/>
            <p:cNvSpPr/>
            <p:nvPr/>
          </p:nvSpPr>
          <p:spPr>
            <a:xfrm>
              <a:off x="6419335" y="4603488"/>
              <a:ext cx="2743298" cy="575332"/>
            </a:xfrm>
            <a:custGeom>
              <a:avLst/>
              <a:gdLst/>
              <a:ahLst/>
              <a:cxnLst/>
              <a:rect l="l" t="t" r="r" b="b"/>
              <a:pathLst>
                <a:path w="73311" h="15375" extrusionOk="0">
                  <a:moveTo>
                    <a:pt x="65559" y="1"/>
                  </a:moveTo>
                  <a:cubicBezTo>
                    <a:pt x="60732" y="1"/>
                    <a:pt x="56258" y="2847"/>
                    <a:pt x="54803" y="6525"/>
                  </a:cubicBezTo>
                  <a:cubicBezTo>
                    <a:pt x="54465" y="4821"/>
                    <a:pt x="53371" y="3924"/>
                    <a:pt x="52185" y="3924"/>
                  </a:cubicBezTo>
                  <a:cubicBezTo>
                    <a:pt x="51154" y="3924"/>
                    <a:pt x="50052" y="4602"/>
                    <a:pt x="49317" y="6018"/>
                  </a:cubicBezTo>
                  <a:cubicBezTo>
                    <a:pt x="48721" y="5180"/>
                    <a:pt x="48025" y="4722"/>
                    <a:pt x="47395" y="4722"/>
                  </a:cubicBezTo>
                  <a:cubicBezTo>
                    <a:pt x="46624" y="4722"/>
                    <a:pt x="45954" y="5407"/>
                    <a:pt x="45688" y="6918"/>
                  </a:cubicBezTo>
                  <a:cubicBezTo>
                    <a:pt x="44641" y="4454"/>
                    <a:pt x="42849" y="3374"/>
                    <a:pt x="40963" y="3374"/>
                  </a:cubicBezTo>
                  <a:cubicBezTo>
                    <a:pt x="39040" y="3374"/>
                    <a:pt x="37019" y="4499"/>
                    <a:pt x="35596" y="6427"/>
                  </a:cubicBezTo>
                  <a:cubicBezTo>
                    <a:pt x="35610" y="5088"/>
                    <a:pt x="34626" y="3767"/>
                    <a:pt x="33347" y="3767"/>
                  </a:cubicBezTo>
                  <a:cubicBezTo>
                    <a:pt x="32579" y="3767"/>
                    <a:pt x="31705" y="4244"/>
                    <a:pt x="30877" y="5479"/>
                  </a:cubicBezTo>
                  <a:cubicBezTo>
                    <a:pt x="30590" y="4008"/>
                    <a:pt x="29742" y="3291"/>
                    <a:pt x="28885" y="3291"/>
                  </a:cubicBezTo>
                  <a:cubicBezTo>
                    <a:pt x="28057" y="3291"/>
                    <a:pt x="27222" y="3961"/>
                    <a:pt x="26878" y="5268"/>
                  </a:cubicBezTo>
                  <a:cubicBezTo>
                    <a:pt x="25901" y="3940"/>
                    <a:pt x="24955" y="3337"/>
                    <a:pt x="24037" y="3337"/>
                  </a:cubicBezTo>
                  <a:cubicBezTo>
                    <a:pt x="23051" y="3337"/>
                    <a:pt x="22095" y="4031"/>
                    <a:pt x="21164" y="5268"/>
                  </a:cubicBezTo>
                  <a:cubicBezTo>
                    <a:pt x="20473" y="4209"/>
                    <a:pt x="19764" y="3715"/>
                    <a:pt x="19038" y="3715"/>
                  </a:cubicBezTo>
                  <a:cubicBezTo>
                    <a:pt x="18300" y="3715"/>
                    <a:pt x="17545" y="4226"/>
                    <a:pt x="16775" y="5175"/>
                  </a:cubicBezTo>
                  <a:cubicBezTo>
                    <a:pt x="15728" y="3756"/>
                    <a:pt x="14372" y="3095"/>
                    <a:pt x="13063" y="3095"/>
                  </a:cubicBezTo>
                  <a:cubicBezTo>
                    <a:pt x="11474" y="3095"/>
                    <a:pt x="9954" y="4070"/>
                    <a:pt x="9144" y="5845"/>
                  </a:cubicBezTo>
                  <a:cubicBezTo>
                    <a:pt x="8451" y="4797"/>
                    <a:pt x="7609" y="4256"/>
                    <a:pt x="6779" y="4256"/>
                  </a:cubicBezTo>
                  <a:cubicBezTo>
                    <a:pt x="5923" y="4256"/>
                    <a:pt x="5080" y="4831"/>
                    <a:pt x="4425" y="6018"/>
                  </a:cubicBezTo>
                  <a:cubicBezTo>
                    <a:pt x="4080" y="4963"/>
                    <a:pt x="3287" y="4391"/>
                    <a:pt x="2454" y="4391"/>
                  </a:cubicBezTo>
                  <a:cubicBezTo>
                    <a:pt x="1472" y="4391"/>
                    <a:pt x="432" y="5186"/>
                    <a:pt x="1" y="6918"/>
                  </a:cubicBezTo>
                  <a:lnTo>
                    <a:pt x="1" y="15374"/>
                  </a:lnTo>
                  <a:lnTo>
                    <a:pt x="72776" y="14686"/>
                  </a:lnTo>
                  <a:lnTo>
                    <a:pt x="73310" y="2844"/>
                  </a:lnTo>
                  <a:cubicBezTo>
                    <a:pt x="70908" y="841"/>
                    <a:pt x="68182" y="1"/>
                    <a:pt x="6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-75831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 flipH="1">
              <a:off x="25853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52152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9"/>
          <p:cNvSpPr/>
          <p:nvPr/>
        </p:nvSpPr>
        <p:spPr>
          <a:xfrm>
            <a:off x="7772544" y="4736630"/>
            <a:ext cx="1438495" cy="493938"/>
          </a:xfrm>
          <a:custGeom>
            <a:avLst/>
            <a:gdLst/>
            <a:ahLst/>
            <a:cxnLst/>
            <a:rect l="l" t="t" r="r" b="b"/>
            <a:pathLst>
              <a:path w="32878" h="11290" extrusionOk="0">
                <a:moveTo>
                  <a:pt x="27851" y="1"/>
                </a:moveTo>
                <a:cubicBezTo>
                  <a:pt x="24579" y="1"/>
                  <a:pt x="20984" y="1913"/>
                  <a:pt x="20467" y="4953"/>
                </a:cubicBezTo>
                <a:cubicBezTo>
                  <a:pt x="19709" y="4440"/>
                  <a:pt x="19015" y="4192"/>
                  <a:pt x="18381" y="4192"/>
                </a:cubicBezTo>
                <a:cubicBezTo>
                  <a:pt x="17225" y="4192"/>
                  <a:pt x="16268" y="5018"/>
                  <a:pt x="15486" y="6570"/>
                </a:cubicBezTo>
                <a:cubicBezTo>
                  <a:pt x="14274" y="5699"/>
                  <a:pt x="13326" y="5352"/>
                  <a:pt x="12552" y="5352"/>
                </a:cubicBezTo>
                <a:cubicBezTo>
                  <a:pt x="11336" y="5352"/>
                  <a:pt x="10550" y="6208"/>
                  <a:pt x="9847" y="7225"/>
                </a:cubicBezTo>
                <a:cubicBezTo>
                  <a:pt x="8792" y="6395"/>
                  <a:pt x="7867" y="6002"/>
                  <a:pt x="7061" y="6002"/>
                </a:cubicBezTo>
                <a:cubicBezTo>
                  <a:pt x="5841" y="6002"/>
                  <a:pt x="4889" y="6900"/>
                  <a:pt x="4159" y="8537"/>
                </a:cubicBezTo>
                <a:cubicBezTo>
                  <a:pt x="3564" y="8374"/>
                  <a:pt x="3017" y="8286"/>
                  <a:pt x="2530" y="8286"/>
                </a:cubicBezTo>
                <a:cubicBezTo>
                  <a:pt x="1091" y="8286"/>
                  <a:pt x="164" y="9058"/>
                  <a:pt x="1" y="10981"/>
                </a:cubicBezTo>
                <a:lnTo>
                  <a:pt x="32343" y="11290"/>
                </a:lnTo>
                <a:lnTo>
                  <a:pt x="32877" y="2622"/>
                </a:lnTo>
                <a:cubicBezTo>
                  <a:pt x="31954" y="804"/>
                  <a:pt x="29970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"/>
          <p:cNvSpPr/>
          <p:nvPr/>
        </p:nvSpPr>
        <p:spPr>
          <a:xfrm>
            <a:off x="-64749" y="4813455"/>
            <a:ext cx="1569488" cy="417116"/>
          </a:xfrm>
          <a:custGeom>
            <a:avLst/>
            <a:gdLst/>
            <a:ahLst/>
            <a:cxnLst/>
            <a:rect l="l" t="t" r="r" b="b"/>
            <a:pathLst>
              <a:path w="32068" h="8523" extrusionOk="0">
                <a:moveTo>
                  <a:pt x="6341" y="0"/>
                </a:moveTo>
                <a:cubicBezTo>
                  <a:pt x="5190" y="0"/>
                  <a:pt x="4116" y="663"/>
                  <a:pt x="3945" y="2032"/>
                </a:cubicBezTo>
                <a:cubicBezTo>
                  <a:pt x="3131" y="1088"/>
                  <a:pt x="2434" y="655"/>
                  <a:pt x="1838" y="655"/>
                </a:cubicBezTo>
                <a:cubicBezTo>
                  <a:pt x="1115" y="655"/>
                  <a:pt x="538" y="1291"/>
                  <a:pt x="77" y="2426"/>
                </a:cubicBezTo>
                <a:lnTo>
                  <a:pt x="0" y="8523"/>
                </a:lnTo>
                <a:lnTo>
                  <a:pt x="0" y="8523"/>
                </a:lnTo>
                <a:lnTo>
                  <a:pt x="32068" y="7965"/>
                </a:lnTo>
                <a:cubicBezTo>
                  <a:pt x="31648" y="6152"/>
                  <a:pt x="30737" y="5036"/>
                  <a:pt x="29038" y="5036"/>
                </a:cubicBezTo>
                <a:cubicBezTo>
                  <a:pt x="28364" y="5036"/>
                  <a:pt x="27566" y="5211"/>
                  <a:pt x="26626" y="5589"/>
                </a:cubicBezTo>
                <a:cubicBezTo>
                  <a:pt x="25640" y="4266"/>
                  <a:pt x="24580" y="3141"/>
                  <a:pt x="23105" y="3141"/>
                </a:cubicBezTo>
                <a:cubicBezTo>
                  <a:pt x="22334" y="3141"/>
                  <a:pt x="21449" y="3449"/>
                  <a:pt x="20401" y="4196"/>
                </a:cubicBezTo>
                <a:cubicBezTo>
                  <a:pt x="19770" y="2937"/>
                  <a:pt x="18716" y="2161"/>
                  <a:pt x="17552" y="2161"/>
                </a:cubicBezTo>
                <a:cubicBezTo>
                  <a:pt x="16777" y="2161"/>
                  <a:pt x="15953" y="2504"/>
                  <a:pt x="15171" y="3278"/>
                </a:cubicBezTo>
                <a:cubicBezTo>
                  <a:pt x="14663" y="1007"/>
                  <a:pt x="13235" y="36"/>
                  <a:pt x="11832" y="36"/>
                </a:cubicBezTo>
                <a:cubicBezTo>
                  <a:pt x="10745" y="36"/>
                  <a:pt x="9674" y="620"/>
                  <a:pt x="9058" y="1633"/>
                </a:cubicBezTo>
                <a:cubicBezTo>
                  <a:pt x="8510" y="555"/>
                  <a:pt x="7393" y="0"/>
                  <a:pt x="6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/>
          <p:nvPr/>
        </p:nvSpPr>
        <p:spPr>
          <a:xfrm>
            <a:off x="0" y="50"/>
            <a:ext cx="9144205" cy="948917"/>
          </a:xfrm>
          <a:custGeom>
            <a:avLst/>
            <a:gdLst/>
            <a:ahLst/>
            <a:cxnLst/>
            <a:rect l="l" t="t" r="r" b="b"/>
            <a:pathLst>
              <a:path w="185754" h="43113" extrusionOk="0">
                <a:moveTo>
                  <a:pt x="0" y="1"/>
                </a:moveTo>
                <a:lnTo>
                  <a:pt x="0" y="43113"/>
                </a:lnTo>
                <a:cubicBezTo>
                  <a:pt x="9890" y="27140"/>
                  <a:pt x="47718" y="15246"/>
                  <a:pt x="92877" y="15246"/>
                </a:cubicBezTo>
                <a:cubicBezTo>
                  <a:pt x="138036" y="15246"/>
                  <a:pt x="175864" y="27140"/>
                  <a:pt x="185754" y="43113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"/>
          <p:cNvSpPr/>
          <p:nvPr/>
        </p:nvSpPr>
        <p:spPr>
          <a:xfrm>
            <a:off x="0" y="50"/>
            <a:ext cx="9144205" cy="702053"/>
          </a:xfrm>
          <a:custGeom>
            <a:avLst/>
            <a:gdLst/>
            <a:ahLst/>
            <a:cxnLst/>
            <a:rect l="l" t="t" r="r" b="b"/>
            <a:pathLst>
              <a:path w="185754" h="31897" extrusionOk="0">
                <a:moveTo>
                  <a:pt x="0" y="1"/>
                </a:moveTo>
                <a:lnTo>
                  <a:pt x="0" y="31897"/>
                </a:lnTo>
                <a:cubicBezTo>
                  <a:pt x="9890" y="15925"/>
                  <a:pt x="47718" y="4032"/>
                  <a:pt x="92877" y="4032"/>
                </a:cubicBezTo>
                <a:cubicBezTo>
                  <a:pt x="138036" y="4032"/>
                  <a:pt x="175864" y="15925"/>
                  <a:pt x="185754" y="31897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0"/>
          <p:cNvGrpSpPr/>
          <p:nvPr/>
        </p:nvGrpSpPr>
        <p:grpSpPr>
          <a:xfrm flipH="1">
            <a:off x="-52148" y="4518405"/>
            <a:ext cx="9263180" cy="712117"/>
            <a:chOff x="-69775" y="4451750"/>
            <a:chExt cx="9024922" cy="712117"/>
          </a:xfrm>
        </p:grpSpPr>
        <p:sp>
          <p:nvSpPr>
            <p:cNvPr id="142" name="Google Shape;142;p10"/>
            <p:cNvSpPr/>
            <p:nvPr/>
          </p:nvSpPr>
          <p:spPr>
            <a:xfrm>
              <a:off x="-6977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 flipH="1">
              <a:off x="2903950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589222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0"/>
          <p:cNvGrpSpPr/>
          <p:nvPr/>
        </p:nvGrpSpPr>
        <p:grpSpPr>
          <a:xfrm flipH="1">
            <a:off x="-27424" y="4670241"/>
            <a:ext cx="9238463" cy="575332"/>
            <a:chOff x="-75831" y="4603488"/>
            <a:chExt cx="9238463" cy="575332"/>
          </a:xfrm>
        </p:grpSpPr>
        <p:sp>
          <p:nvSpPr>
            <p:cNvPr id="146" name="Google Shape;146;p10"/>
            <p:cNvSpPr/>
            <p:nvPr/>
          </p:nvSpPr>
          <p:spPr>
            <a:xfrm>
              <a:off x="6419335" y="4603488"/>
              <a:ext cx="2743298" cy="575332"/>
            </a:xfrm>
            <a:custGeom>
              <a:avLst/>
              <a:gdLst/>
              <a:ahLst/>
              <a:cxnLst/>
              <a:rect l="l" t="t" r="r" b="b"/>
              <a:pathLst>
                <a:path w="73311" h="15375" extrusionOk="0">
                  <a:moveTo>
                    <a:pt x="65559" y="1"/>
                  </a:moveTo>
                  <a:cubicBezTo>
                    <a:pt x="60732" y="1"/>
                    <a:pt x="56258" y="2847"/>
                    <a:pt x="54803" y="6525"/>
                  </a:cubicBezTo>
                  <a:cubicBezTo>
                    <a:pt x="54465" y="4821"/>
                    <a:pt x="53371" y="3924"/>
                    <a:pt x="52185" y="3924"/>
                  </a:cubicBezTo>
                  <a:cubicBezTo>
                    <a:pt x="51154" y="3924"/>
                    <a:pt x="50052" y="4602"/>
                    <a:pt x="49317" y="6018"/>
                  </a:cubicBezTo>
                  <a:cubicBezTo>
                    <a:pt x="48721" y="5180"/>
                    <a:pt x="48025" y="4722"/>
                    <a:pt x="47395" y="4722"/>
                  </a:cubicBezTo>
                  <a:cubicBezTo>
                    <a:pt x="46624" y="4722"/>
                    <a:pt x="45954" y="5407"/>
                    <a:pt x="45688" y="6918"/>
                  </a:cubicBezTo>
                  <a:cubicBezTo>
                    <a:pt x="44641" y="4454"/>
                    <a:pt x="42849" y="3374"/>
                    <a:pt x="40963" y="3374"/>
                  </a:cubicBezTo>
                  <a:cubicBezTo>
                    <a:pt x="39040" y="3374"/>
                    <a:pt x="37019" y="4499"/>
                    <a:pt x="35596" y="6427"/>
                  </a:cubicBezTo>
                  <a:cubicBezTo>
                    <a:pt x="35610" y="5088"/>
                    <a:pt x="34626" y="3767"/>
                    <a:pt x="33347" y="3767"/>
                  </a:cubicBezTo>
                  <a:cubicBezTo>
                    <a:pt x="32579" y="3767"/>
                    <a:pt x="31705" y="4244"/>
                    <a:pt x="30877" y="5479"/>
                  </a:cubicBezTo>
                  <a:cubicBezTo>
                    <a:pt x="30590" y="4008"/>
                    <a:pt x="29742" y="3291"/>
                    <a:pt x="28885" y="3291"/>
                  </a:cubicBezTo>
                  <a:cubicBezTo>
                    <a:pt x="28057" y="3291"/>
                    <a:pt x="27222" y="3961"/>
                    <a:pt x="26878" y="5268"/>
                  </a:cubicBezTo>
                  <a:cubicBezTo>
                    <a:pt x="25901" y="3940"/>
                    <a:pt x="24955" y="3337"/>
                    <a:pt x="24037" y="3337"/>
                  </a:cubicBezTo>
                  <a:cubicBezTo>
                    <a:pt x="23051" y="3337"/>
                    <a:pt x="22095" y="4031"/>
                    <a:pt x="21164" y="5268"/>
                  </a:cubicBezTo>
                  <a:cubicBezTo>
                    <a:pt x="20473" y="4209"/>
                    <a:pt x="19764" y="3715"/>
                    <a:pt x="19038" y="3715"/>
                  </a:cubicBezTo>
                  <a:cubicBezTo>
                    <a:pt x="18300" y="3715"/>
                    <a:pt x="17545" y="4226"/>
                    <a:pt x="16775" y="5175"/>
                  </a:cubicBezTo>
                  <a:cubicBezTo>
                    <a:pt x="15728" y="3756"/>
                    <a:pt x="14372" y="3095"/>
                    <a:pt x="13063" y="3095"/>
                  </a:cubicBezTo>
                  <a:cubicBezTo>
                    <a:pt x="11474" y="3095"/>
                    <a:pt x="9954" y="4070"/>
                    <a:pt x="9144" y="5845"/>
                  </a:cubicBezTo>
                  <a:cubicBezTo>
                    <a:pt x="8451" y="4797"/>
                    <a:pt x="7609" y="4256"/>
                    <a:pt x="6779" y="4256"/>
                  </a:cubicBezTo>
                  <a:cubicBezTo>
                    <a:pt x="5923" y="4256"/>
                    <a:pt x="5080" y="4831"/>
                    <a:pt x="4425" y="6018"/>
                  </a:cubicBezTo>
                  <a:cubicBezTo>
                    <a:pt x="4080" y="4963"/>
                    <a:pt x="3287" y="4391"/>
                    <a:pt x="2454" y="4391"/>
                  </a:cubicBezTo>
                  <a:cubicBezTo>
                    <a:pt x="1472" y="4391"/>
                    <a:pt x="432" y="5186"/>
                    <a:pt x="1" y="6918"/>
                  </a:cubicBezTo>
                  <a:lnTo>
                    <a:pt x="1" y="15374"/>
                  </a:lnTo>
                  <a:lnTo>
                    <a:pt x="72776" y="14686"/>
                  </a:lnTo>
                  <a:lnTo>
                    <a:pt x="73310" y="2844"/>
                  </a:lnTo>
                  <a:cubicBezTo>
                    <a:pt x="70908" y="841"/>
                    <a:pt x="68182" y="1"/>
                    <a:pt x="6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-75831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 flipH="1">
              <a:off x="25853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52152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10"/>
          <p:cNvSpPr/>
          <p:nvPr/>
        </p:nvSpPr>
        <p:spPr>
          <a:xfrm flipH="1">
            <a:off x="-75831" y="4736630"/>
            <a:ext cx="1438495" cy="493938"/>
          </a:xfrm>
          <a:custGeom>
            <a:avLst/>
            <a:gdLst/>
            <a:ahLst/>
            <a:cxnLst/>
            <a:rect l="l" t="t" r="r" b="b"/>
            <a:pathLst>
              <a:path w="32878" h="11290" extrusionOk="0">
                <a:moveTo>
                  <a:pt x="27851" y="1"/>
                </a:moveTo>
                <a:cubicBezTo>
                  <a:pt x="24579" y="1"/>
                  <a:pt x="20984" y="1913"/>
                  <a:pt x="20467" y="4953"/>
                </a:cubicBezTo>
                <a:cubicBezTo>
                  <a:pt x="19709" y="4440"/>
                  <a:pt x="19015" y="4192"/>
                  <a:pt x="18381" y="4192"/>
                </a:cubicBezTo>
                <a:cubicBezTo>
                  <a:pt x="17225" y="4192"/>
                  <a:pt x="16268" y="5018"/>
                  <a:pt x="15486" y="6570"/>
                </a:cubicBezTo>
                <a:cubicBezTo>
                  <a:pt x="14274" y="5699"/>
                  <a:pt x="13326" y="5352"/>
                  <a:pt x="12552" y="5352"/>
                </a:cubicBezTo>
                <a:cubicBezTo>
                  <a:pt x="11336" y="5352"/>
                  <a:pt x="10550" y="6208"/>
                  <a:pt x="9847" y="7225"/>
                </a:cubicBezTo>
                <a:cubicBezTo>
                  <a:pt x="8792" y="6395"/>
                  <a:pt x="7867" y="6002"/>
                  <a:pt x="7061" y="6002"/>
                </a:cubicBezTo>
                <a:cubicBezTo>
                  <a:pt x="5841" y="6002"/>
                  <a:pt x="4889" y="6900"/>
                  <a:pt x="4159" y="8537"/>
                </a:cubicBezTo>
                <a:cubicBezTo>
                  <a:pt x="3564" y="8374"/>
                  <a:pt x="3017" y="8286"/>
                  <a:pt x="2530" y="8286"/>
                </a:cubicBezTo>
                <a:cubicBezTo>
                  <a:pt x="1091" y="8286"/>
                  <a:pt x="164" y="9058"/>
                  <a:pt x="1" y="10981"/>
                </a:cubicBezTo>
                <a:lnTo>
                  <a:pt x="32343" y="11290"/>
                </a:lnTo>
                <a:lnTo>
                  <a:pt x="32877" y="2622"/>
                </a:lnTo>
                <a:cubicBezTo>
                  <a:pt x="31954" y="804"/>
                  <a:pt x="29970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"/>
          <p:cNvSpPr/>
          <p:nvPr/>
        </p:nvSpPr>
        <p:spPr>
          <a:xfrm flipH="1">
            <a:off x="7630470" y="4813455"/>
            <a:ext cx="1569488" cy="417116"/>
          </a:xfrm>
          <a:custGeom>
            <a:avLst/>
            <a:gdLst/>
            <a:ahLst/>
            <a:cxnLst/>
            <a:rect l="l" t="t" r="r" b="b"/>
            <a:pathLst>
              <a:path w="32068" h="8523" extrusionOk="0">
                <a:moveTo>
                  <a:pt x="6341" y="0"/>
                </a:moveTo>
                <a:cubicBezTo>
                  <a:pt x="5190" y="0"/>
                  <a:pt x="4116" y="663"/>
                  <a:pt x="3945" y="2032"/>
                </a:cubicBezTo>
                <a:cubicBezTo>
                  <a:pt x="3131" y="1088"/>
                  <a:pt x="2434" y="655"/>
                  <a:pt x="1838" y="655"/>
                </a:cubicBezTo>
                <a:cubicBezTo>
                  <a:pt x="1115" y="655"/>
                  <a:pt x="538" y="1291"/>
                  <a:pt x="77" y="2426"/>
                </a:cubicBezTo>
                <a:lnTo>
                  <a:pt x="0" y="8523"/>
                </a:lnTo>
                <a:lnTo>
                  <a:pt x="0" y="8523"/>
                </a:lnTo>
                <a:lnTo>
                  <a:pt x="32068" y="7965"/>
                </a:lnTo>
                <a:cubicBezTo>
                  <a:pt x="31648" y="6152"/>
                  <a:pt x="30737" y="5036"/>
                  <a:pt x="29038" y="5036"/>
                </a:cubicBezTo>
                <a:cubicBezTo>
                  <a:pt x="28364" y="5036"/>
                  <a:pt x="27566" y="5211"/>
                  <a:pt x="26626" y="5589"/>
                </a:cubicBezTo>
                <a:cubicBezTo>
                  <a:pt x="25640" y="4266"/>
                  <a:pt x="24580" y="3141"/>
                  <a:pt x="23105" y="3141"/>
                </a:cubicBezTo>
                <a:cubicBezTo>
                  <a:pt x="22334" y="3141"/>
                  <a:pt x="21449" y="3449"/>
                  <a:pt x="20401" y="4196"/>
                </a:cubicBezTo>
                <a:cubicBezTo>
                  <a:pt x="19770" y="2937"/>
                  <a:pt x="18716" y="2161"/>
                  <a:pt x="17552" y="2161"/>
                </a:cubicBezTo>
                <a:cubicBezTo>
                  <a:pt x="16777" y="2161"/>
                  <a:pt x="15953" y="2504"/>
                  <a:pt x="15171" y="3278"/>
                </a:cubicBezTo>
                <a:cubicBezTo>
                  <a:pt x="14663" y="1007"/>
                  <a:pt x="13235" y="36"/>
                  <a:pt x="11832" y="36"/>
                </a:cubicBezTo>
                <a:cubicBezTo>
                  <a:pt x="10745" y="36"/>
                  <a:pt x="9674" y="620"/>
                  <a:pt x="9058" y="1633"/>
                </a:cubicBezTo>
                <a:cubicBezTo>
                  <a:pt x="8510" y="555"/>
                  <a:pt x="7393" y="0"/>
                  <a:pt x="6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/>
          <p:nvPr/>
        </p:nvSpPr>
        <p:spPr>
          <a:xfrm>
            <a:off x="0" y="50"/>
            <a:ext cx="9144205" cy="948917"/>
          </a:xfrm>
          <a:custGeom>
            <a:avLst/>
            <a:gdLst/>
            <a:ahLst/>
            <a:cxnLst/>
            <a:rect l="l" t="t" r="r" b="b"/>
            <a:pathLst>
              <a:path w="185754" h="43113" extrusionOk="0">
                <a:moveTo>
                  <a:pt x="0" y="1"/>
                </a:moveTo>
                <a:lnTo>
                  <a:pt x="0" y="43113"/>
                </a:lnTo>
                <a:cubicBezTo>
                  <a:pt x="9890" y="27140"/>
                  <a:pt x="47718" y="15246"/>
                  <a:pt x="92877" y="15246"/>
                </a:cubicBezTo>
                <a:cubicBezTo>
                  <a:pt x="138036" y="15246"/>
                  <a:pt x="175864" y="27140"/>
                  <a:pt x="185754" y="43113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0" y="50"/>
            <a:ext cx="9144205" cy="702053"/>
          </a:xfrm>
          <a:custGeom>
            <a:avLst/>
            <a:gdLst/>
            <a:ahLst/>
            <a:cxnLst/>
            <a:rect l="l" t="t" r="r" b="b"/>
            <a:pathLst>
              <a:path w="185754" h="31897" extrusionOk="0">
                <a:moveTo>
                  <a:pt x="0" y="1"/>
                </a:moveTo>
                <a:lnTo>
                  <a:pt x="0" y="31897"/>
                </a:lnTo>
                <a:cubicBezTo>
                  <a:pt x="9890" y="15925"/>
                  <a:pt x="47718" y="4032"/>
                  <a:pt x="92877" y="4032"/>
                </a:cubicBezTo>
                <a:cubicBezTo>
                  <a:pt x="138036" y="4032"/>
                  <a:pt x="175864" y="15925"/>
                  <a:pt x="185754" y="31897"/>
                </a:cubicBezTo>
                <a:lnTo>
                  <a:pt x="185754" y="1"/>
                </a:lnTo>
                <a:close/>
              </a:path>
            </a:pathLst>
          </a:custGeom>
          <a:solidFill>
            <a:srgbClr val="222222">
              <a:alpha val="6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558475"/>
            <a:ext cx="7704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6" name="Google Shape;15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7" name="Google Shape;157;p11"/>
          <p:cNvGrpSpPr/>
          <p:nvPr/>
        </p:nvGrpSpPr>
        <p:grpSpPr>
          <a:xfrm>
            <a:off x="-75823" y="4518405"/>
            <a:ext cx="9263180" cy="712117"/>
            <a:chOff x="-69775" y="4451750"/>
            <a:chExt cx="9024922" cy="712117"/>
          </a:xfrm>
        </p:grpSpPr>
        <p:sp>
          <p:nvSpPr>
            <p:cNvPr id="158" name="Google Shape;158;p11"/>
            <p:cNvSpPr/>
            <p:nvPr/>
          </p:nvSpPr>
          <p:spPr>
            <a:xfrm>
              <a:off x="-6977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flipH="1">
              <a:off x="2903950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5892225" y="4451750"/>
              <a:ext cx="3062922" cy="712117"/>
            </a:xfrm>
            <a:custGeom>
              <a:avLst/>
              <a:gdLst/>
              <a:ahLst/>
              <a:cxnLst/>
              <a:rect l="l" t="t" r="r" b="b"/>
              <a:pathLst>
                <a:path w="74569" h="17337" extrusionOk="0">
                  <a:moveTo>
                    <a:pt x="71470" y="1"/>
                  </a:moveTo>
                  <a:cubicBezTo>
                    <a:pt x="70177" y="1"/>
                    <a:pt x="68838" y="567"/>
                    <a:pt x="68046" y="1702"/>
                  </a:cubicBezTo>
                  <a:cubicBezTo>
                    <a:pt x="67260" y="740"/>
                    <a:pt x="66449" y="245"/>
                    <a:pt x="65644" y="245"/>
                  </a:cubicBezTo>
                  <a:cubicBezTo>
                    <a:pt x="64753" y="245"/>
                    <a:pt x="63868" y="850"/>
                    <a:pt x="63031" y="2095"/>
                  </a:cubicBezTo>
                  <a:cubicBezTo>
                    <a:pt x="62401" y="1600"/>
                    <a:pt x="61665" y="1328"/>
                    <a:pt x="60922" y="1328"/>
                  </a:cubicBezTo>
                  <a:cubicBezTo>
                    <a:pt x="59678" y="1328"/>
                    <a:pt x="58413" y="2091"/>
                    <a:pt x="57590" y="3854"/>
                  </a:cubicBezTo>
                  <a:cubicBezTo>
                    <a:pt x="57184" y="2715"/>
                    <a:pt x="56254" y="2083"/>
                    <a:pt x="55345" y="2083"/>
                  </a:cubicBezTo>
                  <a:cubicBezTo>
                    <a:pt x="54494" y="2083"/>
                    <a:pt x="53661" y="2638"/>
                    <a:pt x="53296" y="3854"/>
                  </a:cubicBezTo>
                  <a:cubicBezTo>
                    <a:pt x="52379" y="2862"/>
                    <a:pt x="51411" y="2453"/>
                    <a:pt x="50530" y="2453"/>
                  </a:cubicBezTo>
                  <a:cubicBezTo>
                    <a:pt x="49037" y="2453"/>
                    <a:pt x="47797" y="3631"/>
                    <a:pt x="47494" y="5143"/>
                  </a:cubicBezTo>
                  <a:cubicBezTo>
                    <a:pt x="46894" y="3550"/>
                    <a:pt x="45720" y="2860"/>
                    <a:pt x="44554" y="2860"/>
                  </a:cubicBezTo>
                  <a:cubicBezTo>
                    <a:pt x="43515" y="2860"/>
                    <a:pt x="42482" y="3409"/>
                    <a:pt x="41871" y="4357"/>
                  </a:cubicBezTo>
                  <a:cubicBezTo>
                    <a:pt x="41079" y="3516"/>
                    <a:pt x="40300" y="3111"/>
                    <a:pt x="39532" y="3111"/>
                  </a:cubicBezTo>
                  <a:cubicBezTo>
                    <a:pt x="38744" y="3111"/>
                    <a:pt x="37968" y="3538"/>
                    <a:pt x="37203" y="4357"/>
                  </a:cubicBezTo>
                  <a:cubicBezTo>
                    <a:pt x="36524" y="3421"/>
                    <a:pt x="35822" y="2914"/>
                    <a:pt x="35094" y="2914"/>
                  </a:cubicBezTo>
                  <a:cubicBezTo>
                    <a:pt x="34402" y="2914"/>
                    <a:pt x="33686" y="3372"/>
                    <a:pt x="32942" y="4357"/>
                  </a:cubicBezTo>
                  <a:cubicBezTo>
                    <a:pt x="31368" y="2158"/>
                    <a:pt x="29738" y="1159"/>
                    <a:pt x="28061" y="1159"/>
                  </a:cubicBezTo>
                  <a:cubicBezTo>
                    <a:pt x="26545" y="1159"/>
                    <a:pt x="24990" y="1976"/>
                    <a:pt x="23404" y="3461"/>
                  </a:cubicBezTo>
                  <a:cubicBezTo>
                    <a:pt x="23003" y="2067"/>
                    <a:pt x="22373" y="1520"/>
                    <a:pt x="21593" y="1520"/>
                  </a:cubicBezTo>
                  <a:cubicBezTo>
                    <a:pt x="20915" y="1520"/>
                    <a:pt x="20124" y="1935"/>
                    <a:pt x="19274" y="2565"/>
                  </a:cubicBezTo>
                  <a:cubicBezTo>
                    <a:pt x="18211" y="1393"/>
                    <a:pt x="16972" y="900"/>
                    <a:pt x="15846" y="900"/>
                  </a:cubicBezTo>
                  <a:cubicBezTo>
                    <a:pt x="13904" y="900"/>
                    <a:pt x="12295" y="2366"/>
                    <a:pt x="12489" y="4357"/>
                  </a:cubicBezTo>
                  <a:cubicBezTo>
                    <a:pt x="11921" y="3568"/>
                    <a:pt x="11351" y="3177"/>
                    <a:pt x="10779" y="3177"/>
                  </a:cubicBezTo>
                  <a:cubicBezTo>
                    <a:pt x="10204" y="3177"/>
                    <a:pt x="9626" y="3573"/>
                    <a:pt x="9048" y="4357"/>
                  </a:cubicBezTo>
                  <a:cubicBezTo>
                    <a:pt x="8618" y="3936"/>
                    <a:pt x="8202" y="3763"/>
                    <a:pt x="7793" y="3763"/>
                  </a:cubicBezTo>
                  <a:cubicBezTo>
                    <a:pt x="7317" y="3763"/>
                    <a:pt x="6852" y="4000"/>
                    <a:pt x="6393" y="4357"/>
                  </a:cubicBezTo>
                  <a:cubicBezTo>
                    <a:pt x="6393" y="4357"/>
                    <a:pt x="4776" y="2565"/>
                    <a:pt x="2882" y="2565"/>
                  </a:cubicBezTo>
                  <a:cubicBezTo>
                    <a:pt x="1935" y="2565"/>
                    <a:pt x="919" y="3013"/>
                    <a:pt x="1" y="4357"/>
                  </a:cubicBezTo>
                  <a:lnTo>
                    <a:pt x="547" y="16636"/>
                  </a:lnTo>
                  <a:lnTo>
                    <a:pt x="73859" y="17336"/>
                  </a:lnTo>
                  <a:lnTo>
                    <a:pt x="74568" y="1604"/>
                  </a:lnTo>
                  <a:cubicBezTo>
                    <a:pt x="73943" y="536"/>
                    <a:pt x="72728" y="1"/>
                    <a:pt x="7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1"/>
          <p:cNvGrpSpPr/>
          <p:nvPr/>
        </p:nvGrpSpPr>
        <p:grpSpPr>
          <a:xfrm>
            <a:off x="-75831" y="4670241"/>
            <a:ext cx="9238463" cy="575332"/>
            <a:chOff x="-75831" y="4603488"/>
            <a:chExt cx="9238463" cy="575332"/>
          </a:xfrm>
        </p:grpSpPr>
        <p:sp>
          <p:nvSpPr>
            <p:cNvPr id="162" name="Google Shape;162;p11"/>
            <p:cNvSpPr/>
            <p:nvPr/>
          </p:nvSpPr>
          <p:spPr>
            <a:xfrm>
              <a:off x="6419335" y="4603488"/>
              <a:ext cx="2743298" cy="575332"/>
            </a:xfrm>
            <a:custGeom>
              <a:avLst/>
              <a:gdLst/>
              <a:ahLst/>
              <a:cxnLst/>
              <a:rect l="l" t="t" r="r" b="b"/>
              <a:pathLst>
                <a:path w="73311" h="15375" extrusionOk="0">
                  <a:moveTo>
                    <a:pt x="65559" y="1"/>
                  </a:moveTo>
                  <a:cubicBezTo>
                    <a:pt x="60732" y="1"/>
                    <a:pt x="56258" y="2847"/>
                    <a:pt x="54803" y="6525"/>
                  </a:cubicBezTo>
                  <a:cubicBezTo>
                    <a:pt x="54465" y="4821"/>
                    <a:pt x="53371" y="3924"/>
                    <a:pt x="52185" y="3924"/>
                  </a:cubicBezTo>
                  <a:cubicBezTo>
                    <a:pt x="51154" y="3924"/>
                    <a:pt x="50052" y="4602"/>
                    <a:pt x="49317" y="6018"/>
                  </a:cubicBezTo>
                  <a:cubicBezTo>
                    <a:pt x="48721" y="5180"/>
                    <a:pt x="48025" y="4722"/>
                    <a:pt x="47395" y="4722"/>
                  </a:cubicBezTo>
                  <a:cubicBezTo>
                    <a:pt x="46624" y="4722"/>
                    <a:pt x="45954" y="5407"/>
                    <a:pt x="45688" y="6918"/>
                  </a:cubicBezTo>
                  <a:cubicBezTo>
                    <a:pt x="44641" y="4454"/>
                    <a:pt x="42849" y="3374"/>
                    <a:pt x="40963" y="3374"/>
                  </a:cubicBezTo>
                  <a:cubicBezTo>
                    <a:pt x="39040" y="3374"/>
                    <a:pt x="37019" y="4499"/>
                    <a:pt x="35596" y="6427"/>
                  </a:cubicBezTo>
                  <a:cubicBezTo>
                    <a:pt x="35610" y="5088"/>
                    <a:pt x="34626" y="3767"/>
                    <a:pt x="33347" y="3767"/>
                  </a:cubicBezTo>
                  <a:cubicBezTo>
                    <a:pt x="32579" y="3767"/>
                    <a:pt x="31705" y="4244"/>
                    <a:pt x="30877" y="5479"/>
                  </a:cubicBezTo>
                  <a:cubicBezTo>
                    <a:pt x="30590" y="4008"/>
                    <a:pt x="29742" y="3291"/>
                    <a:pt x="28885" y="3291"/>
                  </a:cubicBezTo>
                  <a:cubicBezTo>
                    <a:pt x="28057" y="3291"/>
                    <a:pt x="27222" y="3961"/>
                    <a:pt x="26878" y="5268"/>
                  </a:cubicBezTo>
                  <a:cubicBezTo>
                    <a:pt x="25901" y="3940"/>
                    <a:pt x="24955" y="3337"/>
                    <a:pt x="24037" y="3337"/>
                  </a:cubicBezTo>
                  <a:cubicBezTo>
                    <a:pt x="23051" y="3337"/>
                    <a:pt x="22095" y="4031"/>
                    <a:pt x="21164" y="5268"/>
                  </a:cubicBezTo>
                  <a:cubicBezTo>
                    <a:pt x="20473" y="4209"/>
                    <a:pt x="19764" y="3715"/>
                    <a:pt x="19038" y="3715"/>
                  </a:cubicBezTo>
                  <a:cubicBezTo>
                    <a:pt x="18300" y="3715"/>
                    <a:pt x="17545" y="4226"/>
                    <a:pt x="16775" y="5175"/>
                  </a:cubicBezTo>
                  <a:cubicBezTo>
                    <a:pt x="15728" y="3756"/>
                    <a:pt x="14372" y="3095"/>
                    <a:pt x="13063" y="3095"/>
                  </a:cubicBezTo>
                  <a:cubicBezTo>
                    <a:pt x="11474" y="3095"/>
                    <a:pt x="9954" y="4070"/>
                    <a:pt x="9144" y="5845"/>
                  </a:cubicBezTo>
                  <a:cubicBezTo>
                    <a:pt x="8451" y="4797"/>
                    <a:pt x="7609" y="4256"/>
                    <a:pt x="6779" y="4256"/>
                  </a:cubicBezTo>
                  <a:cubicBezTo>
                    <a:pt x="5923" y="4256"/>
                    <a:pt x="5080" y="4831"/>
                    <a:pt x="4425" y="6018"/>
                  </a:cubicBezTo>
                  <a:cubicBezTo>
                    <a:pt x="4080" y="4963"/>
                    <a:pt x="3287" y="4391"/>
                    <a:pt x="2454" y="4391"/>
                  </a:cubicBezTo>
                  <a:cubicBezTo>
                    <a:pt x="1472" y="4391"/>
                    <a:pt x="432" y="5186"/>
                    <a:pt x="1" y="6918"/>
                  </a:cubicBezTo>
                  <a:lnTo>
                    <a:pt x="1" y="15374"/>
                  </a:lnTo>
                  <a:lnTo>
                    <a:pt x="72776" y="14686"/>
                  </a:lnTo>
                  <a:lnTo>
                    <a:pt x="73310" y="2844"/>
                  </a:lnTo>
                  <a:cubicBezTo>
                    <a:pt x="70908" y="841"/>
                    <a:pt x="68182" y="1"/>
                    <a:pt x="6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-75831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 flipH="1">
              <a:off x="25853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5215294" y="4777159"/>
              <a:ext cx="2704718" cy="401217"/>
            </a:xfrm>
            <a:custGeom>
              <a:avLst/>
              <a:gdLst/>
              <a:ahLst/>
              <a:cxnLst/>
              <a:rect l="l" t="t" r="r" b="b"/>
              <a:pathLst>
                <a:path w="72280" h="10722" extrusionOk="0">
                  <a:moveTo>
                    <a:pt x="2545" y="1"/>
                  </a:moveTo>
                  <a:cubicBezTo>
                    <a:pt x="1494" y="136"/>
                    <a:pt x="534" y="658"/>
                    <a:pt x="1" y="1567"/>
                  </a:cubicBezTo>
                  <a:lnTo>
                    <a:pt x="414" y="10722"/>
                  </a:lnTo>
                  <a:lnTo>
                    <a:pt x="71942" y="10045"/>
                  </a:lnTo>
                  <a:lnTo>
                    <a:pt x="72279" y="2589"/>
                  </a:lnTo>
                  <a:cubicBezTo>
                    <a:pt x="72080" y="2547"/>
                    <a:pt x="71883" y="2529"/>
                    <a:pt x="71688" y="2529"/>
                  </a:cubicBezTo>
                  <a:cubicBezTo>
                    <a:pt x="69794" y="2529"/>
                    <a:pt x="68177" y="4320"/>
                    <a:pt x="68177" y="4320"/>
                  </a:cubicBezTo>
                  <a:cubicBezTo>
                    <a:pt x="67718" y="3963"/>
                    <a:pt x="67253" y="3726"/>
                    <a:pt x="66776" y="3726"/>
                  </a:cubicBezTo>
                  <a:cubicBezTo>
                    <a:pt x="66368" y="3726"/>
                    <a:pt x="65951" y="3900"/>
                    <a:pt x="65522" y="4320"/>
                  </a:cubicBezTo>
                  <a:cubicBezTo>
                    <a:pt x="64943" y="3536"/>
                    <a:pt x="64366" y="3140"/>
                    <a:pt x="63790" y="3140"/>
                  </a:cubicBezTo>
                  <a:cubicBezTo>
                    <a:pt x="63219" y="3140"/>
                    <a:pt x="62649" y="3531"/>
                    <a:pt x="62080" y="4320"/>
                  </a:cubicBezTo>
                  <a:cubicBezTo>
                    <a:pt x="62274" y="2329"/>
                    <a:pt x="60665" y="863"/>
                    <a:pt x="58724" y="863"/>
                  </a:cubicBezTo>
                  <a:cubicBezTo>
                    <a:pt x="57598" y="863"/>
                    <a:pt x="56359" y="1357"/>
                    <a:pt x="55296" y="2528"/>
                  </a:cubicBezTo>
                  <a:cubicBezTo>
                    <a:pt x="54854" y="2201"/>
                    <a:pt x="54428" y="1933"/>
                    <a:pt x="54025" y="1749"/>
                  </a:cubicBezTo>
                  <a:cubicBezTo>
                    <a:pt x="54006" y="1794"/>
                    <a:pt x="53987" y="1839"/>
                    <a:pt x="53969" y="1884"/>
                  </a:cubicBezTo>
                  <a:cubicBezTo>
                    <a:pt x="53957" y="1823"/>
                    <a:pt x="53942" y="1765"/>
                    <a:pt x="53928" y="1707"/>
                  </a:cubicBezTo>
                  <a:cubicBezTo>
                    <a:pt x="53592" y="1564"/>
                    <a:pt x="53273" y="1485"/>
                    <a:pt x="52976" y="1485"/>
                  </a:cubicBezTo>
                  <a:cubicBezTo>
                    <a:pt x="52196" y="1485"/>
                    <a:pt x="51566" y="2031"/>
                    <a:pt x="51166" y="3425"/>
                  </a:cubicBezTo>
                  <a:cubicBezTo>
                    <a:pt x="49580" y="1940"/>
                    <a:pt x="48025" y="1123"/>
                    <a:pt x="46509" y="1123"/>
                  </a:cubicBezTo>
                  <a:cubicBezTo>
                    <a:pt x="46035" y="1123"/>
                    <a:pt x="45564" y="1203"/>
                    <a:pt x="45097" y="1368"/>
                  </a:cubicBezTo>
                  <a:cubicBezTo>
                    <a:pt x="44997" y="1629"/>
                    <a:pt x="44915" y="1931"/>
                    <a:pt x="44854" y="2277"/>
                  </a:cubicBezTo>
                  <a:cubicBezTo>
                    <a:pt x="44755" y="2041"/>
                    <a:pt x="44647" y="1819"/>
                    <a:pt x="44534" y="1609"/>
                  </a:cubicBezTo>
                  <a:cubicBezTo>
                    <a:pt x="43546" y="2106"/>
                    <a:pt x="42576" y="2994"/>
                    <a:pt x="41628" y="4320"/>
                  </a:cubicBezTo>
                  <a:cubicBezTo>
                    <a:pt x="40883" y="3335"/>
                    <a:pt x="40167" y="2877"/>
                    <a:pt x="39475" y="2877"/>
                  </a:cubicBezTo>
                  <a:cubicBezTo>
                    <a:pt x="38747" y="2877"/>
                    <a:pt x="38045" y="3385"/>
                    <a:pt x="37366" y="4320"/>
                  </a:cubicBezTo>
                  <a:cubicBezTo>
                    <a:pt x="36601" y="3501"/>
                    <a:pt x="35825" y="3074"/>
                    <a:pt x="35037" y="3074"/>
                  </a:cubicBezTo>
                  <a:cubicBezTo>
                    <a:pt x="34270" y="3074"/>
                    <a:pt x="33491" y="3479"/>
                    <a:pt x="32699" y="4320"/>
                  </a:cubicBezTo>
                  <a:cubicBezTo>
                    <a:pt x="32087" y="3372"/>
                    <a:pt x="31055" y="2823"/>
                    <a:pt x="30015" y="2823"/>
                  </a:cubicBezTo>
                  <a:cubicBezTo>
                    <a:pt x="28850" y="2823"/>
                    <a:pt x="27675" y="3513"/>
                    <a:pt x="27074" y="5106"/>
                  </a:cubicBezTo>
                  <a:cubicBezTo>
                    <a:pt x="26772" y="3595"/>
                    <a:pt x="25533" y="2417"/>
                    <a:pt x="24040" y="2417"/>
                  </a:cubicBezTo>
                  <a:cubicBezTo>
                    <a:pt x="23160" y="2417"/>
                    <a:pt x="22191" y="2826"/>
                    <a:pt x="21274" y="3818"/>
                  </a:cubicBezTo>
                  <a:cubicBezTo>
                    <a:pt x="20909" y="2602"/>
                    <a:pt x="20076" y="2046"/>
                    <a:pt x="19224" y="2046"/>
                  </a:cubicBezTo>
                  <a:cubicBezTo>
                    <a:pt x="18316" y="2046"/>
                    <a:pt x="17386" y="2679"/>
                    <a:pt x="16980" y="3818"/>
                  </a:cubicBezTo>
                  <a:cubicBezTo>
                    <a:pt x="16157" y="2055"/>
                    <a:pt x="14892" y="1292"/>
                    <a:pt x="13647" y="1292"/>
                  </a:cubicBezTo>
                  <a:cubicBezTo>
                    <a:pt x="12904" y="1292"/>
                    <a:pt x="12168" y="1564"/>
                    <a:pt x="11538" y="2058"/>
                  </a:cubicBezTo>
                  <a:cubicBezTo>
                    <a:pt x="10701" y="814"/>
                    <a:pt x="9817" y="209"/>
                    <a:pt x="8927" y="209"/>
                  </a:cubicBezTo>
                  <a:cubicBezTo>
                    <a:pt x="8917" y="209"/>
                    <a:pt x="8908" y="209"/>
                    <a:pt x="8899" y="209"/>
                  </a:cubicBezTo>
                  <a:cubicBezTo>
                    <a:pt x="8676" y="507"/>
                    <a:pt x="8478" y="837"/>
                    <a:pt x="8310" y="1204"/>
                  </a:cubicBezTo>
                  <a:cubicBezTo>
                    <a:pt x="8143" y="951"/>
                    <a:pt x="7967" y="729"/>
                    <a:pt x="7785" y="537"/>
                  </a:cubicBezTo>
                  <a:cubicBezTo>
                    <a:pt x="7361" y="780"/>
                    <a:pt x="6939" y="1157"/>
                    <a:pt x="6524" y="1665"/>
                  </a:cubicBezTo>
                  <a:cubicBezTo>
                    <a:pt x="6022" y="947"/>
                    <a:pt x="5302" y="458"/>
                    <a:pt x="4513" y="194"/>
                  </a:cubicBezTo>
                  <a:cubicBezTo>
                    <a:pt x="4181" y="480"/>
                    <a:pt x="3868" y="873"/>
                    <a:pt x="3591" y="1377"/>
                  </a:cubicBezTo>
                  <a:cubicBezTo>
                    <a:pt x="3379" y="729"/>
                    <a:pt x="2999" y="264"/>
                    <a:pt x="2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11"/>
          <p:cNvSpPr/>
          <p:nvPr/>
        </p:nvSpPr>
        <p:spPr>
          <a:xfrm>
            <a:off x="7772544" y="4736630"/>
            <a:ext cx="1438495" cy="493938"/>
          </a:xfrm>
          <a:custGeom>
            <a:avLst/>
            <a:gdLst/>
            <a:ahLst/>
            <a:cxnLst/>
            <a:rect l="l" t="t" r="r" b="b"/>
            <a:pathLst>
              <a:path w="32878" h="11290" extrusionOk="0">
                <a:moveTo>
                  <a:pt x="27851" y="1"/>
                </a:moveTo>
                <a:cubicBezTo>
                  <a:pt x="24579" y="1"/>
                  <a:pt x="20984" y="1913"/>
                  <a:pt x="20467" y="4953"/>
                </a:cubicBezTo>
                <a:cubicBezTo>
                  <a:pt x="19709" y="4440"/>
                  <a:pt x="19015" y="4192"/>
                  <a:pt x="18381" y="4192"/>
                </a:cubicBezTo>
                <a:cubicBezTo>
                  <a:pt x="17225" y="4192"/>
                  <a:pt x="16268" y="5018"/>
                  <a:pt x="15486" y="6570"/>
                </a:cubicBezTo>
                <a:cubicBezTo>
                  <a:pt x="14274" y="5699"/>
                  <a:pt x="13326" y="5352"/>
                  <a:pt x="12552" y="5352"/>
                </a:cubicBezTo>
                <a:cubicBezTo>
                  <a:pt x="11336" y="5352"/>
                  <a:pt x="10550" y="6208"/>
                  <a:pt x="9847" y="7225"/>
                </a:cubicBezTo>
                <a:cubicBezTo>
                  <a:pt x="8792" y="6395"/>
                  <a:pt x="7867" y="6002"/>
                  <a:pt x="7061" y="6002"/>
                </a:cubicBezTo>
                <a:cubicBezTo>
                  <a:pt x="5841" y="6002"/>
                  <a:pt x="4889" y="6900"/>
                  <a:pt x="4159" y="8537"/>
                </a:cubicBezTo>
                <a:cubicBezTo>
                  <a:pt x="3564" y="8374"/>
                  <a:pt x="3017" y="8286"/>
                  <a:pt x="2530" y="8286"/>
                </a:cubicBezTo>
                <a:cubicBezTo>
                  <a:pt x="1091" y="8286"/>
                  <a:pt x="164" y="9058"/>
                  <a:pt x="1" y="10981"/>
                </a:cubicBezTo>
                <a:lnTo>
                  <a:pt x="32343" y="11290"/>
                </a:lnTo>
                <a:lnTo>
                  <a:pt x="32877" y="2622"/>
                </a:lnTo>
                <a:cubicBezTo>
                  <a:pt x="31954" y="804"/>
                  <a:pt x="29970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-64749" y="4813455"/>
            <a:ext cx="1569488" cy="417116"/>
          </a:xfrm>
          <a:custGeom>
            <a:avLst/>
            <a:gdLst/>
            <a:ahLst/>
            <a:cxnLst/>
            <a:rect l="l" t="t" r="r" b="b"/>
            <a:pathLst>
              <a:path w="32068" h="8523" extrusionOk="0">
                <a:moveTo>
                  <a:pt x="6341" y="0"/>
                </a:moveTo>
                <a:cubicBezTo>
                  <a:pt x="5190" y="0"/>
                  <a:pt x="4116" y="663"/>
                  <a:pt x="3945" y="2032"/>
                </a:cubicBezTo>
                <a:cubicBezTo>
                  <a:pt x="3131" y="1088"/>
                  <a:pt x="2434" y="655"/>
                  <a:pt x="1838" y="655"/>
                </a:cubicBezTo>
                <a:cubicBezTo>
                  <a:pt x="1115" y="655"/>
                  <a:pt x="538" y="1291"/>
                  <a:pt x="77" y="2426"/>
                </a:cubicBezTo>
                <a:lnTo>
                  <a:pt x="0" y="8523"/>
                </a:lnTo>
                <a:lnTo>
                  <a:pt x="0" y="8523"/>
                </a:lnTo>
                <a:lnTo>
                  <a:pt x="32068" y="7965"/>
                </a:lnTo>
                <a:cubicBezTo>
                  <a:pt x="31648" y="6152"/>
                  <a:pt x="30737" y="5036"/>
                  <a:pt x="29038" y="5036"/>
                </a:cubicBezTo>
                <a:cubicBezTo>
                  <a:pt x="28364" y="5036"/>
                  <a:pt x="27566" y="5211"/>
                  <a:pt x="26626" y="5589"/>
                </a:cubicBezTo>
                <a:cubicBezTo>
                  <a:pt x="25640" y="4266"/>
                  <a:pt x="24580" y="3141"/>
                  <a:pt x="23105" y="3141"/>
                </a:cubicBezTo>
                <a:cubicBezTo>
                  <a:pt x="22334" y="3141"/>
                  <a:pt x="21449" y="3449"/>
                  <a:pt x="20401" y="4196"/>
                </a:cubicBezTo>
                <a:cubicBezTo>
                  <a:pt x="19770" y="2937"/>
                  <a:pt x="18716" y="2161"/>
                  <a:pt x="17552" y="2161"/>
                </a:cubicBezTo>
                <a:cubicBezTo>
                  <a:pt x="16777" y="2161"/>
                  <a:pt x="15953" y="2504"/>
                  <a:pt x="15171" y="3278"/>
                </a:cubicBezTo>
                <a:cubicBezTo>
                  <a:pt x="14663" y="1007"/>
                  <a:pt x="13235" y="36"/>
                  <a:pt x="11832" y="36"/>
                </a:cubicBezTo>
                <a:cubicBezTo>
                  <a:pt x="10745" y="36"/>
                  <a:pt x="9674" y="620"/>
                  <a:pt x="9058" y="1633"/>
                </a:cubicBezTo>
                <a:cubicBezTo>
                  <a:pt x="8510" y="555"/>
                  <a:pt x="7393" y="0"/>
                  <a:pt x="63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  <a:defRPr sz="35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  <a:defRPr sz="35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  <a:defRPr sz="35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  <a:defRPr sz="35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  <a:defRPr sz="35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  <a:defRPr sz="35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  <a:defRPr sz="35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ebuchet MS"/>
              <a:buNone/>
              <a:defRPr sz="35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9.png"/><Relationship Id="rId18" Type="http://schemas.openxmlformats.org/officeDocument/2006/relationships/image" Target="../media/image27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13.png"/><Relationship Id="rId10" Type="http://schemas.openxmlformats.org/officeDocument/2006/relationships/image" Target="../media/image23.svg"/><Relationship Id="rId19" Type="http://schemas.openxmlformats.org/officeDocument/2006/relationships/image" Target="../media/image11.pn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/>
          <p:nvPr/>
        </p:nvSpPr>
        <p:spPr>
          <a:xfrm>
            <a:off x="1971460" y="1579248"/>
            <a:ext cx="766317" cy="221367"/>
          </a:xfrm>
          <a:custGeom>
            <a:avLst/>
            <a:gdLst/>
            <a:ahLst/>
            <a:cxnLst/>
            <a:rect l="l" t="t" r="r" b="b"/>
            <a:pathLst>
              <a:path w="13892" h="4013" extrusionOk="0">
                <a:moveTo>
                  <a:pt x="5194" y="0"/>
                </a:moveTo>
                <a:cubicBezTo>
                  <a:pt x="4378" y="0"/>
                  <a:pt x="3544" y="607"/>
                  <a:pt x="2964" y="1868"/>
                </a:cubicBezTo>
                <a:cubicBezTo>
                  <a:pt x="2332" y="1528"/>
                  <a:pt x="1795" y="1343"/>
                  <a:pt x="1362" y="1343"/>
                </a:cubicBezTo>
                <a:cubicBezTo>
                  <a:pt x="457" y="1343"/>
                  <a:pt x="1" y="2146"/>
                  <a:pt x="58" y="4013"/>
                </a:cubicBezTo>
                <a:lnTo>
                  <a:pt x="13891" y="4013"/>
                </a:lnTo>
                <a:cubicBezTo>
                  <a:pt x="13544" y="2676"/>
                  <a:pt x="12649" y="1974"/>
                  <a:pt x="11579" y="1974"/>
                </a:cubicBezTo>
                <a:cubicBezTo>
                  <a:pt x="10984" y="1974"/>
                  <a:pt x="10334" y="2191"/>
                  <a:pt x="9694" y="2636"/>
                </a:cubicBezTo>
                <a:cubicBezTo>
                  <a:pt x="9392" y="2036"/>
                  <a:pt x="9035" y="1613"/>
                  <a:pt x="8551" y="1613"/>
                </a:cubicBezTo>
                <a:cubicBezTo>
                  <a:pt x="8246" y="1613"/>
                  <a:pt x="7890" y="1780"/>
                  <a:pt x="7466" y="2176"/>
                </a:cubicBezTo>
                <a:cubicBezTo>
                  <a:pt x="6982" y="748"/>
                  <a:pt x="6099" y="0"/>
                  <a:pt x="51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6123186" y="1841443"/>
            <a:ext cx="900473" cy="187442"/>
          </a:xfrm>
          <a:custGeom>
            <a:avLst/>
            <a:gdLst/>
            <a:ahLst/>
            <a:cxnLst/>
            <a:rect l="l" t="t" r="r" b="b"/>
            <a:pathLst>
              <a:path w="16324" h="3398" extrusionOk="0">
                <a:moveTo>
                  <a:pt x="7424" y="0"/>
                </a:moveTo>
                <a:cubicBezTo>
                  <a:pt x="6540" y="0"/>
                  <a:pt x="5630" y="629"/>
                  <a:pt x="5114" y="1759"/>
                </a:cubicBezTo>
                <a:cubicBezTo>
                  <a:pt x="4409" y="1307"/>
                  <a:pt x="3743" y="1082"/>
                  <a:pt x="3115" y="1082"/>
                </a:cubicBezTo>
                <a:cubicBezTo>
                  <a:pt x="1946" y="1082"/>
                  <a:pt x="909" y="1860"/>
                  <a:pt x="0" y="3398"/>
                </a:cubicBezTo>
                <a:lnTo>
                  <a:pt x="16324" y="3398"/>
                </a:lnTo>
                <a:cubicBezTo>
                  <a:pt x="15982" y="2087"/>
                  <a:pt x="15329" y="1423"/>
                  <a:pt x="14355" y="1423"/>
                </a:cubicBezTo>
                <a:cubicBezTo>
                  <a:pt x="13767" y="1423"/>
                  <a:pt x="13063" y="1664"/>
                  <a:pt x="12240" y="2152"/>
                </a:cubicBezTo>
                <a:cubicBezTo>
                  <a:pt x="11865" y="1659"/>
                  <a:pt x="11460" y="1422"/>
                  <a:pt x="11027" y="1422"/>
                </a:cubicBezTo>
                <a:cubicBezTo>
                  <a:pt x="10582" y="1422"/>
                  <a:pt x="10108" y="1673"/>
                  <a:pt x="9608" y="2152"/>
                </a:cubicBezTo>
                <a:cubicBezTo>
                  <a:pt x="9218" y="670"/>
                  <a:pt x="8336" y="0"/>
                  <a:pt x="74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7864550" y="1251794"/>
            <a:ext cx="769186" cy="167639"/>
          </a:xfrm>
          <a:custGeom>
            <a:avLst/>
            <a:gdLst/>
            <a:ahLst/>
            <a:cxnLst/>
            <a:rect l="l" t="t" r="r" b="b"/>
            <a:pathLst>
              <a:path w="13944" h="3039" extrusionOk="0">
                <a:moveTo>
                  <a:pt x="8662" y="1"/>
                </a:moveTo>
                <a:cubicBezTo>
                  <a:pt x="7920" y="1"/>
                  <a:pt x="7206" y="421"/>
                  <a:pt x="6667" y="1236"/>
                </a:cubicBezTo>
                <a:cubicBezTo>
                  <a:pt x="6056" y="468"/>
                  <a:pt x="5246" y="49"/>
                  <a:pt x="4509" y="49"/>
                </a:cubicBezTo>
                <a:cubicBezTo>
                  <a:pt x="3625" y="49"/>
                  <a:pt x="2846" y="651"/>
                  <a:pt x="2641" y="1973"/>
                </a:cubicBezTo>
                <a:cubicBezTo>
                  <a:pt x="2325" y="1883"/>
                  <a:pt x="2033" y="1838"/>
                  <a:pt x="1763" y="1838"/>
                </a:cubicBezTo>
                <a:cubicBezTo>
                  <a:pt x="970" y="1838"/>
                  <a:pt x="380" y="2231"/>
                  <a:pt x="1" y="3039"/>
                </a:cubicBezTo>
                <a:lnTo>
                  <a:pt x="13944" y="3039"/>
                </a:lnTo>
                <a:cubicBezTo>
                  <a:pt x="13626" y="2091"/>
                  <a:pt x="13054" y="1791"/>
                  <a:pt x="12364" y="1791"/>
                </a:cubicBezTo>
                <a:cubicBezTo>
                  <a:pt x="12018" y="1791"/>
                  <a:pt x="11643" y="1866"/>
                  <a:pt x="11256" y="1973"/>
                </a:cubicBezTo>
                <a:cubicBezTo>
                  <a:pt x="10535" y="641"/>
                  <a:pt x="9577" y="1"/>
                  <a:pt x="86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427550" y="2122349"/>
            <a:ext cx="628025" cy="147229"/>
          </a:xfrm>
          <a:custGeom>
            <a:avLst/>
            <a:gdLst/>
            <a:ahLst/>
            <a:cxnLst/>
            <a:rect l="l" t="t" r="r" b="b"/>
            <a:pathLst>
              <a:path w="11385" h="2669" extrusionOk="0">
                <a:moveTo>
                  <a:pt x="5006" y="0"/>
                </a:moveTo>
                <a:cubicBezTo>
                  <a:pt x="4352" y="0"/>
                  <a:pt x="3699" y="423"/>
                  <a:pt x="3293" y="1243"/>
                </a:cubicBezTo>
                <a:cubicBezTo>
                  <a:pt x="2861" y="1021"/>
                  <a:pt x="2410" y="890"/>
                  <a:pt x="1980" y="890"/>
                </a:cubicBezTo>
                <a:cubicBezTo>
                  <a:pt x="1146" y="890"/>
                  <a:pt x="389" y="1383"/>
                  <a:pt x="1" y="2668"/>
                </a:cubicBezTo>
                <a:lnTo>
                  <a:pt x="11385" y="2668"/>
                </a:lnTo>
                <a:cubicBezTo>
                  <a:pt x="10719" y="1562"/>
                  <a:pt x="9909" y="972"/>
                  <a:pt x="8935" y="972"/>
                </a:cubicBezTo>
                <a:cubicBezTo>
                  <a:pt x="8319" y="972"/>
                  <a:pt x="7637" y="1208"/>
                  <a:pt x="6884" y="1700"/>
                </a:cubicBezTo>
                <a:cubicBezTo>
                  <a:pt x="6502" y="554"/>
                  <a:pt x="5753" y="0"/>
                  <a:pt x="50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2834646" y="1057000"/>
            <a:ext cx="816184" cy="140609"/>
          </a:xfrm>
          <a:custGeom>
            <a:avLst/>
            <a:gdLst/>
            <a:ahLst/>
            <a:cxnLst/>
            <a:rect l="l" t="t" r="r" b="b"/>
            <a:pathLst>
              <a:path w="14796" h="2549" extrusionOk="0">
                <a:moveTo>
                  <a:pt x="6304" y="1"/>
                </a:moveTo>
                <a:cubicBezTo>
                  <a:pt x="5631" y="1"/>
                  <a:pt x="5037" y="487"/>
                  <a:pt x="4706" y="1368"/>
                </a:cubicBezTo>
                <a:cubicBezTo>
                  <a:pt x="3905" y="680"/>
                  <a:pt x="3177" y="411"/>
                  <a:pt x="2543" y="411"/>
                </a:cubicBezTo>
                <a:cubicBezTo>
                  <a:pt x="1224" y="411"/>
                  <a:pt x="311" y="1574"/>
                  <a:pt x="0" y="2548"/>
                </a:cubicBezTo>
                <a:lnTo>
                  <a:pt x="14796" y="2548"/>
                </a:lnTo>
                <a:cubicBezTo>
                  <a:pt x="14234" y="1333"/>
                  <a:pt x="13436" y="671"/>
                  <a:pt x="12354" y="671"/>
                </a:cubicBezTo>
                <a:cubicBezTo>
                  <a:pt x="11694" y="671"/>
                  <a:pt x="10930" y="917"/>
                  <a:pt x="10049" y="1433"/>
                </a:cubicBezTo>
                <a:cubicBezTo>
                  <a:pt x="9898" y="875"/>
                  <a:pt x="9535" y="465"/>
                  <a:pt x="9059" y="465"/>
                </a:cubicBezTo>
                <a:cubicBezTo>
                  <a:pt x="8753" y="465"/>
                  <a:pt x="8401" y="634"/>
                  <a:pt x="8028" y="1040"/>
                </a:cubicBezTo>
                <a:cubicBezTo>
                  <a:pt x="7467" y="330"/>
                  <a:pt x="6859" y="1"/>
                  <a:pt x="63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25"/>
          <p:cNvGrpSpPr/>
          <p:nvPr/>
        </p:nvGrpSpPr>
        <p:grpSpPr>
          <a:xfrm flipH="1">
            <a:off x="6665825" y="4126663"/>
            <a:ext cx="1694600" cy="1097975"/>
            <a:chOff x="5727350" y="1221950"/>
            <a:chExt cx="1694600" cy="1097975"/>
          </a:xfrm>
        </p:grpSpPr>
        <p:sp>
          <p:nvSpPr>
            <p:cNvPr id="358" name="Google Shape;358;p25"/>
            <p:cNvSpPr/>
            <p:nvPr/>
          </p:nvSpPr>
          <p:spPr>
            <a:xfrm>
              <a:off x="6106175" y="1730050"/>
              <a:ext cx="256050" cy="421225"/>
            </a:xfrm>
            <a:custGeom>
              <a:avLst/>
              <a:gdLst/>
              <a:ahLst/>
              <a:cxnLst/>
              <a:rect l="l" t="t" r="r" b="b"/>
              <a:pathLst>
                <a:path w="10242" h="16849" extrusionOk="0">
                  <a:moveTo>
                    <a:pt x="1616" y="1"/>
                  </a:moveTo>
                  <a:cubicBezTo>
                    <a:pt x="1709" y="1572"/>
                    <a:pt x="1" y="4944"/>
                    <a:pt x="93" y="6513"/>
                  </a:cubicBezTo>
                  <a:cubicBezTo>
                    <a:pt x="184" y="8084"/>
                    <a:pt x="4041" y="13268"/>
                    <a:pt x="4688" y="14088"/>
                  </a:cubicBezTo>
                  <a:cubicBezTo>
                    <a:pt x="5334" y="14907"/>
                    <a:pt x="5727" y="15855"/>
                    <a:pt x="6074" y="16040"/>
                  </a:cubicBezTo>
                  <a:cubicBezTo>
                    <a:pt x="6420" y="16225"/>
                    <a:pt x="6639" y="16375"/>
                    <a:pt x="6652" y="16132"/>
                  </a:cubicBezTo>
                  <a:cubicBezTo>
                    <a:pt x="6663" y="15890"/>
                    <a:pt x="6674" y="15659"/>
                    <a:pt x="6743" y="15705"/>
                  </a:cubicBezTo>
                  <a:cubicBezTo>
                    <a:pt x="6813" y="15751"/>
                    <a:pt x="6709" y="16501"/>
                    <a:pt x="7412" y="16628"/>
                  </a:cubicBezTo>
                  <a:cubicBezTo>
                    <a:pt x="8117" y="16756"/>
                    <a:pt x="10242" y="16848"/>
                    <a:pt x="10161" y="16502"/>
                  </a:cubicBezTo>
                  <a:cubicBezTo>
                    <a:pt x="10081" y="16155"/>
                    <a:pt x="8545" y="15590"/>
                    <a:pt x="8417" y="15289"/>
                  </a:cubicBezTo>
                  <a:cubicBezTo>
                    <a:pt x="8291" y="14989"/>
                    <a:pt x="8199" y="14689"/>
                    <a:pt x="7668" y="14285"/>
                  </a:cubicBezTo>
                  <a:cubicBezTo>
                    <a:pt x="7137" y="13880"/>
                    <a:pt x="6696" y="13558"/>
                    <a:pt x="6628" y="13465"/>
                  </a:cubicBezTo>
                  <a:cubicBezTo>
                    <a:pt x="6559" y="13373"/>
                    <a:pt x="4596" y="10544"/>
                    <a:pt x="4468" y="9504"/>
                  </a:cubicBezTo>
                  <a:cubicBezTo>
                    <a:pt x="4342" y="8465"/>
                    <a:pt x="4457" y="8142"/>
                    <a:pt x="4457" y="8142"/>
                  </a:cubicBezTo>
                  <a:cubicBezTo>
                    <a:pt x="4457" y="8142"/>
                    <a:pt x="4688" y="6907"/>
                    <a:pt x="5773" y="5290"/>
                  </a:cubicBezTo>
                  <a:cubicBezTo>
                    <a:pt x="6859" y="3674"/>
                    <a:pt x="6813" y="1133"/>
                    <a:pt x="6813" y="11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6688700" y="1808025"/>
              <a:ext cx="209875" cy="350425"/>
            </a:xfrm>
            <a:custGeom>
              <a:avLst/>
              <a:gdLst/>
              <a:ahLst/>
              <a:cxnLst/>
              <a:rect l="l" t="t" r="r" b="b"/>
              <a:pathLst>
                <a:path w="8395" h="14017" extrusionOk="0">
                  <a:moveTo>
                    <a:pt x="0" y="646"/>
                  </a:moveTo>
                  <a:cubicBezTo>
                    <a:pt x="554" y="2495"/>
                    <a:pt x="2817" y="3094"/>
                    <a:pt x="4527" y="5728"/>
                  </a:cubicBezTo>
                  <a:cubicBezTo>
                    <a:pt x="6235" y="8359"/>
                    <a:pt x="6050" y="8822"/>
                    <a:pt x="5878" y="9525"/>
                  </a:cubicBezTo>
                  <a:cubicBezTo>
                    <a:pt x="5704" y="10230"/>
                    <a:pt x="5831" y="10345"/>
                    <a:pt x="5578" y="10437"/>
                  </a:cubicBezTo>
                  <a:cubicBezTo>
                    <a:pt x="5323" y="10530"/>
                    <a:pt x="4976" y="10819"/>
                    <a:pt x="4780" y="11165"/>
                  </a:cubicBezTo>
                  <a:cubicBezTo>
                    <a:pt x="4584" y="11511"/>
                    <a:pt x="4388" y="11799"/>
                    <a:pt x="4595" y="11823"/>
                  </a:cubicBezTo>
                  <a:cubicBezTo>
                    <a:pt x="4803" y="11846"/>
                    <a:pt x="5276" y="11766"/>
                    <a:pt x="5276" y="11766"/>
                  </a:cubicBezTo>
                  <a:cubicBezTo>
                    <a:pt x="5276" y="11766"/>
                    <a:pt x="4399" y="13463"/>
                    <a:pt x="4388" y="13741"/>
                  </a:cubicBezTo>
                  <a:cubicBezTo>
                    <a:pt x="4375" y="14016"/>
                    <a:pt x="6709" y="13000"/>
                    <a:pt x="7355" y="12447"/>
                  </a:cubicBezTo>
                  <a:cubicBezTo>
                    <a:pt x="8002" y="11892"/>
                    <a:pt x="8302" y="11385"/>
                    <a:pt x="8348" y="10784"/>
                  </a:cubicBezTo>
                  <a:cubicBezTo>
                    <a:pt x="8394" y="10184"/>
                    <a:pt x="8117" y="6581"/>
                    <a:pt x="7702" y="5680"/>
                  </a:cubicBezTo>
                  <a:cubicBezTo>
                    <a:pt x="7286" y="4780"/>
                    <a:pt x="7193" y="4110"/>
                    <a:pt x="6894" y="2932"/>
                  </a:cubicBezTo>
                  <a:cubicBezTo>
                    <a:pt x="6594" y="1755"/>
                    <a:pt x="5000" y="45"/>
                    <a:pt x="4445" y="22"/>
                  </a:cubicBezTo>
                  <a:cubicBezTo>
                    <a:pt x="3892" y="0"/>
                    <a:pt x="0" y="646"/>
                    <a:pt x="0" y="6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6106175" y="1730050"/>
              <a:ext cx="256050" cy="421225"/>
            </a:xfrm>
            <a:custGeom>
              <a:avLst/>
              <a:gdLst/>
              <a:ahLst/>
              <a:cxnLst/>
              <a:rect l="l" t="t" r="r" b="b"/>
              <a:pathLst>
                <a:path w="10242" h="16849" extrusionOk="0">
                  <a:moveTo>
                    <a:pt x="1616" y="1"/>
                  </a:moveTo>
                  <a:cubicBezTo>
                    <a:pt x="1709" y="1572"/>
                    <a:pt x="1" y="4944"/>
                    <a:pt x="93" y="6513"/>
                  </a:cubicBezTo>
                  <a:cubicBezTo>
                    <a:pt x="184" y="8084"/>
                    <a:pt x="4041" y="13268"/>
                    <a:pt x="4688" y="14088"/>
                  </a:cubicBezTo>
                  <a:cubicBezTo>
                    <a:pt x="5334" y="14907"/>
                    <a:pt x="5727" y="15855"/>
                    <a:pt x="6074" y="16040"/>
                  </a:cubicBezTo>
                  <a:cubicBezTo>
                    <a:pt x="6420" y="16225"/>
                    <a:pt x="6639" y="16375"/>
                    <a:pt x="6652" y="16132"/>
                  </a:cubicBezTo>
                  <a:cubicBezTo>
                    <a:pt x="6663" y="15890"/>
                    <a:pt x="6674" y="15659"/>
                    <a:pt x="6743" y="15705"/>
                  </a:cubicBezTo>
                  <a:cubicBezTo>
                    <a:pt x="6813" y="15751"/>
                    <a:pt x="6709" y="16501"/>
                    <a:pt x="7412" y="16628"/>
                  </a:cubicBezTo>
                  <a:cubicBezTo>
                    <a:pt x="8117" y="16756"/>
                    <a:pt x="10242" y="16848"/>
                    <a:pt x="10161" y="16502"/>
                  </a:cubicBezTo>
                  <a:cubicBezTo>
                    <a:pt x="10081" y="16155"/>
                    <a:pt x="8545" y="15590"/>
                    <a:pt x="8417" y="15289"/>
                  </a:cubicBezTo>
                  <a:cubicBezTo>
                    <a:pt x="8291" y="14989"/>
                    <a:pt x="8199" y="14689"/>
                    <a:pt x="7668" y="14285"/>
                  </a:cubicBezTo>
                  <a:cubicBezTo>
                    <a:pt x="7137" y="13880"/>
                    <a:pt x="6696" y="13558"/>
                    <a:pt x="6628" y="13465"/>
                  </a:cubicBezTo>
                  <a:cubicBezTo>
                    <a:pt x="6559" y="13373"/>
                    <a:pt x="4596" y="10544"/>
                    <a:pt x="4468" y="9504"/>
                  </a:cubicBezTo>
                  <a:cubicBezTo>
                    <a:pt x="4342" y="8465"/>
                    <a:pt x="4457" y="8142"/>
                    <a:pt x="4457" y="8142"/>
                  </a:cubicBezTo>
                  <a:cubicBezTo>
                    <a:pt x="4457" y="8142"/>
                    <a:pt x="4688" y="6907"/>
                    <a:pt x="5773" y="5290"/>
                  </a:cubicBezTo>
                  <a:cubicBezTo>
                    <a:pt x="6859" y="3674"/>
                    <a:pt x="6813" y="1133"/>
                    <a:pt x="6813" y="1133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6688700" y="1808025"/>
              <a:ext cx="209875" cy="350425"/>
            </a:xfrm>
            <a:custGeom>
              <a:avLst/>
              <a:gdLst/>
              <a:ahLst/>
              <a:cxnLst/>
              <a:rect l="l" t="t" r="r" b="b"/>
              <a:pathLst>
                <a:path w="8395" h="14017" extrusionOk="0">
                  <a:moveTo>
                    <a:pt x="0" y="646"/>
                  </a:moveTo>
                  <a:cubicBezTo>
                    <a:pt x="554" y="2495"/>
                    <a:pt x="2817" y="3094"/>
                    <a:pt x="4527" y="5728"/>
                  </a:cubicBezTo>
                  <a:cubicBezTo>
                    <a:pt x="6235" y="8359"/>
                    <a:pt x="6050" y="8822"/>
                    <a:pt x="5878" y="9525"/>
                  </a:cubicBezTo>
                  <a:cubicBezTo>
                    <a:pt x="5704" y="10230"/>
                    <a:pt x="5831" y="10345"/>
                    <a:pt x="5578" y="10437"/>
                  </a:cubicBezTo>
                  <a:cubicBezTo>
                    <a:pt x="5323" y="10530"/>
                    <a:pt x="4976" y="10819"/>
                    <a:pt x="4780" y="11165"/>
                  </a:cubicBezTo>
                  <a:cubicBezTo>
                    <a:pt x="4584" y="11511"/>
                    <a:pt x="4388" y="11799"/>
                    <a:pt x="4595" y="11823"/>
                  </a:cubicBezTo>
                  <a:cubicBezTo>
                    <a:pt x="4803" y="11846"/>
                    <a:pt x="5276" y="11766"/>
                    <a:pt x="5276" y="11766"/>
                  </a:cubicBezTo>
                  <a:cubicBezTo>
                    <a:pt x="5276" y="11766"/>
                    <a:pt x="4399" y="13463"/>
                    <a:pt x="4388" y="13741"/>
                  </a:cubicBezTo>
                  <a:cubicBezTo>
                    <a:pt x="4375" y="14016"/>
                    <a:pt x="6709" y="13000"/>
                    <a:pt x="7355" y="12447"/>
                  </a:cubicBezTo>
                  <a:cubicBezTo>
                    <a:pt x="8002" y="11892"/>
                    <a:pt x="8302" y="11385"/>
                    <a:pt x="8348" y="10784"/>
                  </a:cubicBezTo>
                  <a:cubicBezTo>
                    <a:pt x="8394" y="10184"/>
                    <a:pt x="8117" y="6581"/>
                    <a:pt x="7702" y="5680"/>
                  </a:cubicBezTo>
                  <a:cubicBezTo>
                    <a:pt x="7286" y="4780"/>
                    <a:pt x="7193" y="4110"/>
                    <a:pt x="6894" y="2932"/>
                  </a:cubicBezTo>
                  <a:cubicBezTo>
                    <a:pt x="6594" y="1755"/>
                    <a:pt x="5000" y="45"/>
                    <a:pt x="4445" y="22"/>
                  </a:cubicBezTo>
                  <a:cubicBezTo>
                    <a:pt x="3892" y="0"/>
                    <a:pt x="0" y="646"/>
                    <a:pt x="0" y="646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7421925" y="2319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5275" cap="flat" cmpd="sng">
              <a:solidFill>
                <a:srgbClr val="F4F1ED"/>
              </a:solidFill>
              <a:prstDash val="solid"/>
              <a:miter lim="159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6106175" y="1730050"/>
              <a:ext cx="256050" cy="421225"/>
            </a:xfrm>
            <a:custGeom>
              <a:avLst/>
              <a:gdLst/>
              <a:ahLst/>
              <a:cxnLst/>
              <a:rect l="l" t="t" r="r" b="b"/>
              <a:pathLst>
                <a:path w="10242" h="16849" extrusionOk="0">
                  <a:moveTo>
                    <a:pt x="1616" y="1"/>
                  </a:moveTo>
                  <a:cubicBezTo>
                    <a:pt x="1709" y="1572"/>
                    <a:pt x="1" y="4944"/>
                    <a:pt x="93" y="6513"/>
                  </a:cubicBezTo>
                  <a:cubicBezTo>
                    <a:pt x="184" y="8084"/>
                    <a:pt x="4041" y="13268"/>
                    <a:pt x="4688" y="14088"/>
                  </a:cubicBezTo>
                  <a:cubicBezTo>
                    <a:pt x="5334" y="14907"/>
                    <a:pt x="5727" y="15855"/>
                    <a:pt x="6074" y="16040"/>
                  </a:cubicBezTo>
                  <a:cubicBezTo>
                    <a:pt x="6420" y="16225"/>
                    <a:pt x="6639" y="16375"/>
                    <a:pt x="6652" y="16132"/>
                  </a:cubicBezTo>
                  <a:cubicBezTo>
                    <a:pt x="6663" y="15890"/>
                    <a:pt x="6674" y="15659"/>
                    <a:pt x="6743" y="15705"/>
                  </a:cubicBezTo>
                  <a:cubicBezTo>
                    <a:pt x="6813" y="15751"/>
                    <a:pt x="6709" y="16501"/>
                    <a:pt x="7412" y="16628"/>
                  </a:cubicBezTo>
                  <a:cubicBezTo>
                    <a:pt x="8117" y="16756"/>
                    <a:pt x="10242" y="16848"/>
                    <a:pt x="10161" y="16502"/>
                  </a:cubicBezTo>
                  <a:cubicBezTo>
                    <a:pt x="10081" y="16155"/>
                    <a:pt x="8545" y="15590"/>
                    <a:pt x="8417" y="15289"/>
                  </a:cubicBezTo>
                  <a:cubicBezTo>
                    <a:pt x="8291" y="14989"/>
                    <a:pt x="8199" y="14689"/>
                    <a:pt x="7668" y="14285"/>
                  </a:cubicBezTo>
                  <a:cubicBezTo>
                    <a:pt x="7137" y="13880"/>
                    <a:pt x="6696" y="13558"/>
                    <a:pt x="6628" y="13465"/>
                  </a:cubicBezTo>
                  <a:cubicBezTo>
                    <a:pt x="6559" y="13373"/>
                    <a:pt x="4596" y="10544"/>
                    <a:pt x="4468" y="9504"/>
                  </a:cubicBezTo>
                  <a:cubicBezTo>
                    <a:pt x="4342" y="8465"/>
                    <a:pt x="4457" y="8142"/>
                    <a:pt x="4457" y="8142"/>
                  </a:cubicBezTo>
                  <a:cubicBezTo>
                    <a:pt x="4457" y="8142"/>
                    <a:pt x="4688" y="6907"/>
                    <a:pt x="5773" y="5290"/>
                  </a:cubicBezTo>
                  <a:cubicBezTo>
                    <a:pt x="6859" y="3674"/>
                    <a:pt x="6813" y="1133"/>
                    <a:pt x="6813" y="1133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6688700" y="1808025"/>
              <a:ext cx="209875" cy="350425"/>
            </a:xfrm>
            <a:custGeom>
              <a:avLst/>
              <a:gdLst/>
              <a:ahLst/>
              <a:cxnLst/>
              <a:rect l="l" t="t" r="r" b="b"/>
              <a:pathLst>
                <a:path w="8395" h="14017" extrusionOk="0">
                  <a:moveTo>
                    <a:pt x="0" y="646"/>
                  </a:moveTo>
                  <a:cubicBezTo>
                    <a:pt x="554" y="2495"/>
                    <a:pt x="2817" y="3094"/>
                    <a:pt x="4527" y="5728"/>
                  </a:cubicBezTo>
                  <a:cubicBezTo>
                    <a:pt x="6235" y="8359"/>
                    <a:pt x="6050" y="8822"/>
                    <a:pt x="5878" y="9525"/>
                  </a:cubicBezTo>
                  <a:cubicBezTo>
                    <a:pt x="5704" y="10230"/>
                    <a:pt x="5831" y="10345"/>
                    <a:pt x="5578" y="10437"/>
                  </a:cubicBezTo>
                  <a:cubicBezTo>
                    <a:pt x="5323" y="10530"/>
                    <a:pt x="4976" y="10819"/>
                    <a:pt x="4780" y="11165"/>
                  </a:cubicBezTo>
                  <a:cubicBezTo>
                    <a:pt x="4584" y="11511"/>
                    <a:pt x="4388" y="11799"/>
                    <a:pt x="4595" y="11823"/>
                  </a:cubicBezTo>
                  <a:cubicBezTo>
                    <a:pt x="4803" y="11846"/>
                    <a:pt x="5276" y="11766"/>
                    <a:pt x="5276" y="11766"/>
                  </a:cubicBezTo>
                  <a:cubicBezTo>
                    <a:pt x="5276" y="11766"/>
                    <a:pt x="4399" y="13463"/>
                    <a:pt x="4388" y="13741"/>
                  </a:cubicBezTo>
                  <a:cubicBezTo>
                    <a:pt x="4375" y="14016"/>
                    <a:pt x="6709" y="13000"/>
                    <a:pt x="7355" y="12447"/>
                  </a:cubicBezTo>
                  <a:cubicBezTo>
                    <a:pt x="8002" y="11892"/>
                    <a:pt x="8302" y="11385"/>
                    <a:pt x="8348" y="10784"/>
                  </a:cubicBezTo>
                  <a:cubicBezTo>
                    <a:pt x="8394" y="10184"/>
                    <a:pt x="8117" y="6581"/>
                    <a:pt x="7702" y="5680"/>
                  </a:cubicBezTo>
                  <a:cubicBezTo>
                    <a:pt x="7286" y="4780"/>
                    <a:pt x="7193" y="4110"/>
                    <a:pt x="6894" y="2932"/>
                  </a:cubicBezTo>
                  <a:cubicBezTo>
                    <a:pt x="6594" y="1755"/>
                    <a:pt x="5000" y="45"/>
                    <a:pt x="4445" y="22"/>
                  </a:cubicBezTo>
                  <a:cubicBezTo>
                    <a:pt x="3892" y="0"/>
                    <a:pt x="0" y="646"/>
                    <a:pt x="0" y="646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5735250" y="1221950"/>
              <a:ext cx="1581925" cy="979125"/>
            </a:xfrm>
            <a:custGeom>
              <a:avLst/>
              <a:gdLst/>
              <a:ahLst/>
              <a:cxnLst/>
              <a:rect l="l" t="t" r="r" b="b"/>
              <a:pathLst>
                <a:path w="63277" h="39165" extrusionOk="0">
                  <a:moveTo>
                    <a:pt x="52665" y="7192"/>
                  </a:moveTo>
                  <a:cubicBezTo>
                    <a:pt x="50263" y="5068"/>
                    <a:pt x="46650" y="2058"/>
                    <a:pt x="43011" y="958"/>
                  </a:cubicBezTo>
                  <a:cubicBezTo>
                    <a:pt x="39853" y="1"/>
                    <a:pt x="32203" y="76"/>
                    <a:pt x="29564" y="508"/>
                  </a:cubicBezTo>
                  <a:cubicBezTo>
                    <a:pt x="29162" y="573"/>
                    <a:pt x="28876" y="647"/>
                    <a:pt x="28739" y="726"/>
                  </a:cubicBezTo>
                  <a:cubicBezTo>
                    <a:pt x="25017" y="2908"/>
                    <a:pt x="23096" y="139"/>
                    <a:pt x="17886" y="2159"/>
                  </a:cubicBezTo>
                  <a:cubicBezTo>
                    <a:pt x="14192" y="3589"/>
                    <a:pt x="13406" y="4929"/>
                    <a:pt x="10681" y="5899"/>
                  </a:cubicBezTo>
                  <a:cubicBezTo>
                    <a:pt x="7956" y="6868"/>
                    <a:pt x="7402" y="8023"/>
                    <a:pt x="6940" y="9270"/>
                  </a:cubicBezTo>
                  <a:cubicBezTo>
                    <a:pt x="6479" y="10518"/>
                    <a:pt x="6294" y="11880"/>
                    <a:pt x="5600" y="12873"/>
                  </a:cubicBezTo>
                  <a:cubicBezTo>
                    <a:pt x="4908" y="13865"/>
                    <a:pt x="4515" y="14582"/>
                    <a:pt x="3892" y="16384"/>
                  </a:cubicBezTo>
                  <a:cubicBezTo>
                    <a:pt x="3268" y="18185"/>
                    <a:pt x="3614" y="18877"/>
                    <a:pt x="2622" y="19593"/>
                  </a:cubicBezTo>
                  <a:cubicBezTo>
                    <a:pt x="1628" y="20309"/>
                    <a:pt x="1073" y="19847"/>
                    <a:pt x="635" y="20091"/>
                  </a:cubicBezTo>
                  <a:cubicBezTo>
                    <a:pt x="196" y="20333"/>
                    <a:pt x="0" y="20701"/>
                    <a:pt x="0" y="20701"/>
                  </a:cubicBezTo>
                  <a:cubicBezTo>
                    <a:pt x="0" y="20701"/>
                    <a:pt x="762" y="20587"/>
                    <a:pt x="705" y="20609"/>
                  </a:cubicBezTo>
                  <a:cubicBezTo>
                    <a:pt x="648" y="20633"/>
                    <a:pt x="359" y="21060"/>
                    <a:pt x="359" y="21060"/>
                  </a:cubicBezTo>
                  <a:cubicBezTo>
                    <a:pt x="359" y="21060"/>
                    <a:pt x="831" y="20921"/>
                    <a:pt x="1062" y="20944"/>
                  </a:cubicBezTo>
                  <a:cubicBezTo>
                    <a:pt x="1294" y="20968"/>
                    <a:pt x="970" y="21221"/>
                    <a:pt x="1963" y="21360"/>
                  </a:cubicBezTo>
                  <a:cubicBezTo>
                    <a:pt x="2957" y="21499"/>
                    <a:pt x="4099" y="20575"/>
                    <a:pt x="4469" y="19848"/>
                  </a:cubicBezTo>
                  <a:cubicBezTo>
                    <a:pt x="4839" y="19121"/>
                    <a:pt x="3914" y="17920"/>
                    <a:pt x="4491" y="16464"/>
                  </a:cubicBezTo>
                  <a:cubicBezTo>
                    <a:pt x="5069" y="15009"/>
                    <a:pt x="6847" y="12192"/>
                    <a:pt x="6779" y="12307"/>
                  </a:cubicBezTo>
                  <a:cubicBezTo>
                    <a:pt x="6708" y="12422"/>
                    <a:pt x="8048" y="20089"/>
                    <a:pt x="7656" y="21475"/>
                  </a:cubicBezTo>
                  <a:cubicBezTo>
                    <a:pt x="7263" y="22861"/>
                    <a:pt x="5463" y="23969"/>
                    <a:pt x="5231" y="24939"/>
                  </a:cubicBezTo>
                  <a:cubicBezTo>
                    <a:pt x="5000" y="25909"/>
                    <a:pt x="5185" y="27341"/>
                    <a:pt x="4978" y="28289"/>
                  </a:cubicBezTo>
                  <a:cubicBezTo>
                    <a:pt x="4769" y="29234"/>
                    <a:pt x="3973" y="31729"/>
                    <a:pt x="3753" y="32722"/>
                  </a:cubicBezTo>
                  <a:cubicBezTo>
                    <a:pt x="3534" y="33715"/>
                    <a:pt x="3325" y="35158"/>
                    <a:pt x="3349" y="35574"/>
                  </a:cubicBezTo>
                  <a:cubicBezTo>
                    <a:pt x="3372" y="35989"/>
                    <a:pt x="3349" y="36105"/>
                    <a:pt x="3568" y="35817"/>
                  </a:cubicBezTo>
                  <a:cubicBezTo>
                    <a:pt x="3788" y="35528"/>
                    <a:pt x="3903" y="35182"/>
                    <a:pt x="4053" y="35158"/>
                  </a:cubicBezTo>
                  <a:cubicBezTo>
                    <a:pt x="4203" y="35136"/>
                    <a:pt x="4295" y="35215"/>
                    <a:pt x="4295" y="35273"/>
                  </a:cubicBezTo>
                  <a:cubicBezTo>
                    <a:pt x="4295" y="35332"/>
                    <a:pt x="4134" y="36359"/>
                    <a:pt x="4249" y="36577"/>
                  </a:cubicBezTo>
                  <a:cubicBezTo>
                    <a:pt x="4365" y="36798"/>
                    <a:pt x="4284" y="37086"/>
                    <a:pt x="4365" y="37236"/>
                  </a:cubicBezTo>
                  <a:cubicBezTo>
                    <a:pt x="4445" y="37386"/>
                    <a:pt x="5739" y="37640"/>
                    <a:pt x="6259" y="37732"/>
                  </a:cubicBezTo>
                  <a:cubicBezTo>
                    <a:pt x="6779" y="37825"/>
                    <a:pt x="7252" y="37767"/>
                    <a:pt x="7252" y="37641"/>
                  </a:cubicBezTo>
                  <a:cubicBezTo>
                    <a:pt x="7252" y="37514"/>
                    <a:pt x="7378" y="37536"/>
                    <a:pt x="7471" y="37432"/>
                  </a:cubicBezTo>
                  <a:cubicBezTo>
                    <a:pt x="7563" y="37329"/>
                    <a:pt x="7528" y="37190"/>
                    <a:pt x="7448" y="37086"/>
                  </a:cubicBezTo>
                  <a:cubicBezTo>
                    <a:pt x="7367" y="36983"/>
                    <a:pt x="6373" y="36555"/>
                    <a:pt x="6155" y="36128"/>
                  </a:cubicBezTo>
                  <a:cubicBezTo>
                    <a:pt x="5935" y="35700"/>
                    <a:pt x="5831" y="33287"/>
                    <a:pt x="6155" y="32156"/>
                  </a:cubicBezTo>
                  <a:cubicBezTo>
                    <a:pt x="6477" y="31024"/>
                    <a:pt x="7402" y="28646"/>
                    <a:pt x="8026" y="28000"/>
                  </a:cubicBezTo>
                  <a:cubicBezTo>
                    <a:pt x="8648" y="27352"/>
                    <a:pt x="10104" y="27006"/>
                    <a:pt x="11605" y="25783"/>
                  </a:cubicBezTo>
                  <a:cubicBezTo>
                    <a:pt x="13106" y="24558"/>
                    <a:pt x="14653" y="23311"/>
                    <a:pt x="15484" y="22850"/>
                  </a:cubicBezTo>
                  <a:cubicBezTo>
                    <a:pt x="16316" y="22387"/>
                    <a:pt x="18353" y="22000"/>
                    <a:pt x="19739" y="22969"/>
                  </a:cubicBezTo>
                  <a:cubicBezTo>
                    <a:pt x="21125" y="23941"/>
                    <a:pt x="26344" y="24818"/>
                    <a:pt x="28561" y="24679"/>
                  </a:cubicBezTo>
                  <a:cubicBezTo>
                    <a:pt x="30778" y="24540"/>
                    <a:pt x="34149" y="24402"/>
                    <a:pt x="34149" y="24402"/>
                  </a:cubicBezTo>
                  <a:cubicBezTo>
                    <a:pt x="34149" y="24402"/>
                    <a:pt x="35628" y="28236"/>
                    <a:pt x="36135" y="29990"/>
                  </a:cubicBezTo>
                  <a:cubicBezTo>
                    <a:pt x="36644" y="31745"/>
                    <a:pt x="36205" y="33640"/>
                    <a:pt x="36459" y="35026"/>
                  </a:cubicBezTo>
                  <a:cubicBezTo>
                    <a:pt x="36712" y="36410"/>
                    <a:pt x="37036" y="36688"/>
                    <a:pt x="37175" y="37196"/>
                  </a:cubicBezTo>
                  <a:cubicBezTo>
                    <a:pt x="37314" y="37703"/>
                    <a:pt x="37706" y="38542"/>
                    <a:pt x="37995" y="38616"/>
                  </a:cubicBezTo>
                  <a:cubicBezTo>
                    <a:pt x="38271" y="38686"/>
                    <a:pt x="37996" y="37077"/>
                    <a:pt x="37998" y="37077"/>
                  </a:cubicBezTo>
                  <a:cubicBezTo>
                    <a:pt x="38102" y="37180"/>
                    <a:pt x="38786" y="38534"/>
                    <a:pt x="39253" y="38766"/>
                  </a:cubicBezTo>
                  <a:cubicBezTo>
                    <a:pt x="39720" y="38997"/>
                    <a:pt x="40945" y="39164"/>
                    <a:pt x="41314" y="39152"/>
                  </a:cubicBezTo>
                  <a:cubicBezTo>
                    <a:pt x="41684" y="39141"/>
                    <a:pt x="41666" y="38979"/>
                    <a:pt x="41730" y="38973"/>
                  </a:cubicBezTo>
                  <a:cubicBezTo>
                    <a:pt x="41794" y="38968"/>
                    <a:pt x="42319" y="39019"/>
                    <a:pt x="42325" y="38847"/>
                  </a:cubicBezTo>
                  <a:cubicBezTo>
                    <a:pt x="42330" y="38673"/>
                    <a:pt x="41840" y="38195"/>
                    <a:pt x="41417" y="37761"/>
                  </a:cubicBezTo>
                  <a:cubicBezTo>
                    <a:pt x="40996" y="37329"/>
                    <a:pt x="40518" y="37115"/>
                    <a:pt x="40079" y="36467"/>
                  </a:cubicBezTo>
                  <a:cubicBezTo>
                    <a:pt x="39639" y="35821"/>
                    <a:pt x="38693" y="34435"/>
                    <a:pt x="38971" y="32635"/>
                  </a:cubicBezTo>
                  <a:cubicBezTo>
                    <a:pt x="39247" y="30832"/>
                    <a:pt x="39570" y="28893"/>
                    <a:pt x="39663" y="27368"/>
                  </a:cubicBezTo>
                  <a:cubicBezTo>
                    <a:pt x="39756" y="25845"/>
                    <a:pt x="40170" y="25383"/>
                    <a:pt x="40170" y="25383"/>
                  </a:cubicBezTo>
                  <a:cubicBezTo>
                    <a:pt x="40170" y="25383"/>
                    <a:pt x="44328" y="26769"/>
                    <a:pt x="46591" y="26861"/>
                  </a:cubicBezTo>
                  <a:cubicBezTo>
                    <a:pt x="48855" y="26954"/>
                    <a:pt x="49501" y="26815"/>
                    <a:pt x="50609" y="27507"/>
                  </a:cubicBezTo>
                  <a:cubicBezTo>
                    <a:pt x="51718" y="28201"/>
                    <a:pt x="53703" y="29702"/>
                    <a:pt x="54882" y="29863"/>
                  </a:cubicBezTo>
                  <a:cubicBezTo>
                    <a:pt x="56059" y="30024"/>
                    <a:pt x="56636" y="29933"/>
                    <a:pt x="57121" y="30209"/>
                  </a:cubicBezTo>
                  <a:cubicBezTo>
                    <a:pt x="57606" y="30486"/>
                    <a:pt x="59396" y="31352"/>
                    <a:pt x="60400" y="31595"/>
                  </a:cubicBezTo>
                  <a:cubicBezTo>
                    <a:pt x="61405" y="31837"/>
                    <a:pt x="61879" y="31364"/>
                    <a:pt x="62040" y="30982"/>
                  </a:cubicBezTo>
                  <a:cubicBezTo>
                    <a:pt x="62203" y="30601"/>
                    <a:pt x="62329" y="30266"/>
                    <a:pt x="62410" y="30233"/>
                  </a:cubicBezTo>
                  <a:cubicBezTo>
                    <a:pt x="62490" y="30198"/>
                    <a:pt x="63276" y="29702"/>
                    <a:pt x="63206" y="29285"/>
                  </a:cubicBezTo>
                  <a:cubicBezTo>
                    <a:pt x="63137" y="28869"/>
                    <a:pt x="62930" y="29100"/>
                    <a:pt x="62652" y="28408"/>
                  </a:cubicBezTo>
                  <a:cubicBezTo>
                    <a:pt x="62375" y="27714"/>
                    <a:pt x="62375" y="26284"/>
                    <a:pt x="60343" y="23004"/>
                  </a:cubicBezTo>
                  <a:cubicBezTo>
                    <a:pt x="58311" y="19725"/>
                    <a:pt x="57687" y="18062"/>
                    <a:pt x="57595" y="16722"/>
                  </a:cubicBezTo>
                  <a:cubicBezTo>
                    <a:pt x="57502" y="15382"/>
                    <a:pt x="57502" y="15175"/>
                    <a:pt x="57502" y="15175"/>
                  </a:cubicBezTo>
                  <a:cubicBezTo>
                    <a:pt x="57502" y="15175"/>
                    <a:pt x="57734" y="14875"/>
                    <a:pt x="57317" y="12936"/>
                  </a:cubicBezTo>
                  <a:cubicBezTo>
                    <a:pt x="56903" y="10995"/>
                    <a:pt x="56209" y="10811"/>
                    <a:pt x="56348" y="9610"/>
                  </a:cubicBezTo>
                  <a:cubicBezTo>
                    <a:pt x="56486" y="8409"/>
                    <a:pt x="56048" y="7231"/>
                    <a:pt x="55378" y="6653"/>
                  </a:cubicBezTo>
                  <a:cubicBezTo>
                    <a:pt x="54708" y="6077"/>
                    <a:pt x="52665" y="7192"/>
                    <a:pt x="52665" y="71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5727350" y="1633375"/>
              <a:ext cx="120925" cy="142125"/>
            </a:xfrm>
            <a:custGeom>
              <a:avLst/>
              <a:gdLst/>
              <a:ahLst/>
              <a:cxnLst/>
              <a:rect l="l" t="t" r="r" b="b"/>
              <a:pathLst>
                <a:path w="4837" h="5685" extrusionOk="0">
                  <a:moveTo>
                    <a:pt x="4453" y="1192"/>
                  </a:moveTo>
                  <a:cubicBezTo>
                    <a:pt x="4485" y="1300"/>
                    <a:pt x="4520" y="1447"/>
                    <a:pt x="4549" y="1624"/>
                  </a:cubicBezTo>
                  <a:cubicBezTo>
                    <a:pt x="4568" y="1742"/>
                    <a:pt x="4579" y="1876"/>
                    <a:pt x="4584" y="2019"/>
                  </a:cubicBezTo>
                  <a:cubicBezTo>
                    <a:pt x="4582" y="2053"/>
                    <a:pt x="4581" y="2090"/>
                    <a:pt x="4578" y="2131"/>
                  </a:cubicBezTo>
                  <a:cubicBezTo>
                    <a:pt x="4525" y="1972"/>
                    <a:pt x="4472" y="1842"/>
                    <a:pt x="4433" y="1751"/>
                  </a:cubicBezTo>
                  <a:cubicBezTo>
                    <a:pt x="4425" y="1734"/>
                    <a:pt x="4417" y="1720"/>
                    <a:pt x="4410" y="1704"/>
                  </a:cubicBezTo>
                  <a:cubicBezTo>
                    <a:pt x="4399" y="1667"/>
                    <a:pt x="4390" y="1627"/>
                    <a:pt x="4380" y="1592"/>
                  </a:cubicBezTo>
                  <a:cubicBezTo>
                    <a:pt x="4375" y="1578"/>
                    <a:pt x="4374" y="1566"/>
                    <a:pt x="4370" y="1554"/>
                  </a:cubicBezTo>
                  <a:cubicBezTo>
                    <a:pt x="4409" y="1428"/>
                    <a:pt x="4436" y="1305"/>
                    <a:pt x="4453" y="1192"/>
                  </a:cubicBezTo>
                  <a:close/>
                  <a:moveTo>
                    <a:pt x="3123" y="2664"/>
                  </a:moveTo>
                  <a:lnTo>
                    <a:pt x="3117" y="2669"/>
                  </a:lnTo>
                  <a:cubicBezTo>
                    <a:pt x="3115" y="2670"/>
                    <a:pt x="3114" y="2670"/>
                    <a:pt x="3110" y="2672"/>
                  </a:cubicBezTo>
                  <a:cubicBezTo>
                    <a:pt x="3114" y="2669"/>
                    <a:pt x="3118" y="2665"/>
                    <a:pt x="3123" y="2664"/>
                  </a:cubicBezTo>
                  <a:close/>
                  <a:moveTo>
                    <a:pt x="4310" y="2287"/>
                  </a:moveTo>
                  <a:cubicBezTo>
                    <a:pt x="4334" y="2410"/>
                    <a:pt x="4358" y="2536"/>
                    <a:pt x="4375" y="2664"/>
                  </a:cubicBezTo>
                  <a:cubicBezTo>
                    <a:pt x="4380" y="2699"/>
                    <a:pt x="4382" y="2732"/>
                    <a:pt x="4385" y="2769"/>
                  </a:cubicBezTo>
                  <a:cubicBezTo>
                    <a:pt x="4377" y="2850"/>
                    <a:pt x="4362" y="2949"/>
                    <a:pt x="4342" y="3064"/>
                  </a:cubicBezTo>
                  <a:cubicBezTo>
                    <a:pt x="4335" y="3110"/>
                    <a:pt x="4321" y="3161"/>
                    <a:pt x="4311" y="3212"/>
                  </a:cubicBezTo>
                  <a:lnTo>
                    <a:pt x="4311" y="3204"/>
                  </a:lnTo>
                  <a:cubicBezTo>
                    <a:pt x="4327" y="2913"/>
                    <a:pt x="4319" y="2651"/>
                    <a:pt x="4315" y="2434"/>
                  </a:cubicBezTo>
                  <a:cubicBezTo>
                    <a:pt x="4311" y="2382"/>
                    <a:pt x="4310" y="2334"/>
                    <a:pt x="4310" y="2287"/>
                  </a:cubicBezTo>
                  <a:close/>
                  <a:moveTo>
                    <a:pt x="3582" y="3509"/>
                  </a:moveTo>
                  <a:cubicBezTo>
                    <a:pt x="3582" y="3509"/>
                    <a:pt x="3582" y="3509"/>
                    <a:pt x="3582" y="3509"/>
                  </a:cubicBezTo>
                  <a:lnTo>
                    <a:pt x="3582" y="3509"/>
                  </a:lnTo>
                  <a:cubicBezTo>
                    <a:pt x="3582" y="3509"/>
                    <a:pt x="3582" y="3509"/>
                    <a:pt x="3582" y="3509"/>
                  </a:cubicBezTo>
                  <a:close/>
                  <a:moveTo>
                    <a:pt x="4230" y="1914"/>
                  </a:moveTo>
                  <a:cubicBezTo>
                    <a:pt x="4235" y="1941"/>
                    <a:pt x="4241" y="1970"/>
                    <a:pt x="4248" y="1997"/>
                  </a:cubicBezTo>
                  <a:cubicBezTo>
                    <a:pt x="4228" y="2110"/>
                    <a:pt x="4206" y="2256"/>
                    <a:pt x="4189" y="2428"/>
                  </a:cubicBezTo>
                  <a:cubicBezTo>
                    <a:pt x="4163" y="2645"/>
                    <a:pt x="4138" y="2903"/>
                    <a:pt x="4099" y="3185"/>
                  </a:cubicBezTo>
                  <a:cubicBezTo>
                    <a:pt x="4074" y="3358"/>
                    <a:pt x="4043" y="3536"/>
                    <a:pt x="3997" y="3716"/>
                  </a:cubicBezTo>
                  <a:cubicBezTo>
                    <a:pt x="3989" y="3732"/>
                    <a:pt x="3980" y="3752"/>
                    <a:pt x="3968" y="3774"/>
                  </a:cubicBezTo>
                  <a:cubicBezTo>
                    <a:pt x="3938" y="3838"/>
                    <a:pt x="3890" y="3924"/>
                    <a:pt x="3830" y="4026"/>
                  </a:cubicBezTo>
                  <a:cubicBezTo>
                    <a:pt x="3747" y="4169"/>
                    <a:pt x="3629" y="4340"/>
                    <a:pt x="3487" y="4517"/>
                  </a:cubicBezTo>
                  <a:cubicBezTo>
                    <a:pt x="3479" y="4522"/>
                    <a:pt x="3471" y="4527"/>
                    <a:pt x="3463" y="4530"/>
                  </a:cubicBezTo>
                  <a:cubicBezTo>
                    <a:pt x="3501" y="4488"/>
                    <a:pt x="3539" y="4445"/>
                    <a:pt x="3573" y="4402"/>
                  </a:cubicBezTo>
                  <a:cubicBezTo>
                    <a:pt x="3766" y="4152"/>
                    <a:pt x="3882" y="3890"/>
                    <a:pt x="3948" y="3665"/>
                  </a:cubicBezTo>
                  <a:cubicBezTo>
                    <a:pt x="4013" y="3441"/>
                    <a:pt x="4031" y="3252"/>
                    <a:pt x="4034" y="3123"/>
                  </a:cubicBezTo>
                  <a:cubicBezTo>
                    <a:pt x="4037" y="3059"/>
                    <a:pt x="4035" y="3010"/>
                    <a:pt x="4034" y="2975"/>
                  </a:cubicBezTo>
                  <a:cubicBezTo>
                    <a:pt x="4032" y="2943"/>
                    <a:pt x="4031" y="2924"/>
                    <a:pt x="4031" y="2924"/>
                  </a:cubicBezTo>
                  <a:cubicBezTo>
                    <a:pt x="4031" y="2924"/>
                    <a:pt x="4027" y="2943"/>
                    <a:pt x="4023" y="2975"/>
                  </a:cubicBezTo>
                  <a:cubicBezTo>
                    <a:pt x="4018" y="3008"/>
                    <a:pt x="4008" y="3058"/>
                    <a:pt x="3996" y="3118"/>
                  </a:cubicBezTo>
                  <a:cubicBezTo>
                    <a:pt x="3968" y="3243"/>
                    <a:pt x="3922" y="3420"/>
                    <a:pt x="3830" y="3622"/>
                  </a:cubicBezTo>
                  <a:cubicBezTo>
                    <a:pt x="3723" y="3868"/>
                    <a:pt x="3539" y="4150"/>
                    <a:pt x="3278" y="4398"/>
                  </a:cubicBezTo>
                  <a:cubicBezTo>
                    <a:pt x="3346" y="4295"/>
                    <a:pt x="3405" y="4195"/>
                    <a:pt x="3458" y="4104"/>
                  </a:cubicBezTo>
                  <a:cubicBezTo>
                    <a:pt x="3490" y="4064"/>
                    <a:pt x="3520" y="4026"/>
                    <a:pt x="3547" y="3988"/>
                  </a:cubicBezTo>
                  <a:cubicBezTo>
                    <a:pt x="3595" y="3911"/>
                    <a:pt x="3622" y="3836"/>
                    <a:pt x="3637" y="3768"/>
                  </a:cubicBezTo>
                  <a:cubicBezTo>
                    <a:pt x="3723" y="3594"/>
                    <a:pt x="3767" y="3488"/>
                    <a:pt x="3767" y="3488"/>
                  </a:cubicBezTo>
                  <a:lnTo>
                    <a:pt x="3767" y="3488"/>
                  </a:lnTo>
                  <a:cubicBezTo>
                    <a:pt x="3767" y="3488"/>
                    <a:pt x="3720" y="3544"/>
                    <a:pt x="3640" y="3642"/>
                  </a:cubicBezTo>
                  <a:cubicBezTo>
                    <a:pt x="3640" y="3638"/>
                    <a:pt x="3640" y="3632"/>
                    <a:pt x="3640" y="3629"/>
                  </a:cubicBezTo>
                  <a:cubicBezTo>
                    <a:pt x="3621" y="3542"/>
                    <a:pt x="3582" y="3510"/>
                    <a:pt x="3582" y="3509"/>
                  </a:cubicBezTo>
                  <a:lnTo>
                    <a:pt x="3582" y="3509"/>
                  </a:lnTo>
                  <a:cubicBezTo>
                    <a:pt x="3581" y="3510"/>
                    <a:pt x="3606" y="3555"/>
                    <a:pt x="3600" y="3632"/>
                  </a:cubicBezTo>
                  <a:cubicBezTo>
                    <a:pt x="3598" y="3657"/>
                    <a:pt x="3589" y="3688"/>
                    <a:pt x="3578" y="3718"/>
                  </a:cubicBezTo>
                  <a:cubicBezTo>
                    <a:pt x="3531" y="3775"/>
                    <a:pt x="3479" y="3839"/>
                    <a:pt x="3421" y="3911"/>
                  </a:cubicBezTo>
                  <a:cubicBezTo>
                    <a:pt x="3402" y="3935"/>
                    <a:pt x="3378" y="3964"/>
                    <a:pt x="3358" y="3989"/>
                  </a:cubicBezTo>
                  <a:cubicBezTo>
                    <a:pt x="3153" y="4160"/>
                    <a:pt x="2855" y="4354"/>
                    <a:pt x="2527" y="4527"/>
                  </a:cubicBezTo>
                  <a:cubicBezTo>
                    <a:pt x="2512" y="4533"/>
                    <a:pt x="2498" y="4539"/>
                    <a:pt x="2482" y="4547"/>
                  </a:cubicBezTo>
                  <a:cubicBezTo>
                    <a:pt x="2487" y="4544"/>
                    <a:pt x="2492" y="4539"/>
                    <a:pt x="2495" y="4536"/>
                  </a:cubicBezTo>
                  <a:cubicBezTo>
                    <a:pt x="2531" y="4501"/>
                    <a:pt x="2555" y="4477"/>
                    <a:pt x="2555" y="4477"/>
                  </a:cubicBezTo>
                  <a:lnTo>
                    <a:pt x="2555" y="4477"/>
                  </a:lnTo>
                  <a:cubicBezTo>
                    <a:pt x="2555" y="4477"/>
                    <a:pt x="2523" y="4487"/>
                    <a:pt x="2476" y="4503"/>
                  </a:cubicBezTo>
                  <a:cubicBezTo>
                    <a:pt x="2461" y="4508"/>
                    <a:pt x="2440" y="4512"/>
                    <a:pt x="2423" y="4519"/>
                  </a:cubicBezTo>
                  <a:cubicBezTo>
                    <a:pt x="2409" y="4518"/>
                    <a:pt x="2391" y="4518"/>
                    <a:pt x="2370" y="4518"/>
                  </a:cubicBezTo>
                  <a:cubicBezTo>
                    <a:pt x="2348" y="4518"/>
                    <a:pt x="2324" y="4518"/>
                    <a:pt x="2297" y="4519"/>
                  </a:cubicBezTo>
                  <a:cubicBezTo>
                    <a:pt x="2366" y="4480"/>
                    <a:pt x="2426" y="4441"/>
                    <a:pt x="2480" y="4399"/>
                  </a:cubicBezTo>
                  <a:cubicBezTo>
                    <a:pt x="2871" y="4238"/>
                    <a:pt x="3157" y="4026"/>
                    <a:pt x="3284" y="3917"/>
                  </a:cubicBezTo>
                  <a:lnTo>
                    <a:pt x="3310" y="3895"/>
                  </a:lnTo>
                  <a:lnTo>
                    <a:pt x="3286" y="3882"/>
                  </a:lnTo>
                  <a:cubicBezTo>
                    <a:pt x="3224" y="3852"/>
                    <a:pt x="3182" y="3831"/>
                    <a:pt x="3182" y="3831"/>
                  </a:cubicBezTo>
                  <a:lnTo>
                    <a:pt x="3182" y="3831"/>
                  </a:lnTo>
                  <a:cubicBezTo>
                    <a:pt x="3182" y="3831"/>
                    <a:pt x="3204" y="3854"/>
                    <a:pt x="3238" y="3890"/>
                  </a:cubicBezTo>
                  <a:cubicBezTo>
                    <a:pt x="3029" y="3970"/>
                    <a:pt x="2595" y="4130"/>
                    <a:pt x="2088" y="4272"/>
                  </a:cubicBezTo>
                  <a:cubicBezTo>
                    <a:pt x="2061" y="4279"/>
                    <a:pt x="2035" y="4286"/>
                    <a:pt x="2008" y="4294"/>
                  </a:cubicBezTo>
                  <a:cubicBezTo>
                    <a:pt x="2153" y="4217"/>
                    <a:pt x="2275" y="4158"/>
                    <a:pt x="2354" y="4118"/>
                  </a:cubicBezTo>
                  <a:cubicBezTo>
                    <a:pt x="2356" y="4117"/>
                    <a:pt x="2358" y="4117"/>
                    <a:pt x="2361" y="4115"/>
                  </a:cubicBezTo>
                  <a:lnTo>
                    <a:pt x="2480" y="4064"/>
                  </a:lnTo>
                  <a:lnTo>
                    <a:pt x="2342" y="4075"/>
                  </a:lnTo>
                  <a:cubicBezTo>
                    <a:pt x="2268" y="4082"/>
                    <a:pt x="2160" y="4098"/>
                    <a:pt x="2029" y="4126"/>
                  </a:cubicBezTo>
                  <a:cubicBezTo>
                    <a:pt x="2077" y="4099"/>
                    <a:pt x="2109" y="4080"/>
                    <a:pt x="2109" y="4080"/>
                  </a:cubicBezTo>
                  <a:lnTo>
                    <a:pt x="2109" y="4080"/>
                  </a:lnTo>
                  <a:cubicBezTo>
                    <a:pt x="2109" y="4080"/>
                    <a:pt x="2011" y="4083"/>
                    <a:pt x="1857" y="4109"/>
                  </a:cubicBezTo>
                  <a:cubicBezTo>
                    <a:pt x="1946" y="4056"/>
                    <a:pt x="2029" y="4005"/>
                    <a:pt x="2099" y="3962"/>
                  </a:cubicBezTo>
                  <a:cubicBezTo>
                    <a:pt x="2255" y="3866"/>
                    <a:pt x="2356" y="3801"/>
                    <a:pt x="2356" y="3801"/>
                  </a:cubicBezTo>
                  <a:lnTo>
                    <a:pt x="2356" y="3801"/>
                  </a:lnTo>
                  <a:cubicBezTo>
                    <a:pt x="2356" y="3801"/>
                    <a:pt x="2249" y="3806"/>
                    <a:pt x="2080" y="3841"/>
                  </a:cubicBezTo>
                  <a:cubicBezTo>
                    <a:pt x="2082" y="3838"/>
                    <a:pt x="2082" y="3834"/>
                    <a:pt x="2083" y="3830"/>
                  </a:cubicBezTo>
                  <a:cubicBezTo>
                    <a:pt x="2276" y="3752"/>
                    <a:pt x="2445" y="3678"/>
                    <a:pt x="2586" y="3616"/>
                  </a:cubicBezTo>
                  <a:cubicBezTo>
                    <a:pt x="2664" y="3598"/>
                    <a:pt x="2742" y="3581"/>
                    <a:pt x="2811" y="3567"/>
                  </a:cubicBezTo>
                  <a:cubicBezTo>
                    <a:pt x="3094" y="3511"/>
                    <a:pt x="3350" y="3460"/>
                    <a:pt x="3350" y="3460"/>
                  </a:cubicBezTo>
                  <a:cubicBezTo>
                    <a:pt x="3350" y="3460"/>
                    <a:pt x="3203" y="3442"/>
                    <a:pt x="2957" y="3441"/>
                  </a:cubicBezTo>
                  <a:cubicBezTo>
                    <a:pt x="2983" y="3428"/>
                    <a:pt x="2997" y="3421"/>
                    <a:pt x="2997" y="3421"/>
                  </a:cubicBezTo>
                  <a:lnTo>
                    <a:pt x="2997" y="3421"/>
                  </a:lnTo>
                  <a:cubicBezTo>
                    <a:pt x="2997" y="3421"/>
                    <a:pt x="2957" y="3428"/>
                    <a:pt x="2890" y="3441"/>
                  </a:cubicBezTo>
                  <a:lnTo>
                    <a:pt x="2876" y="3441"/>
                  </a:lnTo>
                  <a:cubicBezTo>
                    <a:pt x="3101" y="3326"/>
                    <a:pt x="3287" y="3187"/>
                    <a:pt x="3425" y="3055"/>
                  </a:cubicBezTo>
                  <a:cubicBezTo>
                    <a:pt x="3487" y="3012"/>
                    <a:pt x="3519" y="2986"/>
                    <a:pt x="3519" y="2986"/>
                  </a:cubicBezTo>
                  <a:lnTo>
                    <a:pt x="3519" y="2986"/>
                  </a:lnTo>
                  <a:cubicBezTo>
                    <a:pt x="3519" y="2986"/>
                    <a:pt x="3506" y="2989"/>
                    <a:pt x="3484" y="2997"/>
                  </a:cubicBezTo>
                  <a:lnTo>
                    <a:pt x="3487" y="2994"/>
                  </a:lnTo>
                  <a:cubicBezTo>
                    <a:pt x="3590" y="2886"/>
                    <a:pt x="3667" y="2788"/>
                    <a:pt x="3712" y="2720"/>
                  </a:cubicBezTo>
                  <a:cubicBezTo>
                    <a:pt x="3755" y="2654"/>
                    <a:pt x="3782" y="2613"/>
                    <a:pt x="3782" y="2613"/>
                  </a:cubicBezTo>
                  <a:lnTo>
                    <a:pt x="3782" y="2613"/>
                  </a:lnTo>
                  <a:cubicBezTo>
                    <a:pt x="3782" y="2613"/>
                    <a:pt x="3756" y="2634"/>
                    <a:pt x="3716" y="2665"/>
                  </a:cubicBezTo>
                  <a:cubicBezTo>
                    <a:pt x="3793" y="2597"/>
                    <a:pt x="3838" y="2551"/>
                    <a:pt x="3838" y="2551"/>
                  </a:cubicBezTo>
                  <a:lnTo>
                    <a:pt x="3838" y="2551"/>
                  </a:lnTo>
                  <a:cubicBezTo>
                    <a:pt x="3838" y="2551"/>
                    <a:pt x="3807" y="2563"/>
                    <a:pt x="3760" y="2586"/>
                  </a:cubicBezTo>
                  <a:cubicBezTo>
                    <a:pt x="3795" y="2549"/>
                    <a:pt x="3830" y="2511"/>
                    <a:pt x="3865" y="2471"/>
                  </a:cubicBezTo>
                  <a:cubicBezTo>
                    <a:pt x="3895" y="2448"/>
                    <a:pt x="3913" y="2434"/>
                    <a:pt x="3913" y="2434"/>
                  </a:cubicBezTo>
                  <a:lnTo>
                    <a:pt x="3913" y="2434"/>
                  </a:lnTo>
                  <a:cubicBezTo>
                    <a:pt x="3913" y="2434"/>
                    <a:pt x="3903" y="2437"/>
                    <a:pt x="3887" y="2442"/>
                  </a:cubicBezTo>
                  <a:cubicBezTo>
                    <a:pt x="3983" y="2327"/>
                    <a:pt x="4074" y="2201"/>
                    <a:pt x="4155" y="2059"/>
                  </a:cubicBezTo>
                  <a:cubicBezTo>
                    <a:pt x="4182" y="2011"/>
                    <a:pt x="4206" y="1962"/>
                    <a:pt x="4230" y="1914"/>
                  </a:cubicBezTo>
                  <a:close/>
                  <a:moveTo>
                    <a:pt x="3413" y="4606"/>
                  </a:moveTo>
                  <a:lnTo>
                    <a:pt x="3413" y="4606"/>
                  </a:lnTo>
                  <a:cubicBezTo>
                    <a:pt x="3396" y="4627"/>
                    <a:pt x="3377" y="4648"/>
                    <a:pt x="3359" y="4669"/>
                  </a:cubicBezTo>
                  <a:cubicBezTo>
                    <a:pt x="3369" y="4650"/>
                    <a:pt x="3377" y="4632"/>
                    <a:pt x="3386" y="4613"/>
                  </a:cubicBezTo>
                  <a:cubicBezTo>
                    <a:pt x="3394" y="4611"/>
                    <a:pt x="3404" y="4610"/>
                    <a:pt x="3413" y="4606"/>
                  </a:cubicBezTo>
                  <a:close/>
                  <a:moveTo>
                    <a:pt x="1469" y="4945"/>
                  </a:moveTo>
                  <a:cubicBezTo>
                    <a:pt x="1444" y="4951"/>
                    <a:pt x="1418" y="4959"/>
                    <a:pt x="1394" y="4965"/>
                  </a:cubicBezTo>
                  <a:cubicBezTo>
                    <a:pt x="1409" y="4959"/>
                    <a:pt x="1421" y="4953"/>
                    <a:pt x="1436" y="4946"/>
                  </a:cubicBezTo>
                  <a:cubicBezTo>
                    <a:pt x="1447" y="4946"/>
                    <a:pt x="1458" y="4945"/>
                    <a:pt x="1469" y="4945"/>
                  </a:cubicBezTo>
                  <a:close/>
                  <a:moveTo>
                    <a:pt x="2732" y="4697"/>
                  </a:moveTo>
                  <a:lnTo>
                    <a:pt x="2732" y="4697"/>
                  </a:lnTo>
                  <a:cubicBezTo>
                    <a:pt x="2681" y="4752"/>
                    <a:pt x="2629" y="4804"/>
                    <a:pt x="2573" y="4857"/>
                  </a:cubicBezTo>
                  <a:cubicBezTo>
                    <a:pt x="2348" y="4954"/>
                    <a:pt x="2117" y="5013"/>
                    <a:pt x="1897" y="5040"/>
                  </a:cubicBezTo>
                  <a:cubicBezTo>
                    <a:pt x="1908" y="5028"/>
                    <a:pt x="1919" y="5016"/>
                    <a:pt x="1929" y="5004"/>
                  </a:cubicBezTo>
                  <a:cubicBezTo>
                    <a:pt x="2152" y="4956"/>
                    <a:pt x="2397" y="4878"/>
                    <a:pt x="2641" y="4750"/>
                  </a:cubicBezTo>
                  <a:cubicBezTo>
                    <a:pt x="2673" y="4732"/>
                    <a:pt x="2704" y="4715"/>
                    <a:pt x="2732" y="4697"/>
                  </a:cubicBezTo>
                  <a:close/>
                  <a:moveTo>
                    <a:pt x="1176" y="5064"/>
                  </a:moveTo>
                  <a:cubicBezTo>
                    <a:pt x="1196" y="5066"/>
                    <a:pt x="1217" y="5066"/>
                    <a:pt x="1239" y="5067"/>
                  </a:cubicBezTo>
                  <a:cubicBezTo>
                    <a:pt x="1214" y="5069"/>
                    <a:pt x="1187" y="5069"/>
                    <a:pt x="1161" y="5071"/>
                  </a:cubicBezTo>
                  <a:cubicBezTo>
                    <a:pt x="1166" y="5069"/>
                    <a:pt x="1171" y="5067"/>
                    <a:pt x="1176" y="5064"/>
                  </a:cubicBezTo>
                  <a:close/>
                  <a:moveTo>
                    <a:pt x="3348" y="5080"/>
                  </a:moveTo>
                  <a:lnTo>
                    <a:pt x="3348" y="5080"/>
                  </a:lnTo>
                  <a:cubicBezTo>
                    <a:pt x="3340" y="5088"/>
                    <a:pt x="3334" y="5094"/>
                    <a:pt x="3326" y="5104"/>
                  </a:cubicBezTo>
                  <a:cubicBezTo>
                    <a:pt x="3310" y="5110"/>
                    <a:pt x="3294" y="5118"/>
                    <a:pt x="3281" y="5123"/>
                  </a:cubicBezTo>
                  <a:cubicBezTo>
                    <a:pt x="3279" y="5123"/>
                    <a:pt x="3278" y="5125"/>
                    <a:pt x="3276" y="5125"/>
                  </a:cubicBezTo>
                  <a:cubicBezTo>
                    <a:pt x="3300" y="5110"/>
                    <a:pt x="3324" y="5096"/>
                    <a:pt x="3348" y="5080"/>
                  </a:cubicBezTo>
                  <a:close/>
                  <a:moveTo>
                    <a:pt x="3267" y="5165"/>
                  </a:moveTo>
                  <a:lnTo>
                    <a:pt x="3267" y="5165"/>
                  </a:lnTo>
                  <a:cubicBezTo>
                    <a:pt x="3265" y="5168"/>
                    <a:pt x="3262" y="5171"/>
                    <a:pt x="3259" y="5174"/>
                  </a:cubicBezTo>
                  <a:cubicBezTo>
                    <a:pt x="3222" y="5184"/>
                    <a:pt x="3189" y="5193"/>
                    <a:pt x="3157" y="5200"/>
                  </a:cubicBezTo>
                  <a:cubicBezTo>
                    <a:pt x="3161" y="5197"/>
                    <a:pt x="3165" y="5193"/>
                    <a:pt x="3169" y="5190"/>
                  </a:cubicBezTo>
                  <a:cubicBezTo>
                    <a:pt x="3181" y="5185"/>
                    <a:pt x="3190" y="5179"/>
                    <a:pt x="3201" y="5173"/>
                  </a:cubicBezTo>
                  <a:cubicBezTo>
                    <a:pt x="3220" y="5171"/>
                    <a:pt x="3241" y="5168"/>
                    <a:pt x="3267" y="5165"/>
                  </a:cubicBezTo>
                  <a:close/>
                  <a:moveTo>
                    <a:pt x="4374" y="0"/>
                  </a:moveTo>
                  <a:lnTo>
                    <a:pt x="4374" y="0"/>
                  </a:lnTo>
                  <a:cubicBezTo>
                    <a:pt x="4374" y="0"/>
                    <a:pt x="4362" y="16"/>
                    <a:pt x="4342" y="47"/>
                  </a:cubicBezTo>
                  <a:cubicBezTo>
                    <a:pt x="4321" y="75"/>
                    <a:pt x="4295" y="121"/>
                    <a:pt x="4262" y="184"/>
                  </a:cubicBezTo>
                  <a:cubicBezTo>
                    <a:pt x="4200" y="310"/>
                    <a:pt x="4134" y="506"/>
                    <a:pt x="4112" y="758"/>
                  </a:cubicBezTo>
                  <a:cubicBezTo>
                    <a:pt x="4101" y="868"/>
                    <a:pt x="4101" y="989"/>
                    <a:pt x="4107" y="1115"/>
                  </a:cubicBezTo>
                  <a:cubicBezTo>
                    <a:pt x="4002" y="1330"/>
                    <a:pt x="3838" y="1606"/>
                    <a:pt x="3629" y="1890"/>
                  </a:cubicBezTo>
                  <a:cubicBezTo>
                    <a:pt x="3415" y="2176"/>
                    <a:pt x="3195" y="2415"/>
                    <a:pt x="3018" y="2579"/>
                  </a:cubicBezTo>
                  <a:cubicBezTo>
                    <a:pt x="2940" y="2654"/>
                    <a:pt x="2873" y="2713"/>
                    <a:pt x="2822" y="2756"/>
                  </a:cubicBezTo>
                  <a:cubicBezTo>
                    <a:pt x="2708" y="2790"/>
                    <a:pt x="2603" y="2820"/>
                    <a:pt x="2520" y="2844"/>
                  </a:cubicBezTo>
                  <a:cubicBezTo>
                    <a:pt x="2099" y="2965"/>
                    <a:pt x="1126" y="3244"/>
                    <a:pt x="1126" y="3244"/>
                  </a:cubicBezTo>
                  <a:cubicBezTo>
                    <a:pt x="1126" y="3244"/>
                    <a:pt x="1228" y="3255"/>
                    <a:pt x="1401" y="3255"/>
                  </a:cubicBezTo>
                  <a:cubicBezTo>
                    <a:pt x="1445" y="3255"/>
                    <a:pt x="1492" y="3254"/>
                    <a:pt x="1544" y="3252"/>
                  </a:cubicBezTo>
                  <a:lnTo>
                    <a:pt x="1544" y="3252"/>
                  </a:lnTo>
                  <a:cubicBezTo>
                    <a:pt x="1522" y="3256"/>
                    <a:pt x="1496" y="3260"/>
                    <a:pt x="1476" y="3264"/>
                  </a:cubicBezTo>
                  <a:cubicBezTo>
                    <a:pt x="1275" y="3292"/>
                    <a:pt x="1085" y="3319"/>
                    <a:pt x="1085" y="3319"/>
                  </a:cubicBezTo>
                  <a:cubicBezTo>
                    <a:pt x="1085" y="3319"/>
                    <a:pt x="1174" y="3346"/>
                    <a:pt x="1329" y="3370"/>
                  </a:cubicBezTo>
                  <a:cubicBezTo>
                    <a:pt x="1203" y="3418"/>
                    <a:pt x="1125" y="3466"/>
                    <a:pt x="1125" y="3466"/>
                  </a:cubicBezTo>
                  <a:cubicBezTo>
                    <a:pt x="1125" y="3466"/>
                    <a:pt x="1171" y="3482"/>
                    <a:pt x="1244" y="3498"/>
                  </a:cubicBezTo>
                  <a:cubicBezTo>
                    <a:pt x="1227" y="3508"/>
                    <a:pt x="1211" y="3516"/>
                    <a:pt x="1196" y="3522"/>
                  </a:cubicBezTo>
                  <a:cubicBezTo>
                    <a:pt x="1109" y="3520"/>
                    <a:pt x="1034" y="3516"/>
                    <a:pt x="978" y="3508"/>
                  </a:cubicBezTo>
                  <a:cubicBezTo>
                    <a:pt x="900" y="3500"/>
                    <a:pt x="850" y="3495"/>
                    <a:pt x="850" y="3495"/>
                  </a:cubicBezTo>
                  <a:lnTo>
                    <a:pt x="850" y="3495"/>
                  </a:lnTo>
                  <a:cubicBezTo>
                    <a:pt x="850" y="3495"/>
                    <a:pt x="897" y="3516"/>
                    <a:pt x="968" y="3546"/>
                  </a:cubicBezTo>
                  <a:cubicBezTo>
                    <a:pt x="991" y="3555"/>
                    <a:pt x="1016" y="3565"/>
                    <a:pt x="1043" y="3576"/>
                  </a:cubicBezTo>
                  <a:cubicBezTo>
                    <a:pt x="1021" y="3579"/>
                    <a:pt x="997" y="3582"/>
                    <a:pt x="976" y="3586"/>
                  </a:cubicBezTo>
                  <a:cubicBezTo>
                    <a:pt x="740" y="3618"/>
                    <a:pt x="523" y="3646"/>
                    <a:pt x="523" y="3646"/>
                  </a:cubicBezTo>
                  <a:cubicBezTo>
                    <a:pt x="523" y="3646"/>
                    <a:pt x="696" y="3689"/>
                    <a:pt x="980" y="3712"/>
                  </a:cubicBezTo>
                  <a:cubicBezTo>
                    <a:pt x="1043" y="3716"/>
                    <a:pt x="1113" y="3720"/>
                    <a:pt x="1187" y="3721"/>
                  </a:cubicBezTo>
                  <a:cubicBezTo>
                    <a:pt x="1042" y="3769"/>
                    <a:pt x="903" y="3822"/>
                    <a:pt x="774" y="3882"/>
                  </a:cubicBezTo>
                  <a:cubicBezTo>
                    <a:pt x="562" y="3981"/>
                    <a:pt x="386" y="4107"/>
                    <a:pt x="268" y="4244"/>
                  </a:cubicBezTo>
                  <a:cubicBezTo>
                    <a:pt x="150" y="4380"/>
                    <a:pt x="88" y="4512"/>
                    <a:pt x="61" y="4605"/>
                  </a:cubicBezTo>
                  <a:cubicBezTo>
                    <a:pt x="34" y="4699"/>
                    <a:pt x="32" y="4753"/>
                    <a:pt x="32" y="4753"/>
                  </a:cubicBezTo>
                  <a:cubicBezTo>
                    <a:pt x="32" y="4753"/>
                    <a:pt x="50" y="4702"/>
                    <a:pt x="98" y="4621"/>
                  </a:cubicBezTo>
                  <a:cubicBezTo>
                    <a:pt x="144" y="4541"/>
                    <a:pt x="227" y="4434"/>
                    <a:pt x="354" y="4335"/>
                  </a:cubicBezTo>
                  <a:cubicBezTo>
                    <a:pt x="385" y="4310"/>
                    <a:pt x="418" y="4286"/>
                    <a:pt x="455" y="4264"/>
                  </a:cubicBezTo>
                  <a:lnTo>
                    <a:pt x="455" y="4264"/>
                  </a:lnTo>
                  <a:cubicBezTo>
                    <a:pt x="305" y="4380"/>
                    <a:pt x="193" y="4514"/>
                    <a:pt x="123" y="4643"/>
                  </a:cubicBezTo>
                  <a:cubicBezTo>
                    <a:pt x="37" y="4798"/>
                    <a:pt x="10" y="4940"/>
                    <a:pt x="5" y="5035"/>
                  </a:cubicBezTo>
                  <a:cubicBezTo>
                    <a:pt x="0" y="5131"/>
                    <a:pt x="11" y="5182"/>
                    <a:pt x="11" y="5182"/>
                  </a:cubicBezTo>
                  <a:cubicBezTo>
                    <a:pt x="11" y="5182"/>
                    <a:pt x="16" y="5130"/>
                    <a:pt x="43" y="5042"/>
                  </a:cubicBezTo>
                  <a:cubicBezTo>
                    <a:pt x="70" y="4956"/>
                    <a:pt x="125" y="4835"/>
                    <a:pt x="227" y="4713"/>
                  </a:cubicBezTo>
                  <a:cubicBezTo>
                    <a:pt x="326" y="4592"/>
                    <a:pt x="474" y="4469"/>
                    <a:pt x="654" y="4377"/>
                  </a:cubicBezTo>
                  <a:cubicBezTo>
                    <a:pt x="664" y="4372"/>
                    <a:pt x="675" y="4367"/>
                    <a:pt x="684" y="4362"/>
                  </a:cubicBezTo>
                  <a:lnTo>
                    <a:pt x="684" y="4362"/>
                  </a:lnTo>
                  <a:cubicBezTo>
                    <a:pt x="632" y="4404"/>
                    <a:pt x="578" y="4452"/>
                    <a:pt x="525" y="4508"/>
                  </a:cubicBezTo>
                  <a:cubicBezTo>
                    <a:pt x="284" y="4763"/>
                    <a:pt x="179" y="5056"/>
                    <a:pt x="179" y="5056"/>
                  </a:cubicBezTo>
                  <a:cubicBezTo>
                    <a:pt x="179" y="5056"/>
                    <a:pt x="203" y="5047"/>
                    <a:pt x="239" y="5028"/>
                  </a:cubicBezTo>
                  <a:lnTo>
                    <a:pt x="239" y="5028"/>
                  </a:lnTo>
                  <a:cubicBezTo>
                    <a:pt x="231" y="5048"/>
                    <a:pt x="220" y="5069"/>
                    <a:pt x="212" y="5088"/>
                  </a:cubicBezTo>
                  <a:cubicBezTo>
                    <a:pt x="136" y="5280"/>
                    <a:pt x="113" y="5406"/>
                    <a:pt x="113" y="5406"/>
                  </a:cubicBezTo>
                  <a:cubicBezTo>
                    <a:pt x="113" y="5406"/>
                    <a:pt x="187" y="5316"/>
                    <a:pt x="273" y="5211"/>
                  </a:cubicBezTo>
                  <a:lnTo>
                    <a:pt x="273" y="5211"/>
                  </a:lnTo>
                  <a:cubicBezTo>
                    <a:pt x="273" y="5213"/>
                    <a:pt x="270" y="5217"/>
                    <a:pt x="270" y="5217"/>
                  </a:cubicBezTo>
                  <a:cubicBezTo>
                    <a:pt x="270" y="5217"/>
                    <a:pt x="289" y="5205"/>
                    <a:pt x="319" y="5184"/>
                  </a:cubicBezTo>
                  <a:lnTo>
                    <a:pt x="319" y="5184"/>
                  </a:lnTo>
                  <a:cubicBezTo>
                    <a:pt x="289" y="5257"/>
                    <a:pt x="265" y="5324"/>
                    <a:pt x="252" y="5372"/>
                  </a:cubicBezTo>
                  <a:cubicBezTo>
                    <a:pt x="235" y="5436"/>
                    <a:pt x="224" y="5477"/>
                    <a:pt x="224" y="5477"/>
                  </a:cubicBezTo>
                  <a:cubicBezTo>
                    <a:pt x="224" y="5477"/>
                    <a:pt x="257" y="5429"/>
                    <a:pt x="318" y="5348"/>
                  </a:cubicBezTo>
                  <a:cubicBezTo>
                    <a:pt x="348" y="5326"/>
                    <a:pt x="439" y="5262"/>
                    <a:pt x="546" y="5185"/>
                  </a:cubicBezTo>
                  <a:lnTo>
                    <a:pt x="546" y="5185"/>
                  </a:lnTo>
                  <a:cubicBezTo>
                    <a:pt x="496" y="5236"/>
                    <a:pt x="452" y="5286"/>
                    <a:pt x="413" y="5334"/>
                  </a:cubicBezTo>
                  <a:cubicBezTo>
                    <a:pt x="297" y="5450"/>
                    <a:pt x="235" y="5532"/>
                    <a:pt x="235" y="5532"/>
                  </a:cubicBezTo>
                  <a:cubicBezTo>
                    <a:pt x="235" y="5532"/>
                    <a:pt x="252" y="5522"/>
                    <a:pt x="281" y="5508"/>
                  </a:cubicBezTo>
                  <a:lnTo>
                    <a:pt x="281" y="5508"/>
                  </a:lnTo>
                  <a:cubicBezTo>
                    <a:pt x="209" y="5614"/>
                    <a:pt x="174" y="5685"/>
                    <a:pt x="174" y="5685"/>
                  </a:cubicBezTo>
                  <a:cubicBezTo>
                    <a:pt x="174" y="5685"/>
                    <a:pt x="316" y="5587"/>
                    <a:pt x="488" y="5469"/>
                  </a:cubicBezTo>
                  <a:lnTo>
                    <a:pt x="488" y="5469"/>
                  </a:lnTo>
                  <a:cubicBezTo>
                    <a:pt x="472" y="5506"/>
                    <a:pt x="461" y="5538"/>
                    <a:pt x="456" y="5562"/>
                  </a:cubicBezTo>
                  <a:cubicBezTo>
                    <a:pt x="452" y="5594"/>
                    <a:pt x="450" y="5613"/>
                    <a:pt x="450" y="5613"/>
                  </a:cubicBezTo>
                  <a:cubicBezTo>
                    <a:pt x="450" y="5613"/>
                    <a:pt x="456" y="5595"/>
                    <a:pt x="468" y="5565"/>
                  </a:cubicBezTo>
                  <a:cubicBezTo>
                    <a:pt x="480" y="5535"/>
                    <a:pt x="503" y="5490"/>
                    <a:pt x="544" y="5444"/>
                  </a:cubicBezTo>
                  <a:cubicBezTo>
                    <a:pt x="555" y="5429"/>
                    <a:pt x="573" y="5417"/>
                    <a:pt x="587" y="5402"/>
                  </a:cubicBezTo>
                  <a:cubicBezTo>
                    <a:pt x="635" y="5370"/>
                    <a:pt x="683" y="5337"/>
                    <a:pt x="731" y="5305"/>
                  </a:cubicBezTo>
                  <a:cubicBezTo>
                    <a:pt x="804" y="5268"/>
                    <a:pt x="892" y="5238"/>
                    <a:pt x="992" y="5227"/>
                  </a:cubicBezTo>
                  <a:cubicBezTo>
                    <a:pt x="1030" y="5222"/>
                    <a:pt x="1070" y="5219"/>
                    <a:pt x="1111" y="5219"/>
                  </a:cubicBezTo>
                  <a:cubicBezTo>
                    <a:pt x="1157" y="5219"/>
                    <a:pt x="1203" y="5222"/>
                    <a:pt x="1251" y="5225"/>
                  </a:cubicBezTo>
                  <a:cubicBezTo>
                    <a:pt x="1230" y="5248"/>
                    <a:pt x="1211" y="5268"/>
                    <a:pt x="1195" y="5287"/>
                  </a:cubicBezTo>
                  <a:cubicBezTo>
                    <a:pt x="1123" y="5305"/>
                    <a:pt x="1056" y="5323"/>
                    <a:pt x="994" y="5337"/>
                  </a:cubicBezTo>
                  <a:cubicBezTo>
                    <a:pt x="806" y="5383"/>
                    <a:pt x="629" y="5426"/>
                    <a:pt x="629" y="5426"/>
                  </a:cubicBezTo>
                  <a:cubicBezTo>
                    <a:pt x="629" y="5426"/>
                    <a:pt x="772" y="5453"/>
                    <a:pt x="1007" y="5463"/>
                  </a:cubicBezTo>
                  <a:lnTo>
                    <a:pt x="1011" y="5463"/>
                  </a:lnTo>
                  <a:cubicBezTo>
                    <a:pt x="976" y="5487"/>
                    <a:pt x="957" y="5501"/>
                    <a:pt x="957" y="5501"/>
                  </a:cubicBezTo>
                  <a:cubicBezTo>
                    <a:pt x="957" y="5501"/>
                    <a:pt x="963" y="5501"/>
                    <a:pt x="974" y="5501"/>
                  </a:cubicBezTo>
                  <a:cubicBezTo>
                    <a:pt x="1034" y="5501"/>
                    <a:pt x="1248" y="5497"/>
                    <a:pt x="1507" y="5437"/>
                  </a:cubicBezTo>
                  <a:cubicBezTo>
                    <a:pt x="1555" y="5431"/>
                    <a:pt x="1603" y="5426"/>
                    <a:pt x="1653" y="5418"/>
                  </a:cubicBezTo>
                  <a:lnTo>
                    <a:pt x="1653" y="5418"/>
                  </a:lnTo>
                  <a:cubicBezTo>
                    <a:pt x="1503" y="5482"/>
                    <a:pt x="1370" y="5539"/>
                    <a:pt x="1370" y="5539"/>
                  </a:cubicBezTo>
                  <a:cubicBezTo>
                    <a:pt x="1370" y="5539"/>
                    <a:pt x="1398" y="5542"/>
                    <a:pt x="1446" y="5542"/>
                  </a:cubicBezTo>
                  <a:cubicBezTo>
                    <a:pt x="1459" y="5542"/>
                    <a:pt x="1472" y="5541"/>
                    <a:pt x="1487" y="5541"/>
                  </a:cubicBezTo>
                  <a:lnTo>
                    <a:pt x="1487" y="5541"/>
                  </a:lnTo>
                  <a:cubicBezTo>
                    <a:pt x="1337" y="5592"/>
                    <a:pt x="1208" y="5622"/>
                    <a:pt x="1118" y="5635"/>
                  </a:cubicBezTo>
                  <a:cubicBezTo>
                    <a:pt x="1029" y="5646"/>
                    <a:pt x="973" y="5654"/>
                    <a:pt x="973" y="5654"/>
                  </a:cubicBezTo>
                  <a:cubicBezTo>
                    <a:pt x="973" y="5654"/>
                    <a:pt x="1024" y="5665"/>
                    <a:pt x="1120" y="5675"/>
                  </a:cubicBezTo>
                  <a:cubicBezTo>
                    <a:pt x="1156" y="5679"/>
                    <a:pt x="1198" y="5681"/>
                    <a:pt x="1246" y="5681"/>
                  </a:cubicBezTo>
                  <a:cubicBezTo>
                    <a:pt x="1325" y="5681"/>
                    <a:pt x="1420" y="5675"/>
                    <a:pt x="1527" y="5659"/>
                  </a:cubicBezTo>
                  <a:cubicBezTo>
                    <a:pt x="1747" y="5629"/>
                    <a:pt x="2015" y="5539"/>
                    <a:pt x="2283" y="5383"/>
                  </a:cubicBezTo>
                  <a:cubicBezTo>
                    <a:pt x="2345" y="5361"/>
                    <a:pt x="2407" y="5332"/>
                    <a:pt x="2471" y="5302"/>
                  </a:cubicBezTo>
                  <a:lnTo>
                    <a:pt x="2471" y="5302"/>
                  </a:lnTo>
                  <a:cubicBezTo>
                    <a:pt x="2425" y="5342"/>
                    <a:pt x="2383" y="5380"/>
                    <a:pt x="2342" y="5415"/>
                  </a:cubicBezTo>
                  <a:cubicBezTo>
                    <a:pt x="2338" y="5417"/>
                    <a:pt x="2334" y="5418"/>
                    <a:pt x="2330" y="5418"/>
                  </a:cubicBezTo>
                  <a:cubicBezTo>
                    <a:pt x="2219" y="5449"/>
                    <a:pt x="2147" y="5468"/>
                    <a:pt x="2147" y="5468"/>
                  </a:cubicBezTo>
                  <a:cubicBezTo>
                    <a:pt x="2147" y="5468"/>
                    <a:pt x="2198" y="5468"/>
                    <a:pt x="2289" y="5461"/>
                  </a:cubicBezTo>
                  <a:lnTo>
                    <a:pt x="2289" y="5461"/>
                  </a:lnTo>
                  <a:cubicBezTo>
                    <a:pt x="2287" y="5462"/>
                    <a:pt x="2287" y="5463"/>
                    <a:pt x="2286" y="5463"/>
                  </a:cubicBezTo>
                  <a:cubicBezTo>
                    <a:pt x="2166" y="5565"/>
                    <a:pt x="2050" y="5662"/>
                    <a:pt x="2050" y="5662"/>
                  </a:cubicBezTo>
                  <a:cubicBezTo>
                    <a:pt x="2050" y="5662"/>
                    <a:pt x="2169" y="5643"/>
                    <a:pt x="2351" y="5571"/>
                  </a:cubicBezTo>
                  <a:cubicBezTo>
                    <a:pt x="2361" y="5568"/>
                    <a:pt x="2372" y="5562"/>
                    <a:pt x="2381" y="5557"/>
                  </a:cubicBezTo>
                  <a:cubicBezTo>
                    <a:pt x="2448" y="5544"/>
                    <a:pt x="2538" y="5520"/>
                    <a:pt x="2646" y="5480"/>
                  </a:cubicBezTo>
                  <a:cubicBezTo>
                    <a:pt x="2777" y="5433"/>
                    <a:pt x="2933" y="5354"/>
                    <a:pt x="3091" y="5248"/>
                  </a:cubicBezTo>
                  <a:cubicBezTo>
                    <a:pt x="3098" y="5248"/>
                    <a:pt x="3104" y="5249"/>
                    <a:pt x="3112" y="5249"/>
                  </a:cubicBezTo>
                  <a:cubicBezTo>
                    <a:pt x="3134" y="5249"/>
                    <a:pt x="3161" y="5248"/>
                    <a:pt x="3189" y="5248"/>
                  </a:cubicBezTo>
                  <a:cubicBezTo>
                    <a:pt x="3187" y="5249"/>
                    <a:pt x="3185" y="5251"/>
                    <a:pt x="3184" y="5252"/>
                  </a:cubicBezTo>
                  <a:cubicBezTo>
                    <a:pt x="3067" y="5366"/>
                    <a:pt x="2965" y="5455"/>
                    <a:pt x="2892" y="5511"/>
                  </a:cubicBezTo>
                  <a:cubicBezTo>
                    <a:pt x="2822" y="5565"/>
                    <a:pt x="2777" y="5600"/>
                    <a:pt x="2777" y="5600"/>
                  </a:cubicBezTo>
                  <a:cubicBezTo>
                    <a:pt x="2777" y="5600"/>
                    <a:pt x="2830" y="5578"/>
                    <a:pt x="2913" y="5544"/>
                  </a:cubicBezTo>
                  <a:cubicBezTo>
                    <a:pt x="2999" y="5508"/>
                    <a:pt x="3120" y="5444"/>
                    <a:pt x="3262" y="5350"/>
                  </a:cubicBezTo>
                  <a:cubicBezTo>
                    <a:pt x="3324" y="5310"/>
                    <a:pt x="3388" y="5262"/>
                    <a:pt x="3455" y="5209"/>
                  </a:cubicBezTo>
                  <a:cubicBezTo>
                    <a:pt x="3506" y="5197"/>
                    <a:pt x="3559" y="5181"/>
                    <a:pt x="3614" y="5160"/>
                  </a:cubicBezTo>
                  <a:cubicBezTo>
                    <a:pt x="3820" y="5083"/>
                    <a:pt x="4048" y="4941"/>
                    <a:pt x="4251" y="4728"/>
                  </a:cubicBezTo>
                  <a:cubicBezTo>
                    <a:pt x="4452" y="4514"/>
                    <a:pt x="4614" y="4219"/>
                    <a:pt x="4697" y="3892"/>
                  </a:cubicBezTo>
                  <a:cubicBezTo>
                    <a:pt x="4790" y="3528"/>
                    <a:pt x="4788" y="3182"/>
                    <a:pt x="4750" y="2876"/>
                  </a:cubicBezTo>
                  <a:cubicBezTo>
                    <a:pt x="4836" y="2378"/>
                    <a:pt x="4774" y="1919"/>
                    <a:pt x="4672" y="1595"/>
                  </a:cubicBezTo>
                  <a:cubicBezTo>
                    <a:pt x="4606" y="1388"/>
                    <a:pt x="4533" y="1230"/>
                    <a:pt x="4474" y="1123"/>
                  </a:cubicBezTo>
                  <a:cubicBezTo>
                    <a:pt x="4471" y="1118"/>
                    <a:pt x="4469" y="1114"/>
                    <a:pt x="4466" y="1107"/>
                  </a:cubicBezTo>
                  <a:cubicBezTo>
                    <a:pt x="4476" y="1029"/>
                    <a:pt x="4480" y="954"/>
                    <a:pt x="4482" y="885"/>
                  </a:cubicBezTo>
                  <a:cubicBezTo>
                    <a:pt x="4487" y="729"/>
                    <a:pt x="4479" y="602"/>
                    <a:pt x="4464" y="519"/>
                  </a:cubicBezTo>
                  <a:cubicBezTo>
                    <a:pt x="4452" y="437"/>
                    <a:pt x="4444" y="386"/>
                    <a:pt x="4444" y="386"/>
                  </a:cubicBezTo>
                  <a:cubicBezTo>
                    <a:pt x="4444" y="386"/>
                    <a:pt x="4437" y="437"/>
                    <a:pt x="4425" y="519"/>
                  </a:cubicBezTo>
                  <a:cubicBezTo>
                    <a:pt x="4415" y="605"/>
                    <a:pt x="4393" y="723"/>
                    <a:pt x="4358" y="869"/>
                  </a:cubicBezTo>
                  <a:cubicBezTo>
                    <a:pt x="4338" y="954"/>
                    <a:pt x="4311" y="1047"/>
                    <a:pt x="4279" y="1145"/>
                  </a:cubicBezTo>
                  <a:cubicBezTo>
                    <a:pt x="4270" y="1093"/>
                    <a:pt x="4264" y="1043"/>
                    <a:pt x="4257" y="994"/>
                  </a:cubicBezTo>
                  <a:cubicBezTo>
                    <a:pt x="4265" y="940"/>
                    <a:pt x="4270" y="892"/>
                    <a:pt x="4271" y="855"/>
                  </a:cubicBezTo>
                  <a:cubicBezTo>
                    <a:pt x="4275" y="790"/>
                    <a:pt x="4276" y="748"/>
                    <a:pt x="4276" y="748"/>
                  </a:cubicBezTo>
                  <a:lnTo>
                    <a:pt x="4276" y="748"/>
                  </a:lnTo>
                  <a:cubicBezTo>
                    <a:pt x="4276" y="748"/>
                    <a:pt x="4262" y="779"/>
                    <a:pt x="4241" y="826"/>
                  </a:cubicBezTo>
                  <a:cubicBezTo>
                    <a:pt x="4241" y="806"/>
                    <a:pt x="4238" y="783"/>
                    <a:pt x="4238" y="763"/>
                  </a:cubicBezTo>
                  <a:cubicBezTo>
                    <a:pt x="4227" y="523"/>
                    <a:pt x="4260" y="329"/>
                    <a:pt x="4299" y="200"/>
                  </a:cubicBezTo>
                  <a:cubicBezTo>
                    <a:pt x="4319" y="136"/>
                    <a:pt x="4337" y="85"/>
                    <a:pt x="4351" y="51"/>
                  </a:cubicBezTo>
                  <a:cubicBezTo>
                    <a:pt x="4366" y="18"/>
                    <a:pt x="4374" y="0"/>
                    <a:pt x="4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5818375" y="1410575"/>
              <a:ext cx="1081950" cy="776825"/>
            </a:xfrm>
            <a:custGeom>
              <a:avLst/>
              <a:gdLst/>
              <a:ahLst/>
              <a:cxnLst/>
              <a:rect l="l" t="t" r="r" b="b"/>
              <a:pathLst>
                <a:path w="43278" h="31073" extrusionOk="0">
                  <a:moveTo>
                    <a:pt x="39557" y="5627"/>
                  </a:moveTo>
                  <a:cubicBezTo>
                    <a:pt x="39646" y="5703"/>
                    <a:pt x="39734" y="5778"/>
                    <a:pt x="39805" y="5842"/>
                  </a:cubicBezTo>
                  <a:cubicBezTo>
                    <a:pt x="39848" y="5890"/>
                    <a:pt x="39887" y="5933"/>
                    <a:pt x="39923" y="5974"/>
                  </a:cubicBezTo>
                  <a:cubicBezTo>
                    <a:pt x="39813" y="5868"/>
                    <a:pt x="39702" y="5777"/>
                    <a:pt x="39596" y="5698"/>
                  </a:cubicBezTo>
                  <a:cubicBezTo>
                    <a:pt x="39584" y="5675"/>
                    <a:pt x="39571" y="5651"/>
                    <a:pt x="39557" y="5627"/>
                  </a:cubicBezTo>
                  <a:close/>
                  <a:moveTo>
                    <a:pt x="26775" y="7281"/>
                  </a:moveTo>
                  <a:cubicBezTo>
                    <a:pt x="26854" y="7344"/>
                    <a:pt x="26939" y="7411"/>
                    <a:pt x="27033" y="7477"/>
                  </a:cubicBezTo>
                  <a:cubicBezTo>
                    <a:pt x="27009" y="7470"/>
                    <a:pt x="26987" y="7466"/>
                    <a:pt x="26965" y="7461"/>
                  </a:cubicBezTo>
                  <a:cubicBezTo>
                    <a:pt x="26901" y="7395"/>
                    <a:pt x="26837" y="7335"/>
                    <a:pt x="26775" y="7281"/>
                  </a:cubicBezTo>
                  <a:close/>
                  <a:moveTo>
                    <a:pt x="27853" y="7320"/>
                  </a:moveTo>
                  <a:cubicBezTo>
                    <a:pt x="27893" y="7341"/>
                    <a:pt x="27950" y="7370"/>
                    <a:pt x="28016" y="7405"/>
                  </a:cubicBezTo>
                  <a:cubicBezTo>
                    <a:pt x="28030" y="7435"/>
                    <a:pt x="28044" y="7469"/>
                    <a:pt x="28059" y="7502"/>
                  </a:cubicBezTo>
                  <a:cubicBezTo>
                    <a:pt x="28016" y="7483"/>
                    <a:pt x="27973" y="7464"/>
                    <a:pt x="27926" y="7446"/>
                  </a:cubicBezTo>
                  <a:cubicBezTo>
                    <a:pt x="27899" y="7399"/>
                    <a:pt x="27874" y="7356"/>
                    <a:pt x="27853" y="7320"/>
                  </a:cubicBezTo>
                  <a:close/>
                  <a:moveTo>
                    <a:pt x="22342" y="7609"/>
                  </a:moveTo>
                  <a:cubicBezTo>
                    <a:pt x="22382" y="7633"/>
                    <a:pt x="22429" y="7660"/>
                    <a:pt x="22483" y="7691"/>
                  </a:cubicBezTo>
                  <a:cubicBezTo>
                    <a:pt x="22444" y="7671"/>
                    <a:pt x="22405" y="7652"/>
                    <a:pt x="22368" y="7633"/>
                  </a:cubicBezTo>
                  <a:cubicBezTo>
                    <a:pt x="22358" y="7625"/>
                    <a:pt x="22350" y="7617"/>
                    <a:pt x="22342" y="7609"/>
                  </a:cubicBezTo>
                  <a:close/>
                  <a:moveTo>
                    <a:pt x="21161" y="7973"/>
                  </a:moveTo>
                  <a:lnTo>
                    <a:pt x="21161" y="7973"/>
                  </a:lnTo>
                  <a:cubicBezTo>
                    <a:pt x="21170" y="7982"/>
                    <a:pt x="21179" y="7990"/>
                    <a:pt x="21189" y="7998"/>
                  </a:cubicBezTo>
                  <a:lnTo>
                    <a:pt x="21189" y="7998"/>
                  </a:lnTo>
                  <a:cubicBezTo>
                    <a:pt x="21187" y="7997"/>
                    <a:pt x="21184" y="7997"/>
                    <a:pt x="21181" y="7997"/>
                  </a:cubicBezTo>
                  <a:cubicBezTo>
                    <a:pt x="21175" y="7989"/>
                    <a:pt x="21167" y="7981"/>
                    <a:pt x="21161" y="7973"/>
                  </a:cubicBezTo>
                  <a:close/>
                  <a:moveTo>
                    <a:pt x="26752" y="8056"/>
                  </a:moveTo>
                  <a:lnTo>
                    <a:pt x="26752" y="8056"/>
                  </a:lnTo>
                  <a:cubicBezTo>
                    <a:pt x="26799" y="8061"/>
                    <a:pt x="26843" y="8062"/>
                    <a:pt x="26885" y="8065"/>
                  </a:cubicBezTo>
                  <a:cubicBezTo>
                    <a:pt x="26886" y="8067"/>
                    <a:pt x="26888" y="8069"/>
                    <a:pt x="26890" y="8070"/>
                  </a:cubicBezTo>
                  <a:cubicBezTo>
                    <a:pt x="26856" y="8072"/>
                    <a:pt x="26819" y="8073"/>
                    <a:pt x="26784" y="8075"/>
                  </a:cubicBezTo>
                  <a:cubicBezTo>
                    <a:pt x="26775" y="8069"/>
                    <a:pt x="26764" y="8062"/>
                    <a:pt x="26752" y="8056"/>
                  </a:cubicBezTo>
                  <a:close/>
                  <a:moveTo>
                    <a:pt x="29673" y="16906"/>
                  </a:moveTo>
                  <a:cubicBezTo>
                    <a:pt x="29673" y="16906"/>
                    <a:pt x="29673" y="16906"/>
                    <a:pt x="29671" y="16908"/>
                  </a:cubicBezTo>
                  <a:cubicBezTo>
                    <a:pt x="29666" y="16911"/>
                    <a:pt x="29662" y="16914"/>
                    <a:pt x="29657" y="16917"/>
                  </a:cubicBezTo>
                  <a:cubicBezTo>
                    <a:pt x="29662" y="16914"/>
                    <a:pt x="29665" y="16911"/>
                    <a:pt x="29668" y="16906"/>
                  </a:cubicBezTo>
                  <a:close/>
                  <a:moveTo>
                    <a:pt x="34598" y="1"/>
                  </a:moveTo>
                  <a:cubicBezTo>
                    <a:pt x="34585" y="1"/>
                    <a:pt x="34571" y="1"/>
                    <a:pt x="34556" y="1"/>
                  </a:cubicBezTo>
                  <a:cubicBezTo>
                    <a:pt x="34306" y="4"/>
                    <a:pt x="33947" y="107"/>
                    <a:pt x="33651" y="368"/>
                  </a:cubicBezTo>
                  <a:cubicBezTo>
                    <a:pt x="33443" y="552"/>
                    <a:pt x="33312" y="776"/>
                    <a:pt x="33241" y="979"/>
                  </a:cubicBezTo>
                  <a:cubicBezTo>
                    <a:pt x="33228" y="982"/>
                    <a:pt x="33215" y="985"/>
                    <a:pt x="33202" y="989"/>
                  </a:cubicBezTo>
                  <a:cubicBezTo>
                    <a:pt x="33257" y="783"/>
                    <a:pt x="33269" y="635"/>
                    <a:pt x="33269" y="634"/>
                  </a:cubicBezTo>
                  <a:lnTo>
                    <a:pt x="33269" y="634"/>
                  </a:lnTo>
                  <a:cubicBezTo>
                    <a:pt x="33269" y="635"/>
                    <a:pt x="33056" y="813"/>
                    <a:pt x="32855" y="1107"/>
                  </a:cubicBezTo>
                  <a:cubicBezTo>
                    <a:pt x="32671" y="1183"/>
                    <a:pt x="32497" y="1280"/>
                    <a:pt x="32335" y="1398"/>
                  </a:cubicBezTo>
                  <a:cubicBezTo>
                    <a:pt x="32376" y="1029"/>
                    <a:pt x="32368" y="770"/>
                    <a:pt x="32368" y="770"/>
                  </a:cubicBezTo>
                  <a:lnTo>
                    <a:pt x="32368" y="770"/>
                  </a:lnTo>
                  <a:cubicBezTo>
                    <a:pt x="32368" y="770"/>
                    <a:pt x="32140" y="1166"/>
                    <a:pt x="31965" y="1725"/>
                  </a:cubicBezTo>
                  <a:cubicBezTo>
                    <a:pt x="31885" y="1812"/>
                    <a:pt x="31808" y="1906"/>
                    <a:pt x="31737" y="2006"/>
                  </a:cubicBezTo>
                  <a:cubicBezTo>
                    <a:pt x="31749" y="1794"/>
                    <a:pt x="31757" y="1603"/>
                    <a:pt x="31764" y="1450"/>
                  </a:cubicBezTo>
                  <a:cubicBezTo>
                    <a:pt x="31772" y="1255"/>
                    <a:pt x="31772" y="1127"/>
                    <a:pt x="31772" y="1127"/>
                  </a:cubicBezTo>
                  <a:lnTo>
                    <a:pt x="31772" y="1127"/>
                  </a:lnTo>
                  <a:cubicBezTo>
                    <a:pt x="31772" y="1127"/>
                    <a:pt x="31692" y="1226"/>
                    <a:pt x="31601" y="1406"/>
                  </a:cubicBezTo>
                  <a:cubicBezTo>
                    <a:pt x="31510" y="1587"/>
                    <a:pt x="31413" y="1855"/>
                    <a:pt x="31389" y="2162"/>
                  </a:cubicBezTo>
                  <a:cubicBezTo>
                    <a:pt x="31389" y="2167"/>
                    <a:pt x="31389" y="2172"/>
                    <a:pt x="31389" y="2178"/>
                  </a:cubicBezTo>
                  <a:cubicBezTo>
                    <a:pt x="31346" y="1954"/>
                    <a:pt x="31295" y="1807"/>
                    <a:pt x="31295" y="1807"/>
                  </a:cubicBezTo>
                  <a:cubicBezTo>
                    <a:pt x="31295" y="1807"/>
                    <a:pt x="31118" y="2247"/>
                    <a:pt x="31108" y="2794"/>
                  </a:cubicBezTo>
                  <a:cubicBezTo>
                    <a:pt x="31105" y="2906"/>
                    <a:pt x="31111" y="3013"/>
                    <a:pt x="31121" y="3113"/>
                  </a:cubicBezTo>
                  <a:cubicBezTo>
                    <a:pt x="31113" y="3131"/>
                    <a:pt x="31103" y="3148"/>
                    <a:pt x="31095" y="3167"/>
                  </a:cubicBezTo>
                  <a:cubicBezTo>
                    <a:pt x="31049" y="2859"/>
                    <a:pt x="30973" y="2647"/>
                    <a:pt x="30973" y="2647"/>
                  </a:cubicBezTo>
                  <a:cubicBezTo>
                    <a:pt x="30973" y="2647"/>
                    <a:pt x="30799" y="3075"/>
                    <a:pt x="30791" y="3606"/>
                  </a:cubicBezTo>
                  <a:cubicBezTo>
                    <a:pt x="30789" y="3676"/>
                    <a:pt x="30792" y="3743"/>
                    <a:pt x="30796" y="3808"/>
                  </a:cubicBezTo>
                  <a:cubicBezTo>
                    <a:pt x="30789" y="3823"/>
                    <a:pt x="30783" y="3836"/>
                    <a:pt x="30776" y="3850"/>
                  </a:cubicBezTo>
                  <a:cubicBezTo>
                    <a:pt x="30732" y="3596"/>
                    <a:pt x="30671" y="3427"/>
                    <a:pt x="30671" y="3427"/>
                  </a:cubicBezTo>
                  <a:cubicBezTo>
                    <a:pt x="30671" y="3427"/>
                    <a:pt x="30564" y="3700"/>
                    <a:pt x="30516" y="4081"/>
                  </a:cubicBezTo>
                  <a:cubicBezTo>
                    <a:pt x="30508" y="3933"/>
                    <a:pt x="30494" y="3800"/>
                    <a:pt x="30481" y="3687"/>
                  </a:cubicBezTo>
                  <a:cubicBezTo>
                    <a:pt x="30481" y="3684"/>
                    <a:pt x="30483" y="3681"/>
                    <a:pt x="30483" y="3678"/>
                  </a:cubicBezTo>
                  <a:cubicBezTo>
                    <a:pt x="30505" y="3533"/>
                    <a:pt x="30502" y="3391"/>
                    <a:pt x="30504" y="3273"/>
                  </a:cubicBezTo>
                  <a:cubicBezTo>
                    <a:pt x="30504" y="3169"/>
                    <a:pt x="30502" y="3067"/>
                    <a:pt x="30502" y="3067"/>
                  </a:cubicBezTo>
                  <a:cubicBezTo>
                    <a:pt x="30502" y="3067"/>
                    <a:pt x="30419" y="3091"/>
                    <a:pt x="30316" y="3177"/>
                  </a:cubicBezTo>
                  <a:cubicBezTo>
                    <a:pt x="30213" y="3261"/>
                    <a:pt x="30099" y="3416"/>
                    <a:pt x="30068" y="3615"/>
                  </a:cubicBezTo>
                  <a:cubicBezTo>
                    <a:pt x="30060" y="3668"/>
                    <a:pt x="30060" y="3719"/>
                    <a:pt x="30064" y="3769"/>
                  </a:cubicBezTo>
                  <a:cubicBezTo>
                    <a:pt x="30016" y="3887"/>
                    <a:pt x="29968" y="4037"/>
                    <a:pt x="29933" y="4206"/>
                  </a:cubicBezTo>
                  <a:cubicBezTo>
                    <a:pt x="29917" y="4129"/>
                    <a:pt x="29906" y="4088"/>
                    <a:pt x="29906" y="4088"/>
                  </a:cubicBezTo>
                  <a:cubicBezTo>
                    <a:pt x="29906" y="4088"/>
                    <a:pt x="29893" y="4135"/>
                    <a:pt x="29875" y="4220"/>
                  </a:cubicBezTo>
                  <a:cubicBezTo>
                    <a:pt x="29850" y="4166"/>
                    <a:pt x="29824" y="4116"/>
                    <a:pt x="29797" y="4070"/>
                  </a:cubicBezTo>
                  <a:cubicBezTo>
                    <a:pt x="29711" y="3918"/>
                    <a:pt x="29630" y="3804"/>
                    <a:pt x="29567" y="3729"/>
                  </a:cubicBezTo>
                  <a:cubicBezTo>
                    <a:pt x="29509" y="3660"/>
                    <a:pt x="29470" y="3615"/>
                    <a:pt x="29470" y="3615"/>
                  </a:cubicBezTo>
                  <a:lnTo>
                    <a:pt x="29470" y="3615"/>
                  </a:lnTo>
                  <a:cubicBezTo>
                    <a:pt x="29470" y="3615"/>
                    <a:pt x="29491" y="3670"/>
                    <a:pt x="29521" y="3756"/>
                  </a:cubicBezTo>
                  <a:cubicBezTo>
                    <a:pt x="29556" y="3844"/>
                    <a:pt x="29598" y="3974"/>
                    <a:pt x="29642" y="4134"/>
                  </a:cubicBezTo>
                  <a:cubicBezTo>
                    <a:pt x="29671" y="4234"/>
                    <a:pt x="29697" y="4349"/>
                    <a:pt x="29721" y="4469"/>
                  </a:cubicBezTo>
                  <a:cubicBezTo>
                    <a:pt x="29654" y="4379"/>
                    <a:pt x="29604" y="4327"/>
                    <a:pt x="29604" y="4327"/>
                  </a:cubicBezTo>
                  <a:cubicBezTo>
                    <a:pt x="29604" y="4327"/>
                    <a:pt x="29598" y="4351"/>
                    <a:pt x="29591" y="4391"/>
                  </a:cubicBezTo>
                  <a:cubicBezTo>
                    <a:pt x="29571" y="4351"/>
                    <a:pt x="29558" y="4327"/>
                    <a:pt x="29558" y="4327"/>
                  </a:cubicBezTo>
                  <a:cubicBezTo>
                    <a:pt x="29558" y="4327"/>
                    <a:pt x="29422" y="4697"/>
                    <a:pt x="29429" y="5166"/>
                  </a:cubicBezTo>
                  <a:cubicBezTo>
                    <a:pt x="29376" y="4968"/>
                    <a:pt x="29301" y="4796"/>
                    <a:pt x="29226" y="4670"/>
                  </a:cubicBezTo>
                  <a:cubicBezTo>
                    <a:pt x="29115" y="4478"/>
                    <a:pt x="29017" y="4379"/>
                    <a:pt x="29017" y="4379"/>
                  </a:cubicBezTo>
                  <a:lnTo>
                    <a:pt x="29017" y="4379"/>
                  </a:lnTo>
                  <a:cubicBezTo>
                    <a:pt x="29017" y="4379"/>
                    <a:pt x="29043" y="4549"/>
                    <a:pt x="29068" y="4726"/>
                  </a:cubicBezTo>
                  <a:cubicBezTo>
                    <a:pt x="29076" y="4781"/>
                    <a:pt x="29084" y="4842"/>
                    <a:pt x="29092" y="4907"/>
                  </a:cubicBezTo>
                  <a:cubicBezTo>
                    <a:pt x="29092" y="4912"/>
                    <a:pt x="29091" y="4917"/>
                    <a:pt x="29091" y="4922"/>
                  </a:cubicBezTo>
                  <a:cubicBezTo>
                    <a:pt x="29084" y="4914"/>
                    <a:pt x="29076" y="4904"/>
                    <a:pt x="29068" y="4898"/>
                  </a:cubicBezTo>
                  <a:cubicBezTo>
                    <a:pt x="29005" y="4834"/>
                    <a:pt x="28963" y="4793"/>
                    <a:pt x="28963" y="4793"/>
                  </a:cubicBezTo>
                  <a:lnTo>
                    <a:pt x="28963" y="4793"/>
                  </a:lnTo>
                  <a:cubicBezTo>
                    <a:pt x="28963" y="4793"/>
                    <a:pt x="28989" y="4845"/>
                    <a:pt x="29025" y="4928"/>
                  </a:cubicBezTo>
                  <a:cubicBezTo>
                    <a:pt x="29041" y="4960"/>
                    <a:pt x="29060" y="5001"/>
                    <a:pt x="29079" y="5046"/>
                  </a:cubicBezTo>
                  <a:cubicBezTo>
                    <a:pt x="29078" y="5059"/>
                    <a:pt x="29076" y="5070"/>
                    <a:pt x="29076" y="5084"/>
                  </a:cubicBezTo>
                  <a:cubicBezTo>
                    <a:pt x="29056" y="5312"/>
                    <a:pt x="29030" y="5619"/>
                    <a:pt x="29012" y="5955"/>
                  </a:cubicBezTo>
                  <a:cubicBezTo>
                    <a:pt x="29000" y="5941"/>
                    <a:pt x="28987" y="5928"/>
                    <a:pt x="28974" y="5915"/>
                  </a:cubicBezTo>
                  <a:cubicBezTo>
                    <a:pt x="28957" y="5874"/>
                    <a:pt x="28939" y="5834"/>
                    <a:pt x="28922" y="5794"/>
                  </a:cubicBezTo>
                  <a:cubicBezTo>
                    <a:pt x="28888" y="5660"/>
                    <a:pt x="28853" y="5536"/>
                    <a:pt x="28816" y="5427"/>
                  </a:cubicBezTo>
                  <a:cubicBezTo>
                    <a:pt x="28757" y="5250"/>
                    <a:pt x="28701" y="5108"/>
                    <a:pt x="28657" y="5014"/>
                  </a:cubicBezTo>
                  <a:cubicBezTo>
                    <a:pt x="28615" y="4923"/>
                    <a:pt x="28588" y="4866"/>
                    <a:pt x="28588" y="4866"/>
                  </a:cubicBezTo>
                  <a:lnTo>
                    <a:pt x="28588" y="4866"/>
                  </a:lnTo>
                  <a:cubicBezTo>
                    <a:pt x="28588" y="4866"/>
                    <a:pt x="28606" y="5030"/>
                    <a:pt x="28630" y="5249"/>
                  </a:cubicBezTo>
                  <a:cubicBezTo>
                    <a:pt x="28622" y="5236"/>
                    <a:pt x="28614" y="5222"/>
                    <a:pt x="28606" y="5209"/>
                  </a:cubicBezTo>
                  <a:cubicBezTo>
                    <a:pt x="28410" y="4898"/>
                    <a:pt x="28261" y="4726"/>
                    <a:pt x="28261" y="4726"/>
                  </a:cubicBezTo>
                  <a:lnTo>
                    <a:pt x="28261" y="4726"/>
                  </a:lnTo>
                  <a:cubicBezTo>
                    <a:pt x="28261" y="4726"/>
                    <a:pt x="28352" y="4987"/>
                    <a:pt x="28454" y="5282"/>
                  </a:cubicBezTo>
                  <a:cubicBezTo>
                    <a:pt x="28481" y="5362"/>
                    <a:pt x="28512" y="5451"/>
                    <a:pt x="28542" y="5545"/>
                  </a:cubicBezTo>
                  <a:cubicBezTo>
                    <a:pt x="28537" y="5584"/>
                    <a:pt x="28531" y="5638"/>
                    <a:pt x="28528" y="5702"/>
                  </a:cubicBezTo>
                  <a:cubicBezTo>
                    <a:pt x="28510" y="5678"/>
                    <a:pt x="28491" y="5651"/>
                    <a:pt x="28473" y="5628"/>
                  </a:cubicBezTo>
                  <a:cubicBezTo>
                    <a:pt x="28327" y="5445"/>
                    <a:pt x="28215" y="5352"/>
                    <a:pt x="28215" y="5352"/>
                  </a:cubicBezTo>
                  <a:lnTo>
                    <a:pt x="28215" y="5352"/>
                  </a:lnTo>
                  <a:cubicBezTo>
                    <a:pt x="28215" y="5352"/>
                    <a:pt x="28256" y="5494"/>
                    <a:pt x="28325" y="5708"/>
                  </a:cubicBezTo>
                  <a:cubicBezTo>
                    <a:pt x="28394" y="5923"/>
                    <a:pt x="28485" y="6214"/>
                    <a:pt x="28591" y="6528"/>
                  </a:cubicBezTo>
                  <a:cubicBezTo>
                    <a:pt x="28638" y="6665"/>
                    <a:pt x="28682" y="6793"/>
                    <a:pt x="28727" y="6915"/>
                  </a:cubicBezTo>
                  <a:cubicBezTo>
                    <a:pt x="28727" y="6947"/>
                    <a:pt x="28727" y="6978"/>
                    <a:pt x="28727" y="7009"/>
                  </a:cubicBezTo>
                  <a:cubicBezTo>
                    <a:pt x="28695" y="6995"/>
                    <a:pt x="28663" y="6981"/>
                    <a:pt x="28630" y="6968"/>
                  </a:cubicBezTo>
                  <a:cubicBezTo>
                    <a:pt x="28618" y="6801"/>
                    <a:pt x="28590" y="6592"/>
                    <a:pt x="28513" y="6376"/>
                  </a:cubicBezTo>
                  <a:cubicBezTo>
                    <a:pt x="28341" y="5898"/>
                    <a:pt x="28006" y="5580"/>
                    <a:pt x="28006" y="5580"/>
                  </a:cubicBezTo>
                  <a:lnTo>
                    <a:pt x="28006" y="5580"/>
                  </a:lnTo>
                  <a:cubicBezTo>
                    <a:pt x="28006" y="5580"/>
                    <a:pt x="27973" y="5845"/>
                    <a:pt x="28030" y="6180"/>
                  </a:cubicBezTo>
                  <a:cubicBezTo>
                    <a:pt x="28008" y="6159"/>
                    <a:pt x="27984" y="6134"/>
                    <a:pt x="27961" y="6115"/>
                  </a:cubicBezTo>
                  <a:cubicBezTo>
                    <a:pt x="27866" y="6032"/>
                    <a:pt x="27783" y="5973"/>
                    <a:pt x="27722" y="5938"/>
                  </a:cubicBezTo>
                  <a:cubicBezTo>
                    <a:pt x="27665" y="5904"/>
                    <a:pt x="27628" y="5882"/>
                    <a:pt x="27628" y="5882"/>
                  </a:cubicBezTo>
                  <a:lnTo>
                    <a:pt x="27628" y="5882"/>
                  </a:lnTo>
                  <a:cubicBezTo>
                    <a:pt x="27628" y="5882"/>
                    <a:pt x="27650" y="5919"/>
                    <a:pt x="27684" y="5974"/>
                  </a:cubicBezTo>
                  <a:cubicBezTo>
                    <a:pt x="27722" y="6032"/>
                    <a:pt x="27773" y="6118"/>
                    <a:pt x="27831" y="6222"/>
                  </a:cubicBezTo>
                  <a:cubicBezTo>
                    <a:pt x="27874" y="6297"/>
                    <a:pt x="27920" y="6386"/>
                    <a:pt x="27968" y="6480"/>
                  </a:cubicBezTo>
                  <a:cubicBezTo>
                    <a:pt x="27969" y="6520"/>
                    <a:pt x="27974" y="6561"/>
                    <a:pt x="27979" y="6604"/>
                  </a:cubicBezTo>
                  <a:cubicBezTo>
                    <a:pt x="27939" y="6579"/>
                    <a:pt x="27904" y="6558"/>
                    <a:pt x="27872" y="6541"/>
                  </a:cubicBezTo>
                  <a:cubicBezTo>
                    <a:pt x="27837" y="6512"/>
                    <a:pt x="27802" y="6485"/>
                    <a:pt x="27768" y="6459"/>
                  </a:cubicBezTo>
                  <a:cubicBezTo>
                    <a:pt x="27765" y="6458"/>
                    <a:pt x="27764" y="6454"/>
                    <a:pt x="27760" y="6453"/>
                  </a:cubicBezTo>
                  <a:cubicBezTo>
                    <a:pt x="27676" y="6389"/>
                    <a:pt x="27607" y="6351"/>
                    <a:pt x="27563" y="6328"/>
                  </a:cubicBezTo>
                  <a:cubicBezTo>
                    <a:pt x="27508" y="6300"/>
                    <a:pt x="27473" y="6282"/>
                    <a:pt x="27473" y="6282"/>
                  </a:cubicBezTo>
                  <a:lnTo>
                    <a:pt x="27473" y="6282"/>
                  </a:lnTo>
                  <a:cubicBezTo>
                    <a:pt x="27473" y="6282"/>
                    <a:pt x="27529" y="6513"/>
                    <a:pt x="27684" y="6767"/>
                  </a:cubicBezTo>
                  <a:cubicBezTo>
                    <a:pt x="27652" y="6767"/>
                    <a:pt x="27631" y="6765"/>
                    <a:pt x="27631" y="6765"/>
                  </a:cubicBezTo>
                  <a:lnTo>
                    <a:pt x="27631" y="6765"/>
                  </a:lnTo>
                  <a:cubicBezTo>
                    <a:pt x="27631" y="6765"/>
                    <a:pt x="27671" y="6801"/>
                    <a:pt x="27736" y="6850"/>
                  </a:cubicBezTo>
                  <a:cubicBezTo>
                    <a:pt x="27748" y="6866"/>
                    <a:pt x="27762" y="6883"/>
                    <a:pt x="27775" y="6899"/>
                  </a:cubicBezTo>
                  <a:cubicBezTo>
                    <a:pt x="27703" y="6895"/>
                    <a:pt x="27639" y="6891"/>
                    <a:pt x="27580" y="6890"/>
                  </a:cubicBezTo>
                  <a:lnTo>
                    <a:pt x="27579" y="6890"/>
                  </a:lnTo>
                  <a:cubicBezTo>
                    <a:pt x="27448" y="6687"/>
                    <a:pt x="27320" y="6490"/>
                    <a:pt x="27320" y="6490"/>
                  </a:cubicBezTo>
                  <a:cubicBezTo>
                    <a:pt x="27320" y="6490"/>
                    <a:pt x="27309" y="6523"/>
                    <a:pt x="27296" y="6580"/>
                  </a:cubicBezTo>
                  <a:cubicBezTo>
                    <a:pt x="27261" y="6550"/>
                    <a:pt x="27229" y="6523"/>
                    <a:pt x="27199" y="6501"/>
                  </a:cubicBezTo>
                  <a:cubicBezTo>
                    <a:pt x="27183" y="6485"/>
                    <a:pt x="27172" y="6474"/>
                    <a:pt x="27172" y="6474"/>
                  </a:cubicBezTo>
                  <a:lnTo>
                    <a:pt x="27172" y="6474"/>
                  </a:lnTo>
                  <a:cubicBezTo>
                    <a:pt x="27172" y="6474"/>
                    <a:pt x="27172" y="6477"/>
                    <a:pt x="27173" y="6482"/>
                  </a:cubicBezTo>
                  <a:cubicBezTo>
                    <a:pt x="27103" y="6431"/>
                    <a:pt x="27057" y="6405"/>
                    <a:pt x="27057" y="6405"/>
                  </a:cubicBezTo>
                  <a:lnTo>
                    <a:pt x="27057" y="6405"/>
                  </a:lnTo>
                  <a:cubicBezTo>
                    <a:pt x="27057" y="6405"/>
                    <a:pt x="27070" y="6525"/>
                    <a:pt x="27121" y="6687"/>
                  </a:cubicBezTo>
                  <a:cubicBezTo>
                    <a:pt x="27071" y="6667"/>
                    <a:pt x="27038" y="6655"/>
                    <a:pt x="27038" y="6655"/>
                  </a:cubicBezTo>
                  <a:lnTo>
                    <a:pt x="27038" y="6655"/>
                  </a:lnTo>
                  <a:cubicBezTo>
                    <a:pt x="27038" y="6655"/>
                    <a:pt x="27040" y="6673"/>
                    <a:pt x="27043" y="6700"/>
                  </a:cubicBezTo>
                  <a:cubicBezTo>
                    <a:pt x="26888" y="6625"/>
                    <a:pt x="26786" y="6601"/>
                    <a:pt x="26786" y="6601"/>
                  </a:cubicBezTo>
                  <a:lnTo>
                    <a:pt x="26786" y="6601"/>
                  </a:lnTo>
                  <a:cubicBezTo>
                    <a:pt x="26786" y="6601"/>
                    <a:pt x="26893" y="6730"/>
                    <a:pt x="27003" y="6864"/>
                  </a:cubicBezTo>
                  <a:cubicBezTo>
                    <a:pt x="27063" y="6936"/>
                    <a:pt x="27130" y="7024"/>
                    <a:pt x="27202" y="7118"/>
                  </a:cubicBezTo>
                  <a:cubicBezTo>
                    <a:pt x="27217" y="7137"/>
                    <a:pt x="27229" y="7158"/>
                    <a:pt x="27245" y="7177"/>
                  </a:cubicBezTo>
                  <a:cubicBezTo>
                    <a:pt x="27250" y="7183"/>
                    <a:pt x="27255" y="7188"/>
                    <a:pt x="27261" y="7194"/>
                  </a:cubicBezTo>
                  <a:cubicBezTo>
                    <a:pt x="27276" y="7214"/>
                    <a:pt x="27292" y="7234"/>
                    <a:pt x="27307" y="7255"/>
                  </a:cubicBezTo>
                  <a:cubicBezTo>
                    <a:pt x="27290" y="7250"/>
                    <a:pt x="27272" y="7247"/>
                    <a:pt x="27256" y="7244"/>
                  </a:cubicBezTo>
                  <a:cubicBezTo>
                    <a:pt x="26724" y="6947"/>
                    <a:pt x="26263" y="6813"/>
                    <a:pt x="26263" y="6813"/>
                  </a:cubicBezTo>
                  <a:lnTo>
                    <a:pt x="26263" y="6813"/>
                  </a:lnTo>
                  <a:cubicBezTo>
                    <a:pt x="26263" y="6813"/>
                    <a:pt x="26424" y="6990"/>
                    <a:pt x="26693" y="7217"/>
                  </a:cubicBezTo>
                  <a:cubicBezTo>
                    <a:pt x="26464" y="7035"/>
                    <a:pt x="26276" y="6938"/>
                    <a:pt x="26276" y="6938"/>
                  </a:cubicBezTo>
                  <a:lnTo>
                    <a:pt x="26276" y="6938"/>
                  </a:lnTo>
                  <a:cubicBezTo>
                    <a:pt x="26276" y="6938"/>
                    <a:pt x="26330" y="7078"/>
                    <a:pt x="26438" y="7269"/>
                  </a:cubicBezTo>
                  <a:cubicBezTo>
                    <a:pt x="26315" y="7193"/>
                    <a:pt x="26197" y="7134"/>
                    <a:pt x="26097" y="7091"/>
                  </a:cubicBezTo>
                  <a:cubicBezTo>
                    <a:pt x="25893" y="7005"/>
                    <a:pt x="25757" y="6974"/>
                    <a:pt x="25757" y="6974"/>
                  </a:cubicBezTo>
                  <a:lnTo>
                    <a:pt x="25757" y="6974"/>
                  </a:lnTo>
                  <a:cubicBezTo>
                    <a:pt x="25757" y="6974"/>
                    <a:pt x="25851" y="7078"/>
                    <a:pt x="26003" y="7230"/>
                  </a:cubicBezTo>
                  <a:cubicBezTo>
                    <a:pt x="26083" y="7313"/>
                    <a:pt x="26180" y="7410"/>
                    <a:pt x="26287" y="7515"/>
                  </a:cubicBezTo>
                  <a:cubicBezTo>
                    <a:pt x="26027" y="7432"/>
                    <a:pt x="25703" y="7328"/>
                    <a:pt x="25354" y="7218"/>
                  </a:cubicBezTo>
                  <a:cubicBezTo>
                    <a:pt x="25130" y="7148"/>
                    <a:pt x="24923" y="7084"/>
                    <a:pt x="24923" y="7084"/>
                  </a:cubicBezTo>
                  <a:lnTo>
                    <a:pt x="24923" y="7084"/>
                  </a:lnTo>
                  <a:cubicBezTo>
                    <a:pt x="24923" y="7084"/>
                    <a:pt x="24980" y="7139"/>
                    <a:pt x="25081" y="7218"/>
                  </a:cubicBezTo>
                  <a:cubicBezTo>
                    <a:pt x="25121" y="7282"/>
                    <a:pt x="25193" y="7384"/>
                    <a:pt x="25299" y="7507"/>
                  </a:cubicBezTo>
                  <a:cubicBezTo>
                    <a:pt x="25186" y="7500"/>
                    <a:pt x="25088" y="7499"/>
                    <a:pt x="25014" y="7499"/>
                  </a:cubicBezTo>
                  <a:cubicBezTo>
                    <a:pt x="24909" y="7499"/>
                    <a:pt x="24848" y="7502"/>
                    <a:pt x="24848" y="7502"/>
                  </a:cubicBezTo>
                  <a:cubicBezTo>
                    <a:pt x="24848" y="7502"/>
                    <a:pt x="25162" y="7679"/>
                    <a:pt x="25625" y="7831"/>
                  </a:cubicBezTo>
                  <a:cubicBezTo>
                    <a:pt x="25636" y="7840"/>
                    <a:pt x="25647" y="7850"/>
                    <a:pt x="25658" y="7860"/>
                  </a:cubicBezTo>
                  <a:cubicBezTo>
                    <a:pt x="25638" y="7855"/>
                    <a:pt x="25617" y="7848"/>
                    <a:pt x="25596" y="7845"/>
                  </a:cubicBezTo>
                  <a:cubicBezTo>
                    <a:pt x="25437" y="7785"/>
                    <a:pt x="25290" y="7724"/>
                    <a:pt x="25156" y="7667"/>
                  </a:cubicBezTo>
                  <a:cubicBezTo>
                    <a:pt x="25126" y="7651"/>
                    <a:pt x="25094" y="7636"/>
                    <a:pt x="25071" y="7624"/>
                  </a:cubicBezTo>
                  <a:cubicBezTo>
                    <a:pt x="25012" y="7595"/>
                    <a:pt x="24976" y="7576"/>
                    <a:pt x="24976" y="7576"/>
                  </a:cubicBezTo>
                  <a:lnTo>
                    <a:pt x="24976" y="7576"/>
                  </a:lnTo>
                  <a:cubicBezTo>
                    <a:pt x="24976" y="7576"/>
                    <a:pt x="24979" y="7582"/>
                    <a:pt x="24985" y="7590"/>
                  </a:cubicBezTo>
                  <a:cubicBezTo>
                    <a:pt x="24961" y="7579"/>
                    <a:pt x="24936" y="7568"/>
                    <a:pt x="24915" y="7558"/>
                  </a:cubicBezTo>
                  <a:cubicBezTo>
                    <a:pt x="24677" y="7447"/>
                    <a:pt x="24528" y="7367"/>
                    <a:pt x="24527" y="7367"/>
                  </a:cubicBezTo>
                  <a:lnTo>
                    <a:pt x="24527" y="7367"/>
                  </a:lnTo>
                  <a:cubicBezTo>
                    <a:pt x="24528" y="7367"/>
                    <a:pt x="24622" y="7509"/>
                    <a:pt x="24819" y="7697"/>
                  </a:cubicBezTo>
                  <a:cubicBezTo>
                    <a:pt x="24909" y="7780"/>
                    <a:pt x="25023" y="7872"/>
                    <a:pt x="25157" y="7962"/>
                  </a:cubicBezTo>
                  <a:cubicBezTo>
                    <a:pt x="24928" y="7874"/>
                    <a:pt x="24722" y="7781"/>
                    <a:pt x="24566" y="7698"/>
                  </a:cubicBezTo>
                  <a:cubicBezTo>
                    <a:pt x="24470" y="7647"/>
                    <a:pt x="24390" y="7603"/>
                    <a:pt x="24336" y="7569"/>
                  </a:cubicBezTo>
                  <a:cubicBezTo>
                    <a:pt x="24283" y="7539"/>
                    <a:pt x="24250" y="7520"/>
                    <a:pt x="24250" y="7520"/>
                  </a:cubicBezTo>
                  <a:lnTo>
                    <a:pt x="24250" y="7520"/>
                  </a:lnTo>
                  <a:cubicBezTo>
                    <a:pt x="24250" y="7520"/>
                    <a:pt x="24269" y="7553"/>
                    <a:pt x="24299" y="7606"/>
                  </a:cubicBezTo>
                  <a:cubicBezTo>
                    <a:pt x="24331" y="7663"/>
                    <a:pt x="24386" y="7740"/>
                    <a:pt x="24460" y="7829"/>
                  </a:cubicBezTo>
                  <a:cubicBezTo>
                    <a:pt x="24496" y="7869"/>
                    <a:pt x="24537" y="7912"/>
                    <a:pt x="24582" y="7954"/>
                  </a:cubicBezTo>
                  <a:cubicBezTo>
                    <a:pt x="24571" y="7950"/>
                    <a:pt x="24558" y="7946"/>
                    <a:pt x="24547" y="7943"/>
                  </a:cubicBezTo>
                  <a:cubicBezTo>
                    <a:pt x="24502" y="7927"/>
                    <a:pt x="24459" y="7911"/>
                    <a:pt x="24419" y="7895"/>
                  </a:cubicBezTo>
                  <a:cubicBezTo>
                    <a:pt x="24306" y="7794"/>
                    <a:pt x="24178" y="7692"/>
                    <a:pt x="24036" y="7595"/>
                  </a:cubicBezTo>
                  <a:cubicBezTo>
                    <a:pt x="23457" y="7196"/>
                    <a:pt x="22867" y="7045"/>
                    <a:pt x="22867" y="7045"/>
                  </a:cubicBezTo>
                  <a:lnTo>
                    <a:pt x="22867" y="7045"/>
                  </a:lnTo>
                  <a:cubicBezTo>
                    <a:pt x="22867" y="7045"/>
                    <a:pt x="23124" y="7405"/>
                    <a:pt x="23556" y="7758"/>
                  </a:cubicBezTo>
                  <a:cubicBezTo>
                    <a:pt x="23229" y="7592"/>
                    <a:pt x="22936" y="7431"/>
                    <a:pt x="22720" y="7300"/>
                  </a:cubicBezTo>
                  <a:cubicBezTo>
                    <a:pt x="22531" y="7183"/>
                    <a:pt x="22355" y="7075"/>
                    <a:pt x="22355" y="7075"/>
                  </a:cubicBezTo>
                  <a:lnTo>
                    <a:pt x="22355" y="7075"/>
                  </a:lnTo>
                  <a:cubicBezTo>
                    <a:pt x="22355" y="7075"/>
                    <a:pt x="22435" y="7222"/>
                    <a:pt x="22614" y="7429"/>
                  </a:cubicBezTo>
                  <a:cubicBezTo>
                    <a:pt x="22658" y="7480"/>
                    <a:pt x="22709" y="7534"/>
                    <a:pt x="22767" y="7592"/>
                  </a:cubicBezTo>
                  <a:cubicBezTo>
                    <a:pt x="22515" y="7545"/>
                    <a:pt x="22323" y="7528"/>
                    <a:pt x="22240" y="7521"/>
                  </a:cubicBezTo>
                  <a:cubicBezTo>
                    <a:pt x="21770" y="7126"/>
                    <a:pt x="21288" y="6941"/>
                    <a:pt x="21288" y="6941"/>
                  </a:cubicBezTo>
                  <a:lnTo>
                    <a:pt x="21288" y="6941"/>
                  </a:lnTo>
                  <a:cubicBezTo>
                    <a:pt x="21288" y="6941"/>
                    <a:pt x="21550" y="7461"/>
                    <a:pt x="22047" y="7909"/>
                  </a:cubicBezTo>
                  <a:cubicBezTo>
                    <a:pt x="22108" y="7963"/>
                    <a:pt x="22167" y="8014"/>
                    <a:pt x="22228" y="8061"/>
                  </a:cubicBezTo>
                  <a:cubicBezTo>
                    <a:pt x="22226" y="8061"/>
                    <a:pt x="22224" y="8059"/>
                    <a:pt x="22223" y="8059"/>
                  </a:cubicBezTo>
                  <a:cubicBezTo>
                    <a:pt x="22143" y="8024"/>
                    <a:pt x="22066" y="7989"/>
                    <a:pt x="21990" y="7954"/>
                  </a:cubicBezTo>
                  <a:cubicBezTo>
                    <a:pt x="21940" y="7880"/>
                    <a:pt x="21883" y="7805"/>
                    <a:pt x="21814" y="7735"/>
                  </a:cubicBezTo>
                  <a:cubicBezTo>
                    <a:pt x="21502" y="7418"/>
                    <a:pt x="21098" y="7308"/>
                    <a:pt x="21098" y="7308"/>
                  </a:cubicBezTo>
                  <a:lnTo>
                    <a:pt x="21098" y="7308"/>
                  </a:lnTo>
                  <a:cubicBezTo>
                    <a:pt x="21098" y="7308"/>
                    <a:pt x="21113" y="7359"/>
                    <a:pt x="21143" y="7440"/>
                  </a:cubicBezTo>
                  <a:cubicBezTo>
                    <a:pt x="21124" y="7419"/>
                    <a:pt x="21106" y="7397"/>
                    <a:pt x="21084" y="7376"/>
                  </a:cubicBezTo>
                  <a:cubicBezTo>
                    <a:pt x="20712" y="7019"/>
                    <a:pt x="20266" y="6882"/>
                    <a:pt x="20266" y="6882"/>
                  </a:cubicBezTo>
                  <a:lnTo>
                    <a:pt x="20266" y="6882"/>
                  </a:lnTo>
                  <a:cubicBezTo>
                    <a:pt x="20266" y="6882"/>
                    <a:pt x="20376" y="7190"/>
                    <a:pt x="20629" y="7498"/>
                  </a:cubicBezTo>
                  <a:cubicBezTo>
                    <a:pt x="20601" y="7478"/>
                    <a:pt x="20572" y="7459"/>
                    <a:pt x="20542" y="7439"/>
                  </a:cubicBezTo>
                  <a:cubicBezTo>
                    <a:pt x="20365" y="7218"/>
                    <a:pt x="19926" y="6673"/>
                    <a:pt x="19926" y="6673"/>
                  </a:cubicBezTo>
                  <a:lnTo>
                    <a:pt x="19926" y="6673"/>
                  </a:lnTo>
                  <a:cubicBezTo>
                    <a:pt x="19926" y="6673"/>
                    <a:pt x="19904" y="6801"/>
                    <a:pt x="19932" y="7003"/>
                  </a:cubicBezTo>
                  <a:cubicBezTo>
                    <a:pt x="19937" y="7045"/>
                    <a:pt x="19947" y="7089"/>
                    <a:pt x="19958" y="7135"/>
                  </a:cubicBezTo>
                  <a:cubicBezTo>
                    <a:pt x="19775" y="7064"/>
                    <a:pt x="19605" y="7014"/>
                    <a:pt x="19468" y="6981"/>
                  </a:cubicBezTo>
                  <a:cubicBezTo>
                    <a:pt x="19033" y="6222"/>
                    <a:pt x="18543" y="5689"/>
                    <a:pt x="18543" y="5689"/>
                  </a:cubicBezTo>
                  <a:lnTo>
                    <a:pt x="18543" y="5689"/>
                  </a:lnTo>
                  <a:cubicBezTo>
                    <a:pt x="18543" y="5689"/>
                    <a:pt x="18612" y="5922"/>
                    <a:pt x="18754" y="6266"/>
                  </a:cubicBezTo>
                  <a:cubicBezTo>
                    <a:pt x="18583" y="6083"/>
                    <a:pt x="18454" y="5974"/>
                    <a:pt x="18454" y="5974"/>
                  </a:cubicBezTo>
                  <a:lnTo>
                    <a:pt x="18454" y="5974"/>
                  </a:lnTo>
                  <a:cubicBezTo>
                    <a:pt x="18454" y="5974"/>
                    <a:pt x="18499" y="6147"/>
                    <a:pt x="18599" y="6394"/>
                  </a:cubicBezTo>
                  <a:cubicBezTo>
                    <a:pt x="18432" y="6199"/>
                    <a:pt x="18280" y="6089"/>
                    <a:pt x="18280" y="6089"/>
                  </a:cubicBezTo>
                  <a:lnTo>
                    <a:pt x="18280" y="6089"/>
                  </a:lnTo>
                  <a:cubicBezTo>
                    <a:pt x="18280" y="6089"/>
                    <a:pt x="18294" y="6215"/>
                    <a:pt x="18344" y="6394"/>
                  </a:cubicBezTo>
                  <a:cubicBezTo>
                    <a:pt x="18326" y="6357"/>
                    <a:pt x="18310" y="6322"/>
                    <a:pt x="18290" y="6287"/>
                  </a:cubicBezTo>
                  <a:cubicBezTo>
                    <a:pt x="18168" y="6064"/>
                    <a:pt x="18019" y="5890"/>
                    <a:pt x="17904" y="5773"/>
                  </a:cubicBezTo>
                  <a:cubicBezTo>
                    <a:pt x="17883" y="5714"/>
                    <a:pt x="17861" y="5655"/>
                    <a:pt x="17834" y="5596"/>
                  </a:cubicBezTo>
                  <a:cubicBezTo>
                    <a:pt x="17629" y="5134"/>
                    <a:pt x="17310" y="4826"/>
                    <a:pt x="17310" y="4826"/>
                  </a:cubicBezTo>
                  <a:lnTo>
                    <a:pt x="17310" y="4826"/>
                  </a:lnTo>
                  <a:cubicBezTo>
                    <a:pt x="17310" y="4826"/>
                    <a:pt x="17323" y="5209"/>
                    <a:pt x="17487" y="5633"/>
                  </a:cubicBezTo>
                  <a:cubicBezTo>
                    <a:pt x="17462" y="5598"/>
                    <a:pt x="17438" y="5568"/>
                    <a:pt x="17420" y="5544"/>
                  </a:cubicBezTo>
                  <a:cubicBezTo>
                    <a:pt x="17403" y="5461"/>
                    <a:pt x="17384" y="5376"/>
                    <a:pt x="17357" y="5289"/>
                  </a:cubicBezTo>
                  <a:cubicBezTo>
                    <a:pt x="17207" y="4808"/>
                    <a:pt x="16924" y="4469"/>
                    <a:pt x="16924" y="4469"/>
                  </a:cubicBezTo>
                  <a:cubicBezTo>
                    <a:pt x="16924" y="4469"/>
                    <a:pt x="16921" y="4507"/>
                    <a:pt x="16921" y="4568"/>
                  </a:cubicBezTo>
                  <a:cubicBezTo>
                    <a:pt x="16864" y="4462"/>
                    <a:pt x="16819" y="4399"/>
                    <a:pt x="16819" y="4399"/>
                  </a:cubicBezTo>
                  <a:cubicBezTo>
                    <a:pt x="16819" y="4399"/>
                    <a:pt x="16816" y="4421"/>
                    <a:pt x="16810" y="4453"/>
                  </a:cubicBezTo>
                  <a:cubicBezTo>
                    <a:pt x="16782" y="4386"/>
                    <a:pt x="16754" y="4324"/>
                    <a:pt x="16727" y="4266"/>
                  </a:cubicBezTo>
                  <a:cubicBezTo>
                    <a:pt x="16644" y="4089"/>
                    <a:pt x="16572" y="3968"/>
                    <a:pt x="16572" y="3968"/>
                  </a:cubicBezTo>
                  <a:cubicBezTo>
                    <a:pt x="16572" y="3968"/>
                    <a:pt x="16522" y="4027"/>
                    <a:pt x="16463" y="4137"/>
                  </a:cubicBezTo>
                  <a:cubicBezTo>
                    <a:pt x="16460" y="4096"/>
                    <a:pt x="16459" y="4054"/>
                    <a:pt x="16455" y="4011"/>
                  </a:cubicBezTo>
                  <a:cubicBezTo>
                    <a:pt x="16435" y="3815"/>
                    <a:pt x="16390" y="3636"/>
                    <a:pt x="16342" y="3491"/>
                  </a:cubicBezTo>
                  <a:cubicBezTo>
                    <a:pt x="16286" y="3308"/>
                    <a:pt x="16227" y="3190"/>
                    <a:pt x="16227" y="3190"/>
                  </a:cubicBezTo>
                  <a:cubicBezTo>
                    <a:pt x="16227" y="3190"/>
                    <a:pt x="16226" y="3191"/>
                    <a:pt x="16226" y="3191"/>
                  </a:cubicBezTo>
                  <a:cubicBezTo>
                    <a:pt x="16207" y="3151"/>
                    <a:pt x="16196" y="3129"/>
                    <a:pt x="16196" y="3129"/>
                  </a:cubicBezTo>
                  <a:cubicBezTo>
                    <a:pt x="16196" y="3129"/>
                    <a:pt x="16181" y="3178"/>
                    <a:pt x="16164" y="3260"/>
                  </a:cubicBezTo>
                  <a:cubicBezTo>
                    <a:pt x="16130" y="3068"/>
                    <a:pt x="16084" y="2895"/>
                    <a:pt x="16034" y="2743"/>
                  </a:cubicBezTo>
                  <a:cubicBezTo>
                    <a:pt x="16033" y="2706"/>
                    <a:pt x="16033" y="2684"/>
                    <a:pt x="16033" y="2684"/>
                  </a:cubicBezTo>
                  <a:cubicBezTo>
                    <a:pt x="16033" y="2684"/>
                    <a:pt x="16025" y="2692"/>
                    <a:pt x="16020" y="2698"/>
                  </a:cubicBezTo>
                  <a:cubicBezTo>
                    <a:pt x="15912" y="2376"/>
                    <a:pt x="15800" y="2172"/>
                    <a:pt x="15800" y="2172"/>
                  </a:cubicBezTo>
                  <a:cubicBezTo>
                    <a:pt x="15800" y="2172"/>
                    <a:pt x="15679" y="2588"/>
                    <a:pt x="15677" y="3143"/>
                  </a:cubicBezTo>
                  <a:cubicBezTo>
                    <a:pt x="15636" y="3094"/>
                    <a:pt x="15610" y="3067"/>
                    <a:pt x="15610" y="3067"/>
                  </a:cubicBezTo>
                  <a:cubicBezTo>
                    <a:pt x="15610" y="3067"/>
                    <a:pt x="15602" y="3145"/>
                    <a:pt x="15601" y="3274"/>
                  </a:cubicBezTo>
                  <a:cubicBezTo>
                    <a:pt x="15591" y="3252"/>
                    <a:pt x="15581" y="3229"/>
                    <a:pt x="15570" y="3207"/>
                  </a:cubicBezTo>
                  <a:cubicBezTo>
                    <a:pt x="15566" y="3182"/>
                    <a:pt x="15561" y="3153"/>
                    <a:pt x="15558" y="3129"/>
                  </a:cubicBezTo>
                  <a:cubicBezTo>
                    <a:pt x="15530" y="2946"/>
                    <a:pt x="15506" y="2772"/>
                    <a:pt x="15506" y="2772"/>
                  </a:cubicBezTo>
                  <a:cubicBezTo>
                    <a:pt x="15506" y="2772"/>
                    <a:pt x="15483" y="2799"/>
                    <a:pt x="15444" y="2851"/>
                  </a:cubicBezTo>
                  <a:cubicBezTo>
                    <a:pt x="15435" y="2864"/>
                    <a:pt x="15424" y="2883"/>
                    <a:pt x="15414" y="2898"/>
                  </a:cubicBezTo>
                  <a:cubicBezTo>
                    <a:pt x="15266" y="2623"/>
                    <a:pt x="15117" y="2400"/>
                    <a:pt x="15009" y="2245"/>
                  </a:cubicBezTo>
                  <a:cubicBezTo>
                    <a:pt x="14790" y="1859"/>
                    <a:pt x="14566" y="1611"/>
                    <a:pt x="14565" y="1611"/>
                  </a:cubicBezTo>
                  <a:lnTo>
                    <a:pt x="14565" y="1611"/>
                  </a:lnTo>
                  <a:cubicBezTo>
                    <a:pt x="14565" y="1611"/>
                    <a:pt x="14588" y="1837"/>
                    <a:pt x="14672" y="2153"/>
                  </a:cubicBezTo>
                  <a:cubicBezTo>
                    <a:pt x="14366" y="1654"/>
                    <a:pt x="14019" y="1341"/>
                    <a:pt x="14018" y="1341"/>
                  </a:cubicBezTo>
                  <a:lnTo>
                    <a:pt x="14018" y="1341"/>
                  </a:lnTo>
                  <a:cubicBezTo>
                    <a:pt x="14018" y="1341"/>
                    <a:pt x="14020" y="1370"/>
                    <a:pt x="14025" y="1419"/>
                  </a:cubicBezTo>
                  <a:cubicBezTo>
                    <a:pt x="14017" y="1410"/>
                    <a:pt x="14012" y="1400"/>
                    <a:pt x="14004" y="1390"/>
                  </a:cubicBezTo>
                  <a:cubicBezTo>
                    <a:pt x="13725" y="1073"/>
                    <a:pt x="13396" y="866"/>
                    <a:pt x="13148" y="753"/>
                  </a:cubicBezTo>
                  <a:cubicBezTo>
                    <a:pt x="12897" y="638"/>
                    <a:pt x="12730" y="604"/>
                    <a:pt x="12730" y="604"/>
                  </a:cubicBezTo>
                  <a:lnTo>
                    <a:pt x="12730" y="604"/>
                  </a:lnTo>
                  <a:cubicBezTo>
                    <a:pt x="12730" y="604"/>
                    <a:pt x="12872" y="757"/>
                    <a:pt x="13025" y="922"/>
                  </a:cubicBezTo>
                  <a:cubicBezTo>
                    <a:pt x="13068" y="969"/>
                    <a:pt x="13114" y="1020"/>
                    <a:pt x="13164" y="1075"/>
                  </a:cubicBezTo>
                  <a:cubicBezTo>
                    <a:pt x="13050" y="1008"/>
                    <a:pt x="12971" y="974"/>
                    <a:pt x="12971" y="974"/>
                  </a:cubicBezTo>
                  <a:lnTo>
                    <a:pt x="12971" y="974"/>
                  </a:lnTo>
                  <a:cubicBezTo>
                    <a:pt x="12971" y="974"/>
                    <a:pt x="12993" y="1067"/>
                    <a:pt x="13045" y="1201"/>
                  </a:cubicBezTo>
                  <a:cubicBezTo>
                    <a:pt x="12920" y="1166"/>
                    <a:pt x="12840" y="1159"/>
                    <a:pt x="12840" y="1159"/>
                  </a:cubicBezTo>
                  <a:lnTo>
                    <a:pt x="12840" y="1159"/>
                  </a:lnTo>
                  <a:cubicBezTo>
                    <a:pt x="12840" y="1159"/>
                    <a:pt x="12851" y="1175"/>
                    <a:pt x="12865" y="1198"/>
                  </a:cubicBezTo>
                  <a:cubicBezTo>
                    <a:pt x="12715" y="1119"/>
                    <a:pt x="12570" y="1065"/>
                    <a:pt x="12447" y="1033"/>
                  </a:cubicBezTo>
                  <a:cubicBezTo>
                    <a:pt x="12414" y="1024"/>
                    <a:pt x="12384" y="1016"/>
                    <a:pt x="12353" y="1009"/>
                  </a:cubicBezTo>
                  <a:cubicBezTo>
                    <a:pt x="12305" y="961"/>
                    <a:pt x="12254" y="912"/>
                    <a:pt x="12200" y="867"/>
                  </a:cubicBezTo>
                  <a:cubicBezTo>
                    <a:pt x="11833" y="564"/>
                    <a:pt x="11415" y="422"/>
                    <a:pt x="11116" y="378"/>
                  </a:cubicBezTo>
                  <a:cubicBezTo>
                    <a:pt x="10993" y="359"/>
                    <a:pt x="10888" y="353"/>
                    <a:pt x="10808" y="353"/>
                  </a:cubicBezTo>
                  <a:cubicBezTo>
                    <a:pt x="10790" y="353"/>
                    <a:pt x="10774" y="353"/>
                    <a:pt x="10758" y="354"/>
                  </a:cubicBezTo>
                  <a:cubicBezTo>
                    <a:pt x="10680" y="359"/>
                    <a:pt x="10628" y="362"/>
                    <a:pt x="10628" y="362"/>
                  </a:cubicBezTo>
                  <a:cubicBezTo>
                    <a:pt x="10628" y="362"/>
                    <a:pt x="10674" y="384"/>
                    <a:pt x="10746" y="419"/>
                  </a:cubicBezTo>
                  <a:cubicBezTo>
                    <a:pt x="10819" y="453"/>
                    <a:pt x="10924" y="508"/>
                    <a:pt x="11049" y="577"/>
                  </a:cubicBezTo>
                  <a:cubicBezTo>
                    <a:pt x="11189" y="655"/>
                    <a:pt x="11352" y="759"/>
                    <a:pt x="11522" y="879"/>
                  </a:cubicBezTo>
                  <a:cubicBezTo>
                    <a:pt x="11457" y="871"/>
                    <a:pt x="11395" y="866"/>
                    <a:pt x="11339" y="864"/>
                  </a:cubicBezTo>
                  <a:cubicBezTo>
                    <a:pt x="11328" y="864"/>
                    <a:pt x="11317" y="864"/>
                    <a:pt x="11307" y="864"/>
                  </a:cubicBezTo>
                  <a:cubicBezTo>
                    <a:pt x="11194" y="864"/>
                    <a:pt x="11102" y="872"/>
                    <a:pt x="11037" y="882"/>
                  </a:cubicBezTo>
                  <a:cubicBezTo>
                    <a:pt x="10972" y="893"/>
                    <a:pt x="10929" y="899"/>
                    <a:pt x="10929" y="899"/>
                  </a:cubicBezTo>
                  <a:cubicBezTo>
                    <a:pt x="10929" y="899"/>
                    <a:pt x="11104" y="982"/>
                    <a:pt x="11289" y="1068"/>
                  </a:cubicBezTo>
                  <a:cubicBezTo>
                    <a:pt x="11302" y="1075"/>
                    <a:pt x="11315" y="1083"/>
                    <a:pt x="11328" y="1087"/>
                  </a:cubicBezTo>
                  <a:lnTo>
                    <a:pt x="11320" y="1087"/>
                  </a:lnTo>
                  <a:cubicBezTo>
                    <a:pt x="11318" y="1087"/>
                    <a:pt x="11317" y="1086"/>
                    <a:pt x="11315" y="1084"/>
                  </a:cubicBezTo>
                  <a:cubicBezTo>
                    <a:pt x="10924" y="883"/>
                    <a:pt x="10520" y="819"/>
                    <a:pt x="10230" y="819"/>
                  </a:cubicBezTo>
                  <a:cubicBezTo>
                    <a:pt x="10220" y="819"/>
                    <a:pt x="10209" y="819"/>
                    <a:pt x="10199" y="820"/>
                  </a:cubicBezTo>
                  <a:cubicBezTo>
                    <a:pt x="10124" y="821"/>
                    <a:pt x="10058" y="826"/>
                    <a:pt x="9999" y="831"/>
                  </a:cubicBezTo>
                  <a:cubicBezTo>
                    <a:pt x="9795" y="786"/>
                    <a:pt x="9604" y="767"/>
                    <a:pt x="9450" y="767"/>
                  </a:cubicBezTo>
                  <a:cubicBezTo>
                    <a:pt x="9443" y="767"/>
                    <a:pt x="9437" y="767"/>
                    <a:pt x="9431" y="767"/>
                  </a:cubicBezTo>
                  <a:cubicBezTo>
                    <a:pt x="9165" y="768"/>
                    <a:pt x="9004" y="807"/>
                    <a:pt x="9004" y="807"/>
                  </a:cubicBezTo>
                  <a:cubicBezTo>
                    <a:pt x="9004" y="807"/>
                    <a:pt x="9106" y="850"/>
                    <a:pt x="9253" y="914"/>
                  </a:cubicBezTo>
                  <a:cubicBezTo>
                    <a:pt x="8966" y="873"/>
                    <a:pt x="8719" y="864"/>
                    <a:pt x="8561" y="864"/>
                  </a:cubicBezTo>
                  <a:cubicBezTo>
                    <a:pt x="8441" y="864"/>
                    <a:pt x="8371" y="869"/>
                    <a:pt x="8371" y="869"/>
                  </a:cubicBezTo>
                  <a:cubicBezTo>
                    <a:pt x="8371" y="869"/>
                    <a:pt x="8479" y="941"/>
                    <a:pt x="8664" y="1038"/>
                  </a:cubicBezTo>
                  <a:cubicBezTo>
                    <a:pt x="8491" y="1021"/>
                    <a:pt x="8341" y="1016"/>
                    <a:pt x="8228" y="1016"/>
                  </a:cubicBezTo>
                  <a:cubicBezTo>
                    <a:pt x="8086" y="1016"/>
                    <a:pt x="8002" y="1024"/>
                    <a:pt x="8002" y="1024"/>
                  </a:cubicBezTo>
                  <a:cubicBezTo>
                    <a:pt x="8002" y="1024"/>
                    <a:pt x="8111" y="1099"/>
                    <a:pt x="8294" y="1196"/>
                  </a:cubicBezTo>
                  <a:cubicBezTo>
                    <a:pt x="8122" y="1217"/>
                    <a:pt x="7969" y="1257"/>
                    <a:pt x="7854" y="1304"/>
                  </a:cubicBezTo>
                  <a:cubicBezTo>
                    <a:pt x="7833" y="1312"/>
                    <a:pt x="7819" y="1320"/>
                    <a:pt x="7803" y="1328"/>
                  </a:cubicBezTo>
                  <a:cubicBezTo>
                    <a:pt x="7624" y="1352"/>
                    <a:pt x="7468" y="1394"/>
                    <a:pt x="7342" y="1440"/>
                  </a:cubicBezTo>
                  <a:cubicBezTo>
                    <a:pt x="7221" y="1485"/>
                    <a:pt x="7125" y="1531"/>
                    <a:pt x="7061" y="1568"/>
                  </a:cubicBezTo>
                  <a:cubicBezTo>
                    <a:pt x="7004" y="1603"/>
                    <a:pt x="6966" y="1625"/>
                    <a:pt x="6966" y="1625"/>
                  </a:cubicBezTo>
                  <a:cubicBezTo>
                    <a:pt x="6966" y="1625"/>
                    <a:pt x="7163" y="1636"/>
                    <a:pt x="7374" y="1647"/>
                  </a:cubicBezTo>
                  <a:cubicBezTo>
                    <a:pt x="7468" y="1654"/>
                    <a:pt x="7576" y="1662"/>
                    <a:pt x="7690" y="1673"/>
                  </a:cubicBezTo>
                  <a:cubicBezTo>
                    <a:pt x="7618" y="1697"/>
                    <a:pt x="7549" y="1719"/>
                    <a:pt x="7481" y="1743"/>
                  </a:cubicBezTo>
                  <a:cubicBezTo>
                    <a:pt x="7413" y="1737"/>
                    <a:pt x="7344" y="1734"/>
                    <a:pt x="7272" y="1734"/>
                  </a:cubicBezTo>
                  <a:cubicBezTo>
                    <a:pt x="7216" y="1734"/>
                    <a:pt x="7158" y="1736"/>
                    <a:pt x="7100" y="1740"/>
                  </a:cubicBezTo>
                  <a:cubicBezTo>
                    <a:pt x="6619" y="1780"/>
                    <a:pt x="6213" y="1966"/>
                    <a:pt x="5961" y="2143"/>
                  </a:cubicBezTo>
                  <a:cubicBezTo>
                    <a:pt x="5833" y="2231"/>
                    <a:pt x="5739" y="2312"/>
                    <a:pt x="5678" y="2375"/>
                  </a:cubicBezTo>
                  <a:cubicBezTo>
                    <a:pt x="5623" y="2432"/>
                    <a:pt x="5586" y="2469"/>
                    <a:pt x="5586" y="2469"/>
                  </a:cubicBezTo>
                  <a:cubicBezTo>
                    <a:pt x="5586" y="2469"/>
                    <a:pt x="5635" y="2454"/>
                    <a:pt x="5712" y="2430"/>
                  </a:cubicBezTo>
                  <a:cubicBezTo>
                    <a:pt x="5792" y="2403"/>
                    <a:pt x="5908" y="2370"/>
                    <a:pt x="6048" y="2333"/>
                  </a:cubicBezTo>
                  <a:cubicBezTo>
                    <a:pt x="6127" y="2314"/>
                    <a:pt x="6213" y="2293"/>
                    <a:pt x="6305" y="2276"/>
                  </a:cubicBezTo>
                  <a:lnTo>
                    <a:pt x="6305" y="2276"/>
                  </a:lnTo>
                  <a:cubicBezTo>
                    <a:pt x="6264" y="2301"/>
                    <a:pt x="6226" y="2327"/>
                    <a:pt x="6189" y="2354"/>
                  </a:cubicBezTo>
                  <a:cubicBezTo>
                    <a:pt x="6135" y="2392"/>
                    <a:pt x="6079" y="2429"/>
                    <a:pt x="6023" y="2465"/>
                  </a:cubicBezTo>
                  <a:cubicBezTo>
                    <a:pt x="5792" y="2510"/>
                    <a:pt x="5645" y="2563"/>
                    <a:pt x="5645" y="2563"/>
                  </a:cubicBezTo>
                  <a:cubicBezTo>
                    <a:pt x="5645" y="2563"/>
                    <a:pt x="5698" y="2585"/>
                    <a:pt x="5782" y="2617"/>
                  </a:cubicBezTo>
                  <a:cubicBezTo>
                    <a:pt x="5776" y="2620"/>
                    <a:pt x="5769" y="2625"/>
                    <a:pt x="5765" y="2628"/>
                  </a:cubicBezTo>
                  <a:cubicBezTo>
                    <a:pt x="5731" y="2630"/>
                    <a:pt x="5699" y="2628"/>
                    <a:pt x="5664" y="2631"/>
                  </a:cubicBezTo>
                  <a:cubicBezTo>
                    <a:pt x="5328" y="2668"/>
                    <a:pt x="5040" y="2794"/>
                    <a:pt x="4852" y="2912"/>
                  </a:cubicBezTo>
                  <a:cubicBezTo>
                    <a:pt x="4662" y="3029"/>
                    <a:pt x="4564" y="3129"/>
                    <a:pt x="4564" y="3129"/>
                  </a:cubicBezTo>
                  <a:cubicBezTo>
                    <a:pt x="4564" y="3129"/>
                    <a:pt x="4686" y="3126"/>
                    <a:pt x="4873" y="3113"/>
                  </a:cubicBezTo>
                  <a:lnTo>
                    <a:pt x="4873" y="3113"/>
                  </a:lnTo>
                  <a:cubicBezTo>
                    <a:pt x="4737" y="3185"/>
                    <a:pt x="4605" y="3253"/>
                    <a:pt x="4481" y="3324"/>
                  </a:cubicBezTo>
                  <a:cubicBezTo>
                    <a:pt x="4419" y="3290"/>
                    <a:pt x="4346" y="3265"/>
                    <a:pt x="4264" y="3265"/>
                  </a:cubicBezTo>
                  <a:cubicBezTo>
                    <a:pt x="4249" y="3265"/>
                    <a:pt x="4232" y="3266"/>
                    <a:pt x="4216" y="3268"/>
                  </a:cubicBezTo>
                  <a:cubicBezTo>
                    <a:pt x="4055" y="3288"/>
                    <a:pt x="3937" y="3397"/>
                    <a:pt x="3886" y="3489"/>
                  </a:cubicBezTo>
                  <a:cubicBezTo>
                    <a:pt x="3833" y="3585"/>
                    <a:pt x="3835" y="3659"/>
                    <a:pt x="3835" y="3659"/>
                  </a:cubicBezTo>
                  <a:cubicBezTo>
                    <a:pt x="3835" y="3659"/>
                    <a:pt x="3889" y="3660"/>
                    <a:pt x="3958" y="3666"/>
                  </a:cubicBezTo>
                  <a:cubicBezTo>
                    <a:pt x="3603" y="3949"/>
                    <a:pt x="3393" y="4281"/>
                    <a:pt x="3454" y="4762"/>
                  </a:cubicBezTo>
                  <a:cubicBezTo>
                    <a:pt x="3454" y="4761"/>
                    <a:pt x="3455" y="4760"/>
                    <a:pt x="3455" y="4760"/>
                  </a:cubicBezTo>
                  <a:lnTo>
                    <a:pt x="3455" y="4760"/>
                  </a:lnTo>
                  <a:cubicBezTo>
                    <a:pt x="3455" y="4760"/>
                    <a:pt x="3454" y="4761"/>
                    <a:pt x="3454" y="4764"/>
                  </a:cubicBezTo>
                  <a:cubicBezTo>
                    <a:pt x="3458" y="4805"/>
                    <a:pt x="3460" y="4855"/>
                    <a:pt x="3460" y="4912"/>
                  </a:cubicBezTo>
                  <a:cubicBezTo>
                    <a:pt x="3576" y="6000"/>
                    <a:pt x="4694" y="12651"/>
                    <a:pt x="4331" y="13932"/>
                  </a:cubicBezTo>
                  <a:cubicBezTo>
                    <a:pt x="3938" y="15318"/>
                    <a:pt x="2136" y="16426"/>
                    <a:pt x="1906" y="17396"/>
                  </a:cubicBezTo>
                  <a:cubicBezTo>
                    <a:pt x="1675" y="18365"/>
                    <a:pt x="1860" y="19798"/>
                    <a:pt x="1651" y="20744"/>
                  </a:cubicBezTo>
                  <a:cubicBezTo>
                    <a:pt x="1444" y="21691"/>
                    <a:pt x="648" y="24185"/>
                    <a:pt x="428" y="25177"/>
                  </a:cubicBezTo>
                  <a:cubicBezTo>
                    <a:pt x="209" y="26171"/>
                    <a:pt x="0" y="27615"/>
                    <a:pt x="24" y="28029"/>
                  </a:cubicBezTo>
                  <a:cubicBezTo>
                    <a:pt x="38" y="28289"/>
                    <a:pt x="35" y="28432"/>
                    <a:pt x="84" y="28432"/>
                  </a:cubicBezTo>
                  <a:cubicBezTo>
                    <a:pt x="113" y="28432"/>
                    <a:pt x="161" y="28380"/>
                    <a:pt x="243" y="28272"/>
                  </a:cubicBezTo>
                  <a:cubicBezTo>
                    <a:pt x="463" y="27983"/>
                    <a:pt x="578" y="27637"/>
                    <a:pt x="728" y="27615"/>
                  </a:cubicBezTo>
                  <a:cubicBezTo>
                    <a:pt x="746" y="27612"/>
                    <a:pt x="764" y="27610"/>
                    <a:pt x="780" y="27610"/>
                  </a:cubicBezTo>
                  <a:cubicBezTo>
                    <a:pt x="899" y="27610"/>
                    <a:pt x="970" y="27679"/>
                    <a:pt x="970" y="27729"/>
                  </a:cubicBezTo>
                  <a:cubicBezTo>
                    <a:pt x="970" y="27787"/>
                    <a:pt x="809" y="28816"/>
                    <a:pt x="924" y="29034"/>
                  </a:cubicBezTo>
                  <a:cubicBezTo>
                    <a:pt x="1040" y="29254"/>
                    <a:pt x="959" y="29543"/>
                    <a:pt x="1040" y="29693"/>
                  </a:cubicBezTo>
                  <a:cubicBezTo>
                    <a:pt x="1120" y="29843"/>
                    <a:pt x="2414" y="30096"/>
                    <a:pt x="2934" y="30189"/>
                  </a:cubicBezTo>
                  <a:cubicBezTo>
                    <a:pt x="3110" y="30220"/>
                    <a:pt x="3281" y="30234"/>
                    <a:pt x="3429" y="30234"/>
                  </a:cubicBezTo>
                  <a:cubicBezTo>
                    <a:pt x="3719" y="30234"/>
                    <a:pt x="3926" y="30181"/>
                    <a:pt x="3926" y="30096"/>
                  </a:cubicBezTo>
                  <a:cubicBezTo>
                    <a:pt x="3926" y="29970"/>
                    <a:pt x="4053" y="29993"/>
                    <a:pt x="4146" y="29889"/>
                  </a:cubicBezTo>
                  <a:cubicBezTo>
                    <a:pt x="4238" y="29785"/>
                    <a:pt x="4203" y="29647"/>
                    <a:pt x="4123" y="29543"/>
                  </a:cubicBezTo>
                  <a:cubicBezTo>
                    <a:pt x="4042" y="29439"/>
                    <a:pt x="3048" y="29012"/>
                    <a:pt x="2830" y="28584"/>
                  </a:cubicBezTo>
                  <a:cubicBezTo>
                    <a:pt x="2610" y="28157"/>
                    <a:pt x="2506" y="25744"/>
                    <a:pt x="2830" y="24611"/>
                  </a:cubicBezTo>
                  <a:cubicBezTo>
                    <a:pt x="3152" y="23480"/>
                    <a:pt x="4077" y="21102"/>
                    <a:pt x="4699" y="20455"/>
                  </a:cubicBezTo>
                  <a:cubicBezTo>
                    <a:pt x="5323" y="19809"/>
                    <a:pt x="6779" y="19463"/>
                    <a:pt x="8280" y="18238"/>
                  </a:cubicBezTo>
                  <a:cubicBezTo>
                    <a:pt x="9695" y="17085"/>
                    <a:pt x="11149" y="15911"/>
                    <a:pt x="12009" y="15393"/>
                  </a:cubicBezTo>
                  <a:cubicBezTo>
                    <a:pt x="12036" y="15386"/>
                    <a:pt x="12063" y="15380"/>
                    <a:pt x="12092" y="15372"/>
                  </a:cubicBezTo>
                  <a:cubicBezTo>
                    <a:pt x="12384" y="15300"/>
                    <a:pt x="12781" y="15209"/>
                    <a:pt x="13218" y="15113"/>
                  </a:cubicBezTo>
                  <a:cubicBezTo>
                    <a:pt x="13317" y="15093"/>
                    <a:pt x="13414" y="15072"/>
                    <a:pt x="13508" y="15053"/>
                  </a:cubicBezTo>
                  <a:cubicBezTo>
                    <a:pt x="13640" y="15035"/>
                    <a:pt x="13786" y="15016"/>
                    <a:pt x="13935" y="14997"/>
                  </a:cubicBezTo>
                  <a:cubicBezTo>
                    <a:pt x="14242" y="14959"/>
                    <a:pt x="14521" y="14922"/>
                    <a:pt x="14731" y="14901"/>
                  </a:cubicBezTo>
                  <a:cubicBezTo>
                    <a:pt x="14822" y="14892"/>
                    <a:pt x="14910" y="14882"/>
                    <a:pt x="14975" y="14874"/>
                  </a:cubicBezTo>
                  <a:cubicBezTo>
                    <a:pt x="15119" y="14896"/>
                    <a:pt x="15261" y="14928"/>
                    <a:pt x="15403" y="14967"/>
                  </a:cubicBezTo>
                  <a:cubicBezTo>
                    <a:pt x="15388" y="14968"/>
                    <a:pt x="15373" y="14970"/>
                    <a:pt x="15358" y="14973"/>
                  </a:cubicBezTo>
                  <a:cubicBezTo>
                    <a:pt x="15251" y="14962"/>
                    <a:pt x="15148" y="14959"/>
                    <a:pt x="15049" y="14957"/>
                  </a:cubicBezTo>
                  <a:cubicBezTo>
                    <a:pt x="14971" y="14949"/>
                    <a:pt x="14892" y="14943"/>
                    <a:pt x="14808" y="14943"/>
                  </a:cubicBezTo>
                  <a:cubicBezTo>
                    <a:pt x="14790" y="14943"/>
                    <a:pt x="14772" y="14944"/>
                    <a:pt x="14754" y="14944"/>
                  </a:cubicBezTo>
                  <a:cubicBezTo>
                    <a:pt x="14439" y="14955"/>
                    <a:pt x="14162" y="15043"/>
                    <a:pt x="13975" y="15128"/>
                  </a:cubicBezTo>
                  <a:cubicBezTo>
                    <a:pt x="13787" y="15212"/>
                    <a:pt x="13682" y="15289"/>
                    <a:pt x="13682" y="15289"/>
                  </a:cubicBezTo>
                  <a:cubicBezTo>
                    <a:pt x="13682" y="15289"/>
                    <a:pt x="13813" y="15292"/>
                    <a:pt x="14010" y="15292"/>
                  </a:cubicBezTo>
                  <a:cubicBezTo>
                    <a:pt x="14210" y="15290"/>
                    <a:pt x="14476" y="15290"/>
                    <a:pt x="14766" y="15279"/>
                  </a:cubicBezTo>
                  <a:cubicBezTo>
                    <a:pt x="14862" y="15276"/>
                    <a:pt x="14955" y="15271"/>
                    <a:pt x="15042" y="15267"/>
                  </a:cubicBezTo>
                  <a:cubicBezTo>
                    <a:pt x="15135" y="15282"/>
                    <a:pt x="15231" y="15298"/>
                    <a:pt x="15331" y="15308"/>
                  </a:cubicBezTo>
                  <a:cubicBezTo>
                    <a:pt x="15452" y="15319"/>
                    <a:pt x="15568" y="15324"/>
                    <a:pt x="15678" y="15324"/>
                  </a:cubicBezTo>
                  <a:cubicBezTo>
                    <a:pt x="15881" y="15324"/>
                    <a:pt x="16061" y="15308"/>
                    <a:pt x="16196" y="15290"/>
                  </a:cubicBezTo>
                  <a:cubicBezTo>
                    <a:pt x="16258" y="15326"/>
                    <a:pt x="16317" y="15364"/>
                    <a:pt x="16376" y="15404"/>
                  </a:cubicBezTo>
                  <a:cubicBezTo>
                    <a:pt x="16344" y="15400"/>
                    <a:pt x="16312" y="15396"/>
                    <a:pt x="16278" y="15394"/>
                  </a:cubicBezTo>
                  <a:cubicBezTo>
                    <a:pt x="16221" y="15391"/>
                    <a:pt x="16165" y="15389"/>
                    <a:pt x="16111" y="15389"/>
                  </a:cubicBezTo>
                  <a:cubicBezTo>
                    <a:pt x="15624" y="15389"/>
                    <a:pt x="15248" y="15504"/>
                    <a:pt x="15248" y="15504"/>
                  </a:cubicBezTo>
                  <a:cubicBezTo>
                    <a:pt x="15248" y="15504"/>
                    <a:pt x="15695" y="15697"/>
                    <a:pt x="16259" y="15729"/>
                  </a:cubicBezTo>
                  <a:cubicBezTo>
                    <a:pt x="16294" y="15731"/>
                    <a:pt x="16328" y="15731"/>
                    <a:pt x="16363" y="15732"/>
                  </a:cubicBezTo>
                  <a:cubicBezTo>
                    <a:pt x="16344" y="15739"/>
                    <a:pt x="16333" y="15743"/>
                    <a:pt x="16333" y="15743"/>
                  </a:cubicBezTo>
                  <a:cubicBezTo>
                    <a:pt x="16333" y="15743"/>
                    <a:pt x="16726" y="15883"/>
                    <a:pt x="17220" y="15883"/>
                  </a:cubicBezTo>
                  <a:cubicBezTo>
                    <a:pt x="17246" y="15883"/>
                    <a:pt x="17272" y="15883"/>
                    <a:pt x="17298" y="15882"/>
                  </a:cubicBezTo>
                  <a:cubicBezTo>
                    <a:pt x="17312" y="15882"/>
                    <a:pt x="17326" y="15879"/>
                    <a:pt x="17341" y="15879"/>
                  </a:cubicBezTo>
                  <a:cubicBezTo>
                    <a:pt x="17371" y="15890"/>
                    <a:pt x="17403" y="15901"/>
                    <a:pt x="17433" y="15912"/>
                  </a:cubicBezTo>
                  <a:cubicBezTo>
                    <a:pt x="17168" y="15978"/>
                    <a:pt x="16993" y="16058"/>
                    <a:pt x="16993" y="16058"/>
                  </a:cubicBezTo>
                  <a:cubicBezTo>
                    <a:pt x="16993" y="16058"/>
                    <a:pt x="17264" y="16144"/>
                    <a:pt x="17634" y="16166"/>
                  </a:cubicBezTo>
                  <a:cubicBezTo>
                    <a:pt x="17725" y="16196"/>
                    <a:pt x="17982" y="16271"/>
                    <a:pt x="18295" y="16271"/>
                  </a:cubicBezTo>
                  <a:cubicBezTo>
                    <a:pt x="18316" y="16271"/>
                    <a:pt x="18337" y="16270"/>
                    <a:pt x="18358" y="16270"/>
                  </a:cubicBezTo>
                  <a:lnTo>
                    <a:pt x="18358" y="16270"/>
                  </a:lnTo>
                  <a:cubicBezTo>
                    <a:pt x="18216" y="16292"/>
                    <a:pt x="18132" y="16310"/>
                    <a:pt x="18132" y="16310"/>
                  </a:cubicBezTo>
                  <a:cubicBezTo>
                    <a:pt x="18132" y="16310"/>
                    <a:pt x="18760" y="16504"/>
                    <a:pt x="19543" y="16538"/>
                  </a:cubicBezTo>
                  <a:cubicBezTo>
                    <a:pt x="19580" y="16539"/>
                    <a:pt x="19615" y="16539"/>
                    <a:pt x="19650" y="16541"/>
                  </a:cubicBezTo>
                  <a:cubicBezTo>
                    <a:pt x="19420" y="16608"/>
                    <a:pt x="19277" y="16668"/>
                    <a:pt x="19277" y="16668"/>
                  </a:cubicBezTo>
                  <a:cubicBezTo>
                    <a:pt x="19277" y="16668"/>
                    <a:pt x="19521" y="16721"/>
                    <a:pt x="19875" y="16735"/>
                  </a:cubicBezTo>
                  <a:cubicBezTo>
                    <a:pt x="19869" y="16735"/>
                    <a:pt x="19862" y="16737"/>
                    <a:pt x="19856" y="16737"/>
                  </a:cubicBezTo>
                  <a:cubicBezTo>
                    <a:pt x="19613" y="16769"/>
                    <a:pt x="19457" y="16793"/>
                    <a:pt x="19457" y="16793"/>
                  </a:cubicBezTo>
                  <a:cubicBezTo>
                    <a:pt x="19457" y="16793"/>
                    <a:pt x="19602" y="16853"/>
                    <a:pt x="19850" y="16906"/>
                  </a:cubicBezTo>
                  <a:cubicBezTo>
                    <a:pt x="19991" y="16936"/>
                    <a:pt x="20172" y="16959"/>
                    <a:pt x="20371" y="16967"/>
                  </a:cubicBezTo>
                  <a:cubicBezTo>
                    <a:pt x="20411" y="16984"/>
                    <a:pt x="20459" y="17003"/>
                    <a:pt x="20513" y="17021"/>
                  </a:cubicBezTo>
                  <a:cubicBezTo>
                    <a:pt x="20669" y="17074"/>
                    <a:pt x="20883" y="17120"/>
                    <a:pt x="21122" y="17120"/>
                  </a:cubicBezTo>
                  <a:cubicBezTo>
                    <a:pt x="21211" y="17120"/>
                    <a:pt x="21304" y="17113"/>
                    <a:pt x="21398" y="17099"/>
                  </a:cubicBezTo>
                  <a:cubicBezTo>
                    <a:pt x="21607" y="17069"/>
                    <a:pt x="21791" y="17002"/>
                    <a:pt x="21947" y="16927"/>
                  </a:cubicBezTo>
                  <a:cubicBezTo>
                    <a:pt x="22039" y="16940"/>
                    <a:pt x="22132" y="16952"/>
                    <a:pt x="22224" y="16964"/>
                  </a:cubicBezTo>
                  <a:cubicBezTo>
                    <a:pt x="21893" y="17121"/>
                    <a:pt x="21677" y="17300"/>
                    <a:pt x="21677" y="17300"/>
                  </a:cubicBezTo>
                  <a:cubicBezTo>
                    <a:pt x="21677" y="17300"/>
                    <a:pt x="21700" y="17301"/>
                    <a:pt x="21740" y="17301"/>
                  </a:cubicBezTo>
                  <a:cubicBezTo>
                    <a:pt x="21864" y="17301"/>
                    <a:pt x="22158" y="17290"/>
                    <a:pt x="22489" y="17201"/>
                  </a:cubicBezTo>
                  <a:cubicBezTo>
                    <a:pt x="22647" y="17182"/>
                    <a:pt x="22826" y="17150"/>
                    <a:pt x="23014" y="17099"/>
                  </a:cubicBezTo>
                  <a:lnTo>
                    <a:pt x="23014" y="17099"/>
                  </a:lnTo>
                  <a:cubicBezTo>
                    <a:pt x="22969" y="17125"/>
                    <a:pt x="22944" y="17141"/>
                    <a:pt x="22944" y="17141"/>
                  </a:cubicBezTo>
                  <a:cubicBezTo>
                    <a:pt x="22944" y="17141"/>
                    <a:pt x="22947" y="17141"/>
                    <a:pt x="22955" y="17141"/>
                  </a:cubicBezTo>
                  <a:cubicBezTo>
                    <a:pt x="23006" y="17141"/>
                    <a:pt x="23228" y="17138"/>
                    <a:pt x="23535" y="17099"/>
                  </a:cubicBezTo>
                  <a:cubicBezTo>
                    <a:pt x="23628" y="17107"/>
                    <a:pt x="23719" y="17113"/>
                    <a:pt x="23810" y="17118"/>
                  </a:cubicBezTo>
                  <a:cubicBezTo>
                    <a:pt x="23578" y="17271"/>
                    <a:pt x="23438" y="17409"/>
                    <a:pt x="23438" y="17409"/>
                  </a:cubicBezTo>
                  <a:cubicBezTo>
                    <a:pt x="23438" y="17409"/>
                    <a:pt x="23897" y="17394"/>
                    <a:pt x="24382" y="17187"/>
                  </a:cubicBezTo>
                  <a:cubicBezTo>
                    <a:pt x="24411" y="17174"/>
                    <a:pt x="24438" y="17160"/>
                    <a:pt x="24467" y="17147"/>
                  </a:cubicBezTo>
                  <a:cubicBezTo>
                    <a:pt x="24542" y="17149"/>
                    <a:pt x="24617" y="17149"/>
                    <a:pt x="24689" y="17150"/>
                  </a:cubicBezTo>
                  <a:cubicBezTo>
                    <a:pt x="24644" y="17169"/>
                    <a:pt x="24618" y="17182"/>
                    <a:pt x="24618" y="17182"/>
                  </a:cubicBezTo>
                  <a:cubicBezTo>
                    <a:pt x="24618" y="17182"/>
                    <a:pt x="24687" y="17188"/>
                    <a:pt x="24802" y="17192"/>
                  </a:cubicBezTo>
                  <a:cubicBezTo>
                    <a:pt x="24548" y="17287"/>
                    <a:pt x="24392" y="17369"/>
                    <a:pt x="24392" y="17369"/>
                  </a:cubicBezTo>
                  <a:cubicBezTo>
                    <a:pt x="24392" y="17369"/>
                    <a:pt x="24502" y="17378"/>
                    <a:pt x="24683" y="17378"/>
                  </a:cubicBezTo>
                  <a:cubicBezTo>
                    <a:pt x="24842" y="17378"/>
                    <a:pt x="25056" y="17371"/>
                    <a:pt x="25298" y="17343"/>
                  </a:cubicBezTo>
                  <a:lnTo>
                    <a:pt x="25298" y="17343"/>
                  </a:lnTo>
                  <a:cubicBezTo>
                    <a:pt x="25287" y="17346"/>
                    <a:pt x="25279" y="17350"/>
                    <a:pt x="25279" y="17350"/>
                  </a:cubicBezTo>
                  <a:cubicBezTo>
                    <a:pt x="25279" y="17350"/>
                    <a:pt x="25389" y="17394"/>
                    <a:pt x="25577" y="17415"/>
                  </a:cubicBezTo>
                  <a:cubicBezTo>
                    <a:pt x="25622" y="17420"/>
                    <a:pt x="25673" y="17423"/>
                    <a:pt x="25727" y="17423"/>
                  </a:cubicBezTo>
                  <a:cubicBezTo>
                    <a:pt x="25896" y="17423"/>
                    <a:pt x="26100" y="17394"/>
                    <a:pt x="26303" y="17311"/>
                  </a:cubicBezTo>
                  <a:cubicBezTo>
                    <a:pt x="26469" y="17243"/>
                    <a:pt x="26604" y="17149"/>
                    <a:pt x="26716" y="17051"/>
                  </a:cubicBezTo>
                  <a:cubicBezTo>
                    <a:pt x="26902" y="17042"/>
                    <a:pt x="27092" y="17032"/>
                    <a:pt x="27280" y="17021"/>
                  </a:cubicBezTo>
                  <a:lnTo>
                    <a:pt x="27280" y="17021"/>
                  </a:lnTo>
                  <a:cubicBezTo>
                    <a:pt x="27135" y="17123"/>
                    <a:pt x="26963" y="17227"/>
                    <a:pt x="26770" y="17324"/>
                  </a:cubicBezTo>
                  <a:cubicBezTo>
                    <a:pt x="26484" y="17463"/>
                    <a:pt x="26210" y="17560"/>
                    <a:pt x="25995" y="17613"/>
                  </a:cubicBezTo>
                  <a:cubicBezTo>
                    <a:pt x="25888" y="17638"/>
                    <a:pt x="25799" y="17657"/>
                    <a:pt x="25735" y="17665"/>
                  </a:cubicBezTo>
                  <a:cubicBezTo>
                    <a:pt x="25676" y="17676"/>
                    <a:pt x="25636" y="17683"/>
                    <a:pt x="25636" y="17683"/>
                  </a:cubicBezTo>
                  <a:cubicBezTo>
                    <a:pt x="25636" y="17683"/>
                    <a:pt x="25674" y="17697"/>
                    <a:pt x="25732" y="17718"/>
                  </a:cubicBezTo>
                  <a:cubicBezTo>
                    <a:pt x="25794" y="17740"/>
                    <a:pt x="25886" y="17764"/>
                    <a:pt x="26004" y="17780"/>
                  </a:cubicBezTo>
                  <a:cubicBezTo>
                    <a:pt x="26061" y="17788"/>
                    <a:pt x="26124" y="17792"/>
                    <a:pt x="26192" y="17792"/>
                  </a:cubicBezTo>
                  <a:cubicBezTo>
                    <a:pt x="26405" y="17792"/>
                    <a:pt x="26665" y="17748"/>
                    <a:pt x="26918" y="17624"/>
                  </a:cubicBezTo>
                  <a:cubicBezTo>
                    <a:pt x="27043" y="17562"/>
                    <a:pt x="27148" y="17485"/>
                    <a:pt x="27244" y="17404"/>
                  </a:cubicBezTo>
                  <a:cubicBezTo>
                    <a:pt x="27271" y="17396"/>
                    <a:pt x="27298" y="17388"/>
                    <a:pt x="27327" y="17380"/>
                  </a:cubicBezTo>
                  <a:lnTo>
                    <a:pt x="27327" y="17380"/>
                  </a:lnTo>
                  <a:cubicBezTo>
                    <a:pt x="27288" y="17413"/>
                    <a:pt x="27268" y="17434"/>
                    <a:pt x="27268" y="17434"/>
                  </a:cubicBezTo>
                  <a:cubicBezTo>
                    <a:pt x="27268" y="17434"/>
                    <a:pt x="27752" y="17399"/>
                    <a:pt x="28268" y="17168"/>
                  </a:cubicBezTo>
                  <a:cubicBezTo>
                    <a:pt x="28414" y="17102"/>
                    <a:pt x="28545" y="17027"/>
                    <a:pt x="28662" y="16954"/>
                  </a:cubicBezTo>
                  <a:cubicBezTo>
                    <a:pt x="28689" y="16952"/>
                    <a:pt x="28716" y="16951"/>
                    <a:pt x="28743" y="16951"/>
                  </a:cubicBezTo>
                  <a:cubicBezTo>
                    <a:pt x="28410" y="17142"/>
                    <a:pt x="27738" y="17530"/>
                    <a:pt x="27738" y="17530"/>
                  </a:cubicBezTo>
                  <a:cubicBezTo>
                    <a:pt x="27738" y="17530"/>
                    <a:pt x="27752" y="17530"/>
                    <a:pt x="27777" y="17530"/>
                  </a:cubicBezTo>
                  <a:cubicBezTo>
                    <a:pt x="27835" y="17530"/>
                    <a:pt x="27956" y="17527"/>
                    <a:pt x="28119" y="17501"/>
                  </a:cubicBezTo>
                  <a:cubicBezTo>
                    <a:pt x="28261" y="17480"/>
                    <a:pt x="28438" y="17436"/>
                    <a:pt x="28625" y="17365"/>
                  </a:cubicBezTo>
                  <a:cubicBezTo>
                    <a:pt x="28641" y="17364"/>
                    <a:pt x="28654" y="17364"/>
                    <a:pt x="28670" y="17362"/>
                  </a:cubicBezTo>
                  <a:cubicBezTo>
                    <a:pt x="28815" y="17351"/>
                    <a:pt x="29000" y="17311"/>
                    <a:pt x="29189" y="17228"/>
                  </a:cubicBezTo>
                  <a:lnTo>
                    <a:pt x="29189" y="17228"/>
                  </a:lnTo>
                  <a:cubicBezTo>
                    <a:pt x="29086" y="17294"/>
                    <a:pt x="29000" y="17348"/>
                    <a:pt x="29000" y="17348"/>
                  </a:cubicBezTo>
                  <a:cubicBezTo>
                    <a:pt x="29000" y="17348"/>
                    <a:pt x="29041" y="17354"/>
                    <a:pt x="29114" y="17354"/>
                  </a:cubicBezTo>
                  <a:cubicBezTo>
                    <a:pt x="29167" y="17354"/>
                    <a:pt x="29237" y="17351"/>
                    <a:pt x="29320" y="17340"/>
                  </a:cubicBezTo>
                  <a:cubicBezTo>
                    <a:pt x="29349" y="17337"/>
                    <a:pt x="29382" y="17329"/>
                    <a:pt x="29414" y="17324"/>
                  </a:cubicBezTo>
                  <a:lnTo>
                    <a:pt x="29414" y="17324"/>
                  </a:lnTo>
                  <a:cubicBezTo>
                    <a:pt x="29408" y="17335"/>
                    <a:pt x="29405" y="17342"/>
                    <a:pt x="29405" y="17342"/>
                  </a:cubicBezTo>
                  <a:cubicBezTo>
                    <a:pt x="29405" y="17342"/>
                    <a:pt x="29427" y="17332"/>
                    <a:pt x="29461" y="17314"/>
                  </a:cubicBezTo>
                  <a:cubicBezTo>
                    <a:pt x="29636" y="17276"/>
                    <a:pt x="29843" y="17198"/>
                    <a:pt x="30038" y="17062"/>
                  </a:cubicBezTo>
                  <a:cubicBezTo>
                    <a:pt x="30116" y="17007"/>
                    <a:pt x="30185" y="16944"/>
                    <a:pt x="30247" y="16882"/>
                  </a:cubicBezTo>
                  <a:lnTo>
                    <a:pt x="30255" y="16882"/>
                  </a:lnTo>
                  <a:cubicBezTo>
                    <a:pt x="30051" y="17094"/>
                    <a:pt x="29848" y="17308"/>
                    <a:pt x="29848" y="17308"/>
                  </a:cubicBezTo>
                  <a:cubicBezTo>
                    <a:pt x="29848" y="17308"/>
                    <a:pt x="29977" y="17287"/>
                    <a:pt x="30170" y="17209"/>
                  </a:cubicBezTo>
                  <a:cubicBezTo>
                    <a:pt x="30269" y="17168"/>
                    <a:pt x="30386" y="17109"/>
                    <a:pt x="30505" y="17029"/>
                  </a:cubicBezTo>
                  <a:lnTo>
                    <a:pt x="30505" y="17029"/>
                  </a:lnTo>
                  <a:cubicBezTo>
                    <a:pt x="30387" y="17150"/>
                    <a:pt x="30276" y="17263"/>
                    <a:pt x="30276" y="17263"/>
                  </a:cubicBezTo>
                  <a:cubicBezTo>
                    <a:pt x="30276" y="17263"/>
                    <a:pt x="30408" y="17247"/>
                    <a:pt x="30606" y="17163"/>
                  </a:cubicBezTo>
                  <a:cubicBezTo>
                    <a:pt x="30689" y="17128"/>
                    <a:pt x="30784" y="17075"/>
                    <a:pt x="30882" y="17010"/>
                  </a:cubicBezTo>
                  <a:cubicBezTo>
                    <a:pt x="31159" y="17735"/>
                    <a:pt x="32362" y="20898"/>
                    <a:pt x="32810" y="22447"/>
                  </a:cubicBezTo>
                  <a:cubicBezTo>
                    <a:pt x="33317" y="24201"/>
                    <a:pt x="32879" y="26096"/>
                    <a:pt x="33132" y="27481"/>
                  </a:cubicBezTo>
                  <a:cubicBezTo>
                    <a:pt x="33386" y="28867"/>
                    <a:pt x="33710" y="29144"/>
                    <a:pt x="33848" y="29651"/>
                  </a:cubicBezTo>
                  <a:cubicBezTo>
                    <a:pt x="33987" y="30160"/>
                    <a:pt x="34381" y="30999"/>
                    <a:pt x="34668" y="31072"/>
                  </a:cubicBezTo>
                  <a:cubicBezTo>
                    <a:pt x="34657" y="30916"/>
                    <a:pt x="34697" y="30698"/>
                    <a:pt x="34781" y="30428"/>
                  </a:cubicBezTo>
                  <a:cubicBezTo>
                    <a:pt x="34751" y="30005"/>
                    <a:pt x="34671" y="29533"/>
                    <a:pt x="34671" y="29533"/>
                  </a:cubicBezTo>
                  <a:lnTo>
                    <a:pt x="34671" y="29533"/>
                  </a:lnTo>
                  <a:cubicBezTo>
                    <a:pt x="34706" y="29568"/>
                    <a:pt x="34807" y="29745"/>
                    <a:pt x="34944" y="29975"/>
                  </a:cubicBezTo>
                  <a:cubicBezTo>
                    <a:pt x="35186" y="29364"/>
                    <a:pt x="35571" y="28586"/>
                    <a:pt x="36046" y="27713"/>
                  </a:cubicBezTo>
                  <a:cubicBezTo>
                    <a:pt x="35727" y="27016"/>
                    <a:pt x="35485" y="26122"/>
                    <a:pt x="35644" y="25091"/>
                  </a:cubicBezTo>
                  <a:cubicBezTo>
                    <a:pt x="35922" y="23289"/>
                    <a:pt x="36244" y="21350"/>
                    <a:pt x="36336" y="19825"/>
                  </a:cubicBezTo>
                  <a:cubicBezTo>
                    <a:pt x="36403" y="18739"/>
                    <a:pt x="36633" y="18193"/>
                    <a:pt x="36759" y="17970"/>
                  </a:cubicBezTo>
                  <a:cubicBezTo>
                    <a:pt x="36838" y="18003"/>
                    <a:pt x="36973" y="18047"/>
                    <a:pt x="37126" y="18047"/>
                  </a:cubicBezTo>
                  <a:cubicBezTo>
                    <a:pt x="37143" y="18047"/>
                    <a:pt x="37160" y="18046"/>
                    <a:pt x="37177" y="18045"/>
                  </a:cubicBezTo>
                  <a:lnTo>
                    <a:pt x="37177" y="18045"/>
                  </a:lnTo>
                  <a:cubicBezTo>
                    <a:pt x="36919" y="18129"/>
                    <a:pt x="36745" y="18243"/>
                    <a:pt x="36745" y="18243"/>
                  </a:cubicBezTo>
                  <a:cubicBezTo>
                    <a:pt x="36745" y="18243"/>
                    <a:pt x="36983" y="18318"/>
                    <a:pt x="37298" y="18318"/>
                  </a:cubicBezTo>
                  <a:cubicBezTo>
                    <a:pt x="37377" y="18318"/>
                    <a:pt x="37461" y="18313"/>
                    <a:pt x="37547" y="18302"/>
                  </a:cubicBezTo>
                  <a:cubicBezTo>
                    <a:pt x="37577" y="18297"/>
                    <a:pt x="37606" y="18291"/>
                    <a:pt x="37636" y="18284"/>
                  </a:cubicBezTo>
                  <a:cubicBezTo>
                    <a:pt x="37765" y="18327"/>
                    <a:pt x="38005" y="18389"/>
                    <a:pt x="38290" y="18405"/>
                  </a:cubicBezTo>
                  <a:cubicBezTo>
                    <a:pt x="38120" y="18456"/>
                    <a:pt x="38009" y="18507"/>
                    <a:pt x="38009" y="18507"/>
                  </a:cubicBezTo>
                  <a:cubicBezTo>
                    <a:pt x="38009" y="18507"/>
                    <a:pt x="38113" y="18550"/>
                    <a:pt x="38276" y="18589"/>
                  </a:cubicBezTo>
                  <a:cubicBezTo>
                    <a:pt x="38260" y="18595"/>
                    <a:pt x="38249" y="18598"/>
                    <a:pt x="38249" y="18598"/>
                  </a:cubicBezTo>
                  <a:cubicBezTo>
                    <a:pt x="38249" y="18598"/>
                    <a:pt x="38560" y="18726"/>
                    <a:pt x="38970" y="18758"/>
                  </a:cubicBezTo>
                  <a:cubicBezTo>
                    <a:pt x="38901" y="18787"/>
                    <a:pt x="38858" y="18809"/>
                    <a:pt x="38858" y="18809"/>
                  </a:cubicBezTo>
                  <a:cubicBezTo>
                    <a:pt x="38858" y="18809"/>
                    <a:pt x="39137" y="18877"/>
                    <a:pt x="39518" y="18877"/>
                  </a:cubicBezTo>
                  <a:cubicBezTo>
                    <a:pt x="39628" y="18877"/>
                    <a:pt x="39747" y="18871"/>
                    <a:pt x="39869" y="18857"/>
                  </a:cubicBezTo>
                  <a:cubicBezTo>
                    <a:pt x="39944" y="18847"/>
                    <a:pt x="40016" y="18834"/>
                    <a:pt x="40086" y="18822"/>
                  </a:cubicBezTo>
                  <a:cubicBezTo>
                    <a:pt x="40163" y="18830"/>
                    <a:pt x="40257" y="18838"/>
                    <a:pt x="40365" y="18839"/>
                  </a:cubicBezTo>
                  <a:cubicBezTo>
                    <a:pt x="40488" y="18868"/>
                    <a:pt x="40612" y="18897"/>
                    <a:pt x="40735" y="18925"/>
                  </a:cubicBezTo>
                  <a:cubicBezTo>
                    <a:pt x="40619" y="18968"/>
                    <a:pt x="40509" y="19003"/>
                    <a:pt x="40411" y="19027"/>
                  </a:cubicBezTo>
                  <a:cubicBezTo>
                    <a:pt x="40301" y="19056"/>
                    <a:pt x="40209" y="19077"/>
                    <a:pt x="40145" y="19086"/>
                  </a:cubicBezTo>
                  <a:cubicBezTo>
                    <a:pt x="40085" y="19098"/>
                    <a:pt x="40043" y="19106"/>
                    <a:pt x="40043" y="19106"/>
                  </a:cubicBezTo>
                  <a:cubicBezTo>
                    <a:pt x="40043" y="19106"/>
                    <a:pt x="40083" y="19118"/>
                    <a:pt x="40142" y="19139"/>
                  </a:cubicBezTo>
                  <a:cubicBezTo>
                    <a:pt x="40206" y="19160"/>
                    <a:pt x="40301" y="19182"/>
                    <a:pt x="40423" y="19195"/>
                  </a:cubicBezTo>
                  <a:cubicBezTo>
                    <a:pt x="40473" y="19201"/>
                    <a:pt x="40529" y="19204"/>
                    <a:pt x="40588" y="19204"/>
                  </a:cubicBezTo>
                  <a:cubicBezTo>
                    <a:pt x="40797" y="19204"/>
                    <a:pt x="41052" y="19162"/>
                    <a:pt x="41306" y="19047"/>
                  </a:cubicBezTo>
                  <a:cubicBezTo>
                    <a:pt x="41332" y="19053"/>
                    <a:pt x="41357" y="19058"/>
                    <a:pt x="41384" y="19062"/>
                  </a:cubicBezTo>
                  <a:cubicBezTo>
                    <a:pt x="41404" y="19032"/>
                    <a:pt x="41424" y="19002"/>
                    <a:pt x="41443" y="18972"/>
                  </a:cubicBezTo>
                  <a:cubicBezTo>
                    <a:pt x="41448" y="18970"/>
                    <a:pt x="41451" y="18968"/>
                    <a:pt x="41455" y="18965"/>
                  </a:cubicBezTo>
                  <a:cubicBezTo>
                    <a:pt x="41601" y="18957"/>
                    <a:pt x="41783" y="18935"/>
                    <a:pt x="41975" y="18874"/>
                  </a:cubicBezTo>
                  <a:cubicBezTo>
                    <a:pt x="42404" y="18737"/>
                    <a:pt x="42702" y="18468"/>
                    <a:pt x="42702" y="18468"/>
                  </a:cubicBezTo>
                  <a:cubicBezTo>
                    <a:pt x="42702" y="18468"/>
                    <a:pt x="42629" y="18459"/>
                    <a:pt x="42513" y="18459"/>
                  </a:cubicBezTo>
                  <a:cubicBezTo>
                    <a:pt x="42472" y="18459"/>
                    <a:pt x="42426" y="18460"/>
                    <a:pt x="42376" y="18463"/>
                  </a:cubicBezTo>
                  <a:cubicBezTo>
                    <a:pt x="42427" y="18432"/>
                    <a:pt x="42458" y="18410"/>
                    <a:pt x="42458" y="18410"/>
                  </a:cubicBezTo>
                  <a:cubicBezTo>
                    <a:pt x="42458" y="18410"/>
                    <a:pt x="42426" y="18402"/>
                    <a:pt x="42372" y="18391"/>
                  </a:cubicBezTo>
                  <a:cubicBezTo>
                    <a:pt x="42502" y="18255"/>
                    <a:pt x="42573" y="18139"/>
                    <a:pt x="42573" y="18139"/>
                  </a:cubicBezTo>
                  <a:lnTo>
                    <a:pt x="42573" y="18139"/>
                  </a:lnTo>
                  <a:cubicBezTo>
                    <a:pt x="42573" y="18139"/>
                    <a:pt x="42560" y="18141"/>
                    <a:pt x="42541" y="18142"/>
                  </a:cubicBezTo>
                  <a:cubicBezTo>
                    <a:pt x="42565" y="18125"/>
                    <a:pt x="42582" y="18113"/>
                    <a:pt x="42582" y="18113"/>
                  </a:cubicBezTo>
                  <a:cubicBezTo>
                    <a:pt x="42582" y="18113"/>
                    <a:pt x="42511" y="18106"/>
                    <a:pt x="42394" y="18106"/>
                  </a:cubicBezTo>
                  <a:cubicBezTo>
                    <a:pt x="42357" y="18106"/>
                    <a:pt x="42316" y="18107"/>
                    <a:pt x="42271" y="18109"/>
                  </a:cubicBezTo>
                  <a:cubicBezTo>
                    <a:pt x="42463" y="17989"/>
                    <a:pt x="42577" y="17852"/>
                    <a:pt x="42577" y="17852"/>
                  </a:cubicBezTo>
                  <a:cubicBezTo>
                    <a:pt x="42577" y="17852"/>
                    <a:pt x="42498" y="17838"/>
                    <a:pt x="42378" y="17836"/>
                  </a:cubicBezTo>
                  <a:cubicBezTo>
                    <a:pt x="42571" y="17761"/>
                    <a:pt x="42695" y="17675"/>
                    <a:pt x="42695" y="17675"/>
                  </a:cubicBezTo>
                  <a:cubicBezTo>
                    <a:pt x="42695" y="17675"/>
                    <a:pt x="42627" y="17651"/>
                    <a:pt x="42518" y="17629"/>
                  </a:cubicBezTo>
                  <a:cubicBezTo>
                    <a:pt x="42759" y="17606"/>
                    <a:pt x="42933" y="17541"/>
                    <a:pt x="42933" y="17541"/>
                  </a:cubicBezTo>
                  <a:cubicBezTo>
                    <a:pt x="42933" y="17541"/>
                    <a:pt x="42767" y="17431"/>
                    <a:pt x="42522" y="17356"/>
                  </a:cubicBezTo>
                  <a:cubicBezTo>
                    <a:pt x="42528" y="17346"/>
                    <a:pt x="42536" y="17337"/>
                    <a:pt x="42541" y="17327"/>
                  </a:cubicBezTo>
                  <a:cubicBezTo>
                    <a:pt x="42871" y="17445"/>
                    <a:pt x="43156" y="17452"/>
                    <a:pt x="43156" y="17452"/>
                  </a:cubicBezTo>
                  <a:cubicBezTo>
                    <a:pt x="43156" y="17452"/>
                    <a:pt x="42990" y="17249"/>
                    <a:pt x="42716" y="17069"/>
                  </a:cubicBezTo>
                  <a:cubicBezTo>
                    <a:pt x="42729" y="17048"/>
                    <a:pt x="42743" y="17027"/>
                    <a:pt x="42754" y="17010"/>
                  </a:cubicBezTo>
                  <a:cubicBezTo>
                    <a:pt x="43032" y="17155"/>
                    <a:pt x="43278" y="17200"/>
                    <a:pt x="43278" y="17200"/>
                  </a:cubicBezTo>
                  <a:cubicBezTo>
                    <a:pt x="43278" y="17200"/>
                    <a:pt x="43093" y="16861"/>
                    <a:pt x="42745" y="16613"/>
                  </a:cubicBezTo>
                  <a:cubicBezTo>
                    <a:pt x="42745" y="16611"/>
                    <a:pt x="42743" y="16611"/>
                    <a:pt x="42743" y="16611"/>
                  </a:cubicBezTo>
                  <a:cubicBezTo>
                    <a:pt x="42726" y="16566"/>
                    <a:pt x="42708" y="16520"/>
                    <a:pt x="42694" y="16471"/>
                  </a:cubicBezTo>
                  <a:lnTo>
                    <a:pt x="42694" y="16471"/>
                  </a:lnTo>
                  <a:cubicBezTo>
                    <a:pt x="42766" y="16503"/>
                    <a:pt x="42813" y="16517"/>
                    <a:pt x="42813" y="16517"/>
                  </a:cubicBezTo>
                  <a:cubicBezTo>
                    <a:pt x="42813" y="16517"/>
                    <a:pt x="42759" y="16260"/>
                    <a:pt x="42579" y="16029"/>
                  </a:cubicBezTo>
                  <a:cubicBezTo>
                    <a:pt x="42569" y="15983"/>
                    <a:pt x="42561" y="15936"/>
                    <a:pt x="42552" y="15889"/>
                  </a:cubicBezTo>
                  <a:lnTo>
                    <a:pt x="42552" y="15889"/>
                  </a:lnTo>
                  <a:cubicBezTo>
                    <a:pt x="42786" y="16128"/>
                    <a:pt x="43027" y="16251"/>
                    <a:pt x="43027" y="16251"/>
                  </a:cubicBezTo>
                  <a:cubicBezTo>
                    <a:pt x="43027" y="16251"/>
                    <a:pt x="42973" y="16018"/>
                    <a:pt x="42823" y="15751"/>
                  </a:cubicBezTo>
                  <a:lnTo>
                    <a:pt x="42823" y="15751"/>
                  </a:lnTo>
                  <a:cubicBezTo>
                    <a:pt x="42978" y="15834"/>
                    <a:pt x="43101" y="15869"/>
                    <a:pt x="43101" y="15869"/>
                  </a:cubicBezTo>
                  <a:cubicBezTo>
                    <a:pt x="43101" y="15869"/>
                    <a:pt x="43002" y="15538"/>
                    <a:pt x="42734" y="15273"/>
                  </a:cubicBezTo>
                  <a:cubicBezTo>
                    <a:pt x="42636" y="15177"/>
                    <a:pt x="42530" y="15104"/>
                    <a:pt x="42434" y="15050"/>
                  </a:cubicBezTo>
                  <a:cubicBezTo>
                    <a:pt x="42413" y="14858"/>
                    <a:pt x="42396" y="14664"/>
                    <a:pt x="42381" y="14467"/>
                  </a:cubicBezTo>
                  <a:lnTo>
                    <a:pt x="42381" y="14467"/>
                  </a:lnTo>
                  <a:cubicBezTo>
                    <a:pt x="42413" y="14530"/>
                    <a:pt x="42448" y="14593"/>
                    <a:pt x="42490" y="14657"/>
                  </a:cubicBezTo>
                  <a:cubicBezTo>
                    <a:pt x="42754" y="15072"/>
                    <a:pt x="43110" y="15318"/>
                    <a:pt x="43110" y="15318"/>
                  </a:cubicBezTo>
                  <a:cubicBezTo>
                    <a:pt x="43110" y="15318"/>
                    <a:pt x="43037" y="14890"/>
                    <a:pt x="42772" y="14477"/>
                  </a:cubicBezTo>
                  <a:cubicBezTo>
                    <a:pt x="42635" y="14262"/>
                    <a:pt x="42475" y="14094"/>
                    <a:pt x="42351" y="13981"/>
                  </a:cubicBezTo>
                  <a:cubicBezTo>
                    <a:pt x="42346" y="13874"/>
                    <a:pt x="42341" y="13770"/>
                    <a:pt x="42337" y="13665"/>
                  </a:cubicBezTo>
                  <a:lnTo>
                    <a:pt x="42337" y="13665"/>
                  </a:lnTo>
                  <a:cubicBezTo>
                    <a:pt x="42372" y="13748"/>
                    <a:pt x="42410" y="13833"/>
                    <a:pt x="42451" y="13919"/>
                  </a:cubicBezTo>
                  <a:cubicBezTo>
                    <a:pt x="42770" y="14565"/>
                    <a:pt x="43179" y="15013"/>
                    <a:pt x="43179" y="15013"/>
                  </a:cubicBezTo>
                  <a:cubicBezTo>
                    <a:pt x="43179" y="15013"/>
                    <a:pt x="43070" y="14416"/>
                    <a:pt x="42753" y="13770"/>
                  </a:cubicBezTo>
                  <a:cubicBezTo>
                    <a:pt x="42611" y="13480"/>
                    <a:pt x="42450" y="13233"/>
                    <a:pt x="42316" y="13046"/>
                  </a:cubicBezTo>
                  <a:cubicBezTo>
                    <a:pt x="42316" y="13005"/>
                    <a:pt x="42314" y="12965"/>
                    <a:pt x="42314" y="12925"/>
                  </a:cubicBezTo>
                  <a:lnTo>
                    <a:pt x="42314" y="12925"/>
                  </a:lnTo>
                  <a:cubicBezTo>
                    <a:pt x="42466" y="13236"/>
                    <a:pt x="42632" y="13436"/>
                    <a:pt x="42632" y="13436"/>
                  </a:cubicBezTo>
                  <a:cubicBezTo>
                    <a:pt x="42632" y="13436"/>
                    <a:pt x="42657" y="12978"/>
                    <a:pt x="42493" y="12480"/>
                  </a:cubicBezTo>
                  <a:cubicBezTo>
                    <a:pt x="42447" y="12343"/>
                    <a:pt x="42392" y="12219"/>
                    <a:pt x="42335" y="12107"/>
                  </a:cubicBezTo>
                  <a:cubicBezTo>
                    <a:pt x="42325" y="12075"/>
                    <a:pt x="42317" y="12045"/>
                    <a:pt x="42306" y="12013"/>
                  </a:cubicBezTo>
                  <a:cubicBezTo>
                    <a:pt x="42306" y="11796"/>
                    <a:pt x="42309" y="11633"/>
                    <a:pt x="42311" y="11544"/>
                  </a:cubicBezTo>
                  <a:cubicBezTo>
                    <a:pt x="42375" y="11603"/>
                    <a:pt x="42418" y="11638"/>
                    <a:pt x="42418" y="11638"/>
                  </a:cubicBezTo>
                  <a:cubicBezTo>
                    <a:pt x="42418" y="11638"/>
                    <a:pt x="42359" y="11257"/>
                    <a:pt x="42144" y="10845"/>
                  </a:cubicBezTo>
                  <a:lnTo>
                    <a:pt x="42144" y="10845"/>
                  </a:lnTo>
                  <a:cubicBezTo>
                    <a:pt x="42246" y="10917"/>
                    <a:pt x="42317" y="10957"/>
                    <a:pt x="42317" y="10957"/>
                  </a:cubicBezTo>
                  <a:cubicBezTo>
                    <a:pt x="42317" y="10957"/>
                    <a:pt x="42228" y="10636"/>
                    <a:pt x="41998" y="10300"/>
                  </a:cubicBezTo>
                  <a:lnTo>
                    <a:pt x="41998" y="10300"/>
                  </a:lnTo>
                  <a:cubicBezTo>
                    <a:pt x="42156" y="10445"/>
                    <a:pt x="42278" y="10526"/>
                    <a:pt x="42278" y="10526"/>
                  </a:cubicBezTo>
                  <a:cubicBezTo>
                    <a:pt x="42278" y="10526"/>
                    <a:pt x="42172" y="10083"/>
                    <a:pt x="41871" y="9652"/>
                  </a:cubicBezTo>
                  <a:cubicBezTo>
                    <a:pt x="41853" y="9627"/>
                    <a:pt x="41834" y="9604"/>
                    <a:pt x="41815" y="9579"/>
                  </a:cubicBezTo>
                  <a:lnTo>
                    <a:pt x="41815" y="9579"/>
                  </a:lnTo>
                  <a:cubicBezTo>
                    <a:pt x="41868" y="9609"/>
                    <a:pt x="41900" y="9624"/>
                    <a:pt x="41900" y="9624"/>
                  </a:cubicBezTo>
                  <a:cubicBezTo>
                    <a:pt x="41900" y="9624"/>
                    <a:pt x="41649" y="9145"/>
                    <a:pt x="41195" y="8705"/>
                  </a:cubicBezTo>
                  <a:cubicBezTo>
                    <a:pt x="41137" y="8647"/>
                    <a:pt x="41080" y="8596"/>
                    <a:pt x="41022" y="8547"/>
                  </a:cubicBezTo>
                  <a:cubicBezTo>
                    <a:pt x="40922" y="8332"/>
                    <a:pt x="40818" y="8113"/>
                    <a:pt x="40710" y="7888"/>
                  </a:cubicBezTo>
                  <a:lnTo>
                    <a:pt x="40710" y="7888"/>
                  </a:lnTo>
                  <a:cubicBezTo>
                    <a:pt x="40713" y="7893"/>
                    <a:pt x="40716" y="7896"/>
                    <a:pt x="40719" y="7901"/>
                  </a:cubicBezTo>
                  <a:cubicBezTo>
                    <a:pt x="41118" y="8397"/>
                    <a:pt x="41571" y="8695"/>
                    <a:pt x="41571" y="8695"/>
                  </a:cubicBezTo>
                  <a:cubicBezTo>
                    <a:pt x="41571" y="8695"/>
                    <a:pt x="41435" y="8340"/>
                    <a:pt x="41158" y="7931"/>
                  </a:cubicBezTo>
                  <a:lnTo>
                    <a:pt x="41158" y="7931"/>
                  </a:lnTo>
                  <a:cubicBezTo>
                    <a:pt x="41172" y="7941"/>
                    <a:pt x="41182" y="7946"/>
                    <a:pt x="41182" y="7946"/>
                  </a:cubicBezTo>
                  <a:cubicBezTo>
                    <a:pt x="41182" y="7946"/>
                    <a:pt x="40997" y="7486"/>
                    <a:pt x="40612" y="7057"/>
                  </a:cubicBezTo>
                  <a:cubicBezTo>
                    <a:pt x="40416" y="6837"/>
                    <a:pt x="40207" y="6670"/>
                    <a:pt x="40049" y="6558"/>
                  </a:cubicBezTo>
                  <a:cubicBezTo>
                    <a:pt x="40040" y="6539"/>
                    <a:pt x="40030" y="6521"/>
                    <a:pt x="40021" y="6504"/>
                  </a:cubicBezTo>
                  <a:lnTo>
                    <a:pt x="40021" y="6504"/>
                  </a:lnTo>
                  <a:cubicBezTo>
                    <a:pt x="40308" y="6721"/>
                    <a:pt x="40549" y="6832"/>
                    <a:pt x="40549" y="6832"/>
                  </a:cubicBezTo>
                  <a:cubicBezTo>
                    <a:pt x="40549" y="6832"/>
                    <a:pt x="40434" y="6587"/>
                    <a:pt x="40211" y="6297"/>
                  </a:cubicBezTo>
                  <a:cubicBezTo>
                    <a:pt x="40201" y="6249"/>
                    <a:pt x="40171" y="6112"/>
                    <a:pt x="40096" y="5922"/>
                  </a:cubicBezTo>
                  <a:cubicBezTo>
                    <a:pt x="40003" y="5684"/>
                    <a:pt x="39829" y="5367"/>
                    <a:pt x="39553" y="5084"/>
                  </a:cubicBezTo>
                  <a:cubicBezTo>
                    <a:pt x="39421" y="4950"/>
                    <a:pt x="39281" y="4840"/>
                    <a:pt x="39144" y="4749"/>
                  </a:cubicBezTo>
                  <a:cubicBezTo>
                    <a:pt x="39038" y="4587"/>
                    <a:pt x="38899" y="4392"/>
                    <a:pt x="38729" y="4198"/>
                  </a:cubicBezTo>
                  <a:cubicBezTo>
                    <a:pt x="38665" y="4096"/>
                    <a:pt x="38601" y="3995"/>
                    <a:pt x="38539" y="3898"/>
                  </a:cubicBezTo>
                  <a:lnTo>
                    <a:pt x="38539" y="3898"/>
                  </a:lnTo>
                  <a:cubicBezTo>
                    <a:pt x="38769" y="4029"/>
                    <a:pt x="38974" y="4150"/>
                    <a:pt x="39134" y="4250"/>
                  </a:cubicBezTo>
                  <a:cubicBezTo>
                    <a:pt x="39316" y="4365"/>
                    <a:pt x="39485" y="4472"/>
                    <a:pt x="39485" y="4472"/>
                  </a:cubicBezTo>
                  <a:cubicBezTo>
                    <a:pt x="39485" y="4472"/>
                    <a:pt x="39411" y="4327"/>
                    <a:pt x="39246" y="4124"/>
                  </a:cubicBezTo>
                  <a:cubicBezTo>
                    <a:pt x="39081" y="3922"/>
                    <a:pt x="38815" y="3665"/>
                    <a:pt x="38462" y="3470"/>
                  </a:cubicBezTo>
                  <a:cubicBezTo>
                    <a:pt x="38365" y="3418"/>
                    <a:pt x="38268" y="3373"/>
                    <a:pt x="38172" y="3335"/>
                  </a:cubicBezTo>
                  <a:cubicBezTo>
                    <a:pt x="38153" y="3298"/>
                    <a:pt x="38116" y="3234"/>
                    <a:pt x="38048" y="3156"/>
                  </a:cubicBezTo>
                  <a:cubicBezTo>
                    <a:pt x="38021" y="3126"/>
                    <a:pt x="37989" y="3094"/>
                    <a:pt x="37954" y="3064"/>
                  </a:cubicBezTo>
                  <a:cubicBezTo>
                    <a:pt x="37950" y="3060"/>
                    <a:pt x="37947" y="3057"/>
                    <a:pt x="37946" y="3054"/>
                  </a:cubicBezTo>
                  <a:lnTo>
                    <a:pt x="37946" y="3054"/>
                  </a:lnTo>
                  <a:cubicBezTo>
                    <a:pt x="38040" y="3094"/>
                    <a:pt x="38129" y="3134"/>
                    <a:pt x="38204" y="3169"/>
                  </a:cubicBezTo>
                  <a:cubicBezTo>
                    <a:pt x="38351" y="3239"/>
                    <a:pt x="38491" y="3306"/>
                    <a:pt x="38491" y="3306"/>
                  </a:cubicBezTo>
                  <a:cubicBezTo>
                    <a:pt x="38491" y="3306"/>
                    <a:pt x="38439" y="3191"/>
                    <a:pt x="38306" y="3036"/>
                  </a:cubicBezTo>
                  <a:cubicBezTo>
                    <a:pt x="38284" y="3008"/>
                    <a:pt x="38254" y="2977"/>
                    <a:pt x="38225" y="2949"/>
                  </a:cubicBezTo>
                  <a:cubicBezTo>
                    <a:pt x="38424" y="2918"/>
                    <a:pt x="38557" y="2875"/>
                    <a:pt x="38557" y="2875"/>
                  </a:cubicBezTo>
                  <a:cubicBezTo>
                    <a:pt x="38557" y="2875"/>
                    <a:pt x="38507" y="2850"/>
                    <a:pt x="38427" y="2816"/>
                  </a:cubicBezTo>
                  <a:cubicBezTo>
                    <a:pt x="38415" y="2802"/>
                    <a:pt x="38399" y="2786"/>
                    <a:pt x="38380" y="2769"/>
                  </a:cubicBezTo>
                  <a:lnTo>
                    <a:pt x="38380" y="2769"/>
                  </a:lnTo>
                  <a:cubicBezTo>
                    <a:pt x="38427" y="2781"/>
                    <a:pt x="38458" y="2791"/>
                    <a:pt x="38458" y="2791"/>
                  </a:cubicBezTo>
                  <a:cubicBezTo>
                    <a:pt x="38458" y="2791"/>
                    <a:pt x="38410" y="2698"/>
                    <a:pt x="38297" y="2579"/>
                  </a:cubicBezTo>
                  <a:cubicBezTo>
                    <a:pt x="38183" y="2459"/>
                    <a:pt x="37998" y="2317"/>
                    <a:pt x="37757" y="2242"/>
                  </a:cubicBezTo>
                  <a:cubicBezTo>
                    <a:pt x="37626" y="2201"/>
                    <a:pt x="37497" y="2186"/>
                    <a:pt x="37382" y="2186"/>
                  </a:cubicBezTo>
                  <a:cubicBezTo>
                    <a:pt x="37299" y="2186"/>
                    <a:pt x="37223" y="2194"/>
                    <a:pt x="37158" y="2206"/>
                  </a:cubicBezTo>
                  <a:cubicBezTo>
                    <a:pt x="37102" y="2159"/>
                    <a:pt x="37045" y="2115"/>
                    <a:pt x="36989" y="2070"/>
                  </a:cubicBezTo>
                  <a:lnTo>
                    <a:pt x="36989" y="2070"/>
                  </a:lnTo>
                  <a:cubicBezTo>
                    <a:pt x="37048" y="2076"/>
                    <a:pt x="37108" y="2084"/>
                    <a:pt x="37169" y="2089"/>
                  </a:cubicBezTo>
                  <a:cubicBezTo>
                    <a:pt x="37467" y="2118"/>
                    <a:pt x="37738" y="2131"/>
                    <a:pt x="37939" y="2140"/>
                  </a:cubicBezTo>
                  <a:cubicBezTo>
                    <a:pt x="37915" y="2236"/>
                    <a:pt x="37906" y="2293"/>
                    <a:pt x="37906" y="2293"/>
                  </a:cubicBezTo>
                  <a:cubicBezTo>
                    <a:pt x="37906" y="2293"/>
                    <a:pt x="37976" y="2228"/>
                    <a:pt x="38081" y="2110"/>
                  </a:cubicBezTo>
                  <a:lnTo>
                    <a:pt x="38126" y="2060"/>
                  </a:lnTo>
                  <a:lnTo>
                    <a:pt x="38040" y="2014"/>
                  </a:lnTo>
                  <a:cubicBezTo>
                    <a:pt x="37858" y="1914"/>
                    <a:pt x="37558" y="1788"/>
                    <a:pt x="37201" y="1756"/>
                  </a:cubicBezTo>
                  <a:cubicBezTo>
                    <a:pt x="37139" y="1749"/>
                    <a:pt x="37077" y="1747"/>
                    <a:pt x="37018" y="1747"/>
                  </a:cubicBezTo>
                  <a:cubicBezTo>
                    <a:pt x="36993" y="1747"/>
                    <a:pt x="36969" y="1747"/>
                    <a:pt x="36946" y="1748"/>
                  </a:cubicBezTo>
                  <a:cubicBezTo>
                    <a:pt x="37000" y="1741"/>
                    <a:pt x="37051" y="1735"/>
                    <a:pt x="37099" y="1730"/>
                  </a:cubicBezTo>
                  <a:cubicBezTo>
                    <a:pt x="37269" y="1716"/>
                    <a:pt x="37434" y="1700"/>
                    <a:pt x="37434" y="1700"/>
                  </a:cubicBezTo>
                  <a:cubicBezTo>
                    <a:pt x="37434" y="1700"/>
                    <a:pt x="37320" y="1628"/>
                    <a:pt x="37116" y="1564"/>
                  </a:cubicBezTo>
                  <a:cubicBezTo>
                    <a:pt x="36975" y="1519"/>
                    <a:pt x="36788" y="1482"/>
                    <a:pt x="36577" y="1482"/>
                  </a:cubicBezTo>
                  <a:cubicBezTo>
                    <a:pt x="36483" y="1482"/>
                    <a:pt x="36385" y="1490"/>
                    <a:pt x="36284" y="1507"/>
                  </a:cubicBezTo>
                  <a:cubicBezTo>
                    <a:pt x="36250" y="1512"/>
                    <a:pt x="36222" y="1521"/>
                    <a:pt x="36191" y="1529"/>
                  </a:cubicBezTo>
                  <a:cubicBezTo>
                    <a:pt x="36121" y="1489"/>
                    <a:pt x="36049" y="1450"/>
                    <a:pt x="35979" y="1413"/>
                  </a:cubicBezTo>
                  <a:cubicBezTo>
                    <a:pt x="36448" y="1296"/>
                    <a:pt x="36789" y="1060"/>
                    <a:pt x="36789" y="1060"/>
                  </a:cubicBezTo>
                  <a:cubicBezTo>
                    <a:pt x="36789" y="1060"/>
                    <a:pt x="36648" y="1037"/>
                    <a:pt x="36435" y="1037"/>
                  </a:cubicBezTo>
                  <a:cubicBezTo>
                    <a:pt x="36273" y="1037"/>
                    <a:pt x="36070" y="1050"/>
                    <a:pt x="35856" y="1099"/>
                  </a:cubicBezTo>
                  <a:cubicBezTo>
                    <a:pt x="35734" y="1126"/>
                    <a:pt x="35619" y="1162"/>
                    <a:pt x="35515" y="1202"/>
                  </a:cubicBezTo>
                  <a:cubicBezTo>
                    <a:pt x="35443" y="1174"/>
                    <a:pt x="35373" y="1145"/>
                    <a:pt x="35301" y="1119"/>
                  </a:cubicBezTo>
                  <a:cubicBezTo>
                    <a:pt x="35668" y="915"/>
                    <a:pt x="35899" y="649"/>
                    <a:pt x="35899" y="649"/>
                  </a:cubicBezTo>
                  <a:lnTo>
                    <a:pt x="35899" y="649"/>
                  </a:lnTo>
                  <a:cubicBezTo>
                    <a:pt x="35899" y="649"/>
                    <a:pt x="35480" y="665"/>
                    <a:pt x="35052" y="872"/>
                  </a:cubicBezTo>
                  <a:cubicBezTo>
                    <a:pt x="34979" y="909"/>
                    <a:pt x="34912" y="949"/>
                    <a:pt x="34848" y="989"/>
                  </a:cubicBezTo>
                  <a:cubicBezTo>
                    <a:pt x="34802" y="977"/>
                    <a:pt x="34756" y="971"/>
                    <a:pt x="34708" y="961"/>
                  </a:cubicBezTo>
                  <a:cubicBezTo>
                    <a:pt x="34714" y="958"/>
                    <a:pt x="34719" y="955"/>
                    <a:pt x="34724" y="952"/>
                  </a:cubicBezTo>
                  <a:cubicBezTo>
                    <a:pt x="35174" y="673"/>
                    <a:pt x="35450" y="304"/>
                    <a:pt x="35450" y="304"/>
                  </a:cubicBezTo>
                  <a:lnTo>
                    <a:pt x="35450" y="304"/>
                  </a:lnTo>
                  <a:cubicBezTo>
                    <a:pt x="35450" y="304"/>
                    <a:pt x="34997" y="387"/>
                    <a:pt x="34547" y="666"/>
                  </a:cubicBezTo>
                  <a:cubicBezTo>
                    <a:pt x="34429" y="740"/>
                    <a:pt x="34324" y="820"/>
                    <a:pt x="34231" y="898"/>
                  </a:cubicBezTo>
                  <a:cubicBezTo>
                    <a:pt x="34194" y="894"/>
                    <a:pt x="34156" y="888"/>
                    <a:pt x="34119" y="888"/>
                  </a:cubicBezTo>
                  <a:cubicBezTo>
                    <a:pt x="34178" y="829"/>
                    <a:pt x="34273" y="735"/>
                    <a:pt x="34379" y="630"/>
                  </a:cubicBezTo>
                  <a:cubicBezTo>
                    <a:pt x="34454" y="560"/>
                    <a:pt x="34528" y="489"/>
                    <a:pt x="34528" y="489"/>
                  </a:cubicBezTo>
                  <a:cubicBezTo>
                    <a:pt x="34528" y="489"/>
                    <a:pt x="34473" y="472"/>
                    <a:pt x="34379" y="472"/>
                  </a:cubicBezTo>
                  <a:cubicBezTo>
                    <a:pt x="34359" y="472"/>
                    <a:pt x="34336" y="473"/>
                    <a:pt x="34312" y="475"/>
                  </a:cubicBezTo>
                  <a:cubicBezTo>
                    <a:pt x="34180" y="486"/>
                    <a:pt x="33992" y="545"/>
                    <a:pt x="33844" y="689"/>
                  </a:cubicBezTo>
                  <a:cubicBezTo>
                    <a:pt x="33775" y="754"/>
                    <a:pt x="33727" y="827"/>
                    <a:pt x="33690" y="901"/>
                  </a:cubicBezTo>
                  <a:cubicBezTo>
                    <a:pt x="33657" y="904"/>
                    <a:pt x="33623" y="909"/>
                    <a:pt x="33590" y="914"/>
                  </a:cubicBezTo>
                  <a:cubicBezTo>
                    <a:pt x="33673" y="815"/>
                    <a:pt x="33765" y="714"/>
                    <a:pt x="33874" y="619"/>
                  </a:cubicBezTo>
                  <a:cubicBezTo>
                    <a:pt x="34118" y="403"/>
                    <a:pt x="34378" y="250"/>
                    <a:pt x="34588" y="166"/>
                  </a:cubicBezTo>
                  <a:cubicBezTo>
                    <a:pt x="34694" y="124"/>
                    <a:pt x="34785" y="94"/>
                    <a:pt x="34848" y="79"/>
                  </a:cubicBezTo>
                  <a:cubicBezTo>
                    <a:pt x="34911" y="64"/>
                    <a:pt x="34950" y="52"/>
                    <a:pt x="34950" y="52"/>
                  </a:cubicBezTo>
                  <a:cubicBezTo>
                    <a:pt x="34950" y="52"/>
                    <a:pt x="34911" y="43"/>
                    <a:pt x="34848" y="27"/>
                  </a:cubicBezTo>
                  <a:cubicBezTo>
                    <a:pt x="34789" y="11"/>
                    <a:pt x="34703" y="1"/>
                    <a:pt x="34598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6876175" y="1583875"/>
              <a:ext cx="307650" cy="393300"/>
            </a:xfrm>
            <a:custGeom>
              <a:avLst/>
              <a:gdLst/>
              <a:ahLst/>
              <a:cxnLst/>
              <a:rect l="l" t="t" r="r" b="b"/>
              <a:pathLst>
                <a:path w="12306" h="15732" extrusionOk="0">
                  <a:moveTo>
                    <a:pt x="2583" y="12432"/>
                  </a:moveTo>
                  <a:cubicBezTo>
                    <a:pt x="3637" y="12467"/>
                    <a:pt x="4189" y="12542"/>
                    <a:pt x="4972" y="13030"/>
                  </a:cubicBezTo>
                  <a:cubicBezTo>
                    <a:pt x="6081" y="13724"/>
                    <a:pt x="8066" y="15225"/>
                    <a:pt x="9243" y="15386"/>
                  </a:cubicBezTo>
                  <a:cubicBezTo>
                    <a:pt x="10422" y="15548"/>
                    <a:pt x="10999" y="15456"/>
                    <a:pt x="11484" y="15732"/>
                  </a:cubicBezTo>
                  <a:cubicBezTo>
                    <a:pt x="12306" y="15123"/>
                    <a:pt x="10341" y="12186"/>
                    <a:pt x="10433" y="10292"/>
                  </a:cubicBezTo>
                  <a:cubicBezTo>
                    <a:pt x="10524" y="8398"/>
                    <a:pt x="10570" y="8630"/>
                    <a:pt x="9693" y="7936"/>
                  </a:cubicBezTo>
                  <a:cubicBezTo>
                    <a:pt x="8816" y="7244"/>
                    <a:pt x="6138" y="6874"/>
                    <a:pt x="5953" y="5397"/>
                  </a:cubicBezTo>
                  <a:cubicBezTo>
                    <a:pt x="5768" y="3918"/>
                    <a:pt x="7200" y="3041"/>
                    <a:pt x="8055" y="3267"/>
                  </a:cubicBezTo>
                  <a:cubicBezTo>
                    <a:pt x="8910" y="3494"/>
                    <a:pt x="7337" y="2487"/>
                    <a:pt x="6969" y="1840"/>
                  </a:cubicBezTo>
                  <a:cubicBezTo>
                    <a:pt x="6599" y="1194"/>
                    <a:pt x="5042" y="1"/>
                    <a:pt x="4104" y="1194"/>
                  </a:cubicBezTo>
                  <a:cubicBezTo>
                    <a:pt x="3168" y="2387"/>
                    <a:pt x="3273" y="4519"/>
                    <a:pt x="3366" y="5996"/>
                  </a:cubicBezTo>
                  <a:cubicBezTo>
                    <a:pt x="3458" y="7475"/>
                    <a:pt x="1" y="4531"/>
                    <a:pt x="1" y="4531"/>
                  </a:cubicBezTo>
                  <a:cubicBezTo>
                    <a:pt x="1" y="4531"/>
                    <a:pt x="1339" y="8979"/>
                    <a:pt x="2583" y="12432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7229850" y="1936450"/>
              <a:ext cx="87275" cy="80500"/>
            </a:xfrm>
            <a:custGeom>
              <a:avLst/>
              <a:gdLst/>
              <a:ahLst/>
              <a:cxnLst/>
              <a:rect l="l" t="t" r="r" b="b"/>
              <a:pathLst>
                <a:path w="3491" h="3220" extrusionOk="0">
                  <a:moveTo>
                    <a:pt x="736" y="3042"/>
                  </a:moveTo>
                  <a:cubicBezTo>
                    <a:pt x="1660" y="3219"/>
                    <a:pt x="2101" y="2769"/>
                    <a:pt x="2256" y="2402"/>
                  </a:cubicBezTo>
                  <a:cubicBezTo>
                    <a:pt x="2417" y="2021"/>
                    <a:pt x="2545" y="1688"/>
                    <a:pt x="2624" y="1653"/>
                  </a:cubicBezTo>
                  <a:cubicBezTo>
                    <a:pt x="2706" y="1618"/>
                    <a:pt x="3490" y="1122"/>
                    <a:pt x="3422" y="705"/>
                  </a:cubicBezTo>
                  <a:cubicBezTo>
                    <a:pt x="3360" y="329"/>
                    <a:pt x="3183" y="484"/>
                    <a:pt x="2943" y="0"/>
                  </a:cubicBezTo>
                  <a:cubicBezTo>
                    <a:pt x="2478" y="206"/>
                    <a:pt x="2140" y="509"/>
                    <a:pt x="1540" y="694"/>
                  </a:cubicBezTo>
                  <a:cubicBezTo>
                    <a:pt x="939" y="878"/>
                    <a:pt x="755" y="578"/>
                    <a:pt x="339" y="1201"/>
                  </a:cubicBezTo>
                  <a:cubicBezTo>
                    <a:pt x="1" y="1707"/>
                    <a:pt x="302" y="2259"/>
                    <a:pt x="736" y="30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5"/>
            <p:cNvSpPr/>
            <p:nvPr/>
          </p:nvSpPr>
          <p:spPr>
            <a:xfrm>
              <a:off x="6661500" y="2111975"/>
              <a:ext cx="28700" cy="76650"/>
            </a:xfrm>
            <a:custGeom>
              <a:avLst/>
              <a:gdLst/>
              <a:ahLst/>
              <a:cxnLst/>
              <a:rect l="l" t="t" r="r" b="b"/>
              <a:pathLst>
                <a:path w="1148" h="3066" extrusionOk="0">
                  <a:moveTo>
                    <a:pt x="0" y="1259"/>
                  </a:moveTo>
                  <a:cubicBezTo>
                    <a:pt x="50" y="1369"/>
                    <a:pt x="91" y="1476"/>
                    <a:pt x="125" y="1594"/>
                  </a:cubicBezTo>
                  <a:cubicBezTo>
                    <a:pt x="264" y="2102"/>
                    <a:pt x="656" y="2941"/>
                    <a:pt x="945" y="3015"/>
                  </a:cubicBezTo>
                  <a:cubicBezTo>
                    <a:pt x="1147" y="3066"/>
                    <a:pt x="1053" y="2209"/>
                    <a:pt x="989" y="1752"/>
                  </a:cubicBezTo>
                  <a:cubicBezTo>
                    <a:pt x="985" y="1721"/>
                    <a:pt x="980" y="1689"/>
                    <a:pt x="977" y="1659"/>
                  </a:cubicBezTo>
                  <a:cubicBezTo>
                    <a:pt x="959" y="1551"/>
                    <a:pt x="948" y="1480"/>
                    <a:pt x="948" y="1476"/>
                  </a:cubicBezTo>
                  <a:cubicBezTo>
                    <a:pt x="922" y="1348"/>
                    <a:pt x="882" y="1205"/>
                    <a:pt x="795" y="1027"/>
                  </a:cubicBezTo>
                  <a:cubicBezTo>
                    <a:pt x="551" y="543"/>
                    <a:pt x="425" y="0"/>
                    <a:pt x="182" y="219"/>
                  </a:cubicBezTo>
                  <a:cubicBezTo>
                    <a:pt x="52" y="337"/>
                    <a:pt x="5" y="795"/>
                    <a:pt x="0" y="1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5"/>
            <p:cNvSpPr/>
            <p:nvPr/>
          </p:nvSpPr>
          <p:spPr>
            <a:xfrm>
              <a:off x="6704800" y="2146075"/>
              <a:ext cx="88700" cy="55000"/>
            </a:xfrm>
            <a:custGeom>
              <a:avLst/>
              <a:gdLst/>
              <a:ahLst/>
              <a:cxnLst/>
              <a:rect l="l" t="t" r="r" b="b"/>
              <a:pathLst>
                <a:path w="3548" h="2200" extrusionOk="0">
                  <a:moveTo>
                    <a:pt x="1" y="1337"/>
                  </a:moveTo>
                  <a:cubicBezTo>
                    <a:pt x="162" y="1552"/>
                    <a:pt x="326" y="1729"/>
                    <a:pt x="471" y="1801"/>
                  </a:cubicBezTo>
                  <a:cubicBezTo>
                    <a:pt x="938" y="2032"/>
                    <a:pt x="2162" y="2199"/>
                    <a:pt x="2532" y="2188"/>
                  </a:cubicBezTo>
                  <a:cubicBezTo>
                    <a:pt x="2902" y="2176"/>
                    <a:pt x="2884" y="2014"/>
                    <a:pt x="2948" y="2008"/>
                  </a:cubicBezTo>
                  <a:cubicBezTo>
                    <a:pt x="3010" y="2003"/>
                    <a:pt x="3537" y="2054"/>
                    <a:pt x="3541" y="1882"/>
                  </a:cubicBezTo>
                  <a:cubicBezTo>
                    <a:pt x="3548" y="1708"/>
                    <a:pt x="3057" y="1230"/>
                    <a:pt x="2635" y="796"/>
                  </a:cubicBezTo>
                  <a:cubicBezTo>
                    <a:pt x="2345" y="498"/>
                    <a:pt x="2028" y="303"/>
                    <a:pt x="1715" y="0"/>
                  </a:cubicBezTo>
                  <a:cubicBezTo>
                    <a:pt x="1674" y="35"/>
                    <a:pt x="1656" y="104"/>
                    <a:pt x="1591" y="172"/>
                  </a:cubicBezTo>
                  <a:cubicBezTo>
                    <a:pt x="1446" y="324"/>
                    <a:pt x="1289" y="333"/>
                    <a:pt x="967" y="380"/>
                  </a:cubicBezTo>
                  <a:cubicBezTo>
                    <a:pt x="643" y="426"/>
                    <a:pt x="401" y="703"/>
                    <a:pt x="101" y="1164"/>
                  </a:cubicBezTo>
                  <a:cubicBezTo>
                    <a:pt x="61" y="1225"/>
                    <a:pt x="28" y="1282"/>
                    <a:pt x="1" y="13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5843050" y="2126725"/>
              <a:ext cx="81300" cy="40850"/>
            </a:xfrm>
            <a:custGeom>
              <a:avLst/>
              <a:gdLst/>
              <a:ahLst/>
              <a:cxnLst/>
              <a:rect l="l" t="t" r="r" b="b"/>
              <a:pathLst>
                <a:path w="3252" h="1634" extrusionOk="0">
                  <a:moveTo>
                    <a:pt x="2" y="643"/>
                  </a:moveTo>
                  <a:cubicBezTo>
                    <a:pt x="15" y="798"/>
                    <a:pt x="1" y="949"/>
                    <a:pt x="53" y="1045"/>
                  </a:cubicBezTo>
                  <a:cubicBezTo>
                    <a:pt x="133" y="1195"/>
                    <a:pt x="1427" y="1449"/>
                    <a:pt x="1947" y="1541"/>
                  </a:cubicBezTo>
                  <a:cubicBezTo>
                    <a:pt x="2467" y="1634"/>
                    <a:pt x="2940" y="1576"/>
                    <a:pt x="2940" y="1449"/>
                  </a:cubicBezTo>
                  <a:cubicBezTo>
                    <a:pt x="2940" y="1323"/>
                    <a:pt x="3066" y="1345"/>
                    <a:pt x="3159" y="1241"/>
                  </a:cubicBezTo>
                  <a:cubicBezTo>
                    <a:pt x="3251" y="1138"/>
                    <a:pt x="3216" y="999"/>
                    <a:pt x="3136" y="895"/>
                  </a:cubicBezTo>
                  <a:cubicBezTo>
                    <a:pt x="3066" y="806"/>
                    <a:pt x="2313" y="474"/>
                    <a:pt x="1970" y="109"/>
                  </a:cubicBezTo>
                  <a:lnTo>
                    <a:pt x="1969" y="109"/>
                  </a:lnTo>
                  <a:cubicBezTo>
                    <a:pt x="1687" y="0"/>
                    <a:pt x="1570" y="276"/>
                    <a:pt x="1294" y="265"/>
                  </a:cubicBezTo>
                  <a:cubicBezTo>
                    <a:pt x="1017" y="252"/>
                    <a:pt x="821" y="219"/>
                    <a:pt x="358" y="449"/>
                  </a:cubicBezTo>
                  <a:cubicBezTo>
                    <a:pt x="200" y="528"/>
                    <a:pt x="87" y="589"/>
                    <a:pt x="2" y="6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5"/>
            <p:cNvSpPr/>
            <p:nvPr/>
          </p:nvSpPr>
          <p:spPr>
            <a:xfrm>
              <a:off x="5818525" y="2061325"/>
              <a:ext cx="22525" cy="63225"/>
            </a:xfrm>
            <a:custGeom>
              <a:avLst/>
              <a:gdLst/>
              <a:ahLst/>
              <a:cxnLst/>
              <a:rect l="l" t="t" r="r" b="b"/>
              <a:pathLst>
                <a:path w="901" h="2529" extrusionOk="0">
                  <a:moveTo>
                    <a:pt x="237" y="104"/>
                  </a:moveTo>
                  <a:cubicBezTo>
                    <a:pt x="100" y="902"/>
                    <a:pt x="1" y="1706"/>
                    <a:pt x="17" y="1999"/>
                  </a:cubicBezTo>
                  <a:cubicBezTo>
                    <a:pt x="41" y="2414"/>
                    <a:pt x="17" y="2529"/>
                    <a:pt x="237" y="2240"/>
                  </a:cubicBezTo>
                  <a:cubicBezTo>
                    <a:pt x="455" y="1951"/>
                    <a:pt x="572" y="1605"/>
                    <a:pt x="722" y="1583"/>
                  </a:cubicBezTo>
                  <a:cubicBezTo>
                    <a:pt x="832" y="1301"/>
                    <a:pt x="808" y="1299"/>
                    <a:pt x="854" y="709"/>
                  </a:cubicBezTo>
                  <a:cubicBezTo>
                    <a:pt x="900" y="120"/>
                    <a:pt x="634" y="329"/>
                    <a:pt x="565" y="74"/>
                  </a:cubicBezTo>
                  <a:cubicBezTo>
                    <a:pt x="545" y="1"/>
                    <a:pt x="416" y="23"/>
                    <a:pt x="237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5"/>
            <p:cNvSpPr/>
            <p:nvPr/>
          </p:nvSpPr>
          <p:spPr>
            <a:xfrm>
              <a:off x="6886025" y="1388475"/>
              <a:ext cx="188350" cy="204200"/>
            </a:xfrm>
            <a:custGeom>
              <a:avLst/>
              <a:gdLst/>
              <a:ahLst/>
              <a:cxnLst/>
              <a:rect l="l" t="t" r="r" b="b"/>
              <a:pathLst>
                <a:path w="7534" h="8168" extrusionOk="0">
                  <a:moveTo>
                    <a:pt x="7269" y="3180"/>
                  </a:moveTo>
                  <a:cubicBezTo>
                    <a:pt x="6183" y="1471"/>
                    <a:pt x="5466" y="1078"/>
                    <a:pt x="3827" y="755"/>
                  </a:cubicBezTo>
                  <a:cubicBezTo>
                    <a:pt x="1" y="0"/>
                    <a:pt x="1219" y="1246"/>
                    <a:pt x="2061" y="6413"/>
                  </a:cubicBezTo>
                  <a:cubicBezTo>
                    <a:pt x="2315" y="7973"/>
                    <a:pt x="3908" y="8168"/>
                    <a:pt x="4439" y="7983"/>
                  </a:cubicBezTo>
                  <a:cubicBezTo>
                    <a:pt x="4970" y="7798"/>
                    <a:pt x="5132" y="6043"/>
                    <a:pt x="6286" y="5444"/>
                  </a:cubicBezTo>
                  <a:cubicBezTo>
                    <a:pt x="7441" y="4842"/>
                    <a:pt x="7534" y="4450"/>
                    <a:pt x="7511" y="4058"/>
                  </a:cubicBezTo>
                  <a:cubicBezTo>
                    <a:pt x="7487" y="3665"/>
                    <a:pt x="7269" y="3180"/>
                    <a:pt x="7269" y="31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5"/>
            <p:cNvSpPr/>
            <p:nvPr/>
          </p:nvSpPr>
          <p:spPr>
            <a:xfrm>
              <a:off x="6230825" y="2079225"/>
              <a:ext cx="47400" cy="60200"/>
            </a:xfrm>
            <a:custGeom>
              <a:avLst/>
              <a:gdLst/>
              <a:ahLst/>
              <a:cxnLst/>
              <a:rect l="l" t="t" r="r" b="b"/>
              <a:pathLst>
                <a:path w="1896" h="2408" extrusionOk="0">
                  <a:moveTo>
                    <a:pt x="1" y="530"/>
                  </a:moveTo>
                  <a:cubicBezTo>
                    <a:pt x="476" y="1231"/>
                    <a:pt x="798" y="1918"/>
                    <a:pt x="1088" y="2073"/>
                  </a:cubicBezTo>
                  <a:cubicBezTo>
                    <a:pt x="1434" y="2258"/>
                    <a:pt x="1653" y="2408"/>
                    <a:pt x="1666" y="2165"/>
                  </a:cubicBezTo>
                  <a:cubicBezTo>
                    <a:pt x="1677" y="1923"/>
                    <a:pt x="1688" y="1692"/>
                    <a:pt x="1758" y="1738"/>
                  </a:cubicBezTo>
                  <a:cubicBezTo>
                    <a:pt x="1830" y="1604"/>
                    <a:pt x="1648" y="1542"/>
                    <a:pt x="1474" y="1414"/>
                  </a:cubicBezTo>
                  <a:cubicBezTo>
                    <a:pt x="1300" y="1286"/>
                    <a:pt x="1012" y="676"/>
                    <a:pt x="643" y="270"/>
                  </a:cubicBezTo>
                  <a:cubicBezTo>
                    <a:pt x="396" y="1"/>
                    <a:pt x="160" y="224"/>
                    <a:pt x="1" y="530"/>
                  </a:cubicBezTo>
                  <a:close/>
                  <a:moveTo>
                    <a:pt x="1814" y="2014"/>
                  </a:moveTo>
                  <a:cubicBezTo>
                    <a:pt x="1840" y="2093"/>
                    <a:pt x="1870" y="2181"/>
                    <a:pt x="1895" y="2271"/>
                  </a:cubicBezTo>
                  <a:cubicBezTo>
                    <a:pt x="1854" y="2184"/>
                    <a:pt x="1830" y="2095"/>
                    <a:pt x="1814" y="20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5"/>
            <p:cNvSpPr/>
            <p:nvPr/>
          </p:nvSpPr>
          <p:spPr>
            <a:xfrm>
              <a:off x="6285600" y="2113525"/>
              <a:ext cx="76625" cy="37750"/>
            </a:xfrm>
            <a:custGeom>
              <a:avLst/>
              <a:gdLst/>
              <a:ahLst/>
              <a:cxnLst/>
              <a:rect l="l" t="t" r="r" b="b"/>
              <a:pathLst>
                <a:path w="3065" h="1510" extrusionOk="0">
                  <a:moveTo>
                    <a:pt x="1" y="1211"/>
                  </a:moveTo>
                  <a:cubicBezTo>
                    <a:pt x="68" y="1246"/>
                    <a:pt x="145" y="1273"/>
                    <a:pt x="235" y="1289"/>
                  </a:cubicBezTo>
                  <a:cubicBezTo>
                    <a:pt x="940" y="1417"/>
                    <a:pt x="3065" y="1509"/>
                    <a:pt x="2984" y="1163"/>
                  </a:cubicBezTo>
                  <a:cubicBezTo>
                    <a:pt x="2909" y="835"/>
                    <a:pt x="1531" y="312"/>
                    <a:pt x="1274" y="1"/>
                  </a:cubicBezTo>
                  <a:lnTo>
                    <a:pt x="1274" y="1"/>
                  </a:lnTo>
                  <a:cubicBezTo>
                    <a:pt x="988" y="133"/>
                    <a:pt x="762" y="458"/>
                    <a:pt x="345" y="769"/>
                  </a:cubicBezTo>
                  <a:cubicBezTo>
                    <a:pt x="149" y="918"/>
                    <a:pt x="50" y="1061"/>
                    <a:pt x="1" y="12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5"/>
            <p:cNvSpPr/>
            <p:nvPr/>
          </p:nvSpPr>
          <p:spPr>
            <a:xfrm>
              <a:off x="6798175" y="2068950"/>
              <a:ext cx="66075" cy="87675"/>
            </a:xfrm>
            <a:custGeom>
              <a:avLst/>
              <a:gdLst/>
              <a:ahLst/>
              <a:cxnLst/>
              <a:rect l="l" t="t" r="r" b="b"/>
              <a:pathLst>
                <a:path w="2643" h="3507" extrusionOk="0">
                  <a:moveTo>
                    <a:pt x="1199" y="0"/>
                  </a:moveTo>
                  <a:cubicBezTo>
                    <a:pt x="944" y="93"/>
                    <a:pt x="597" y="382"/>
                    <a:pt x="401" y="728"/>
                  </a:cubicBezTo>
                  <a:cubicBezTo>
                    <a:pt x="205" y="1075"/>
                    <a:pt x="9" y="1364"/>
                    <a:pt x="216" y="1386"/>
                  </a:cubicBezTo>
                  <a:cubicBezTo>
                    <a:pt x="425" y="1410"/>
                    <a:pt x="897" y="1329"/>
                    <a:pt x="897" y="1329"/>
                  </a:cubicBezTo>
                  <a:cubicBezTo>
                    <a:pt x="897" y="1329"/>
                    <a:pt x="20" y="3026"/>
                    <a:pt x="9" y="3304"/>
                  </a:cubicBezTo>
                  <a:cubicBezTo>
                    <a:pt x="1" y="3506"/>
                    <a:pt x="1240" y="3018"/>
                    <a:pt x="2162" y="2525"/>
                  </a:cubicBezTo>
                  <a:cubicBezTo>
                    <a:pt x="2443" y="2128"/>
                    <a:pt x="2642" y="1737"/>
                    <a:pt x="2601" y="1559"/>
                  </a:cubicBezTo>
                  <a:cubicBezTo>
                    <a:pt x="2497" y="1120"/>
                    <a:pt x="1792" y="981"/>
                    <a:pt x="1527" y="809"/>
                  </a:cubicBezTo>
                  <a:cubicBezTo>
                    <a:pt x="1261" y="635"/>
                    <a:pt x="1377" y="128"/>
                    <a:pt x="1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7076950" y="1655150"/>
              <a:ext cx="40000" cy="40275"/>
            </a:xfrm>
            <a:custGeom>
              <a:avLst/>
              <a:gdLst/>
              <a:ahLst/>
              <a:cxnLst/>
              <a:rect l="l" t="t" r="r" b="b"/>
              <a:pathLst>
                <a:path w="1600" h="1611" extrusionOk="0">
                  <a:moveTo>
                    <a:pt x="1514" y="1254"/>
                  </a:moveTo>
                  <a:cubicBezTo>
                    <a:pt x="1479" y="1046"/>
                    <a:pt x="1468" y="590"/>
                    <a:pt x="952" y="295"/>
                  </a:cubicBezTo>
                  <a:cubicBezTo>
                    <a:pt x="439" y="0"/>
                    <a:pt x="46" y="150"/>
                    <a:pt x="24" y="416"/>
                  </a:cubicBezTo>
                  <a:cubicBezTo>
                    <a:pt x="0" y="681"/>
                    <a:pt x="220" y="861"/>
                    <a:pt x="613" y="952"/>
                  </a:cubicBezTo>
                  <a:cubicBezTo>
                    <a:pt x="1005" y="1045"/>
                    <a:pt x="1196" y="1073"/>
                    <a:pt x="1369" y="1265"/>
                  </a:cubicBezTo>
                  <a:cubicBezTo>
                    <a:pt x="1542" y="1455"/>
                    <a:pt x="1600" y="1611"/>
                    <a:pt x="1594" y="1565"/>
                  </a:cubicBezTo>
                  <a:cubicBezTo>
                    <a:pt x="1589" y="1518"/>
                    <a:pt x="1514" y="1254"/>
                    <a:pt x="1514" y="12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7079975" y="1658250"/>
              <a:ext cx="25750" cy="22525"/>
            </a:xfrm>
            <a:custGeom>
              <a:avLst/>
              <a:gdLst/>
              <a:ahLst/>
              <a:cxnLst/>
              <a:rect l="l" t="t" r="r" b="b"/>
              <a:pathLst>
                <a:path w="1030" h="901" extrusionOk="0">
                  <a:moveTo>
                    <a:pt x="831" y="171"/>
                  </a:moveTo>
                  <a:cubicBezTo>
                    <a:pt x="610" y="44"/>
                    <a:pt x="410" y="0"/>
                    <a:pt x="254" y="12"/>
                  </a:cubicBezTo>
                  <a:cubicBezTo>
                    <a:pt x="102" y="103"/>
                    <a:pt x="0" y="268"/>
                    <a:pt x="0" y="460"/>
                  </a:cubicBezTo>
                  <a:cubicBezTo>
                    <a:pt x="0" y="511"/>
                    <a:pt x="8" y="560"/>
                    <a:pt x="21" y="608"/>
                  </a:cubicBezTo>
                  <a:cubicBezTo>
                    <a:pt x="122" y="705"/>
                    <a:pt x="281" y="780"/>
                    <a:pt x="492" y="830"/>
                  </a:cubicBezTo>
                  <a:cubicBezTo>
                    <a:pt x="606" y="857"/>
                    <a:pt x="704" y="878"/>
                    <a:pt x="788" y="900"/>
                  </a:cubicBezTo>
                  <a:cubicBezTo>
                    <a:pt x="932" y="808"/>
                    <a:pt x="1029" y="645"/>
                    <a:pt x="1029" y="460"/>
                  </a:cubicBezTo>
                  <a:cubicBezTo>
                    <a:pt x="1029" y="399"/>
                    <a:pt x="1018" y="340"/>
                    <a:pt x="999" y="286"/>
                  </a:cubicBezTo>
                  <a:cubicBezTo>
                    <a:pt x="949" y="246"/>
                    <a:pt x="895" y="208"/>
                    <a:pt x="831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7248550" y="1961125"/>
              <a:ext cx="41900" cy="24275"/>
            </a:xfrm>
            <a:custGeom>
              <a:avLst/>
              <a:gdLst/>
              <a:ahLst/>
              <a:cxnLst/>
              <a:rect l="l" t="t" r="r" b="b"/>
              <a:pathLst>
                <a:path w="1676" h="971" extrusionOk="0">
                  <a:moveTo>
                    <a:pt x="1675" y="324"/>
                  </a:moveTo>
                  <a:cubicBezTo>
                    <a:pt x="1213" y="393"/>
                    <a:pt x="717" y="1"/>
                    <a:pt x="439" y="243"/>
                  </a:cubicBezTo>
                  <a:cubicBezTo>
                    <a:pt x="162" y="486"/>
                    <a:pt x="1" y="833"/>
                    <a:pt x="336" y="902"/>
                  </a:cubicBezTo>
                  <a:cubicBezTo>
                    <a:pt x="671" y="970"/>
                    <a:pt x="1081" y="844"/>
                    <a:pt x="1323" y="712"/>
                  </a:cubicBezTo>
                  <a:cubicBezTo>
                    <a:pt x="1565" y="578"/>
                    <a:pt x="1675" y="324"/>
                    <a:pt x="1675" y="3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7187200" y="1840425"/>
              <a:ext cx="79975" cy="124150"/>
            </a:xfrm>
            <a:custGeom>
              <a:avLst/>
              <a:gdLst/>
              <a:ahLst/>
              <a:cxnLst/>
              <a:rect l="l" t="t" r="r" b="b"/>
              <a:pathLst>
                <a:path w="3199" h="4966" extrusionOk="0">
                  <a:moveTo>
                    <a:pt x="1102" y="4845"/>
                  </a:moveTo>
                  <a:cubicBezTo>
                    <a:pt x="1262" y="4832"/>
                    <a:pt x="1273" y="2905"/>
                    <a:pt x="1943" y="1597"/>
                  </a:cubicBezTo>
                  <a:cubicBezTo>
                    <a:pt x="2611" y="288"/>
                    <a:pt x="3198" y="1"/>
                    <a:pt x="2700" y="100"/>
                  </a:cubicBezTo>
                  <a:cubicBezTo>
                    <a:pt x="1959" y="245"/>
                    <a:pt x="0" y="2942"/>
                    <a:pt x="338" y="4636"/>
                  </a:cubicBezTo>
                  <a:cubicBezTo>
                    <a:pt x="375" y="4825"/>
                    <a:pt x="917" y="4966"/>
                    <a:pt x="1102" y="4845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6123675" y="1684975"/>
              <a:ext cx="441150" cy="171100"/>
            </a:xfrm>
            <a:custGeom>
              <a:avLst/>
              <a:gdLst/>
              <a:ahLst/>
              <a:cxnLst/>
              <a:rect l="l" t="t" r="r" b="b"/>
              <a:pathLst>
                <a:path w="17646" h="6844" extrusionOk="0">
                  <a:moveTo>
                    <a:pt x="3701" y="509"/>
                  </a:moveTo>
                  <a:cubicBezTo>
                    <a:pt x="3706" y="520"/>
                    <a:pt x="3711" y="531"/>
                    <a:pt x="3717" y="542"/>
                  </a:cubicBezTo>
                  <a:cubicBezTo>
                    <a:pt x="3711" y="534"/>
                    <a:pt x="3704" y="526"/>
                    <a:pt x="3698" y="520"/>
                  </a:cubicBezTo>
                  <a:cubicBezTo>
                    <a:pt x="3700" y="517"/>
                    <a:pt x="3700" y="512"/>
                    <a:pt x="3701" y="509"/>
                  </a:cubicBezTo>
                  <a:close/>
                  <a:moveTo>
                    <a:pt x="4473" y="1279"/>
                  </a:moveTo>
                  <a:cubicBezTo>
                    <a:pt x="4478" y="1295"/>
                    <a:pt x="4481" y="1313"/>
                    <a:pt x="4486" y="1330"/>
                  </a:cubicBezTo>
                  <a:cubicBezTo>
                    <a:pt x="4480" y="1319"/>
                    <a:pt x="4473" y="1310"/>
                    <a:pt x="4468" y="1298"/>
                  </a:cubicBezTo>
                  <a:cubicBezTo>
                    <a:pt x="4470" y="1294"/>
                    <a:pt x="4470" y="1290"/>
                    <a:pt x="4473" y="1279"/>
                  </a:cubicBezTo>
                  <a:close/>
                  <a:moveTo>
                    <a:pt x="4290" y="1518"/>
                  </a:moveTo>
                  <a:cubicBezTo>
                    <a:pt x="4293" y="1528"/>
                    <a:pt x="4296" y="1539"/>
                    <a:pt x="4299" y="1550"/>
                  </a:cubicBezTo>
                  <a:cubicBezTo>
                    <a:pt x="4315" y="1608"/>
                    <a:pt x="4330" y="1664"/>
                    <a:pt x="4344" y="1719"/>
                  </a:cubicBezTo>
                  <a:cubicBezTo>
                    <a:pt x="4326" y="1704"/>
                    <a:pt x="4312" y="1689"/>
                    <a:pt x="4295" y="1673"/>
                  </a:cubicBezTo>
                  <a:cubicBezTo>
                    <a:pt x="4296" y="1625"/>
                    <a:pt x="4293" y="1573"/>
                    <a:pt x="4290" y="1518"/>
                  </a:cubicBezTo>
                  <a:close/>
                  <a:moveTo>
                    <a:pt x="4580" y="1806"/>
                  </a:moveTo>
                  <a:cubicBezTo>
                    <a:pt x="4588" y="1855"/>
                    <a:pt x="4594" y="1904"/>
                    <a:pt x="4601" y="1951"/>
                  </a:cubicBezTo>
                  <a:cubicBezTo>
                    <a:pt x="4590" y="1941"/>
                    <a:pt x="4580" y="1933"/>
                    <a:pt x="4569" y="1924"/>
                  </a:cubicBezTo>
                  <a:cubicBezTo>
                    <a:pt x="4574" y="1885"/>
                    <a:pt x="4578" y="1847"/>
                    <a:pt x="4580" y="1806"/>
                  </a:cubicBezTo>
                  <a:close/>
                  <a:moveTo>
                    <a:pt x="5051" y="1959"/>
                  </a:moveTo>
                  <a:cubicBezTo>
                    <a:pt x="5060" y="1989"/>
                    <a:pt x="5068" y="2019"/>
                    <a:pt x="5078" y="2051"/>
                  </a:cubicBezTo>
                  <a:cubicBezTo>
                    <a:pt x="5076" y="2069"/>
                    <a:pt x="5074" y="2096"/>
                    <a:pt x="5074" y="2133"/>
                  </a:cubicBezTo>
                  <a:cubicBezTo>
                    <a:pt x="5071" y="2128"/>
                    <a:pt x="5070" y="2123"/>
                    <a:pt x="5068" y="2118"/>
                  </a:cubicBezTo>
                  <a:cubicBezTo>
                    <a:pt x="5065" y="2066"/>
                    <a:pt x="5058" y="2013"/>
                    <a:pt x="5051" y="1959"/>
                  </a:cubicBezTo>
                  <a:close/>
                  <a:moveTo>
                    <a:pt x="8235" y="4079"/>
                  </a:moveTo>
                  <a:cubicBezTo>
                    <a:pt x="8235" y="4079"/>
                    <a:pt x="8235" y="4080"/>
                    <a:pt x="8236" y="4080"/>
                  </a:cubicBezTo>
                  <a:cubicBezTo>
                    <a:pt x="8280" y="4163"/>
                    <a:pt x="8330" y="4238"/>
                    <a:pt x="8378" y="4306"/>
                  </a:cubicBezTo>
                  <a:cubicBezTo>
                    <a:pt x="8323" y="4283"/>
                    <a:pt x="8269" y="4259"/>
                    <a:pt x="8215" y="4235"/>
                  </a:cubicBezTo>
                  <a:cubicBezTo>
                    <a:pt x="8204" y="4204"/>
                    <a:pt x="8189" y="4172"/>
                    <a:pt x="8177" y="4137"/>
                  </a:cubicBezTo>
                  <a:lnTo>
                    <a:pt x="8177" y="4137"/>
                  </a:lnTo>
                  <a:cubicBezTo>
                    <a:pt x="8224" y="4152"/>
                    <a:pt x="8256" y="4157"/>
                    <a:pt x="8256" y="4157"/>
                  </a:cubicBezTo>
                  <a:cubicBezTo>
                    <a:pt x="8256" y="4157"/>
                    <a:pt x="8250" y="4126"/>
                    <a:pt x="8235" y="4079"/>
                  </a:cubicBezTo>
                  <a:close/>
                  <a:moveTo>
                    <a:pt x="15116" y="6042"/>
                  </a:moveTo>
                  <a:cubicBezTo>
                    <a:pt x="15102" y="6043"/>
                    <a:pt x="15086" y="6043"/>
                    <a:pt x="15067" y="6047"/>
                  </a:cubicBezTo>
                  <a:cubicBezTo>
                    <a:pt x="15068" y="6045"/>
                    <a:pt x="15070" y="6045"/>
                    <a:pt x="15070" y="6043"/>
                  </a:cubicBezTo>
                  <a:cubicBezTo>
                    <a:pt x="15086" y="6043"/>
                    <a:pt x="15102" y="6042"/>
                    <a:pt x="15116" y="6042"/>
                  </a:cubicBezTo>
                  <a:close/>
                  <a:moveTo>
                    <a:pt x="16714" y="5965"/>
                  </a:moveTo>
                  <a:lnTo>
                    <a:pt x="16714" y="5965"/>
                  </a:lnTo>
                  <a:cubicBezTo>
                    <a:pt x="16633" y="5988"/>
                    <a:pt x="16547" y="6015"/>
                    <a:pt x="16456" y="6048"/>
                  </a:cubicBezTo>
                  <a:cubicBezTo>
                    <a:pt x="16509" y="6019"/>
                    <a:pt x="16558" y="5994"/>
                    <a:pt x="16599" y="5970"/>
                  </a:cubicBezTo>
                  <a:cubicBezTo>
                    <a:pt x="16639" y="5968"/>
                    <a:pt x="16676" y="5967"/>
                    <a:pt x="16714" y="5965"/>
                  </a:cubicBezTo>
                  <a:close/>
                  <a:moveTo>
                    <a:pt x="15406" y="6027"/>
                  </a:moveTo>
                  <a:cubicBezTo>
                    <a:pt x="15387" y="6034"/>
                    <a:pt x="15370" y="6042"/>
                    <a:pt x="15351" y="6048"/>
                  </a:cubicBezTo>
                  <a:cubicBezTo>
                    <a:pt x="15296" y="6058"/>
                    <a:pt x="15239" y="6067"/>
                    <a:pt x="15178" y="6078"/>
                  </a:cubicBezTo>
                  <a:cubicBezTo>
                    <a:pt x="15220" y="6051"/>
                    <a:pt x="15244" y="6035"/>
                    <a:pt x="15244" y="6035"/>
                  </a:cubicBezTo>
                  <a:cubicBezTo>
                    <a:pt x="15298" y="6032"/>
                    <a:pt x="15352" y="6031"/>
                    <a:pt x="15406" y="6027"/>
                  </a:cubicBezTo>
                  <a:close/>
                  <a:moveTo>
                    <a:pt x="15381" y="6440"/>
                  </a:moveTo>
                  <a:lnTo>
                    <a:pt x="15381" y="6440"/>
                  </a:lnTo>
                  <a:cubicBezTo>
                    <a:pt x="15351" y="6450"/>
                    <a:pt x="15322" y="6461"/>
                    <a:pt x="15296" y="6469"/>
                  </a:cubicBezTo>
                  <a:cubicBezTo>
                    <a:pt x="15300" y="6464"/>
                    <a:pt x="15303" y="6460"/>
                    <a:pt x="15304" y="6456"/>
                  </a:cubicBezTo>
                  <a:cubicBezTo>
                    <a:pt x="15330" y="6452"/>
                    <a:pt x="15355" y="6445"/>
                    <a:pt x="15381" y="6440"/>
                  </a:cubicBezTo>
                  <a:close/>
                  <a:moveTo>
                    <a:pt x="2609" y="0"/>
                  </a:moveTo>
                  <a:cubicBezTo>
                    <a:pt x="2609" y="0"/>
                    <a:pt x="2637" y="26"/>
                    <a:pt x="2679" y="66"/>
                  </a:cubicBezTo>
                  <a:cubicBezTo>
                    <a:pt x="2704" y="88"/>
                    <a:pt x="2736" y="121"/>
                    <a:pt x="2773" y="156"/>
                  </a:cubicBezTo>
                  <a:cubicBezTo>
                    <a:pt x="2682" y="192"/>
                    <a:pt x="2618" y="247"/>
                    <a:pt x="2618" y="247"/>
                  </a:cubicBezTo>
                  <a:cubicBezTo>
                    <a:pt x="2618" y="247"/>
                    <a:pt x="2629" y="257"/>
                    <a:pt x="2647" y="273"/>
                  </a:cubicBezTo>
                  <a:cubicBezTo>
                    <a:pt x="2551" y="310"/>
                    <a:pt x="2476" y="370"/>
                    <a:pt x="2433" y="426"/>
                  </a:cubicBezTo>
                  <a:cubicBezTo>
                    <a:pt x="2379" y="493"/>
                    <a:pt x="2363" y="547"/>
                    <a:pt x="2363" y="547"/>
                  </a:cubicBezTo>
                  <a:cubicBezTo>
                    <a:pt x="2363" y="547"/>
                    <a:pt x="2428" y="541"/>
                    <a:pt x="2495" y="534"/>
                  </a:cubicBezTo>
                  <a:cubicBezTo>
                    <a:pt x="2518" y="531"/>
                    <a:pt x="2542" y="530"/>
                    <a:pt x="2566" y="526"/>
                  </a:cubicBezTo>
                  <a:lnTo>
                    <a:pt x="2566" y="526"/>
                  </a:lnTo>
                  <a:cubicBezTo>
                    <a:pt x="2524" y="587"/>
                    <a:pt x="2484" y="660"/>
                    <a:pt x="2441" y="747"/>
                  </a:cubicBezTo>
                  <a:cubicBezTo>
                    <a:pt x="2250" y="901"/>
                    <a:pt x="2153" y="1096"/>
                    <a:pt x="2153" y="1096"/>
                  </a:cubicBezTo>
                  <a:cubicBezTo>
                    <a:pt x="2153" y="1096"/>
                    <a:pt x="2210" y="1089"/>
                    <a:pt x="2294" y="1067"/>
                  </a:cubicBezTo>
                  <a:lnTo>
                    <a:pt x="2294" y="1067"/>
                  </a:lnTo>
                  <a:cubicBezTo>
                    <a:pt x="2293" y="1070"/>
                    <a:pt x="2291" y="1074"/>
                    <a:pt x="2290" y="1077"/>
                  </a:cubicBezTo>
                  <a:cubicBezTo>
                    <a:pt x="2275" y="1091"/>
                    <a:pt x="2261" y="1105"/>
                    <a:pt x="2247" y="1120"/>
                  </a:cubicBezTo>
                  <a:cubicBezTo>
                    <a:pt x="2175" y="1161"/>
                    <a:pt x="2100" y="1212"/>
                    <a:pt x="2027" y="1271"/>
                  </a:cubicBezTo>
                  <a:cubicBezTo>
                    <a:pt x="1730" y="1511"/>
                    <a:pt x="1567" y="1802"/>
                    <a:pt x="1567" y="1802"/>
                  </a:cubicBezTo>
                  <a:cubicBezTo>
                    <a:pt x="1567" y="1802"/>
                    <a:pt x="1647" y="1778"/>
                    <a:pt x="1763" y="1724"/>
                  </a:cubicBezTo>
                  <a:lnTo>
                    <a:pt x="1763" y="1724"/>
                  </a:lnTo>
                  <a:cubicBezTo>
                    <a:pt x="1666" y="1834"/>
                    <a:pt x="1612" y="1920"/>
                    <a:pt x="1612" y="1920"/>
                  </a:cubicBezTo>
                  <a:cubicBezTo>
                    <a:pt x="1612" y="1920"/>
                    <a:pt x="1779" y="1889"/>
                    <a:pt x="1983" y="1791"/>
                  </a:cubicBezTo>
                  <a:lnTo>
                    <a:pt x="1983" y="1791"/>
                  </a:lnTo>
                  <a:cubicBezTo>
                    <a:pt x="1972" y="1817"/>
                    <a:pt x="1961" y="1841"/>
                    <a:pt x="1950" y="1865"/>
                  </a:cubicBezTo>
                  <a:cubicBezTo>
                    <a:pt x="1636" y="2053"/>
                    <a:pt x="1440" y="2295"/>
                    <a:pt x="1440" y="2295"/>
                  </a:cubicBezTo>
                  <a:cubicBezTo>
                    <a:pt x="1440" y="2295"/>
                    <a:pt x="1540" y="2281"/>
                    <a:pt x="1685" y="2238"/>
                  </a:cubicBezTo>
                  <a:lnTo>
                    <a:pt x="1685" y="2238"/>
                  </a:lnTo>
                  <a:cubicBezTo>
                    <a:pt x="1672" y="2257"/>
                    <a:pt x="1666" y="2270"/>
                    <a:pt x="1666" y="2270"/>
                  </a:cubicBezTo>
                  <a:cubicBezTo>
                    <a:pt x="1666" y="2270"/>
                    <a:pt x="1706" y="2265"/>
                    <a:pt x="1767" y="2251"/>
                  </a:cubicBezTo>
                  <a:lnTo>
                    <a:pt x="1767" y="2251"/>
                  </a:lnTo>
                  <a:cubicBezTo>
                    <a:pt x="1760" y="2263"/>
                    <a:pt x="1754" y="2276"/>
                    <a:pt x="1747" y="2287"/>
                  </a:cubicBezTo>
                  <a:cubicBezTo>
                    <a:pt x="1633" y="2357"/>
                    <a:pt x="1540" y="2434"/>
                    <a:pt x="1475" y="2496"/>
                  </a:cubicBezTo>
                  <a:cubicBezTo>
                    <a:pt x="1231" y="2637"/>
                    <a:pt x="1076" y="2793"/>
                    <a:pt x="1076" y="2793"/>
                  </a:cubicBezTo>
                  <a:cubicBezTo>
                    <a:pt x="1076" y="2793"/>
                    <a:pt x="1266" y="2790"/>
                    <a:pt x="1508" y="2723"/>
                  </a:cubicBezTo>
                  <a:lnTo>
                    <a:pt x="1508" y="2723"/>
                  </a:lnTo>
                  <a:cubicBezTo>
                    <a:pt x="1502" y="2734"/>
                    <a:pt x="1495" y="2747"/>
                    <a:pt x="1487" y="2759"/>
                  </a:cubicBezTo>
                  <a:cubicBezTo>
                    <a:pt x="1448" y="2774"/>
                    <a:pt x="1408" y="2790"/>
                    <a:pt x="1368" y="2807"/>
                  </a:cubicBezTo>
                  <a:cubicBezTo>
                    <a:pt x="999" y="2975"/>
                    <a:pt x="752" y="3223"/>
                    <a:pt x="752" y="3223"/>
                  </a:cubicBezTo>
                  <a:cubicBezTo>
                    <a:pt x="752" y="3223"/>
                    <a:pt x="840" y="3219"/>
                    <a:pt x="972" y="3193"/>
                  </a:cubicBezTo>
                  <a:lnTo>
                    <a:pt x="972" y="3193"/>
                  </a:lnTo>
                  <a:cubicBezTo>
                    <a:pt x="728" y="3335"/>
                    <a:pt x="574" y="3480"/>
                    <a:pt x="574" y="3480"/>
                  </a:cubicBezTo>
                  <a:cubicBezTo>
                    <a:pt x="574" y="3480"/>
                    <a:pt x="674" y="3474"/>
                    <a:pt x="824" y="3445"/>
                  </a:cubicBezTo>
                  <a:lnTo>
                    <a:pt x="824" y="3445"/>
                  </a:lnTo>
                  <a:cubicBezTo>
                    <a:pt x="645" y="3586"/>
                    <a:pt x="522" y="3721"/>
                    <a:pt x="471" y="3783"/>
                  </a:cubicBezTo>
                  <a:cubicBezTo>
                    <a:pt x="183" y="3979"/>
                    <a:pt x="1" y="4163"/>
                    <a:pt x="1" y="4163"/>
                  </a:cubicBezTo>
                  <a:cubicBezTo>
                    <a:pt x="1" y="4163"/>
                    <a:pt x="181" y="4123"/>
                    <a:pt x="433" y="4029"/>
                  </a:cubicBezTo>
                  <a:lnTo>
                    <a:pt x="433" y="4029"/>
                  </a:lnTo>
                  <a:cubicBezTo>
                    <a:pt x="366" y="4085"/>
                    <a:pt x="299" y="4141"/>
                    <a:pt x="229" y="4193"/>
                  </a:cubicBezTo>
                  <a:cubicBezTo>
                    <a:pt x="259" y="4180"/>
                    <a:pt x="293" y="4169"/>
                    <a:pt x="325" y="4158"/>
                  </a:cubicBezTo>
                  <a:lnTo>
                    <a:pt x="325" y="4158"/>
                  </a:lnTo>
                  <a:cubicBezTo>
                    <a:pt x="274" y="4217"/>
                    <a:pt x="245" y="4255"/>
                    <a:pt x="245" y="4255"/>
                  </a:cubicBezTo>
                  <a:cubicBezTo>
                    <a:pt x="245" y="4255"/>
                    <a:pt x="349" y="4214"/>
                    <a:pt x="507" y="4144"/>
                  </a:cubicBezTo>
                  <a:cubicBezTo>
                    <a:pt x="524" y="4136"/>
                    <a:pt x="545" y="4126"/>
                    <a:pt x="562" y="4118"/>
                  </a:cubicBezTo>
                  <a:lnTo>
                    <a:pt x="562" y="4118"/>
                  </a:lnTo>
                  <a:cubicBezTo>
                    <a:pt x="526" y="4163"/>
                    <a:pt x="494" y="4203"/>
                    <a:pt x="471" y="4236"/>
                  </a:cubicBezTo>
                  <a:cubicBezTo>
                    <a:pt x="438" y="4286"/>
                    <a:pt x="416" y="4319"/>
                    <a:pt x="416" y="4319"/>
                  </a:cubicBezTo>
                  <a:cubicBezTo>
                    <a:pt x="416" y="4319"/>
                    <a:pt x="534" y="4236"/>
                    <a:pt x="727" y="4120"/>
                  </a:cubicBezTo>
                  <a:cubicBezTo>
                    <a:pt x="811" y="4069"/>
                    <a:pt x="913" y="4013"/>
                    <a:pt x="1023" y="3957"/>
                  </a:cubicBezTo>
                  <a:cubicBezTo>
                    <a:pt x="1033" y="3954"/>
                    <a:pt x="1042" y="3952"/>
                    <a:pt x="1052" y="3951"/>
                  </a:cubicBezTo>
                  <a:lnTo>
                    <a:pt x="1052" y="3951"/>
                  </a:lnTo>
                  <a:cubicBezTo>
                    <a:pt x="1042" y="3964"/>
                    <a:pt x="1031" y="3979"/>
                    <a:pt x="1023" y="3991"/>
                  </a:cubicBezTo>
                  <a:cubicBezTo>
                    <a:pt x="998" y="4031"/>
                    <a:pt x="982" y="4058"/>
                    <a:pt x="982" y="4058"/>
                  </a:cubicBezTo>
                  <a:cubicBezTo>
                    <a:pt x="982" y="4058"/>
                    <a:pt x="1079" y="3997"/>
                    <a:pt x="1234" y="3920"/>
                  </a:cubicBezTo>
                  <a:cubicBezTo>
                    <a:pt x="1237" y="3919"/>
                    <a:pt x="1240" y="3917"/>
                    <a:pt x="1243" y="3916"/>
                  </a:cubicBezTo>
                  <a:cubicBezTo>
                    <a:pt x="1507" y="3873"/>
                    <a:pt x="1786" y="3848"/>
                    <a:pt x="2072" y="3848"/>
                  </a:cubicBezTo>
                  <a:cubicBezTo>
                    <a:pt x="2118" y="3848"/>
                    <a:pt x="2165" y="3849"/>
                    <a:pt x="2212" y="3850"/>
                  </a:cubicBezTo>
                  <a:cubicBezTo>
                    <a:pt x="2204" y="3858"/>
                    <a:pt x="2192" y="3866"/>
                    <a:pt x="2184" y="3874"/>
                  </a:cubicBezTo>
                  <a:cubicBezTo>
                    <a:pt x="2063" y="3989"/>
                    <a:pt x="2006" y="4075"/>
                    <a:pt x="2006" y="4075"/>
                  </a:cubicBezTo>
                  <a:cubicBezTo>
                    <a:pt x="2006" y="4075"/>
                    <a:pt x="2298" y="3964"/>
                    <a:pt x="2542" y="3871"/>
                  </a:cubicBezTo>
                  <a:cubicBezTo>
                    <a:pt x="2553" y="3871"/>
                    <a:pt x="2564" y="3873"/>
                    <a:pt x="2575" y="3874"/>
                  </a:cubicBezTo>
                  <a:cubicBezTo>
                    <a:pt x="2502" y="3920"/>
                    <a:pt x="2433" y="3967"/>
                    <a:pt x="2379" y="4011"/>
                  </a:cubicBezTo>
                  <a:cubicBezTo>
                    <a:pt x="2229" y="4131"/>
                    <a:pt x="2151" y="4222"/>
                    <a:pt x="2151" y="4222"/>
                  </a:cubicBezTo>
                  <a:cubicBezTo>
                    <a:pt x="2151" y="4222"/>
                    <a:pt x="2293" y="4172"/>
                    <a:pt x="2441" y="4121"/>
                  </a:cubicBezTo>
                  <a:cubicBezTo>
                    <a:pt x="2443" y="4120"/>
                    <a:pt x="2446" y="4118"/>
                    <a:pt x="2449" y="4118"/>
                  </a:cubicBezTo>
                  <a:cubicBezTo>
                    <a:pt x="2633" y="4074"/>
                    <a:pt x="2972" y="3992"/>
                    <a:pt x="3090" y="3964"/>
                  </a:cubicBezTo>
                  <a:cubicBezTo>
                    <a:pt x="3114" y="3968"/>
                    <a:pt x="3138" y="3975"/>
                    <a:pt x="3162" y="3981"/>
                  </a:cubicBezTo>
                  <a:cubicBezTo>
                    <a:pt x="3025" y="4039"/>
                    <a:pt x="2905" y="4105"/>
                    <a:pt x="2818" y="4169"/>
                  </a:cubicBezTo>
                  <a:cubicBezTo>
                    <a:pt x="2661" y="4279"/>
                    <a:pt x="2583" y="4367"/>
                    <a:pt x="2583" y="4367"/>
                  </a:cubicBezTo>
                  <a:cubicBezTo>
                    <a:pt x="2583" y="4367"/>
                    <a:pt x="2586" y="4365"/>
                    <a:pt x="2593" y="4364"/>
                  </a:cubicBezTo>
                  <a:lnTo>
                    <a:pt x="2593" y="4364"/>
                  </a:lnTo>
                  <a:cubicBezTo>
                    <a:pt x="2542" y="4391"/>
                    <a:pt x="2511" y="4410"/>
                    <a:pt x="2511" y="4410"/>
                  </a:cubicBezTo>
                  <a:cubicBezTo>
                    <a:pt x="2511" y="4410"/>
                    <a:pt x="2602" y="4421"/>
                    <a:pt x="2744" y="4421"/>
                  </a:cubicBezTo>
                  <a:cubicBezTo>
                    <a:pt x="2891" y="4421"/>
                    <a:pt x="3094" y="4409"/>
                    <a:pt x="3310" y="4361"/>
                  </a:cubicBezTo>
                  <a:cubicBezTo>
                    <a:pt x="3344" y="4353"/>
                    <a:pt x="3377" y="4345"/>
                    <a:pt x="3409" y="4335"/>
                  </a:cubicBezTo>
                  <a:lnTo>
                    <a:pt x="3409" y="4335"/>
                  </a:lnTo>
                  <a:cubicBezTo>
                    <a:pt x="3398" y="4343"/>
                    <a:pt x="3384" y="4353"/>
                    <a:pt x="3373" y="4361"/>
                  </a:cubicBezTo>
                  <a:cubicBezTo>
                    <a:pt x="3197" y="4491"/>
                    <a:pt x="3113" y="4600"/>
                    <a:pt x="3113" y="4600"/>
                  </a:cubicBezTo>
                  <a:cubicBezTo>
                    <a:pt x="3113" y="4600"/>
                    <a:pt x="3369" y="4566"/>
                    <a:pt x="3645" y="4530"/>
                  </a:cubicBezTo>
                  <a:cubicBezTo>
                    <a:pt x="3759" y="4568"/>
                    <a:pt x="3939" y="4617"/>
                    <a:pt x="4156" y="4645"/>
                  </a:cubicBezTo>
                  <a:cubicBezTo>
                    <a:pt x="4046" y="4715"/>
                    <a:pt x="3979" y="4774"/>
                    <a:pt x="3979" y="4774"/>
                  </a:cubicBezTo>
                  <a:cubicBezTo>
                    <a:pt x="3979" y="4774"/>
                    <a:pt x="4199" y="4847"/>
                    <a:pt x="4492" y="4847"/>
                  </a:cubicBezTo>
                  <a:cubicBezTo>
                    <a:pt x="4592" y="4847"/>
                    <a:pt x="4701" y="4838"/>
                    <a:pt x="4813" y="4815"/>
                  </a:cubicBezTo>
                  <a:cubicBezTo>
                    <a:pt x="4832" y="4810"/>
                    <a:pt x="4851" y="4804"/>
                    <a:pt x="4870" y="4799"/>
                  </a:cubicBezTo>
                  <a:cubicBezTo>
                    <a:pt x="4909" y="4815"/>
                    <a:pt x="4950" y="4831"/>
                    <a:pt x="4990" y="4847"/>
                  </a:cubicBezTo>
                  <a:cubicBezTo>
                    <a:pt x="4858" y="4889"/>
                    <a:pt x="4775" y="4924"/>
                    <a:pt x="4775" y="4924"/>
                  </a:cubicBezTo>
                  <a:cubicBezTo>
                    <a:pt x="4775" y="4924"/>
                    <a:pt x="5006" y="5043"/>
                    <a:pt x="5342" y="5112"/>
                  </a:cubicBezTo>
                  <a:cubicBezTo>
                    <a:pt x="5172" y="5152"/>
                    <a:pt x="5063" y="5185"/>
                    <a:pt x="5063" y="5185"/>
                  </a:cubicBezTo>
                  <a:cubicBezTo>
                    <a:pt x="5063" y="5185"/>
                    <a:pt x="5184" y="5249"/>
                    <a:pt x="5392" y="5308"/>
                  </a:cubicBezTo>
                  <a:cubicBezTo>
                    <a:pt x="5476" y="5332"/>
                    <a:pt x="5578" y="5353"/>
                    <a:pt x="5688" y="5369"/>
                  </a:cubicBezTo>
                  <a:cubicBezTo>
                    <a:pt x="5547" y="5426"/>
                    <a:pt x="5462" y="5471"/>
                    <a:pt x="5462" y="5471"/>
                  </a:cubicBezTo>
                  <a:cubicBezTo>
                    <a:pt x="5462" y="5471"/>
                    <a:pt x="5803" y="5559"/>
                    <a:pt x="6266" y="5559"/>
                  </a:cubicBezTo>
                  <a:cubicBezTo>
                    <a:pt x="6358" y="5559"/>
                    <a:pt x="6456" y="5556"/>
                    <a:pt x="6556" y="5547"/>
                  </a:cubicBezTo>
                  <a:lnTo>
                    <a:pt x="6556" y="5547"/>
                  </a:lnTo>
                  <a:cubicBezTo>
                    <a:pt x="6478" y="5578"/>
                    <a:pt x="6432" y="5600"/>
                    <a:pt x="6432" y="5600"/>
                  </a:cubicBezTo>
                  <a:cubicBezTo>
                    <a:pt x="6432" y="5600"/>
                    <a:pt x="6462" y="5608"/>
                    <a:pt x="6513" y="5621"/>
                  </a:cubicBezTo>
                  <a:cubicBezTo>
                    <a:pt x="6413" y="5669"/>
                    <a:pt x="6354" y="5708"/>
                    <a:pt x="6354" y="5708"/>
                  </a:cubicBezTo>
                  <a:cubicBezTo>
                    <a:pt x="6354" y="5708"/>
                    <a:pt x="6486" y="5743"/>
                    <a:pt x="6673" y="5750"/>
                  </a:cubicBezTo>
                  <a:cubicBezTo>
                    <a:pt x="6626" y="5777"/>
                    <a:pt x="6598" y="5795"/>
                    <a:pt x="6598" y="5795"/>
                  </a:cubicBezTo>
                  <a:cubicBezTo>
                    <a:pt x="6598" y="5795"/>
                    <a:pt x="6686" y="5805"/>
                    <a:pt x="6823" y="5805"/>
                  </a:cubicBezTo>
                  <a:cubicBezTo>
                    <a:pt x="6840" y="5805"/>
                    <a:pt x="6858" y="5804"/>
                    <a:pt x="6877" y="5804"/>
                  </a:cubicBezTo>
                  <a:lnTo>
                    <a:pt x="6877" y="5804"/>
                  </a:lnTo>
                  <a:cubicBezTo>
                    <a:pt x="6732" y="5863"/>
                    <a:pt x="6644" y="5911"/>
                    <a:pt x="6644" y="5911"/>
                  </a:cubicBezTo>
                  <a:cubicBezTo>
                    <a:pt x="6644" y="5911"/>
                    <a:pt x="6755" y="5924"/>
                    <a:pt x="6929" y="5924"/>
                  </a:cubicBezTo>
                  <a:cubicBezTo>
                    <a:pt x="7089" y="5924"/>
                    <a:pt x="7302" y="5913"/>
                    <a:pt x="7531" y="5869"/>
                  </a:cubicBezTo>
                  <a:cubicBezTo>
                    <a:pt x="7636" y="5849"/>
                    <a:pt x="7735" y="5823"/>
                    <a:pt x="7826" y="5796"/>
                  </a:cubicBezTo>
                  <a:cubicBezTo>
                    <a:pt x="7869" y="5801"/>
                    <a:pt x="7919" y="5804"/>
                    <a:pt x="7974" y="5804"/>
                  </a:cubicBezTo>
                  <a:cubicBezTo>
                    <a:pt x="8010" y="5804"/>
                    <a:pt x="8049" y="5803"/>
                    <a:pt x="8089" y="5799"/>
                  </a:cubicBezTo>
                  <a:lnTo>
                    <a:pt x="8089" y="5799"/>
                  </a:lnTo>
                  <a:cubicBezTo>
                    <a:pt x="7767" y="5897"/>
                    <a:pt x="7543" y="6023"/>
                    <a:pt x="7543" y="6023"/>
                  </a:cubicBezTo>
                  <a:cubicBezTo>
                    <a:pt x="7543" y="6023"/>
                    <a:pt x="7649" y="6035"/>
                    <a:pt x="7813" y="6035"/>
                  </a:cubicBezTo>
                  <a:cubicBezTo>
                    <a:pt x="7900" y="6035"/>
                    <a:pt x="8003" y="6031"/>
                    <a:pt x="8116" y="6021"/>
                  </a:cubicBezTo>
                  <a:cubicBezTo>
                    <a:pt x="8126" y="6023"/>
                    <a:pt x="8134" y="6026"/>
                    <a:pt x="8143" y="6027"/>
                  </a:cubicBezTo>
                  <a:cubicBezTo>
                    <a:pt x="8154" y="6031"/>
                    <a:pt x="8169" y="6032"/>
                    <a:pt x="8181" y="6035"/>
                  </a:cubicBezTo>
                  <a:cubicBezTo>
                    <a:pt x="8164" y="6040"/>
                    <a:pt x="8156" y="6042"/>
                    <a:pt x="8156" y="6042"/>
                  </a:cubicBezTo>
                  <a:cubicBezTo>
                    <a:pt x="8156" y="6042"/>
                    <a:pt x="8290" y="6110"/>
                    <a:pt x="8523" y="6166"/>
                  </a:cubicBezTo>
                  <a:cubicBezTo>
                    <a:pt x="8669" y="6202"/>
                    <a:pt x="8856" y="6230"/>
                    <a:pt x="9065" y="6230"/>
                  </a:cubicBezTo>
                  <a:cubicBezTo>
                    <a:pt x="9187" y="6230"/>
                    <a:pt x="9316" y="6221"/>
                    <a:pt x="9448" y="6198"/>
                  </a:cubicBezTo>
                  <a:cubicBezTo>
                    <a:pt x="9465" y="6195"/>
                    <a:pt x="9480" y="6190"/>
                    <a:pt x="9497" y="6187"/>
                  </a:cubicBezTo>
                  <a:lnTo>
                    <a:pt x="9497" y="6187"/>
                  </a:lnTo>
                  <a:cubicBezTo>
                    <a:pt x="9360" y="6246"/>
                    <a:pt x="9274" y="6299"/>
                    <a:pt x="9274" y="6299"/>
                  </a:cubicBezTo>
                  <a:cubicBezTo>
                    <a:pt x="9274" y="6299"/>
                    <a:pt x="9288" y="6302"/>
                    <a:pt x="9309" y="6305"/>
                  </a:cubicBezTo>
                  <a:cubicBezTo>
                    <a:pt x="9173" y="6370"/>
                    <a:pt x="9091" y="6421"/>
                    <a:pt x="9091" y="6421"/>
                  </a:cubicBezTo>
                  <a:cubicBezTo>
                    <a:pt x="9091" y="6421"/>
                    <a:pt x="9136" y="6425"/>
                    <a:pt x="9214" y="6425"/>
                  </a:cubicBezTo>
                  <a:cubicBezTo>
                    <a:pt x="9367" y="6425"/>
                    <a:pt x="9646" y="6412"/>
                    <a:pt x="9950" y="6337"/>
                  </a:cubicBezTo>
                  <a:cubicBezTo>
                    <a:pt x="10124" y="6292"/>
                    <a:pt x="10279" y="6235"/>
                    <a:pt x="10406" y="6181"/>
                  </a:cubicBezTo>
                  <a:cubicBezTo>
                    <a:pt x="10521" y="6173"/>
                    <a:pt x="10642" y="6160"/>
                    <a:pt x="10768" y="6141"/>
                  </a:cubicBezTo>
                  <a:lnTo>
                    <a:pt x="10768" y="6141"/>
                  </a:lnTo>
                  <a:cubicBezTo>
                    <a:pt x="10767" y="6142"/>
                    <a:pt x="10765" y="6142"/>
                    <a:pt x="10764" y="6144"/>
                  </a:cubicBezTo>
                  <a:cubicBezTo>
                    <a:pt x="10638" y="6176"/>
                    <a:pt x="10489" y="6216"/>
                    <a:pt x="10331" y="6260"/>
                  </a:cubicBezTo>
                  <a:cubicBezTo>
                    <a:pt x="10111" y="6324"/>
                    <a:pt x="9913" y="6388"/>
                    <a:pt x="9764" y="6436"/>
                  </a:cubicBezTo>
                  <a:cubicBezTo>
                    <a:pt x="9641" y="6476"/>
                    <a:pt x="9520" y="6515"/>
                    <a:pt x="9520" y="6515"/>
                  </a:cubicBezTo>
                  <a:cubicBezTo>
                    <a:pt x="9520" y="6515"/>
                    <a:pt x="9617" y="6546"/>
                    <a:pt x="9778" y="6560"/>
                  </a:cubicBezTo>
                  <a:cubicBezTo>
                    <a:pt x="9824" y="6564"/>
                    <a:pt x="9875" y="6567"/>
                    <a:pt x="9930" y="6567"/>
                  </a:cubicBezTo>
                  <a:cubicBezTo>
                    <a:pt x="10022" y="6567"/>
                    <a:pt x="10124" y="6560"/>
                    <a:pt x="10232" y="6541"/>
                  </a:cubicBezTo>
                  <a:cubicBezTo>
                    <a:pt x="10351" y="6562"/>
                    <a:pt x="10490" y="6575"/>
                    <a:pt x="10645" y="6575"/>
                  </a:cubicBezTo>
                  <a:cubicBezTo>
                    <a:pt x="10667" y="6575"/>
                    <a:pt x="10691" y="6575"/>
                    <a:pt x="10714" y="6574"/>
                  </a:cubicBezTo>
                  <a:lnTo>
                    <a:pt x="10714" y="6574"/>
                  </a:lnTo>
                  <a:cubicBezTo>
                    <a:pt x="10687" y="6586"/>
                    <a:pt x="10671" y="6592"/>
                    <a:pt x="10671" y="6592"/>
                  </a:cubicBezTo>
                  <a:cubicBezTo>
                    <a:pt x="10671" y="6592"/>
                    <a:pt x="10837" y="6632"/>
                    <a:pt x="11108" y="6648"/>
                  </a:cubicBezTo>
                  <a:cubicBezTo>
                    <a:pt x="11166" y="6652"/>
                    <a:pt x="11230" y="6654"/>
                    <a:pt x="11297" y="6654"/>
                  </a:cubicBezTo>
                  <a:cubicBezTo>
                    <a:pt x="11396" y="6654"/>
                    <a:pt x="11505" y="6649"/>
                    <a:pt x="11618" y="6640"/>
                  </a:cubicBezTo>
                  <a:cubicBezTo>
                    <a:pt x="11662" y="6651"/>
                    <a:pt x="11732" y="6669"/>
                    <a:pt x="11829" y="6680"/>
                  </a:cubicBezTo>
                  <a:cubicBezTo>
                    <a:pt x="11885" y="6687"/>
                    <a:pt x="11950" y="6691"/>
                    <a:pt x="12020" y="6691"/>
                  </a:cubicBezTo>
                  <a:cubicBezTo>
                    <a:pt x="12087" y="6691"/>
                    <a:pt x="12159" y="6687"/>
                    <a:pt x="12234" y="6678"/>
                  </a:cubicBezTo>
                  <a:cubicBezTo>
                    <a:pt x="12282" y="6688"/>
                    <a:pt x="12347" y="6699"/>
                    <a:pt x="12429" y="6708"/>
                  </a:cubicBezTo>
                  <a:cubicBezTo>
                    <a:pt x="12459" y="6712"/>
                    <a:pt x="12494" y="6712"/>
                    <a:pt x="12529" y="6713"/>
                  </a:cubicBezTo>
                  <a:cubicBezTo>
                    <a:pt x="12400" y="6739"/>
                    <a:pt x="12290" y="6759"/>
                    <a:pt x="12290" y="6759"/>
                  </a:cubicBezTo>
                  <a:cubicBezTo>
                    <a:pt x="12290" y="6759"/>
                    <a:pt x="12402" y="6803"/>
                    <a:pt x="12591" y="6828"/>
                  </a:cubicBezTo>
                  <a:cubicBezTo>
                    <a:pt x="12658" y="6838"/>
                    <a:pt x="12735" y="6844"/>
                    <a:pt x="12818" y="6844"/>
                  </a:cubicBezTo>
                  <a:cubicBezTo>
                    <a:pt x="12974" y="6844"/>
                    <a:pt x="13155" y="6823"/>
                    <a:pt x="13339" y="6766"/>
                  </a:cubicBezTo>
                  <a:cubicBezTo>
                    <a:pt x="13422" y="6740"/>
                    <a:pt x="13501" y="6708"/>
                    <a:pt x="13574" y="6673"/>
                  </a:cubicBezTo>
                  <a:cubicBezTo>
                    <a:pt x="13642" y="6665"/>
                    <a:pt x="13725" y="6654"/>
                    <a:pt x="13819" y="6638"/>
                  </a:cubicBezTo>
                  <a:cubicBezTo>
                    <a:pt x="13926" y="6656"/>
                    <a:pt x="14046" y="6667"/>
                    <a:pt x="14175" y="6667"/>
                  </a:cubicBezTo>
                  <a:cubicBezTo>
                    <a:pt x="14303" y="6667"/>
                    <a:pt x="14439" y="6656"/>
                    <a:pt x="14579" y="6630"/>
                  </a:cubicBezTo>
                  <a:cubicBezTo>
                    <a:pt x="14724" y="6603"/>
                    <a:pt x="14856" y="6560"/>
                    <a:pt x="14979" y="6512"/>
                  </a:cubicBezTo>
                  <a:cubicBezTo>
                    <a:pt x="15059" y="6501"/>
                    <a:pt x="15164" y="6485"/>
                    <a:pt x="15287" y="6460"/>
                  </a:cubicBezTo>
                  <a:lnTo>
                    <a:pt x="15287" y="6460"/>
                  </a:lnTo>
                  <a:cubicBezTo>
                    <a:pt x="15268" y="6469"/>
                    <a:pt x="15239" y="6485"/>
                    <a:pt x="15201" y="6503"/>
                  </a:cubicBezTo>
                  <a:lnTo>
                    <a:pt x="15123" y="6544"/>
                  </a:lnTo>
                  <a:lnTo>
                    <a:pt x="15223" y="6552"/>
                  </a:lnTo>
                  <a:cubicBezTo>
                    <a:pt x="15274" y="6557"/>
                    <a:pt x="15343" y="6561"/>
                    <a:pt x="15423" y="6561"/>
                  </a:cubicBezTo>
                  <a:cubicBezTo>
                    <a:pt x="15446" y="6561"/>
                    <a:pt x="15470" y="6561"/>
                    <a:pt x="15494" y="6560"/>
                  </a:cubicBezTo>
                  <a:lnTo>
                    <a:pt x="15494" y="6560"/>
                  </a:lnTo>
                  <a:cubicBezTo>
                    <a:pt x="15434" y="6603"/>
                    <a:pt x="15398" y="6632"/>
                    <a:pt x="15398" y="6632"/>
                  </a:cubicBezTo>
                  <a:cubicBezTo>
                    <a:pt x="15398" y="6632"/>
                    <a:pt x="15635" y="6602"/>
                    <a:pt x="15954" y="6504"/>
                  </a:cubicBezTo>
                  <a:cubicBezTo>
                    <a:pt x="16013" y="6490"/>
                    <a:pt x="16073" y="6476"/>
                    <a:pt x="16135" y="6456"/>
                  </a:cubicBezTo>
                  <a:cubicBezTo>
                    <a:pt x="16247" y="6423"/>
                    <a:pt x="16351" y="6381"/>
                    <a:pt x="16445" y="6337"/>
                  </a:cubicBezTo>
                  <a:cubicBezTo>
                    <a:pt x="16588" y="6330"/>
                    <a:pt x="16764" y="6305"/>
                    <a:pt x="16946" y="6241"/>
                  </a:cubicBezTo>
                  <a:cubicBezTo>
                    <a:pt x="17167" y="6161"/>
                    <a:pt x="17348" y="6040"/>
                    <a:pt x="17466" y="5940"/>
                  </a:cubicBezTo>
                  <a:cubicBezTo>
                    <a:pt x="17584" y="5839"/>
                    <a:pt x="17646" y="5763"/>
                    <a:pt x="17646" y="5763"/>
                  </a:cubicBezTo>
                  <a:lnTo>
                    <a:pt x="17646" y="5763"/>
                  </a:lnTo>
                  <a:cubicBezTo>
                    <a:pt x="17646" y="5763"/>
                    <a:pt x="17552" y="5787"/>
                    <a:pt x="17407" y="5830"/>
                  </a:cubicBezTo>
                  <a:cubicBezTo>
                    <a:pt x="17324" y="5854"/>
                    <a:pt x="17222" y="5884"/>
                    <a:pt x="17110" y="5921"/>
                  </a:cubicBezTo>
                  <a:cubicBezTo>
                    <a:pt x="17159" y="5884"/>
                    <a:pt x="17190" y="5860"/>
                    <a:pt x="17190" y="5860"/>
                  </a:cubicBezTo>
                  <a:lnTo>
                    <a:pt x="17190" y="5860"/>
                  </a:lnTo>
                  <a:cubicBezTo>
                    <a:pt x="17190" y="5860"/>
                    <a:pt x="17019" y="5882"/>
                    <a:pt x="16775" y="5948"/>
                  </a:cubicBezTo>
                  <a:cubicBezTo>
                    <a:pt x="16732" y="5948"/>
                    <a:pt x="16687" y="5948"/>
                    <a:pt x="16641" y="5946"/>
                  </a:cubicBezTo>
                  <a:cubicBezTo>
                    <a:pt x="16743" y="5889"/>
                    <a:pt x="16800" y="5849"/>
                    <a:pt x="16800" y="5849"/>
                  </a:cubicBezTo>
                  <a:lnTo>
                    <a:pt x="16800" y="5849"/>
                  </a:lnTo>
                  <a:cubicBezTo>
                    <a:pt x="16800" y="5849"/>
                    <a:pt x="16564" y="5866"/>
                    <a:pt x="16236" y="5940"/>
                  </a:cubicBezTo>
                  <a:cubicBezTo>
                    <a:pt x="16210" y="5938"/>
                    <a:pt x="16185" y="5938"/>
                    <a:pt x="16158" y="5938"/>
                  </a:cubicBezTo>
                  <a:cubicBezTo>
                    <a:pt x="16185" y="5916"/>
                    <a:pt x="16212" y="5893"/>
                    <a:pt x="16236" y="5871"/>
                  </a:cubicBezTo>
                  <a:cubicBezTo>
                    <a:pt x="16376" y="5748"/>
                    <a:pt x="16450" y="5657"/>
                    <a:pt x="16450" y="5657"/>
                  </a:cubicBezTo>
                  <a:lnTo>
                    <a:pt x="16450" y="5657"/>
                  </a:lnTo>
                  <a:cubicBezTo>
                    <a:pt x="16449" y="5657"/>
                    <a:pt x="16339" y="5697"/>
                    <a:pt x="16170" y="5764"/>
                  </a:cubicBezTo>
                  <a:cubicBezTo>
                    <a:pt x="16148" y="5774"/>
                    <a:pt x="16121" y="5785"/>
                    <a:pt x="16097" y="5795"/>
                  </a:cubicBezTo>
                  <a:cubicBezTo>
                    <a:pt x="16140" y="5747"/>
                    <a:pt x="16164" y="5718"/>
                    <a:pt x="16164" y="5718"/>
                  </a:cubicBezTo>
                  <a:lnTo>
                    <a:pt x="16164" y="5718"/>
                  </a:lnTo>
                  <a:cubicBezTo>
                    <a:pt x="16164" y="5718"/>
                    <a:pt x="16020" y="5779"/>
                    <a:pt x="15869" y="5842"/>
                  </a:cubicBezTo>
                  <a:cubicBezTo>
                    <a:pt x="15813" y="5865"/>
                    <a:pt x="15751" y="5890"/>
                    <a:pt x="15684" y="5917"/>
                  </a:cubicBezTo>
                  <a:cubicBezTo>
                    <a:pt x="15571" y="5911"/>
                    <a:pt x="15453" y="5905"/>
                    <a:pt x="15332" y="5897"/>
                  </a:cubicBezTo>
                  <a:cubicBezTo>
                    <a:pt x="15475" y="5804"/>
                    <a:pt x="15561" y="5728"/>
                    <a:pt x="15561" y="5728"/>
                  </a:cubicBezTo>
                  <a:lnTo>
                    <a:pt x="15561" y="5728"/>
                  </a:lnTo>
                  <a:cubicBezTo>
                    <a:pt x="15561" y="5728"/>
                    <a:pt x="15375" y="5731"/>
                    <a:pt x="15127" y="5787"/>
                  </a:cubicBezTo>
                  <a:cubicBezTo>
                    <a:pt x="15220" y="5721"/>
                    <a:pt x="15301" y="5656"/>
                    <a:pt x="15367" y="5598"/>
                  </a:cubicBezTo>
                  <a:cubicBezTo>
                    <a:pt x="15518" y="5466"/>
                    <a:pt x="15598" y="5369"/>
                    <a:pt x="15598" y="5369"/>
                  </a:cubicBezTo>
                  <a:lnTo>
                    <a:pt x="15598" y="5369"/>
                  </a:lnTo>
                  <a:cubicBezTo>
                    <a:pt x="15598" y="5369"/>
                    <a:pt x="15481" y="5413"/>
                    <a:pt x="15300" y="5491"/>
                  </a:cubicBezTo>
                  <a:cubicBezTo>
                    <a:pt x="15123" y="5568"/>
                    <a:pt x="14882" y="5673"/>
                    <a:pt x="14623" y="5799"/>
                  </a:cubicBezTo>
                  <a:cubicBezTo>
                    <a:pt x="14671" y="5766"/>
                    <a:pt x="14717" y="5731"/>
                    <a:pt x="14754" y="5699"/>
                  </a:cubicBezTo>
                  <a:cubicBezTo>
                    <a:pt x="14848" y="5621"/>
                    <a:pt x="14917" y="5551"/>
                    <a:pt x="14961" y="5499"/>
                  </a:cubicBezTo>
                  <a:cubicBezTo>
                    <a:pt x="15003" y="5452"/>
                    <a:pt x="15028" y="5420"/>
                    <a:pt x="15028" y="5420"/>
                  </a:cubicBezTo>
                  <a:lnTo>
                    <a:pt x="15028" y="5420"/>
                  </a:lnTo>
                  <a:cubicBezTo>
                    <a:pt x="15028" y="5420"/>
                    <a:pt x="14993" y="5439"/>
                    <a:pt x="14938" y="5468"/>
                  </a:cubicBezTo>
                  <a:cubicBezTo>
                    <a:pt x="14879" y="5501"/>
                    <a:pt x="14792" y="5544"/>
                    <a:pt x="14687" y="5594"/>
                  </a:cubicBezTo>
                  <a:cubicBezTo>
                    <a:pt x="14606" y="5632"/>
                    <a:pt x="14509" y="5672"/>
                    <a:pt x="14405" y="5712"/>
                  </a:cubicBezTo>
                  <a:cubicBezTo>
                    <a:pt x="14561" y="5578"/>
                    <a:pt x="14646" y="5436"/>
                    <a:pt x="14646" y="5436"/>
                  </a:cubicBezTo>
                  <a:lnTo>
                    <a:pt x="14646" y="5436"/>
                  </a:lnTo>
                  <a:cubicBezTo>
                    <a:pt x="14646" y="5436"/>
                    <a:pt x="14534" y="5442"/>
                    <a:pt x="14387" y="5488"/>
                  </a:cubicBezTo>
                  <a:cubicBezTo>
                    <a:pt x="14461" y="5369"/>
                    <a:pt x="14494" y="5273"/>
                    <a:pt x="14494" y="5273"/>
                  </a:cubicBezTo>
                  <a:lnTo>
                    <a:pt x="14494" y="5273"/>
                  </a:lnTo>
                  <a:cubicBezTo>
                    <a:pt x="14494" y="5273"/>
                    <a:pt x="14413" y="5294"/>
                    <a:pt x="14308" y="5346"/>
                  </a:cubicBezTo>
                  <a:cubicBezTo>
                    <a:pt x="14316" y="5330"/>
                    <a:pt x="14322" y="5319"/>
                    <a:pt x="14322" y="5319"/>
                  </a:cubicBezTo>
                  <a:lnTo>
                    <a:pt x="14322" y="5319"/>
                  </a:lnTo>
                  <a:cubicBezTo>
                    <a:pt x="14322" y="5319"/>
                    <a:pt x="14205" y="5354"/>
                    <a:pt x="14052" y="5436"/>
                  </a:cubicBezTo>
                  <a:cubicBezTo>
                    <a:pt x="14107" y="5338"/>
                    <a:pt x="14134" y="5271"/>
                    <a:pt x="14134" y="5271"/>
                  </a:cubicBezTo>
                  <a:lnTo>
                    <a:pt x="14134" y="5271"/>
                  </a:lnTo>
                  <a:cubicBezTo>
                    <a:pt x="14134" y="5271"/>
                    <a:pt x="14027" y="5324"/>
                    <a:pt x="13883" y="5426"/>
                  </a:cubicBezTo>
                  <a:cubicBezTo>
                    <a:pt x="13965" y="5295"/>
                    <a:pt x="14001" y="5206"/>
                    <a:pt x="14001" y="5206"/>
                  </a:cubicBezTo>
                  <a:lnTo>
                    <a:pt x="14001" y="5206"/>
                  </a:lnTo>
                  <a:cubicBezTo>
                    <a:pt x="14001" y="5206"/>
                    <a:pt x="13883" y="5295"/>
                    <a:pt x="13762" y="5388"/>
                  </a:cubicBezTo>
                  <a:cubicBezTo>
                    <a:pt x="13693" y="5439"/>
                    <a:pt x="13611" y="5498"/>
                    <a:pt x="13520" y="5558"/>
                  </a:cubicBezTo>
                  <a:cubicBezTo>
                    <a:pt x="13670" y="5335"/>
                    <a:pt x="13740" y="5112"/>
                    <a:pt x="13767" y="4975"/>
                  </a:cubicBezTo>
                  <a:lnTo>
                    <a:pt x="13781" y="4901"/>
                  </a:lnTo>
                  <a:lnTo>
                    <a:pt x="13781" y="4901"/>
                  </a:lnTo>
                  <a:lnTo>
                    <a:pt x="13725" y="4927"/>
                  </a:lnTo>
                  <a:cubicBezTo>
                    <a:pt x="13634" y="4968"/>
                    <a:pt x="13582" y="4997"/>
                    <a:pt x="13582" y="4997"/>
                  </a:cubicBezTo>
                  <a:cubicBezTo>
                    <a:pt x="13582" y="4997"/>
                    <a:pt x="13595" y="4998"/>
                    <a:pt x="13620" y="4998"/>
                  </a:cubicBezTo>
                  <a:cubicBezTo>
                    <a:pt x="13632" y="4998"/>
                    <a:pt x="13647" y="4998"/>
                    <a:pt x="13665" y="4997"/>
                  </a:cubicBezTo>
                  <a:lnTo>
                    <a:pt x="13665" y="4997"/>
                  </a:lnTo>
                  <a:cubicBezTo>
                    <a:pt x="13556" y="5150"/>
                    <a:pt x="13384" y="5373"/>
                    <a:pt x="13164" y="5602"/>
                  </a:cubicBezTo>
                  <a:cubicBezTo>
                    <a:pt x="13148" y="5617"/>
                    <a:pt x="13134" y="5632"/>
                    <a:pt x="13119" y="5648"/>
                  </a:cubicBezTo>
                  <a:cubicBezTo>
                    <a:pt x="13071" y="5640"/>
                    <a:pt x="13022" y="5632"/>
                    <a:pt x="12974" y="5624"/>
                  </a:cubicBezTo>
                  <a:cubicBezTo>
                    <a:pt x="13154" y="5340"/>
                    <a:pt x="13237" y="5091"/>
                    <a:pt x="13237" y="5091"/>
                  </a:cubicBezTo>
                  <a:lnTo>
                    <a:pt x="13237" y="5091"/>
                  </a:lnTo>
                  <a:cubicBezTo>
                    <a:pt x="13237" y="5091"/>
                    <a:pt x="13097" y="5184"/>
                    <a:pt x="12926" y="5345"/>
                  </a:cubicBezTo>
                  <a:cubicBezTo>
                    <a:pt x="12925" y="5278"/>
                    <a:pt x="12920" y="5233"/>
                    <a:pt x="12920" y="5233"/>
                  </a:cubicBezTo>
                  <a:cubicBezTo>
                    <a:pt x="12920" y="5233"/>
                    <a:pt x="12904" y="5246"/>
                    <a:pt x="12880" y="5270"/>
                  </a:cubicBezTo>
                  <a:cubicBezTo>
                    <a:pt x="12856" y="5173"/>
                    <a:pt x="12819" y="5090"/>
                    <a:pt x="12781" y="5029"/>
                  </a:cubicBezTo>
                  <a:cubicBezTo>
                    <a:pt x="12717" y="4929"/>
                    <a:pt x="12658" y="4882"/>
                    <a:pt x="12658" y="4882"/>
                  </a:cubicBezTo>
                  <a:lnTo>
                    <a:pt x="12658" y="4882"/>
                  </a:lnTo>
                  <a:cubicBezTo>
                    <a:pt x="12658" y="4882"/>
                    <a:pt x="12660" y="4973"/>
                    <a:pt x="12660" y="5066"/>
                  </a:cubicBezTo>
                  <a:cubicBezTo>
                    <a:pt x="12658" y="5249"/>
                    <a:pt x="12655" y="5409"/>
                    <a:pt x="12655" y="5466"/>
                  </a:cubicBezTo>
                  <a:cubicBezTo>
                    <a:pt x="12655" y="5487"/>
                    <a:pt x="12654" y="5523"/>
                    <a:pt x="12654" y="5568"/>
                  </a:cubicBezTo>
                  <a:cubicBezTo>
                    <a:pt x="12615" y="5560"/>
                    <a:pt x="12577" y="5554"/>
                    <a:pt x="12539" y="5547"/>
                  </a:cubicBezTo>
                  <a:cubicBezTo>
                    <a:pt x="12539" y="5541"/>
                    <a:pt x="12539" y="5535"/>
                    <a:pt x="12539" y="5528"/>
                  </a:cubicBezTo>
                  <a:cubicBezTo>
                    <a:pt x="12515" y="5353"/>
                    <a:pt x="12418" y="5216"/>
                    <a:pt x="12331" y="5144"/>
                  </a:cubicBezTo>
                  <a:cubicBezTo>
                    <a:pt x="12272" y="5094"/>
                    <a:pt x="12225" y="5070"/>
                    <a:pt x="12197" y="5061"/>
                  </a:cubicBezTo>
                  <a:cubicBezTo>
                    <a:pt x="12137" y="4976"/>
                    <a:pt x="12070" y="4908"/>
                    <a:pt x="12011" y="4863"/>
                  </a:cubicBezTo>
                  <a:cubicBezTo>
                    <a:pt x="11906" y="4782"/>
                    <a:pt x="11827" y="4755"/>
                    <a:pt x="11827" y="4755"/>
                  </a:cubicBezTo>
                  <a:lnTo>
                    <a:pt x="11827" y="4755"/>
                  </a:lnTo>
                  <a:cubicBezTo>
                    <a:pt x="11827" y="4755"/>
                    <a:pt x="11869" y="4847"/>
                    <a:pt x="11912" y="4941"/>
                  </a:cubicBezTo>
                  <a:cubicBezTo>
                    <a:pt x="11918" y="4957"/>
                    <a:pt x="11926" y="4975"/>
                    <a:pt x="11934" y="4994"/>
                  </a:cubicBezTo>
                  <a:cubicBezTo>
                    <a:pt x="11918" y="4986"/>
                    <a:pt x="11902" y="4975"/>
                    <a:pt x="11888" y="4970"/>
                  </a:cubicBezTo>
                  <a:cubicBezTo>
                    <a:pt x="11760" y="4914"/>
                    <a:pt x="11676" y="4909"/>
                    <a:pt x="11676" y="4909"/>
                  </a:cubicBezTo>
                  <a:lnTo>
                    <a:pt x="11676" y="4909"/>
                  </a:lnTo>
                  <a:cubicBezTo>
                    <a:pt x="11676" y="4909"/>
                    <a:pt x="11733" y="4973"/>
                    <a:pt x="11813" y="5070"/>
                  </a:cubicBezTo>
                  <a:cubicBezTo>
                    <a:pt x="11891" y="5168"/>
                    <a:pt x="11985" y="5302"/>
                    <a:pt x="12078" y="5452"/>
                  </a:cubicBezTo>
                  <a:cubicBezTo>
                    <a:pt x="12079" y="5453"/>
                    <a:pt x="12081" y="5455"/>
                    <a:pt x="12081" y="5456"/>
                  </a:cubicBezTo>
                  <a:cubicBezTo>
                    <a:pt x="12065" y="5453"/>
                    <a:pt x="12048" y="5450"/>
                    <a:pt x="12032" y="5445"/>
                  </a:cubicBezTo>
                  <a:cubicBezTo>
                    <a:pt x="12001" y="5369"/>
                    <a:pt x="11960" y="5289"/>
                    <a:pt x="11902" y="5212"/>
                  </a:cubicBezTo>
                  <a:cubicBezTo>
                    <a:pt x="11791" y="5067"/>
                    <a:pt x="11647" y="4976"/>
                    <a:pt x="11539" y="4928"/>
                  </a:cubicBezTo>
                  <a:cubicBezTo>
                    <a:pt x="11504" y="4913"/>
                    <a:pt x="11473" y="4903"/>
                    <a:pt x="11446" y="4893"/>
                  </a:cubicBezTo>
                  <a:cubicBezTo>
                    <a:pt x="11351" y="4802"/>
                    <a:pt x="11247" y="4740"/>
                    <a:pt x="11162" y="4705"/>
                  </a:cubicBezTo>
                  <a:cubicBezTo>
                    <a:pt x="11043" y="4654"/>
                    <a:pt x="10961" y="4648"/>
                    <a:pt x="10961" y="4648"/>
                  </a:cubicBezTo>
                  <a:lnTo>
                    <a:pt x="10961" y="4648"/>
                  </a:lnTo>
                  <a:cubicBezTo>
                    <a:pt x="10961" y="4648"/>
                    <a:pt x="11016" y="4715"/>
                    <a:pt x="11073" y="4788"/>
                  </a:cubicBezTo>
                  <a:cubicBezTo>
                    <a:pt x="11014" y="4753"/>
                    <a:pt x="10957" y="4724"/>
                    <a:pt x="10906" y="4707"/>
                  </a:cubicBezTo>
                  <a:cubicBezTo>
                    <a:pt x="10788" y="4662"/>
                    <a:pt x="10706" y="4654"/>
                    <a:pt x="10706" y="4654"/>
                  </a:cubicBezTo>
                  <a:lnTo>
                    <a:pt x="10706" y="4654"/>
                  </a:lnTo>
                  <a:cubicBezTo>
                    <a:pt x="10706" y="4654"/>
                    <a:pt x="10770" y="4731"/>
                    <a:pt x="10834" y="4810"/>
                  </a:cubicBezTo>
                  <a:cubicBezTo>
                    <a:pt x="10912" y="4903"/>
                    <a:pt x="11012" y="5024"/>
                    <a:pt x="11130" y="5150"/>
                  </a:cubicBezTo>
                  <a:cubicBezTo>
                    <a:pt x="11167" y="5192"/>
                    <a:pt x="11204" y="5227"/>
                    <a:pt x="11240" y="5265"/>
                  </a:cubicBezTo>
                  <a:cubicBezTo>
                    <a:pt x="11229" y="5262"/>
                    <a:pt x="11218" y="5259"/>
                    <a:pt x="11207" y="5257"/>
                  </a:cubicBezTo>
                  <a:cubicBezTo>
                    <a:pt x="11145" y="5173"/>
                    <a:pt x="11070" y="5088"/>
                    <a:pt x="10979" y="5008"/>
                  </a:cubicBezTo>
                  <a:cubicBezTo>
                    <a:pt x="10805" y="4858"/>
                    <a:pt x="10617" y="4766"/>
                    <a:pt x="10475" y="4716"/>
                  </a:cubicBezTo>
                  <a:cubicBezTo>
                    <a:pt x="10414" y="4694"/>
                    <a:pt x="10363" y="4681"/>
                    <a:pt x="10323" y="4670"/>
                  </a:cubicBezTo>
                  <a:cubicBezTo>
                    <a:pt x="10091" y="4509"/>
                    <a:pt x="9880" y="4436"/>
                    <a:pt x="9880" y="4436"/>
                  </a:cubicBezTo>
                  <a:lnTo>
                    <a:pt x="9880" y="4436"/>
                  </a:lnTo>
                  <a:cubicBezTo>
                    <a:pt x="9880" y="4436"/>
                    <a:pt x="9901" y="4476"/>
                    <a:pt x="9939" y="4536"/>
                  </a:cubicBezTo>
                  <a:cubicBezTo>
                    <a:pt x="9764" y="4425"/>
                    <a:pt x="9622" y="4372"/>
                    <a:pt x="9622" y="4372"/>
                  </a:cubicBezTo>
                  <a:lnTo>
                    <a:pt x="9622" y="4372"/>
                  </a:lnTo>
                  <a:cubicBezTo>
                    <a:pt x="9622" y="4372"/>
                    <a:pt x="9630" y="4386"/>
                    <a:pt x="9639" y="4409"/>
                  </a:cubicBezTo>
                  <a:cubicBezTo>
                    <a:pt x="9577" y="4367"/>
                    <a:pt x="9536" y="4346"/>
                    <a:pt x="9535" y="4346"/>
                  </a:cubicBezTo>
                  <a:lnTo>
                    <a:pt x="9535" y="4346"/>
                  </a:lnTo>
                  <a:cubicBezTo>
                    <a:pt x="9536" y="4346"/>
                    <a:pt x="9626" y="4594"/>
                    <a:pt x="9824" y="4855"/>
                  </a:cubicBezTo>
                  <a:cubicBezTo>
                    <a:pt x="9792" y="4846"/>
                    <a:pt x="9760" y="4834"/>
                    <a:pt x="9728" y="4823"/>
                  </a:cubicBezTo>
                  <a:cubicBezTo>
                    <a:pt x="9705" y="4799"/>
                    <a:pt x="9679" y="4777"/>
                    <a:pt x="9655" y="4755"/>
                  </a:cubicBezTo>
                  <a:cubicBezTo>
                    <a:pt x="9599" y="4683"/>
                    <a:pt x="9535" y="4606"/>
                    <a:pt x="9462" y="4531"/>
                  </a:cubicBezTo>
                  <a:cubicBezTo>
                    <a:pt x="9158" y="4220"/>
                    <a:pt x="8821" y="4058"/>
                    <a:pt x="8821" y="4058"/>
                  </a:cubicBezTo>
                  <a:lnTo>
                    <a:pt x="8821" y="4058"/>
                  </a:lnTo>
                  <a:cubicBezTo>
                    <a:pt x="8821" y="4058"/>
                    <a:pt x="8837" y="4091"/>
                    <a:pt x="8866" y="4144"/>
                  </a:cubicBezTo>
                  <a:cubicBezTo>
                    <a:pt x="8770" y="4070"/>
                    <a:pt x="8676" y="4018"/>
                    <a:pt x="8609" y="3986"/>
                  </a:cubicBezTo>
                  <a:cubicBezTo>
                    <a:pt x="8496" y="3804"/>
                    <a:pt x="8371" y="3610"/>
                    <a:pt x="8371" y="3609"/>
                  </a:cubicBezTo>
                  <a:lnTo>
                    <a:pt x="8371" y="3609"/>
                  </a:lnTo>
                  <a:cubicBezTo>
                    <a:pt x="8371" y="3610"/>
                    <a:pt x="8362" y="3692"/>
                    <a:pt x="8374" y="3823"/>
                  </a:cubicBezTo>
                  <a:cubicBezTo>
                    <a:pt x="8170" y="3504"/>
                    <a:pt x="7947" y="3302"/>
                    <a:pt x="7947" y="3302"/>
                  </a:cubicBezTo>
                  <a:lnTo>
                    <a:pt x="7947" y="3302"/>
                  </a:lnTo>
                  <a:cubicBezTo>
                    <a:pt x="7947" y="3302"/>
                    <a:pt x="7996" y="3578"/>
                    <a:pt x="8146" y="3905"/>
                  </a:cubicBezTo>
                  <a:cubicBezTo>
                    <a:pt x="8121" y="3866"/>
                    <a:pt x="8090" y="3828"/>
                    <a:pt x="8054" y="3794"/>
                  </a:cubicBezTo>
                  <a:cubicBezTo>
                    <a:pt x="8041" y="3782"/>
                    <a:pt x="8027" y="3771"/>
                    <a:pt x="8012" y="3759"/>
                  </a:cubicBezTo>
                  <a:cubicBezTo>
                    <a:pt x="7945" y="3619"/>
                    <a:pt x="7878" y="3493"/>
                    <a:pt x="7826" y="3394"/>
                  </a:cubicBezTo>
                  <a:cubicBezTo>
                    <a:pt x="7768" y="3284"/>
                    <a:pt x="7725" y="3212"/>
                    <a:pt x="7725" y="3212"/>
                  </a:cubicBezTo>
                  <a:cubicBezTo>
                    <a:pt x="7725" y="3212"/>
                    <a:pt x="7704" y="3294"/>
                    <a:pt x="7704" y="3424"/>
                  </a:cubicBezTo>
                  <a:cubicBezTo>
                    <a:pt x="7703" y="3482"/>
                    <a:pt x="7709" y="3550"/>
                    <a:pt x="7720" y="3624"/>
                  </a:cubicBezTo>
                  <a:cubicBezTo>
                    <a:pt x="7714" y="3622"/>
                    <a:pt x="7709" y="3622"/>
                    <a:pt x="7704" y="3621"/>
                  </a:cubicBezTo>
                  <a:cubicBezTo>
                    <a:pt x="7510" y="3351"/>
                    <a:pt x="7317" y="3184"/>
                    <a:pt x="7317" y="3184"/>
                  </a:cubicBezTo>
                  <a:lnTo>
                    <a:pt x="7317" y="3184"/>
                  </a:lnTo>
                  <a:cubicBezTo>
                    <a:pt x="7317" y="3184"/>
                    <a:pt x="7392" y="3562"/>
                    <a:pt x="7620" y="3949"/>
                  </a:cubicBezTo>
                  <a:cubicBezTo>
                    <a:pt x="7622" y="3954"/>
                    <a:pt x="7623" y="3957"/>
                    <a:pt x="7626" y="3960"/>
                  </a:cubicBezTo>
                  <a:cubicBezTo>
                    <a:pt x="7590" y="3941"/>
                    <a:pt x="7555" y="3924"/>
                    <a:pt x="7519" y="3906"/>
                  </a:cubicBezTo>
                  <a:cubicBezTo>
                    <a:pt x="7470" y="3823"/>
                    <a:pt x="7417" y="3732"/>
                    <a:pt x="7360" y="3640"/>
                  </a:cubicBezTo>
                  <a:cubicBezTo>
                    <a:pt x="7242" y="3445"/>
                    <a:pt x="7129" y="3270"/>
                    <a:pt x="7044" y="3139"/>
                  </a:cubicBezTo>
                  <a:cubicBezTo>
                    <a:pt x="6972" y="3029"/>
                    <a:pt x="6904" y="2924"/>
                    <a:pt x="6904" y="2924"/>
                  </a:cubicBezTo>
                  <a:lnTo>
                    <a:pt x="6904" y="2924"/>
                  </a:lnTo>
                  <a:cubicBezTo>
                    <a:pt x="6904" y="2924"/>
                    <a:pt x="6899" y="3024"/>
                    <a:pt x="6926" y="3184"/>
                  </a:cubicBezTo>
                  <a:cubicBezTo>
                    <a:pt x="6933" y="3217"/>
                    <a:pt x="6941" y="3255"/>
                    <a:pt x="6950" y="3294"/>
                  </a:cubicBezTo>
                  <a:cubicBezTo>
                    <a:pt x="6918" y="3238"/>
                    <a:pt x="6886" y="3177"/>
                    <a:pt x="6851" y="3115"/>
                  </a:cubicBezTo>
                  <a:cubicBezTo>
                    <a:pt x="6789" y="3003"/>
                    <a:pt x="6728" y="2895"/>
                    <a:pt x="6728" y="2895"/>
                  </a:cubicBezTo>
                  <a:cubicBezTo>
                    <a:pt x="6728" y="2895"/>
                    <a:pt x="6720" y="2951"/>
                    <a:pt x="6724" y="3046"/>
                  </a:cubicBezTo>
                  <a:cubicBezTo>
                    <a:pt x="6563" y="2852"/>
                    <a:pt x="6424" y="2735"/>
                    <a:pt x="6424" y="2735"/>
                  </a:cubicBezTo>
                  <a:lnTo>
                    <a:pt x="6424" y="2735"/>
                  </a:lnTo>
                  <a:cubicBezTo>
                    <a:pt x="6424" y="2736"/>
                    <a:pt x="6504" y="3101"/>
                    <a:pt x="6728" y="3479"/>
                  </a:cubicBezTo>
                  <a:cubicBezTo>
                    <a:pt x="6719" y="3474"/>
                    <a:pt x="6709" y="3468"/>
                    <a:pt x="6701" y="3463"/>
                  </a:cubicBezTo>
                  <a:cubicBezTo>
                    <a:pt x="6652" y="3370"/>
                    <a:pt x="6596" y="3267"/>
                    <a:pt x="6531" y="3158"/>
                  </a:cubicBezTo>
                  <a:cubicBezTo>
                    <a:pt x="6435" y="2995"/>
                    <a:pt x="6336" y="2852"/>
                    <a:pt x="6263" y="2745"/>
                  </a:cubicBezTo>
                  <a:cubicBezTo>
                    <a:pt x="6189" y="2637"/>
                    <a:pt x="6137" y="2568"/>
                    <a:pt x="6137" y="2568"/>
                  </a:cubicBezTo>
                  <a:lnTo>
                    <a:pt x="6137" y="2568"/>
                  </a:lnTo>
                  <a:cubicBezTo>
                    <a:pt x="6137" y="2568"/>
                    <a:pt x="6127" y="2653"/>
                    <a:pt x="6145" y="2788"/>
                  </a:cubicBezTo>
                  <a:cubicBezTo>
                    <a:pt x="6145" y="2796"/>
                    <a:pt x="6148" y="2804"/>
                    <a:pt x="6148" y="2810"/>
                  </a:cubicBezTo>
                  <a:cubicBezTo>
                    <a:pt x="6146" y="2807"/>
                    <a:pt x="6145" y="2806"/>
                    <a:pt x="6143" y="2802"/>
                  </a:cubicBezTo>
                  <a:cubicBezTo>
                    <a:pt x="5896" y="2364"/>
                    <a:pt x="5587" y="2072"/>
                    <a:pt x="5586" y="2072"/>
                  </a:cubicBezTo>
                  <a:lnTo>
                    <a:pt x="5586" y="2072"/>
                  </a:lnTo>
                  <a:cubicBezTo>
                    <a:pt x="5586" y="2072"/>
                    <a:pt x="5612" y="2187"/>
                    <a:pt x="5671" y="2357"/>
                  </a:cubicBezTo>
                  <a:cubicBezTo>
                    <a:pt x="5551" y="2166"/>
                    <a:pt x="5432" y="2040"/>
                    <a:pt x="5403" y="2011"/>
                  </a:cubicBezTo>
                  <a:cubicBezTo>
                    <a:pt x="5389" y="1978"/>
                    <a:pt x="5379" y="1956"/>
                    <a:pt x="5379" y="1956"/>
                  </a:cubicBezTo>
                  <a:cubicBezTo>
                    <a:pt x="5379" y="1956"/>
                    <a:pt x="5370" y="1992"/>
                    <a:pt x="5362" y="2053"/>
                  </a:cubicBezTo>
                  <a:cubicBezTo>
                    <a:pt x="5326" y="2007"/>
                    <a:pt x="5303" y="1979"/>
                    <a:pt x="5295" y="1970"/>
                  </a:cubicBezTo>
                  <a:cubicBezTo>
                    <a:pt x="5181" y="1716"/>
                    <a:pt x="5031" y="1533"/>
                    <a:pt x="4945" y="1444"/>
                  </a:cubicBezTo>
                  <a:lnTo>
                    <a:pt x="4910" y="1408"/>
                  </a:lnTo>
                  <a:lnTo>
                    <a:pt x="4899" y="1444"/>
                  </a:lnTo>
                  <a:cubicBezTo>
                    <a:pt x="4897" y="1450"/>
                    <a:pt x="4896" y="1453"/>
                    <a:pt x="4896" y="1459"/>
                  </a:cubicBezTo>
                  <a:cubicBezTo>
                    <a:pt x="4846" y="1361"/>
                    <a:pt x="4799" y="1281"/>
                    <a:pt x="4760" y="1228"/>
                  </a:cubicBezTo>
                  <a:lnTo>
                    <a:pt x="4703" y="1145"/>
                  </a:lnTo>
                  <a:lnTo>
                    <a:pt x="4701" y="1230"/>
                  </a:lnTo>
                  <a:cubicBezTo>
                    <a:pt x="4701" y="1246"/>
                    <a:pt x="4701" y="1260"/>
                    <a:pt x="4701" y="1271"/>
                  </a:cubicBezTo>
                  <a:cubicBezTo>
                    <a:pt x="4649" y="1147"/>
                    <a:pt x="4586" y="1037"/>
                    <a:pt x="4524" y="954"/>
                  </a:cubicBezTo>
                  <a:lnTo>
                    <a:pt x="4344" y="711"/>
                  </a:lnTo>
                  <a:lnTo>
                    <a:pt x="4392" y="987"/>
                  </a:lnTo>
                  <a:cubicBezTo>
                    <a:pt x="4417" y="1129"/>
                    <a:pt x="4443" y="1231"/>
                    <a:pt x="4456" y="1278"/>
                  </a:cubicBezTo>
                  <a:cubicBezTo>
                    <a:pt x="4392" y="1155"/>
                    <a:pt x="4314" y="1056"/>
                    <a:pt x="4242" y="989"/>
                  </a:cubicBezTo>
                  <a:cubicBezTo>
                    <a:pt x="4200" y="951"/>
                    <a:pt x="4165" y="924"/>
                    <a:pt x="4135" y="903"/>
                  </a:cubicBezTo>
                  <a:cubicBezTo>
                    <a:pt x="4019" y="636"/>
                    <a:pt x="3854" y="431"/>
                    <a:pt x="3722" y="306"/>
                  </a:cubicBezTo>
                  <a:lnTo>
                    <a:pt x="3599" y="190"/>
                  </a:lnTo>
                  <a:lnTo>
                    <a:pt x="3621" y="340"/>
                  </a:lnTo>
                  <a:cubicBezTo>
                    <a:pt x="3628" y="381"/>
                    <a:pt x="3633" y="420"/>
                    <a:pt x="3639" y="455"/>
                  </a:cubicBezTo>
                  <a:cubicBezTo>
                    <a:pt x="3620" y="432"/>
                    <a:pt x="3601" y="413"/>
                    <a:pt x="3585" y="397"/>
                  </a:cubicBezTo>
                  <a:lnTo>
                    <a:pt x="3551" y="365"/>
                  </a:lnTo>
                  <a:lnTo>
                    <a:pt x="3540" y="396"/>
                  </a:lnTo>
                  <a:cubicBezTo>
                    <a:pt x="3456" y="298"/>
                    <a:pt x="3392" y="251"/>
                    <a:pt x="3392" y="251"/>
                  </a:cubicBezTo>
                  <a:lnTo>
                    <a:pt x="3392" y="251"/>
                  </a:lnTo>
                  <a:cubicBezTo>
                    <a:pt x="3392" y="251"/>
                    <a:pt x="3433" y="357"/>
                    <a:pt x="3487" y="522"/>
                  </a:cubicBezTo>
                  <a:cubicBezTo>
                    <a:pt x="3516" y="606"/>
                    <a:pt x="3545" y="707"/>
                    <a:pt x="3574" y="817"/>
                  </a:cubicBezTo>
                  <a:cubicBezTo>
                    <a:pt x="3564" y="799"/>
                    <a:pt x="3558" y="780"/>
                    <a:pt x="3546" y="762"/>
                  </a:cubicBezTo>
                  <a:cubicBezTo>
                    <a:pt x="3433" y="568"/>
                    <a:pt x="3290" y="416"/>
                    <a:pt x="3149" y="302"/>
                  </a:cubicBezTo>
                  <a:cubicBezTo>
                    <a:pt x="3178" y="282"/>
                    <a:pt x="3194" y="268"/>
                    <a:pt x="3194" y="268"/>
                  </a:cubicBezTo>
                  <a:cubicBezTo>
                    <a:pt x="3194" y="268"/>
                    <a:pt x="3070" y="137"/>
                    <a:pt x="2910" y="132"/>
                  </a:cubicBezTo>
                  <a:lnTo>
                    <a:pt x="2907" y="132"/>
                  </a:lnTo>
                  <a:cubicBezTo>
                    <a:pt x="2824" y="85"/>
                    <a:pt x="2751" y="51"/>
                    <a:pt x="2700" y="32"/>
                  </a:cubicBezTo>
                  <a:cubicBezTo>
                    <a:pt x="2645" y="13"/>
                    <a:pt x="2609" y="0"/>
                    <a:pt x="2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5"/>
            <p:cNvSpPr/>
            <p:nvPr/>
          </p:nvSpPr>
          <p:spPr>
            <a:xfrm>
              <a:off x="6739500" y="1686275"/>
              <a:ext cx="280050" cy="233200"/>
            </a:xfrm>
            <a:custGeom>
              <a:avLst/>
              <a:gdLst/>
              <a:ahLst/>
              <a:cxnLst/>
              <a:rect l="l" t="t" r="r" b="b"/>
              <a:pathLst>
                <a:path w="11202" h="9328" extrusionOk="0">
                  <a:moveTo>
                    <a:pt x="6064" y="1841"/>
                  </a:moveTo>
                  <a:cubicBezTo>
                    <a:pt x="6064" y="1860"/>
                    <a:pt x="6066" y="1883"/>
                    <a:pt x="6066" y="1904"/>
                  </a:cubicBezTo>
                  <a:cubicBezTo>
                    <a:pt x="6064" y="1897"/>
                    <a:pt x="6061" y="1891"/>
                    <a:pt x="6058" y="1884"/>
                  </a:cubicBezTo>
                  <a:cubicBezTo>
                    <a:pt x="6059" y="1870"/>
                    <a:pt x="6063" y="1854"/>
                    <a:pt x="6064" y="1841"/>
                  </a:cubicBezTo>
                  <a:close/>
                  <a:moveTo>
                    <a:pt x="5413" y="3778"/>
                  </a:moveTo>
                  <a:cubicBezTo>
                    <a:pt x="5412" y="3786"/>
                    <a:pt x="5412" y="3792"/>
                    <a:pt x="5412" y="3798"/>
                  </a:cubicBezTo>
                  <a:cubicBezTo>
                    <a:pt x="5409" y="3801"/>
                    <a:pt x="5407" y="3805"/>
                    <a:pt x="5404" y="3808"/>
                  </a:cubicBezTo>
                  <a:cubicBezTo>
                    <a:pt x="5407" y="3798"/>
                    <a:pt x="5410" y="3787"/>
                    <a:pt x="5413" y="3778"/>
                  </a:cubicBezTo>
                  <a:close/>
                  <a:moveTo>
                    <a:pt x="1916" y="7049"/>
                  </a:moveTo>
                  <a:cubicBezTo>
                    <a:pt x="1999" y="7065"/>
                    <a:pt x="2093" y="7084"/>
                    <a:pt x="2200" y="7101"/>
                  </a:cubicBezTo>
                  <a:cubicBezTo>
                    <a:pt x="2275" y="7114"/>
                    <a:pt x="2356" y="7125"/>
                    <a:pt x="2442" y="7138"/>
                  </a:cubicBezTo>
                  <a:cubicBezTo>
                    <a:pt x="2345" y="7135"/>
                    <a:pt x="2249" y="7132"/>
                    <a:pt x="2153" y="7127"/>
                  </a:cubicBezTo>
                  <a:cubicBezTo>
                    <a:pt x="2180" y="7114"/>
                    <a:pt x="2198" y="7106"/>
                    <a:pt x="2198" y="7106"/>
                  </a:cubicBezTo>
                  <a:cubicBezTo>
                    <a:pt x="2198" y="7106"/>
                    <a:pt x="2117" y="7089"/>
                    <a:pt x="1991" y="7076"/>
                  </a:cubicBezTo>
                  <a:cubicBezTo>
                    <a:pt x="1967" y="7066"/>
                    <a:pt x="1941" y="7057"/>
                    <a:pt x="1916" y="7049"/>
                  </a:cubicBezTo>
                  <a:close/>
                  <a:moveTo>
                    <a:pt x="9236" y="7551"/>
                  </a:moveTo>
                  <a:lnTo>
                    <a:pt x="9236" y="7551"/>
                  </a:lnTo>
                  <a:cubicBezTo>
                    <a:pt x="9246" y="7578"/>
                    <a:pt x="9256" y="7613"/>
                    <a:pt x="9270" y="7655"/>
                  </a:cubicBezTo>
                  <a:cubicBezTo>
                    <a:pt x="9272" y="7656"/>
                    <a:pt x="9272" y="7658"/>
                    <a:pt x="9272" y="7660"/>
                  </a:cubicBezTo>
                  <a:cubicBezTo>
                    <a:pt x="9262" y="7647"/>
                    <a:pt x="9252" y="7634"/>
                    <a:pt x="9241" y="7621"/>
                  </a:cubicBezTo>
                  <a:cubicBezTo>
                    <a:pt x="9241" y="7597"/>
                    <a:pt x="9240" y="7575"/>
                    <a:pt x="9236" y="7551"/>
                  </a:cubicBezTo>
                  <a:close/>
                  <a:moveTo>
                    <a:pt x="5456" y="1"/>
                  </a:moveTo>
                  <a:cubicBezTo>
                    <a:pt x="5457" y="1"/>
                    <a:pt x="5474" y="52"/>
                    <a:pt x="5500" y="144"/>
                  </a:cubicBezTo>
                  <a:cubicBezTo>
                    <a:pt x="5525" y="237"/>
                    <a:pt x="5554" y="372"/>
                    <a:pt x="5570" y="540"/>
                  </a:cubicBezTo>
                  <a:cubicBezTo>
                    <a:pt x="5578" y="602"/>
                    <a:pt x="5581" y="669"/>
                    <a:pt x="5584" y="739"/>
                  </a:cubicBezTo>
                  <a:cubicBezTo>
                    <a:pt x="5508" y="546"/>
                    <a:pt x="5466" y="435"/>
                    <a:pt x="5466" y="435"/>
                  </a:cubicBezTo>
                  <a:lnTo>
                    <a:pt x="5466" y="435"/>
                  </a:lnTo>
                  <a:cubicBezTo>
                    <a:pt x="5466" y="435"/>
                    <a:pt x="5472" y="551"/>
                    <a:pt x="5477" y="752"/>
                  </a:cubicBezTo>
                  <a:cubicBezTo>
                    <a:pt x="5461" y="710"/>
                    <a:pt x="5450" y="685"/>
                    <a:pt x="5450" y="685"/>
                  </a:cubicBezTo>
                  <a:cubicBezTo>
                    <a:pt x="5450" y="685"/>
                    <a:pt x="5423" y="758"/>
                    <a:pt x="5389" y="867"/>
                  </a:cubicBezTo>
                  <a:cubicBezTo>
                    <a:pt x="5354" y="977"/>
                    <a:pt x="5311" y="1120"/>
                    <a:pt x="5276" y="1280"/>
                  </a:cubicBezTo>
                  <a:cubicBezTo>
                    <a:pt x="5243" y="1439"/>
                    <a:pt x="5224" y="1589"/>
                    <a:pt x="5211" y="1703"/>
                  </a:cubicBezTo>
                  <a:cubicBezTo>
                    <a:pt x="5197" y="1816"/>
                    <a:pt x="5192" y="1892"/>
                    <a:pt x="5192" y="1892"/>
                  </a:cubicBezTo>
                  <a:cubicBezTo>
                    <a:pt x="5192" y="1892"/>
                    <a:pt x="5222" y="1868"/>
                    <a:pt x="5265" y="1822"/>
                  </a:cubicBezTo>
                  <a:lnTo>
                    <a:pt x="5265" y="1822"/>
                  </a:lnTo>
                  <a:cubicBezTo>
                    <a:pt x="5259" y="1860"/>
                    <a:pt x="5251" y="1900"/>
                    <a:pt x="5243" y="1943"/>
                  </a:cubicBezTo>
                  <a:cubicBezTo>
                    <a:pt x="5224" y="2036"/>
                    <a:pt x="5206" y="2128"/>
                    <a:pt x="5206" y="2128"/>
                  </a:cubicBezTo>
                  <a:cubicBezTo>
                    <a:pt x="5206" y="2128"/>
                    <a:pt x="5208" y="2127"/>
                    <a:pt x="5209" y="2125"/>
                  </a:cubicBezTo>
                  <a:lnTo>
                    <a:pt x="5209" y="2125"/>
                  </a:lnTo>
                  <a:cubicBezTo>
                    <a:pt x="5193" y="2171"/>
                    <a:pt x="5181" y="2215"/>
                    <a:pt x="5168" y="2253"/>
                  </a:cubicBezTo>
                  <a:cubicBezTo>
                    <a:pt x="5123" y="2387"/>
                    <a:pt x="5098" y="2474"/>
                    <a:pt x="5098" y="2474"/>
                  </a:cubicBezTo>
                  <a:cubicBezTo>
                    <a:pt x="5098" y="2474"/>
                    <a:pt x="5174" y="2423"/>
                    <a:pt x="5275" y="2318"/>
                  </a:cubicBezTo>
                  <a:cubicBezTo>
                    <a:pt x="5343" y="2246"/>
                    <a:pt x="5420" y="2146"/>
                    <a:pt x="5488" y="2025"/>
                  </a:cubicBezTo>
                  <a:lnTo>
                    <a:pt x="5488" y="2025"/>
                  </a:lnTo>
                  <a:cubicBezTo>
                    <a:pt x="5488" y="2060"/>
                    <a:pt x="5488" y="2093"/>
                    <a:pt x="5487" y="2128"/>
                  </a:cubicBezTo>
                  <a:cubicBezTo>
                    <a:pt x="5445" y="2229"/>
                    <a:pt x="5382" y="2377"/>
                    <a:pt x="5311" y="2543"/>
                  </a:cubicBezTo>
                  <a:cubicBezTo>
                    <a:pt x="5263" y="2653"/>
                    <a:pt x="5216" y="2760"/>
                    <a:pt x="5216" y="2760"/>
                  </a:cubicBezTo>
                  <a:cubicBezTo>
                    <a:pt x="5216" y="2760"/>
                    <a:pt x="5300" y="2719"/>
                    <a:pt x="5413" y="2618"/>
                  </a:cubicBezTo>
                  <a:cubicBezTo>
                    <a:pt x="5434" y="2600"/>
                    <a:pt x="5456" y="2578"/>
                    <a:pt x="5477" y="2556"/>
                  </a:cubicBezTo>
                  <a:lnTo>
                    <a:pt x="5477" y="2556"/>
                  </a:lnTo>
                  <a:cubicBezTo>
                    <a:pt x="5476" y="2618"/>
                    <a:pt x="5474" y="2682"/>
                    <a:pt x="5471" y="2746"/>
                  </a:cubicBezTo>
                  <a:cubicBezTo>
                    <a:pt x="5453" y="2774"/>
                    <a:pt x="5434" y="2803"/>
                    <a:pt x="5415" y="2835"/>
                  </a:cubicBezTo>
                  <a:cubicBezTo>
                    <a:pt x="5316" y="2998"/>
                    <a:pt x="5236" y="3156"/>
                    <a:pt x="5181" y="3274"/>
                  </a:cubicBezTo>
                  <a:cubicBezTo>
                    <a:pt x="5123" y="3392"/>
                    <a:pt x="5091" y="3473"/>
                    <a:pt x="5091" y="3473"/>
                  </a:cubicBezTo>
                  <a:cubicBezTo>
                    <a:pt x="5091" y="3473"/>
                    <a:pt x="5107" y="3463"/>
                    <a:pt x="5133" y="3449"/>
                  </a:cubicBezTo>
                  <a:lnTo>
                    <a:pt x="5133" y="3449"/>
                  </a:lnTo>
                  <a:cubicBezTo>
                    <a:pt x="5072" y="3564"/>
                    <a:pt x="5034" y="3639"/>
                    <a:pt x="5034" y="3639"/>
                  </a:cubicBezTo>
                  <a:cubicBezTo>
                    <a:pt x="5034" y="3639"/>
                    <a:pt x="5086" y="3610"/>
                    <a:pt x="5168" y="3549"/>
                  </a:cubicBezTo>
                  <a:lnTo>
                    <a:pt x="5168" y="3549"/>
                  </a:lnTo>
                  <a:cubicBezTo>
                    <a:pt x="5134" y="3656"/>
                    <a:pt x="5104" y="3754"/>
                    <a:pt x="5080" y="3835"/>
                  </a:cubicBezTo>
                  <a:cubicBezTo>
                    <a:pt x="5039" y="3972"/>
                    <a:pt x="5016" y="4065"/>
                    <a:pt x="5016" y="4065"/>
                  </a:cubicBezTo>
                  <a:cubicBezTo>
                    <a:pt x="5016" y="4065"/>
                    <a:pt x="5021" y="4060"/>
                    <a:pt x="5026" y="4057"/>
                  </a:cubicBezTo>
                  <a:lnTo>
                    <a:pt x="5026" y="4057"/>
                  </a:lnTo>
                  <a:cubicBezTo>
                    <a:pt x="4940" y="4248"/>
                    <a:pt x="4870" y="4416"/>
                    <a:pt x="4825" y="4527"/>
                  </a:cubicBezTo>
                  <a:cubicBezTo>
                    <a:pt x="4795" y="4502"/>
                    <a:pt x="4777" y="4489"/>
                    <a:pt x="4777" y="4489"/>
                  </a:cubicBezTo>
                  <a:lnTo>
                    <a:pt x="4777" y="4489"/>
                  </a:lnTo>
                  <a:cubicBezTo>
                    <a:pt x="4777" y="4489"/>
                    <a:pt x="4788" y="4527"/>
                    <a:pt x="4811" y="4594"/>
                  </a:cubicBezTo>
                  <a:lnTo>
                    <a:pt x="4823" y="4628"/>
                  </a:lnTo>
                  <a:lnTo>
                    <a:pt x="4862" y="4596"/>
                  </a:lnTo>
                  <a:cubicBezTo>
                    <a:pt x="4911" y="4557"/>
                    <a:pt x="4976" y="4494"/>
                    <a:pt x="5047" y="4417"/>
                  </a:cubicBezTo>
                  <a:lnTo>
                    <a:pt x="5047" y="4417"/>
                  </a:lnTo>
                  <a:cubicBezTo>
                    <a:pt x="5037" y="4447"/>
                    <a:pt x="5024" y="4479"/>
                    <a:pt x="5016" y="4505"/>
                  </a:cubicBezTo>
                  <a:cubicBezTo>
                    <a:pt x="4986" y="4596"/>
                    <a:pt x="4970" y="4661"/>
                    <a:pt x="4970" y="4661"/>
                  </a:cubicBezTo>
                  <a:cubicBezTo>
                    <a:pt x="4970" y="4661"/>
                    <a:pt x="4996" y="4652"/>
                    <a:pt x="5034" y="4631"/>
                  </a:cubicBezTo>
                  <a:lnTo>
                    <a:pt x="5034" y="4631"/>
                  </a:lnTo>
                  <a:cubicBezTo>
                    <a:pt x="5032" y="4637"/>
                    <a:pt x="5031" y="4642"/>
                    <a:pt x="5031" y="4642"/>
                  </a:cubicBezTo>
                  <a:cubicBezTo>
                    <a:pt x="5031" y="4642"/>
                    <a:pt x="5048" y="4629"/>
                    <a:pt x="5077" y="4605"/>
                  </a:cubicBezTo>
                  <a:cubicBezTo>
                    <a:pt x="5090" y="4597"/>
                    <a:pt x="5102" y="4591"/>
                    <a:pt x="5117" y="4581"/>
                  </a:cubicBezTo>
                  <a:cubicBezTo>
                    <a:pt x="5118" y="4580"/>
                    <a:pt x="5120" y="4578"/>
                    <a:pt x="5122" y="4577"/>
                  </a:cubicBezTo>
                  <a:lnTo>
                    <a:pt x="5122" y="4577"/>
                  </a:lnTo>
                  <a:cubicBezTo>
                    <a:pt x="4999" y="4787"/>
                    <a:pt x="4777" y="5168"/>
                    <a:pt x="4777" y="5168"/>
                  </a:cubicBezTo>
                  <a:cubicBezTo>
                    <a:pt x="4777" y="5168"/>
                    <a:pt x="4866" y="5132"/>
                    <a:pt x="4992" y="5041"/>
                  </a:cubicBezTo>
                  <a:cubicBezTo>
                    <a:pt x="5088" y="4974"/>
                    <a:pt x="5203" y="4872"/>
                    <a:pt x="5305" y="4738"/>
                  </a:cubicBezTo>
                  <a:lnTo>
                    <a:pt x="5305" y="4738"/>
                  </a:lnTo>
                  <a:cubicBezTo>
                    <a:pt x="5297" y="4794"/>
                    <a:pt x="5289" y="4849"/>
                    <a:pt x="5279" y="4904"/>
                  </a:cubicBezTo>
                  <a:cubicBezTo>
                    <a:pt x="5273" y="4913"/>
                    <a:pt x="5267" y="4923"/>
                    <a:pt x="5260" y="4932"/>
                  </a:cubicBezTo>
                  <a:cubicBezTo>
                    <a:pt x="5211" y="4979"/>
                    <a:pt x="5163" y="5026"/>
                    <a:pt x="5115" y="5079"/>
                  </a:cubicBezTo>
                  <a:cubicBezTo>
                    <a:pt x="4826" y="5401"/>
                    <a:pt x="4688" y="5746"/>
                    <a:pt x="4688" y="5746"/>
                  </a:cubicBezTo>
                  <a:cubicBezTo>
                    <a:pt x="4688" y="5746"/>
                    <a:pt x="4697" y="5739"/>
                    <a:pt x="4712" y="5731"/>
                  </a:cubicBezTo>
                  <a:lnTo>
                    <a:pt x="4712" y="5731"/>
                  </a:lnTo>
                  <a:cubicBezTo>
                    <a:pt x="4614" y="5829"/>
                    <a:pt x="4530" y="5920"/>
                    <a:pt x="4463" y="5993"/>
                  </a:cubicBezTo>
                  <a:cubicBezTo>
                    <a:pt x="4367" y="6100"/>
                    <a:pt x="4308" y="6173"/>
                    <a:pt x="4308" y="6173"/>
                  </a:cubicBezTo>
                  <a:cubicBezTo>
                    <a:pt x="4308" y="6173"/>
                    <a:pt x="4399" y="6154"/>
                    <a:pt x="4535" y="6097"/>
                  </a:cubicBezTo>
                  <a:cubicBezTo>
                    <a:pt x="4670" y="6039"/>
                    <a:pt x="4850" y="5940"/>
                    <a:pt x="5013" y="5789"/>
                  </a:cubicBezTo>
                  <a:lnTo>
                    <a:pt x="5013" y="5789"/>
                  </a:lnTo>
                  <a:cubicBezTo>
                    <a:pt x="4965" y="5864"/>
                    <a:pt x="4930" y="5928"/>
                    <a:pt x="4905" y="5977"/>
                  </a:cubicBezTo>
                  <a:cubicBezTo>
                    <a:pt x="4850" y="6010"/>
                    <a:pt x="4801" y="6042"/>
                    <a:pt x="4755" y="6076"/>
                  </a:cubicBezTo>
                  <a:cubicBezTo>
                    <a:pt x="4724" y="6093"/>
                    <a:pt x="4694" y="6114"/>
                    <a:pt x="4667" y="6141"/>
                  </a:cubicBezTo>
                  <a:lnTo>
                    <a:pt x="4665" y="6143"/>
                  </a:lnTo>
                  <a:cubicBezTo>
                    <a:pt x="4522" y="6255"/>
                    <a:pt x="4436" y="6344"/>
                    <a:pt x="4436" y="6344"/>
                  </a:cubicBezTo>
                  <a:cubicBezTo>
                    <a:pt x="4436" y="6344"/>
                    <a:pt x="4480" y="6337"/>
                    <a:pt x="4551" y="6323"/>
                  </a:cubicBezTo>
                  <a:lnTo>
                    <a:pt x="4551" y="6323"/>
                  </a:lnTo>
                  <a:cubicBezTo>
                    <a:pt x="4520" y="6401"/>
                    <a:pt x="4514" y="6465"/>
                    <a:pt x="4514" y="6465"/>
                  </a:cubicBezTo>
                  <a:cubicBezTo>
                    <a:pt x="4514" y="6465"/>
                    <a:pt x="4708" y="6451"/>
                    <a:pt x="4841" y="6322"/>
                  </a:cubicBezTo>
                  <a:cubicBezTo>
                    <a:pt x="4874" y="6291"/>
                    <a:pt x="4900" y="6256"/>
                    <a:pt x="4919" y="6221"/>
                  </a:cubicBezTo>
                  <a:cubicBezTo>
                    <a:pt x="4925" y="6218"/>
                    <a:pt x="4930" y="6216"/>
                    <a:pt x="4937" y="6213"/>
                  </a:cubicBezTo>
                  <a:lnTo>
                    <a:pt x="4937" y="6213"/>
                  </a:lnTo>
                  <a:cubicBezTo>
                    <a:pt x="4909" y="6269"/>
                    <a:pt x="4878" y="6320"/>
                    <a:pt x="4844" y="6369"/>
                  </a:cubicBezTo>
                  <a:cubicBezTo>
                    <a:pt x="4681" y="6436"/>
                    <a:pt x="4533" y="6502"/>
                    <a:pt x="4418" y="6551"/>
                  </a:cubicBezTo>
                  <a:cubicBezTo>
                    <a:pt x="4413" y="6554"/>
                    <a:pt x="4410" y="6556"/>
                    <a:pt x="4405" y="6558"/>
                  </a:cubicBezTo>
                  <a:cubicBezTo>
                    <a:pt x="4134" y="6628"/>
                    <a:pt x="3951" y="6720"/>
                    <a:pt x="3951" y="6720"/>
                  </a:cubicBezTo>
                  <a:cubicBezTo>
                    <a:pt x="3951" y="6720"/>
                    <a:pt x="4141" y="6762"/>
                    <a:pt x="4405" y="6765"/>
                  </a:cubicBezTo>
                  <a:cubicBezTo>
                    <a:pt x="4397" y="6770"/>
                    <a:pt x="4391" y="6776"/>
                    <a:pt x="4383" y="6779"/>
                  </a:cubicBezTo>
                  <a:cubicBezTo>
                    <a:pt x="4377" y="6784"/>
                    <a:pt x="4370" y="6787"/>
                    <a:pt x="4362" y="6790"/>
                  </a:cubicBezTo>
                  <a:cubicBezTo>
                    <a:pt x="4340" y="6797"/>
                    <a:pt x="4316" y="6803"/>
                    <a:pt x="4294" y="6808"/>
                  </a:cubicBezTo>
                  <a:cubicBezTo>
                    <a:pt x="4117" y="6849"/>
                    <a:pt x="3949" y="6889"/>
                    <a:pt x="3949" y="6889"/>
                  </a:cubicBezTo>
                  <a:cubicBezTo>
                    <a:pt x="3949" y="6889"/>
                    <a:pt x="3976" y="6896"/>
                    <a:pt x="4026" y="6904"/>
                  </a:cubicBezTo>
                  <a:cubicBezTo>
                    <a:pt x="3909" y="6920"/>
                    <a:pt x="3811" y="6932"/>
                    <a:pt x="3811" y="6932"/>
                  </a:cubicBezTo>
                  <a:cubicBezTo>
                    <a:pt x="3801" y="6932"/>
                    <a:pt x="3791" y="6934"/>
                    <a:pt x="3782" y="6934"/>
                  </a:cubicBezTo>
                  <a:cubicBezTo>
                    <a:pt x="3274" y="6966"/>
                    <a:pt x="2803" y="6977"/>
                    <a:pt x="2426" y="6977"/>
                  </a:cubicBezTo>
                  <a:cubicBezTo>
                    <a:pt x="2350" y="6977"/>
                    <a:pt x="2277" y="6976"/>
                    <a:pt x="2209" y="6975"/>
                  </a:cubicBezTo>
                  <a:cubicBezTo>
                    <a:pt x="1983" y="6971"/>
                    <a:pt x="1775" y="6966"/>
                    <a:pt x="1656" y="6963"/>
                  </a:cubicBezTo>
                  <a:cubicBezTo>
                    <a:pt x="1654" y="6963"/>
                    <a:pt x="1651" y="6961"/>
                    <a:pt x="1649" y="6961"/>
                  </a:cubicBezTo>
                  <a:cubicBezTo>
                    <a:pt x="1393" y="6888"/>
                    <a:pt x="1155" y="6848"/>
                    <a:pt x="970" y="6826"/>
                  </a:cubicBezTo>
                  <a:cubicBezTo>
                    <a:pt x="605" y="6664"/>
                    <a:pt x="259" y="6647"/>
                    <a:pt x="259" y="6647"/>
                  </a:cubicBezTo>
                  <a:lnTo>
                    <a:pt x="259" y="6647"/>
                  </a:lnTo>
                  <a:cubicBezTo>
                    <a:pt x="259" y="6647"/>
                    <a:pt x="321" y="6709"/>
                    <a:pt x="428" y="6790"/>
                  </a:cubicBezTo>
                  <a:cubicBezTo>
                    <a:pt x="295" y="6739"/>
                    <a:pt x="166" y="6731"/>
                    <a:pt x="98" y="6731"/>
                  </a:cubicBezTo>
                  <a:cubicBezTo>
                    <a:pt x="65" y="6731"/>
                    <a:pt x="46" y="6733"/>
                    <a:pt x="46" y="6733"/>
                  </a:cubicBezTo>
                  <a:cubicBezTo>
                    <a:pt x="46" y="6733"/>
                    <a:pt x="75" y="6779"/>
                    <a:pt x="126" y="6840"/>
                  </a:cubicBezTo>
                  <a:cubicBezTo>
                    <a:pt x="45" y="6821"/>
                    <a:pt x="0" y="6810"/>
                    <a:pt x="0" y="6810"/>
                  </a:cubicBezTo>
                  <a:lnTo>
                    <a:pt x="0" y="6810"/>
                  </a:lnTo>
                  <a:cubicBezTo>
                    <a:pt x="0" y="6810"/>
                    <a:pt x="50" y="6826"/>
                    <a:pt x="139" y="6856"/>
                  </a:cubicBezTo>
                  <a:cubicBezTo>
                    <a:pt x="196" y="6918"/>
                    <a:pt x="276" y="6991"/>
                    <a:pt x="380" y="7044"/>
                  </a:cubicBezTo>
                  <a:cubicBezTo>
                    <a:pt x="434" y="7071"/>
                    <a:pt x="490" y="7090"/>
                    <a:pt x="541" y="7103"/>
                  </a:cubicBezTo>
                  <a:cubicBezTo>
                    <a:pt x="633" y="7146"/>
                    <a:pt x="743" y="7188"/>
                    <a:pt x="866" y="7218"/>
                  </a:cubicBezTo>
                  <a:cubicBezTo>
                    <a:pt x="739" y="7266"/>
                    <a:pt x="660" y="7306"/>
                    <a:pt x="660" y="7306"/>
                  </a:cubicBezTo>
                  <a:cubicBezTo>
                    <a:pt x="660" y="7306"/>
                    <a:pt x="861" y="7349"/>
                    <a:pt x="1138" y="7349"/>
                  </a:cubicBezTo>
                  <a:cubicBezTo>
                    <a:pt x="1209" y="7349"/>
                    <a:pt x="1285" y="7346"/>
                    <a:pt x="1364" y="7339"/>
                  </a:cubicBezTo>
                  <a:lnTo>
                    <a:pt x="1364" y="7339"/>
                  </a:lnTo>
                  <a:cubicBezTo>
                    <a:pt x="1273" y="7376"/>
                    <a:pt x="1217" y="7406"/>
                    <a:pt x="1217" y="7406"/>
                  </a:cubicBezTo>
                  <a:cubicBezTo>
                    <a:pt x="1217" y="7406"/>
                    <a:pt x="1423" y="7465"/>
                    <a:pt x="1698" y="7465"/>
                  </a:cubicBezTo>
                  <a:cubicBezTo>
                    <a:pt x="1763" y="7465"/>
                    <a:pt x="1832" y="7462"/>
                    <a:pt x="1903" y="7454"/>
                  </a:cubicBezTo>
                  <a:lnTo>
                    <a:pt x="1906" y="7454"/>
                  </a:lnTo>
                  <a:cubicBezTo>
                    <a:pt x="1914" y="7457"/>
                    <a:pt x="1919" y="7460"/>
                    <a:pt x="1927" y="7463"/>
                  </a:cubicBezTo>
                  <a:cubicBezTo>
                    <a:pt x="1651" y="7497"/>
                    <a:pt x="1468" y="7545"/>
                    <a:pt x="1468" y="7545"/>
                  </a:cubicBezTo>
                  <a:cubicBezTo>
                    <a:pt x="1468" y="7545"/>
                    <a:pt x="1876" y="7664"/>
                    <a:pt x="2394" y="7682"/>
                  </a:cubicBezTo>
                  <a:cubicBezTo>
                    <a:pt x="2436" y="7700"/>
                    <a:pt x="2479" y="7717"/>
                    <a:pt x="2528" y="7736"/>
                  </a:cubicBezTo>
                  <a:cubicBezTo>
                    <a:pt x="2692" y="7798"/>
                    <a:pt x="2905" y="7867"/>
                    <a:pt x="3145" y="7926"/>
                  </a:cubicBezTo>
                  <a:cubicBezTo>
                    <a:pt x="3177" y="7940"/>
                    <a:pt x="3211" y="7956"/>
                    <a:pt x="3249" y="7972"/>
                  </a:cubicBezTo>
                  <a:cubicBezTo>
                    <a:pt x="3477" y="8071"/>
                    <a:pt x="3807" y="8178"/>
                    <a:pt x="4185" y="8218"/>
                  </a:cubicBezTo>
                  <a:cubicBezTo>
                    <a:pt x="4246" y="8226"/>
                    <a:pt x="4303" y="8227"/>
                    <a:pt x="4362" y="8229"/>
                  </a:cubicBezTo>
                  <a:cubicBezTo>
                    <a:pt x="4396" y="8242"/>
                    <a:pt x="4434" y="8253"/>
                    <a:pt x="4477" y="8264"/>
                  </a:cubicBezTo>
                  <a:cubicBezTo>
                    <a:pt x="4541" y="8283"/>
                    <a:pt x="4619" y="8301"/>
                    <a:pt x="4700" y="8317"/>
                  </a:cubicBezTo>
                  <a:cubicBezTo>
                    <a:pt x="4563" y="8352"/>
                    <a:pt x="4480" y="8377"/>
                    <a:pt x="4480" y="8377"/>
                  </a:cubicBezTo>
                  <a:cubicBezTo>
                    <a:pt x="4480" y="8377"/>
                    <a:pt x="4608" y="8403"/>
                    <a:pt x="4817" y="8414"/>
                  </a:cubicBezTo>
                  <a:cubicBezTo>
                    <a:pt x="4872" y="8417"/>
                    <a:pt x="4933" y="8419"/>
                    <a:pt x="4999" y="8419"/>
                  </a:cubicBezTo>
                  <a:cubicBezTo>
                    <a:pt x="5180" y="8419"/>
                    <a:pt x="5398" y="8404"/>
                    <a:pt x="5627" y="8358"/>
                  </a:cubicBezTo>
                  <a:cubicBezTo>
                    <a:pt x="5630" y="8357"/>
                    <a:pt x="5632" y="8357"/>
                    <a:pt x="5635" y="8355"/>
                  </a:cubicBezTo>
                  <a:lnTo>
                    <a:pt x="5635" y="8355"/>
                  </a:lnTo>
                  <a:cubicBezTo>
                    <a:pt x="5493" y="8433"/>
                    <a:pt x="5409" y="8491"/>
                    <a:pt x="5409" y="8491"/>
                  </a:cubicBezTo>
                  <a:cubicBezTo>
                    <a:pt x="5409" y="8491"/>
                    <a:pt x="5822" y="8473"/>
                    <a:pt x="6303" y="8328"/>
                  </a:cubicBezTo>
                  <a:lnTo>
                    <a:pt x="6303" y="8328"/>
                  </a:lnTo>
                  <a:cubicBezTo>
                    <a:pt x="6123" y="8430"/>
                    <a:pt x="6010" y="8513"/>
                    <a:pt x="6010" y="8513"/>
                  </a:cubicBezTo>
                  <a:cubicBezTo>
                    <a:pt x="6010" y="8513"/>
                    <a:pt x="6240" y="8497"/>
                    <a:pt x="6549" y="8424"/>
                  </a:cubicBezTo>
                  <a:lnTo>
                    <a:pt x="6549" y="8424"/>
                  </a:lnTo>
                  <a:cubicBezTo>
                    <a:pt x="6458" y="8503"/>
                    <a:pt x="6409" y="8558"/>
                    <a:pt x="6409" y="8558"/>
                  </a:cubicBezTo>
                  <a:cubicBezTo>
                    <a:pt x="6409" y="8558"/>
                    <a:pt x="6559" y="8503"/>
                    <a:pt x="6713" y="8449"/>
                  </a:cubicBezTo>
                  <a:cubicBezTo>
                    <a:pt x="6847" y="8398"/>
                    <a:pt x="6972" y="8352"/>
                    <a:pt x="7085" y="8310"/>
                  </a:cubicBezTo>
                  <a:cubicBezTo>
                    <a:pt x="7125" y="8310"/>
                    <a:pt x="7168" y="8312"/>
                    <a:pt x="7208" y="8314"/>
                  </a:cubicBezTo>
                  <a:cubicBezTo>
                    <a:pt x="7165" y="8349"/>
                    <a:pt x="7126" y="8384"/>
                    <a:pt x="7096" y="8416"/>
                  </a:cubicBezTo>
                  <a:cubicBezTo>
                    <a:pt x="6988" y="8529"/>
                    <a:pt x="6940" y="8613"/>
                    <a:pt x="6940" y="8613"/>
                  </a:cubicBezTo>
                  <a:cubicBezTo>
                    <a:pt x="6940" y="8613"/>
                    <a:pt x="7051" y="8567"/>
                    <a:pt x="7166" y="8521"/>
                  </a:cubicBezTo>
                  <a:cubicBezTo>
                    <a:pt x="7380" y="8436"/>
                    <a:pt x="7563" y="8365"/>
                    <a:pt x="7664" y="8325"/>
                  </a:cubicBezTo>
                  <a:cubicBezTo>
                    <a:pt x="7704" y="8326"/>
                    <a:pt x="7745" y="8328"/>
                    <a:pt x="7784" y="8328"/>
                  </a:cubicBezTo>
                  <a:cubicBezTo>
                    <a:pt x="7651" y="8398"/>
                    <a:pt x="7536" y="8475"/>
                    <a:pt x="7453" y="8545"/>
                  </a:cubicBezTo>
                  <a:cubicBezTo>
                    <a:pt x="7313" y="8660"/>
                    <a:pt x="7241" y="8746"/>
                    <a:pt x="7241" y="8746"/>
                  </a:cubicBezTo>
                  <a:cubicBezTo>
                    <a:pt x="7241" y="8746"/>
                    <a:pt x="7622" y="8620"/>
                    <a:pt x="7903" y="8524"/>
                  </a:cubicBezTo>
                  <a:cubicBezTo>
                    <a:pt x="7996" y="8523"/>
                    <a:pt x="8102" y="8519"/>
                    <a:pt x="8221" y="8515"/>
                  </a:cubicBezTo>
                  <a:lnTo>
                    <a:pt x="8221" y="8515"/>
                  </a:lnTo>
                  <a:cubicBezTo>
                    <a:pt x="8061" y="8564"/>
                    <a:pt x="7921" y="8626"/>
                    <a:pt x="7819" y="8680"/>
                  </a:cubicBezTo>
                  <a:cubicBezTo>
                    <a:pt x="7681" y="8701"/>
                    <a:pt x="7603" y="8720"/>
                    <a:pt x="7603" y="8720"/>
                  </a:cubicBezTo>
                  <a:cubicBezTo>
                    <a:pt x="7603" y="8720"/>
                    <a:pt x="7642" y="8728"/>
                    <a:pt x="7710" y="8741"/>
                  </a:cubicBezTo>
                  <a:cubicBezTo>
                    <a:pt x="7656" y="8773"/>
                    <a:pt x="7624" y="8795"/>
                    <a:pt x="7624" y="8795"/>
                  </a:cubicBezTo>
                  <a:cubicBezTo>
                    <a:pt x="7624" y="8795"/>
                    <a:pt x="7684" y="8801"/>
                    <a:pt x="7783" y="8801"/>
                  </a:cubicBezTo>
                  <a:cubicBezTo>
                    <a:pt x="7842" y="8801"/>
                    <a:pt x="7915" y="8799"/>
                    <a:pt x="7997" y="8792"/>
                  </a:cubicBezTo>
                  <a:cubicBezTo>
                    <a:pt x="8214" y="8830"/>
                    <a:pt x="8501" y="8878"/>
                    <a:pt x="8819" y="8923"/>
                  </a:cubicBezTo>
                  <a:cubicBezTo>
                    <a:pt x="8959" y="8942"/>
                    <a:pt x="9095" y="8960"/>
                    <a:pt x="9222" y="8975"/>
                  </a:cubicBezTo>
                  <a:cubicBezTo>
                    <a:pt x="9268" y="8988"/>
                    <a:pt x="9326" y="9004"/>
                    <a:pt x="9398" y="9023"/>
                  </a:cubicBezTo>
                  <a:cubicBezTo>
                    <a:pt x="9573" y="9070"/>
                    <a:pt x="9812" y="9130"/>
                    <a:pt x="10079" y="9183"/>
                  </a:cubicBezTo>
                  <a:cubicBezTo>
                    <a:pt x="10343" y="9235"/>
                    <a:pt x="10587" y="9271"/>
                    <a:pt x="10768" y="9294"/>
                  </a:cubicBezTo>
                  <a:cubicBezTo>
                    <a:pt x="10948" y="9318"/>
                    <a:pt x="11064" y="9328"/>
                    <a:pt x="11064" y="9328"/>
                  </a:cubicBezTo>
                  <a:cubicBezTo>
                    <a:pt x="11064" y="9328"/>
                    <a:pt x="10988" y="9274"/>
                    <a:pt x="10855" y="9202"/>
                  </a:cubicBezTo>
                  <a:lnTo>
                    <a:pt x="10855" y="9202"/>
                  </a:lnTo>
                  <a:cubicBezTo>
                    <a:pt x="11067" y="9240"/>
                    <a:pt x="11201" y="9251"/>
                    <a:pt x="11201" y="9251"/>
                  </a:cubicBezTo>
                  <a:cubicBezTo>
                    <a:pt x="11201" y="9251"/>
                    <a:pt x="10884" y="9054"/>
                    <a:pt x="10426" y="8870"/>
                  </a:cubicBezTo>
                  <a:cubicBezTo>
                    <a:pt x="10412" y="8857"/>
                    <a:pt x="10398" y="8845"/>
                    <a:pt x="10383" y="8834"/>
                  </a:cubicBezTo>
                  <a:cubicBezTo>
                    <a:pt x="10460" y="8811"/>
                    <a:pt x="10504" y="8794"/>
                    <a:pt x="10504" y="8794"/>
                  </a:cubicBezTo>
                  <a:cubicBezTo>
                    <a:pt x="10504" y="8794"/>
                    <a:pt x="10407" y="8755"/>
                    <a:pt x="10257" y="8722"/>
                  </a:cubicBezTo>
                  <a:cubicBezTo>
                    <a:pt x="10254" y="8719"/>
                    <a:pt x="10251" y="8716"/>
                    <a:pt x="10246" y="8712"/>
                  </a:cubicBezTo>
                  <a:cubicBezTo>
                    <a:pt x="10340" y="8684"/>
                    <a:pt x="10410" y="8655"/>
                    <a:pt x="10441" y="8641"/>
                  </a:cubicBezTo>
                  <a:lnTo>
                    <a:pt x="10441" y="8628"/>
                  </a:lnTo>
                  <a:cubicBezTo>
                    <a:pt x="10394" y="8613"/>
                    <a:pt x="10265" y="8578"/>
                    <a:pt x="10095" y="8558"/>
                  </a:cubicBezTo>
                  <a:cubicBezTo>
                    <a:pt x="10109" y="8479"/>
                    <a:pt x="10104" y="8376"/>
                    <a:pt x="10056" y="8277"/>
                  </a:cubicBezTo>
                  <a:cubicBezTo>
                    <a:pt x="10000" y="8164"/>
                    <a:pt x="9903" y="8092"/>
                    <a:pt x="9827" y="8058"/>
                  </a:cubicBezTo>
                  <a:cubicBezTo>
                    <a:pt x="9750" y="8025"/>
                    <a:pt x="9694" y="8023"/>
                    <a:pt x="9694" y="8023"/>
                  </a:cubicBezTo>
                  <a:lnTo>
                    <a:pt x="9694" y="8023"/>
                  </a:lnTo>
                  <a:cubicBezTo>
                    <a:pt x="9694" y="8023"/>
                    <a:pt x="9715" y="8084"/>
                    <a:pt x="9736" y="8146"/>
                  </a:cubicBezTo>
                  <a:cubicBezTo>
                    <a:pt x="9745" y="8175"/>
                    <a:pt x="9756" y="8207"/>
                    <a:pt x="9769" y="8240"/>
                  </a:cubicBezTo>
                  <a:cubicBezTo>
                    <a:pt x="9747" y="8216"/>
                    <a:pt x="9725" y="8192"/>
                    <a:pt x="9702" y="8168"/>
                  </a:cubicBezTo>
                  <a:cubicBezTo>
                    <a:pt x="9696" y="8084"/>
                    <a:pt x="9677" y="7988"/>
                    <a:pt x="9632" y="7894"/>
                  </a:cubicBezTo>
                  <a:cubicBezTo>
                    <a:pt x="9616" y="7859"/>
                    <a:pt x="9597" y="7826"/>
                    <a:pt x="9578" y="7795"/>
                  </a:cubicBezTo>
                  <a:cubicBezTo>
                    <a:pt x="9576" y="7719"/>
                    <a:pt x="9567" y="7636"/>
                    <a:pt x="9540" y="7550"/>
                  </a:cubicBezTo>
                  <a:cubicBezTo>
                    <a:pt x="9484" y="7374"/>
                    <a:pt x="9374" y="7243"/>
                    <a:pt x="9283" y="7168"/>
                  </a:cubicBezTo>
                  <a:cubicBezTo>
                    <a:pt x="9190" y="7092"/>
                    <a:pt x="9120" y="7065"/>
                    <a:pt x="9120" y="7065"/>
                  </a:cubicBezTo>
                  <a:lnTo>
                    <a:pt x="9120" y="7065"/>
                  </a:lnTo>
                  <a:cubicBezTo>
                    <a:pt x="9120" y="7065"/>
                    <a:pt x="9149" y="7151"/>
                    <a:pt x="9179" y="7240"/>
                  </a:cubicBezTo>
                  <a:cubicBezTo>
                    <a:pt x="9213" y="7345"/>
                    <a:pt x="9241" y="7441"/>
                    <a:pt x="9265" y="7515"/>
                  </a:cubicBezTo>
                  <a:cubicBezTo>
                    <a:pt x="9251" y="7507"/>
                    <a:pt x="9238" y="7502"/>
                    <a:pt x="9230" y="7499"/>
                  </a:cubicBezTo>
                  <a:cubicBezTo>
                    <a:pt x="9224" y="7444"/>
                    <a:pt x="9216" y="7390"/>
                    <a:pt x="9201" y="7334"/>
                  </a:cubicBezTo>
                  <a:cubicBezTo>
                    <a:pt x="9155" y="7140"/>
                    <a:pt x="9079" y="6972"/>
                    <a:pt x="9000" y="6843"/>
                  </a:cubicBezTo>
                  <a:cubicBezTo>
                    <a:pt x="8983" y="6735"/>
                    <a:pt x="8956" y="6637"/>
                    <a:pt x="8927" y="6559"/>
                  </a:cubicBezTo>
                  <a:cubicBezTo>
                    <a:pt x="8878" y="6425"/>
                    <a:pt x="8828" y="6349"/>
                    <a:pt x="8828" y="6349"/>
                  </a:cubicBezTo>
                  <a:cubicBezTo>
                    <a:pt x="8828" y="6349"/>
                    <a:pt x="8827" y="6369"/>
                    <a:pt x="8822" y="6401"/>
                  </a:cubicBezTo>
                  <a:cubicBezTo>
                    <a:pt x="8819" y="6395"/>
                    <a:pt x="8817" y="6387"/>
                    <a:pt x="8814" y="6381"/>
                  </a:cubicBezTo>
                  <a:cubicBezTo>
                    <a:pt x="8752" y="6237"/>
                    <a:pt x="8691" y="6162"/>
                    <a:pt x="8691" y="6162"/>
                  </a:cubicBezTo>
                  <a:cubicBezTo>
                    <a:pt x="8691" y="6162"/>
                    <a:pt x="8691" y="6283"/>
                    <a:pt x="8691" y="6406"/>
                  </a:cubicBezTo>
                  <a:cubicBezTo>
                    <a:pt x="8689" y="6526"/>
                    <a:pt x="8685" y="6676"/>
                    <a:pt x="8673" y="6840"/>
                  </a:cubicBezTo>
                  <a:cubicBezTo>
                    <a:pt x="8658" y="6818"/>
                    <a:pt x="8642" y="6795"/>
                    <a:pt x="8627" y="6771"/>
                  </a:cubicBezTo>
                  <a:cubicBezTo>
                    <a:pt x="8630" y="6717"/>
                    <a:pt x="8632" y="6661"/>
                    <a:pt x="8630" y="6602"/>
                  </a:cubicBezTo>
                  <a:cubicBezTo>
                    <a:pt x="8622" y="6349"/>
                    <a:pt x="8559" y="6125"/>
                    <a:pt x="8498" y="5971"/>
                  </a:cubicBezTo>
                  <a:cubicBezTo>
                    <a:pt x="8436" y="5816"/>
                    <a:pt x="8378" y="5728"/>
                    <a:pt x="8378" y="5728"/>
                  </a:cubicBezTo>
                  <a:cubicBezTo>
                    <a:pt x="8378" y="5728"/>
                    <a:pt x="8377" y="5782"/>
                    <a:pt x="8375" y="5869"/>
                  </a:cubicBezTo>
                  <a:cubicBezTo>
                    <a:pt x="8350" y="5765"/>
                    <a:pt x="8323" y="5668"/>
                    <a:pt x="8294" y="5586"/>
                  </a:cubicBezTo>
                  <a:cubicBezTo>
                    <a:pt x="8278" y="5537"/>
                    <a:pt x="8260" y="5491"/>
                    <a:pt x="8246" y="5451"/>
                  </a:cubicBezTo>
                  <a:cubicBezTo>
                    <a:pt x="8198" y="5125"/>
                    <a:pt x="8104" y="4840"/>
                    <a:pt x="8018" y="4640"/>
                  </a:cubicBezTo>
                  <a:cubicBezTo>
                    <a:pt x="7989" y="4572"/>
                    <a:pt x="7962" y="4516"/>
                    <a:pt x="7938" y="4468"/>
                  </a:cubicBezTo>
                  <a:cubicBezTo>
                    <a:pt x="7873" y="4264"/>
                    <a:pt x="7796" y="4085"/>
                    <a:pt x="7723" y="3947"/>
                  </a:cubicBezTo>
                  <a:cubicBezTo>
                    <a:pt x="7591" y="3698"/>
                    <a:pt x="7482" y="3564"/>
                    <a:pt x="7482" y="3564"/>
                  </a:cubicBezTo>
                  <a:lnTo>
                    <a:pt x="7482" y="3564"/>
                  </a:lnTo>
                  <a:cubicBezTo>
                    <a:pt x="7482" y="3564"/>
                    <a:pt x="7535" y="3728"/>
                    <a:pt x="7605" y="3993"/>
                  </a:cubicBezTo>
                  <a:cubicBezTo>
                    <a:pt x="7658" y="4191"/>
                    <a:pt x="7715" y="4444"/>
                    <a:pt x="7764" y="4728"/>
                  </a:cubicBezTo>
                  <a:cubicBezTo>
                    <a:pt x="7701" y="4575"/>
                    <a:pt x="7650" y="4481"/>
                    <a:pt x="7650" y="4481"/>
                  </a:cubicBezTo>
                  <a:cubicBezTo>
                    <a:pt x="7650" y="4481"/>
                    <a:pt x="7646" y="4530"/>
                    <a:pt x="7643" y="4610"/>
                  </a:cubicBezTo>
                  <a:cubicBezTo>
                    <a:pt x="7614" y="4545"/>
                    <a:pt x="7586" y="4487"/>
                    <a:pt x="7559" y="4438"/>
                  </a:cubicBezTo>
                  <a:cubicBezTo>
                    <a:pt x="7514" y="4298"/>
                    <a:pt x="7457" y="4176"/>
                    <a:pt x="7401" y="4085"/>
                  </a:cubicBezTo>
                  <a:cubicBezTo>
                    <a:pt x="7375" y="4044"/>
                    <a:pt x="7351" y="4010"/>
                    <a:pt x="7331" y="3980"/>
                  </a:cubicBezTo>
                  <a:cubicBezTo>
                    <a:pt x="7262" y="3618"/>
                    <a:pt x="7158" y="3361"/>
                    <a:pt x="7158" y="3361"/>
                  </a:cubicBezTo>
                  <a:cubicBezTo>
                    <a:pt x="7158" y="3361"/>
                    <a:pt x="7139" y="3463"/>
                    <a:pt x="7123" y="3628"/>
                  </a:cubicBezTo>
                  <a:cubicBezTo>
                    <a:pt x="7069" y="3404"/>
                    <a:pt x="6997" y="3210"/>
                    <a:pt x="6930" y="3063"/>
                  </a:cubicBezTo>
                  <a:cubicBezTo>
                    <a:pt x="6828" y="2845"/>
                    <a:pt x="6744" y="2720"/>
                    <a:pt x="6744" y="2720"/>
                  </a:cubicBezTo>
                  <a:lnTo>
                    <a:pt x="6744" y="2720"/>
                  </a:lnTo>
                  <a:cubicBezTo>
                    <a:pt x="6744" y="2720"/>
                    <a:pt x="6776" y="2905"/>
                    <a:pt x="6809" y="3101"/>
                  </a:cubicBezTo>
                  <a:cubicBezTo>
                    <a:pt x="6814" y="3124"/>
                    <a:pt x="6817" y="3151"/>
                    <a:pt x="6822" y="3175"/>
                  </a:cubicBezTo>
                  <a:cubicBezTo>
                    <a:pt x="6795" y="3105"/>
                    <a:pt x="6769" y="3041"/>
                    <a:pt x="6742" y="2982"/>
                  </a:cubicBezTo>
                  <a:cubicBezTo>
                    <a:pt x="6716" y="2776"/>
                    <a:pt x="6669" y="2596"/>
                    <a:pt x="6621" y="2460"/>
                  </a:cubicBezTo>
                  <a:cubicBezTo>
                    <a:pt x="6559" y="2289"/>
                    <a:pt x="6503" y="2189"/>
                    <a:pt x="6503" y="2189"/>
                  </a:cubicBezTo>
                  <a:cubicBezTo>
                    <a:pt x="6503" y="2189"/>
                    <a:pt x="6498" y="2297"/>
                    <a:pt x="6496" y="2468"/>
                  </a:cubicBezTo>
                  <a:cubicBezTo>
                    <a:pt x="6496" y="2468"/>
                    <a:pt x="6493" y="2487"/>
                    <a:pt x="6488" y="2522"/>
                  </a:cubicBezTo>
                  <a:cubicBezTo>
                    <a:pt x="6447" y="2222"/>
                    <a:pt x="6364" y="1961"/>
                    <a:pt x="6286" y="1776"/>
                  </a:cubicBezTo>
                  <a:cubicBezTo>
                    <a:pt x="6270" y="1736"/>
                    <a:pt x="6254" y="1703"/>
                    <a:pt x="6240" y="1671"/>
                  </a:cubicBezTo>
                  <a:cubicBezTo>
                    <a:pt x="6219" y="1604"/>
                    <a:pt x="6198" y="1540"/>
                    <a:pt x="6177" y="1486"/>
                  </a:cubicBezTo>
                  <a:cubicBezTo>
                    <a:pt x="6110" y="1313"/>
                    <a:pt x="6050" y="1213"/>
                    <a:pt x="6050" y="1213"/>
                  </a:cubicBezTo>
                  <a:lnTo>
                    <a:pt x="6050" y="1213"/>
                  </a:lnTo>
                  <a:cubicBezTo>
                    <a:pt x="6050" y="1213"/>
                    <a:pt x="6053" y="1360"/>
                    <a:pt x="6055" y="1511"/>
                  </a:cubicBezTo>
                  <a:cubicBezTo>
                    <a:pt x="6056" y="1567"/>
                    <a:pt x="6058" y="1631"/>
                    <a:pt x="6059" y="1699"/>
                  </a:cubicBezTo>
                  <a:lnTo>
                    <a:pt x="6018" y="1690"/>
                  </a:lnTo>
                  <a:cubicBezTo>
                    <a:pt x="5973" y="1414"/>
                    <a:pt x="5927" y="1165"/>
                    <a:pt x="5890" y="975"/>
                  </a:cubicBezTo>
                  <a:cubicBezTo>
                    <a:pt x="5847" y="746"/>
                    <a:pt x="5814" y="602"/>
                    <a:pt x="5814" y="602"/>
                  </a:cubicBezTo>
                  <a:cubicBezTo>
                    <a:pt x="5814" y="602"/>
                    <a:pt x="5791" y="710"/>
                    <a:pt x="5772" y="894"/>
                  </a:cubicBezTo>
                  <a:cubicBezTo>
                    <a:pt x="5753" y="757"/>
                    <a:pt x="5728" y="628"/>
                    <a:pt x="5693" y="516"/>
                  </a:cubicBezTo>
                  <a:cubicBezTo>
                    <a:pt x="5645" y="345"/>
                    <a:pt x="5586" y="214"/>
                    <a:pt x="5536" y="128"/>
                  </a:cubicBezTo>
                  <a:cubicBezTo>
                    <a:pt x="5488" y="44"/>
                    <a:pt x="5457" y="1"/>
                    <a:pt x="5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5"/>
            <p:cNvSpPr/>
            <p:nvPr/>
          </p:nvSpPr>
          <p:spPr>
            <a:xfrm>
              <a:off x="6123675" y="1684975"/>
              <a:ext cx="441150" cy="171100"/>
            </a:xfrm>
            <a:custGeom>
              <a:avLst/>
              <a:gdLst/>
              <a:ahLst/>
              <a:cxnLst/>
              <a:rect l="l" t="t" r="r" b="b"/>
              <a:pathLst>
                <a:path w="17646" h="6844" extrusionOk="0">
                  <a:moveTo>
                    <a:pt x="3701" y="509"/>
                  </a:moveTo>
                  <a:cubicBezTo>
                    <a:pt x="3706" y="520"/>
                    <a:pt x="3711" y="531"/>
                    <a:pt x="3717" y="542"/>
                  </a:cubicBezTo>
                  <a:cubicBezTo>
                    <a:pt x="3711" y="534"/>
                    <a:pt x="3704" y="526"/>
                    <a:pt x="3698" y="520"/>
                  </a:cubicBezTo>
                  <a:cubicBezTo>
                    <a:pt x="3700" y="517"/>
                    <a:pt x="3700" y="512"/>
                    <a:pt x="3701" y="509"/>
                  </a:cubicBezTo>
                  <a:close/>
                  <a:moveTo>
                    <a:pt x="4473" y="1279"/>
                  </a:moveTo>
                  <a:cubicBezTo>
                    <a:pt x="4478" y="1295"/>
                    <a:pt x="4481" y="1313"/>
                    <a:pt x="4486" y="1330"/>
                  </a:cubicBezTo>
                  <a:cubicBezTo>
                    <a:pt x="4480" y="1319"/>
                    <a:pt x="4473" y="1310"/>
                    <a:pt x="4468" y="1298"/>
                  </a:cubicBezTo>
                  <a:cubicBezTo>
                    <a:pt x="4470" y="1294"/>
                    <a:pt x="4470" y="1290"/>
                    <a:pt x="4473" y="1279"/>
                  </a:cubicBezTo>
                  <a:close/>
                  <a:moveTo>
                    <a:pt x="4290" y="1518"/>
                  </a:moveTo>
                  <a:cubicBezTo>
                    <a:pt x="4293" y="1528"/>
                    <a:pt x="4296" y="1539"/>
                    <a:pt x="4299" y="1550"/>
                  </a:cubicBezTo>
                  <a:cubicBezTo>
                    <a:pt x="4315" y="1608"/>
                    <a:pt x="4330" y="1664"/>
                    <a:pt x="4344" y="1719"/>
                  </a:cubicBezTo>
                  <a:cubicBezTo>
                    <a:pt x="4326" y="1704"/>
                    <a:pt x="4312" y="1689"/>
                    <a:pt x="4295" y="1673"/>
                  </a:cubicBezTo>
                  <a:cubicBezTo>
                    <a:pt x="4296" y="1625"/>
                    <a:pt x="4293" y="1573"/>
                    <a:pt x="4290" y="1518"/>
                  </a:cubicBezTo>
                  <a:close/>
                  <a:moveTo>
                    <a:pt x="4580" y="1806"/>
                  </a:moveTo>
                  <a:cubicBezTo>
                    <a:pt x="4588" y="1855"/>
                    <a:pt x="4594" y="1904"/>
                    <a:pt x="4601" y="1951"/>
                  </a:cubicBezTo>
                  <a:cubicBezTo>
                    <a:pt x="4590" y="1941"/>
                    <a:pt x="4580" y="1933"/>
                    <a:pt x="4569" y="1924"/>
                  </a:cubicBezTo>
                  <a:cubicBezTo>
                    <a:pt x="4574" y="1885"/>
                    <a:pt x="4578" y="1847"/>
                    <a:pt x="4580" y="1806"/>
                  </a:cubicBezTo>
                  <a:close/>
                  <a:moveTo>
                    <a:pt x="5051" y="1959"/>
                  </a:moveTo>
                  <a:cubicBezTo>
                    <a:pt x="5060" y="1989"/>
                    <a:pt x="5068" y="2019"/>
                    <a:pt x="5078" y="2051"/>
                  </a:cubicBezTo>
                  <a:cubicBezTo>
                    <a:pt x="5076" y="2069"/>
                    <a:pt x="5074" y="2096"/>
                    <a:pt x="5074" y="2133"/>
                  </a:cubicBezTo>
                  <a:cubicBezTo>
                    <a:pt x="5071" y="2128"/>
                    <a:pt x="5070" y="2123"/>
                    <a:pt x="5068" y="2118"/>
                  </a:cubicBezTo>
                  <a:cubicBezTo>
                    <a:pt x="5065" y="2066"/>
                    <a:pt x="5058" y="2013"/>
                    <a:pt x="5051" y="1959"/>
                  </a:cubicBezTo>
                  <a:close/>
                  <a:moveTo>
                    <a:pt x="8235" y="4079"/>
                  </a:moveTo>
                  <a:cubicBezTo>
                    <a:pt x="8235" y="4079"/>
                    <a:pt x="8235" y="4080"/>
                    <a:pt x="8236" y="4080"/>
                  </a:cubicBezTo>
                  <a:cubicBezTo>
                    <a:pt x="8280" y="4163"/>
                    <a:pt x="8330" y="4238"/>
                    <a:pt x="8378" y="4306"/>
                  </a:cubicBezTo>
                  <a:cubicBezTo>
                    <a:pt x="8323" y="4283"/>
                    <a:pt x="8269" y="4259"/>
                    <a:pt x="8215" y="4235"/>
                  </a:cubicBezTo>
                  <a:cubicBezTo>
                    <a:pt x="8204" y="4204"/>
                    <a:pt x="8189" y="4172"/>
                    <a:pt x="8177" y="4137"/>
                  </a:cubicBezTo>
                  <a:lnTo>
                    <a:pt x="8177" y="4137"/>
                  </a:lnTo>
                  <a:cubicBezTo>
                    <a:pt x="8224" y="4152"/>
                    <a:pt x="8256" y="4157"/>
                    <a:pt x="8256" y="4157"/>
                  </a:cubicBezTo>
                  <a:cubicBezTo>
                    <a:pt x="8256" y="4157"/>
                    <a:pt x="8250" y="4126"/>
                    <a:pt x="8235" y="4079"/>
                  </a:cubicBezTo>
                  <a:close/>
                  <a:moveTo>
                    <a:pt x="15116" y="6042"/>
                  </a:moveTo>
                  <a:cubicBezTo>
                    <a:pt x="15102" y="6043"/>
                    <a:pt x="15086" y="6043"/>
                    <a:pt x="15067" y="6047"/>
                  </a:cubicBezTo>
                  <a:cubicBezTo>
                    <a:pt x="15068" y="6045"/>
                    <a:pt x="15070" y="6045"/>
                    <a:pt x="15070" y="6043"/>
                  </a:cubicBezTo>
                  <a:cubicBezTo>
                    <a:pt x="15086" y="6043"/>
                    <a:pt x="15102" y="6042"/>
                    <a:pt x="15116" y="6042"/>
                  </a:cubicBezTo>
                  <a:close/>
                  <a:moveTo>
                    <a:pt x="16714" y="5965"/>
                  </a:moveTo>
                  <a:lnTo>
                    <a:pt x="16714" y="5965"/>
                  </a:lnTo>
                  <a:cubicBezTo>
                    <a:pt x="16633" y="5988"/>
                    <a:pt x="16547" y="6015"/>
                    <a:pt x="16456" y="6048"/>
                  </a:cubicBezTo>
                  <a:cubicBezTo>
                    <a:pt x="16509" y="6019"/>
                    <a:pt x="16558" y="5994"/>
                    <a:pt x="16599" y="5970"/>
                  </a:cubicBezTo>
                  <a:cubicBezTo>
                    <a:pt x="16639" y="5968"/>
                    <a:pt x="16676" y="5967"/>
                    <a:pt x="16714" y="5965"/>
                  </a:cubicBezTo>
                  <a:close/>
                  <a:moveTo>
                    <a:pt x="15406" y="6027"/>
                  </a:moveTo>
                  <a:cubicBezTo>
                    <a:pt x="15387" y="6034"/>
                    <a:pt x="15370" y="6042"/>
                    <a:pt x="15351" y="6048"/>
                  </a:cubicBezTo>
                  <a:cubicBezTo>
                    <a:pt x="15296" y="6058"/>
                    <a:pt x="15239" y="6067"/>
                    <a:pt x="15178" y="6078"/>
                  </a:cubicBezTo>
                  <a:cubicBezTo>
                    <a:pt x="15220" y="6051"/>
                    <a:pt x="15244" y="6035"/>
                    <a:pt x="15244" y="6035"/>
                  </a:cubicBezTo>
                  <a:cubicBezTo>
                    <a:pt x="15298" y="6032"/>
                    <a:pt x="15352" y="6031"/>
                    <a:pt x="15406" y="6027"/>
                  </a:cubicBezTo>
                  <a:close/>
                  <a:moveTo>
                    <a:pt x="15381" y="6440"/>
                  </a:moveTo>
                  <a:lnTo>
                    <a:pt x="15381" y="6440"/>
                  </a:lnTo>
                  <a:cubicBezTo>
                    <a:pt x="15351" y="6450"/>
                    <a:pt x="15322" y="6461"/>
                    <a:pt x="15296" y="6469"/>
                  </a:cubicBezTo>
                  <a:cubicBezTo>
                    <a:pt x="15300" y="6464"/>
                    <a:pt x="15303" y="6460"/>
                    <a:pt x="15304" y="6456"/>
                  </a:cubicBezTo>
                  <a:cubicBezTo>
                    <a:pt x="15330" y="6452"/>
                    <a:pt x="15355" y="6445"/>
                    <a:pt x="15381" y="6440"/>
                  </a:cubicBezTo>
                  <a:close/>
                  <a:moveTo>
                    <a:pt x="2609" y="0"/>
                  </a:moveTo>
                  <a:cubicBezTo>
                    <a:pt x="2609" y="0"/>
                    <a:pt x="2637" y="26"/>
                    <a:pt x="2679" y="66"/>
                  </a:cubicBezTo>
                  <a:cubicBezTo>
                    <a:pt x="2704" y="88"/>
                    <a:pt x="2736" y="121"/>
                    <a:pt x="2773" y="156"/>
                  </a:cubicBezTo>
                  <a:cubicBezTo>
                    <a:pt x="2682" y="192"/>
                    <a:pt x="2618" y="247"/>
                    <a:pt x="2618" y="247"/>
                  </a:cubicBezTo>
                  <a:cubicBezTo>
                    <a:pt x="2618" y="247"/>
                    <a:pt x="2629" y="257"/>
                    <a:pt x="2647" y="273"/>
                  </a:cubicBezTo>
                  <a:cubicBezTo>
                    <a:pt x="2551" y="310"/>
                    <a:pt x="2476" y="370"/>
                    <a:pt x="2433" y="426"/>
                  </a:cubicBezTo>
                  <a:cubicBezTo>
                    <a:pt x="2379" y="493"/>
                    <a:pt x="2363" y="547"/>
                    <a:pt x="2363" y="547"/>
                  </a:cubicBezTo>
                  <a:cubicBezTo>
                    <a:pt x="2363" y="547"/>
                    <a:pt x="2428" y="541"/>
                    <a:pt x="2495" y="534"/>
                  </a:cubicBezTo>
                  <a:cubicBezTo>
                    <a:pt x="2518" y="531"/>
                    <a:pt x="2542" y="530"/>
                    <a:pt x="2566" y="526"/>
                  </a:cubicBezTo>
                  <a:lnTo>
                    <a:pt x="2566" y="526"/>
                  </a:lnTo>
                  <a:cubicBezTo>
                    <a:pt x="2524" y="587"/>
                    <a:pt x="2484" y="660"/>
                    <a:pt x="2441" y="747"/>
                  </a:cubicBezTo>
                  <a:cubicBezTo>
                    <a:pt x="2250" y="901"/>
                    <a:pt x="2153" y="1096"/>
                    <a:pt x="2153" y="1096"/>
                  </a:cubicBezTo>
                  <a:cubicBezTo>
                    <a:pt x="2153" y="1096"/>
                    <a:pt x="2210" y="1089"/>
                    <a:pt x="2294" y="1067"/>
                  </a:cubicBezTo>
                  <a:lnTo>
                    <a:pt x="2294" y="1067"/>
                  </a:lnTo>
                  <a:cubicBezTo>
                    <a:pt x="2293" y="1070"/>
                    <a:pt x="2291" y="1074"/>
                    <a:pt x="2290" y="1077"/>
                  </a:cubicBezTo>
                  <a:cubicBezTo>
                    <a:pt x="2275" y="1091"/>
                    <a:pt x="2261" y="1105"/>
                    <a:pt x="2247" y="1120"/>
                  </a:cubicBezTo>
                  <a:cubicBezTo>
                    <a:pt x="2175" y="1161"/>
                    <a:pt x="2100" y="1212"/>
                    <a:pt x="2027" y="1271"/>
                  </a:cubicBezTo>
                  <a:cubicBezTo>
                    <a:pt x="1730" y="1511"/>
                    <a:pt x="1567" y="1802"/>
                    <a:pt x="1567" y="1802"/>
                  </a:cubicBezTo>
                  <a:cubicBezTo>
                    <a:pt x="1567" y="1802"/>
                    <a:pt x="1647" y="1778"/>
                    <a:pt x="1763" y="1724"/>
                  </a:cubicBezTo>
                  <a:lnTo>
                    <a:pt x="1763" y="1724"/>
                  </a:lnTo>
                  <a:cubicBezTo>
                    <a:pt x="1666" y="1834"/>
                    <a:pt x="1612" y="1920"/>
                    <a:pt x="1612" y="1920"/>
                  </a:cubicBezTo>
                  <a:cubicBezTo>
                    <a:pt x="1612" y="1920"/>
                    <a:pt x="1779" y="1889"/>
                    <a:pt x="1983" y="1791"/>
                  </a:cubicBezTo>
                  <a:lnTo>
                    <a:pt x="1983" y="1791"/>
                  </a:lnTo>
                  <a:cubicBezTo>
                    <a:pt x="1972" y="1817"/>
                    <a:pt x="1961" y="1841"/>
                    <a:pt x="1950" y="1865"/>
                  </a:cubicBezTo>
                  <a:cubicBezTo>
                    <a:pt x="1636" y="2053"/>
                    <a:pt x="1440" y="2295"/>
                    <a:pt x="1440" y="2295"/>
                  </a:cubicBezTo>
                  <a:cubicBezTo>
                    <a:pt x="1440" y="2295"/>
                    <a:pt x="1540" y="2281"/>
                    <a:pt x="1685" y="2238"/>
                  </a:cubicBezTo>
                  <a:lnTo>
                    <a:pt x="1685" y="2238"/>
                  </a:lnTo>
                  <a:cubicBezTo>
                    <a:pt x="1672" y="2257"/>
                    <a:pt x="1666" y="2270"/>
                    <a:pt x="1666" y="2270"/>
                  </a:cubicBezTo>
                  <a:cubicBezTo>
                    <a:pt x="1666" y="2270"/>
                    <a:pt x="1706" y="2265"/>
                    <a:pt x="1767" y="2251"/>
                  </a:cubicBezTo>
                  <a:lnTo>
                    <a:pt x="1767" y="2251"/>
                  </a:lnTo>
                  <a:cubicBezTo>
                    <a:pt x="1760" y="2263"/>
                    <a:pt x="1754" y="2276"/>
                    <a:pt x="1747" y="2287"/>
                  </a:cubicBezTo>
                  <a:cubicBezTo>
                    <a:pt x="1633" y="2357"/>
                    <a:pt x="1540" y="2434"/>
                    <a:pt x="1475" y="2496"/>
                  </a:cubicBezTo>
                  <a:cubicBezTo>
                    <a:pt x="1231" y="2637"/>
                    <a:pt x="1076" y="2793"/>
                    <a:pt x="1076" y="2793"/>
                  </a:cubicBezTo>
                  <a:cubicBezTo>
                    <a:pt x="1076" y="2793"/>
                    <a:pt x="1266" y="2790"/>
                    <a:pt x="1508" y="2723"/>
                  </a:cubicBezTo>
                  <a:lnTo>
                    <a:pt x="1508" y="2723"/>
                  </a:lnTo>
                  <a:cubicBezTo>
                    <a:pt x="1502" y="2734"/>
                    <a:pt x="1495" y="2747"/>
                    <a:pt x="1487" y="2759"/>
                  </a:cubicBezTo>
                  <a:cubicBezTo>
                    <a:pt x="1448" y="2774"/>
                    <a:pt x="1408" y="2790"/>
                    <a:pt x="1368" y="2807"/>
                  </a:cubicBezTo>
                  <a:cubicBezTo>
                    <a:pt x="999" y="2975"/>
                    <a:pt x="752" y="3223"/>
                    <a:pt x="752" y="3223"/>
                  </a:cubicBezTo>
                  <a:cubicBezTo>
                    <a:pt x="752" y="3223"/>
                    <a:pt x="840" y="3219"/>
                    <a:pt x="972" y="3193"/>
                  </a:cubicBezTo>
                  <a:lnTo>
                    <a:pt x="972" y="3193"/>
                  </a:lnTo>
                  <a:cubicBezTo>
                    <a:pt x="728" y="3335"/>
                    <a:pt x="574" y="3480"/>
                    <a:pt x="574" y="3480"/>
                  </a:cubicBezTo>
                  <a:cubicBezTo>
                    <a:pt x="574" y="3480"/>
                    <a:pt x="674" y="3474"/>
                    <a:pt x="824" y="3445"/>
                  </a:cubicBezTo>
                  <a:lnTo>
                    <a:pt x="824" y="3445"/>
                  </a:lnTo>
                  <a:cubicBezTo>
                    <a:pt x="645" y="3586"/>
                    <a:pt x="522" y="3721"/>
                    <a:pt x="471" y="3783"/>
                  </a:cubicBezTo>
                  <a:cubicBezTo>
                    <a:pt x="183" y="3979"/>
                    <a:pt x="1" y="4163"/>
                    <a:pt x="1" y="4163"/>
                  </a:cubicBezTo>
                  <a:cubicBezTo>
                    <a:pt x="1" y="4163"/>
                    <a:pt x="181" y="4123"/>
                    <a:pt x="433" y="4029"/>
                  </a:cubicBezTo>
                  <a:lnTo>
                    <a:pt x="433" y="4029"/>
                  </a:lnTo>
                  <a:cubicBezTo>
                    <a:pt x="366" y="4085"/>
                    <a:pt x="299" y="4141"/>
                    <a:pt x="229" y="4193"/>
                  </a:cubicBezTo>
                  <a:cubicBezTo>
                    <a:pt x="259" y="4180"/>
                    <a:pt x="293" y="4169"/>
                    <a:pt x="325" y="4158"/>
                  </a:cubicBezTo>
                  <a:lnTo>
                    <a:pt x="325" y="4158"/>
                  </a:lnTo>
                  <a:cubicBezTo>
                    <a:pt x="274" y="4217"/>
                    <a:pt x="245" y="4255"/>
                    <a:pt x="245" y="4255"/>
                  </a:cubicBezTo>
                  <a:cubicBezTo>
                    <a:pt x="245" y="4255"/>
                    <a:pt x="349" y="4214"/>
                    <a:pt x="507" y="4144"/>
                  </a:cubicBezTo>
                  <a:cubicBezTo>
                    <a:pt x="524" y="4136"/>
                    <a:pt x="545" y="4126"/>
                    <a:pt x="562" y="4118"/>
                  </a:cubicBezTo>
                  <a:lnTo>
                    <a:pt x="562" y="4118"/>
                  </a:lnTo>
                  <a:cubicBezTo>
                    <a:pt x="526" y="4163"/>
                    <a:pt x="494" y="4203"/>
                    <a:pt x="471" y="4236"/>
                  </a:cubicBezTo>
                  <a:cubicBezTo>
                    <a:pt x="438" y="4286"/>
                    <a:pt x="416" y="4319"/>
                    <a:pt x="416" y="4319"/>
                  </a:cubicBezTo>
                  <a:cubicBezTo>
                    <a:pt x="416" y="4319"/>
                    <a:pt x="534" y="4236"/>
                    <a:pt x="727" y="4120"/>
                  </a:cubicBezTo>
                  <a:cubicBezTo>
                    <a:pt x="811" y="4069"/>
                    <a:pt x="913" y="4013"/>
                    <a:pt x="1023" y="3957"/>
                  </a:cubicBezTo>
                  <a:cubicBezTo>
                    <a:pt x="1033" y="3954"/>
                    <a:pt x="1042" y="3952"/>
                    <a:pt x="1052" y="3951"/>
                  </a:cubicBezTo>
                  <a:lnTo>
                    <a:pt x="1052" y="3951"/>
                  </a:lnTo>
                  <a:cubicBezTo>
                    <a:pt x="1042" y="3964"/>
                    <a:pt x="1031" y="3979"/>
                    <a:pt x="1023" y="3991"/>
                  </a:cubicBezTo>
                  <a:cubicBezTo>
                    <a:pt x="998" y="4031"/>
                    <a:pt x="982" y="4058"/>
                    <a:pt x="982" y="4058"/>
                  </a:cubicBezTo>
                  <a:cubicBezTo>
                    <a:pt x="982" y="4058"/>
                    <a:pt x="1079" y="3997"/>
                    <a:pt x="1234" y="3920"/>
                  </a:cubicBezTo>
                  <a:cubicBezTo>
                    <a:pt x="1237" y="3919"/>
                    <a:pt x="1240" y="3917"/>
                    <a:pt x="1243" y="3916"/>
                  </a:cubicBezTo>
                  <a:cubicBezTo>
                    <a:pt x="1507" y="3873"/>
                    <a:pt x="1786" y="3848"/>
                    <a:pt x="2072" y="3848"/>
                  </a:cubicBezTo>
                  <a:cubicBezTo>
                    <a:pt x="2118" y="3848"/>
                    <a:pt x="2165" y="3849"/>
                    <a:pt x="2212" y="3850"/>
                  </a:cubicBezTo>
                  <a:cubicBezTo>
                    <a:pt x="2204" y="3858"/>
                    <a:pt x="2192" y="3866"/>
                    <a:pt x="2184" y="3874"/>
                  </a:cubicBezTo>
                  <a:cubicBezTo>
                    <a:pt x="2063" y="3989"/>
                    <a:pt x="2006" y="4075"/>
                    <a:pt x="2006" y="4075"/>
                  </a:cubicBezTo>
                  <a:cubicBezTo>
                    <a:pt x="2006" y="4075"/>
                    <a:pt x="2298" y="3964"/>
                    <a:pt x="2542" y="3871"/>
                  </a:cubicBezTo>
                  <a:cubicBezTo>
                    <a:pt x="2553" y="3871"/>
                    <a:pt x="2564" y="3873"/>
                    <a:pt x="2575" y="3874"/>
                  </a:cubicBezTo>
                  <a:cubicBezTo>
                    <a:pt x="2502" y="3920"/>
                    <a:pt x="2433" y="3967"/>
                    <a:pt x="2379" y="4011"/>
                  </a:cubicBezTo>
                  <a:cubicBezTo>
                    <a:pt x="2229" y="4131"/>
                    <a:pt x="2151" y="4222"/>
                    <a:pt x="2151" y="4222"/>
                  </a:cubicBezTo>
                  <a:cubicBezTo>
                    <a:pt x="2151" y="4222"/>
                    <a:pt x="2293" y="4172"/>
                    <a:pt x="2441" y="4121"/>
                  </a:cubicBezTo>
                  <a:cubicBezTo>
                    <a:pt x="2443" y="4120"/>
                    <a:pt x="2446" y="4118"/>
                    <a:pt x="2449" y="4118"/>
                  </a:cubicBezTo>
                  <a:cubicBezTo>
                    <a:pt x="2633" y="4074"/>
                    <a:pt x="2972" y="3992"/>
                    <a:pt x="3090" y="3964"/>
                  </a:cubicBezTo>
                  <a:cubicBezTo>
                    <a:pt x="3114" y="3968"/>
                    <a:pt x="3138" y="3975"/>
                    <a:pt x="3162" y="3981"/>
                  </a:cubicBezTo>
                  <a:cubicBezTo>
                    <a:pt x="3025" y="4039"/>
                    <a:pt x="2905" y="4105"/>
                    <a:pt x="2818" y="4169"/>
                  </a:cubicBezTo>
                  <a:cubicBezTo>
                    <a:pt x="2661" y="4279"/>
                    <a:pt x="2583" y="4367"/>
                    <a:pt x="2583" y="4367"/>
                  </a:cubicBezTo>
                  <a:cubicBezTo>
                    <a:pt x="2583" y="4367"/>
                    <a:pt x="2586" y="4365"/>
                    <a:pt x="2593" y="4364"/>
                  </a:cubicBezTo>
                  <a:lnTo>
                    <a:pt x="2593" y="4364"/>
                  </a:lnTo>
                  <a:cubicBezTo>
                    <a:pt x="2542" y="4391"/>
                    <a:pt x="2511" y="4410"/>
                    <a:pt x="2511" y="4410"/>
                  </a:cubicBezTo>
                  <a:cubicBezTo>
                    <a:pt x="2511" y="4410"/>
                    <a:pt x="2602" y="4421"/>
                    <a:pt x="2744" y="4421"/>
                  </a:cubicBezTo>
                  <a:cubicBezTo>
                    <a:pt x="2891" y="4421"/>
                    <a:pt x="3094" y="4409"/>
                    <a:pt x="3310" y="4361"/>
                  </a:cubicBezTo>
                  <a:cubicBezTo>
                    <a:pt x="3344" y="4353"/>
                    <a:pt x="3377" y="4345"/>
                    <a:pt x="3409" y="4335"/>
                  </a:cubicBezTo>
                  <a:lnTo>
                    <a:pt x="3409" y="4335"/>
                  </a:lnTo>
                  <a:cubicBezTo>
                    <a:pt x="3398" y="4343"/>
                    <a:pt x="3384" y="4353"/>
                    <a:pt x="3373" y="4361"/>
                  </a:cubicBezTo>
                  <a:cubicBezTo>
                    <a:pt x="3197" y="4491"/>
                    <a:pt x="3113" y="4600"/>
                    <a:pt x="3113" y="4600"/>
                  </a:cubicBezTo>
                  <a:cubicBezTo>
                    <a:pt x="3113" y="4600"/>
                    <a:pt x="3369" y="4566"/>
                    <a:pt x="3645" y="4530"/>
                  </a:cubicBezTo>
                  <a:cubicBezTo>
                    <a:pt x="3759" y="4568"/>
                    <a:pt x="3939" y="4617"/>
                    <a:pt x="4156" y="4645"/>
                  </a:cubicBezTo>
                  <a:cubicBezTo>
                    <a:pt x="4046" y="4715"/>
                    <a:pt x="3979" y="4774"/>
                    <a:pt x="3979" y="4774"/>
                  </a:cubicBezTo>
                  <a:cubicBezTo>
                    <a:pt x="3979" y="4774"/>
                    <a:pt x="4199" y="4847"/>
                    <a:pt x="4492" y="4847"/>
                  </a:cubicBezTo>
                  <a:cubicBezTo>
                    <a:pt x="4592" y="4847"/>
                    <a:pt x="4701" y="4838"/>
                    <a:pt x="4813" y="4815"/>
                  </a:cubicBezTo>
                  <a:cubicBezTo>
                    <a:pt x="4832" y="4810"/>
                    <a:pt x="4851" y="4804"/>
                    <a:pt x="4870" y="4799"/>
                  </a:cubicBezTo>
                  <a:cubicBezTo>
                    <a:pt x="4909" y="4815"/>
                    <a:pt x="4950" y="4831"/>
                    <a:pt x="4990" y="4847"/>
                  </a:cubicBezTo>
                  <a:cubicBezTo>
                    <a:pt x="4858" y="4889"/>
                    <a:pt x="4775" y="4924"/>
                    <a:pt x="4775" y="4924"/>
                  </a:cubicBezTo>
                  <a:cubicBezTo>
                    <a:pt x="4775" y="4924"/>
                    <a:pt x="5006" y="5043"/>
                    <a:pt x="5342" y="5112"/>
                  </a:cubicBezTo>
                  <a:cubicBezTo>
                    <a:pt x="5172" y="5152"/>
                    <a:pt x="5063" y="5185"/>
                    <a:pt x="5063" y="5185"/>
                  </a:cubicBezTo>
                  <a:cubicBezTo>
                    <a:pt x="5063" y="5185"/>
                    <a:pt x="5184" y="5249"/>
                    <a:pt x="5392" y="5308"/>
                  </a:cubicBezTo>
                  <a:cubicBezTo>
                    <a:pt x="5476" y="5332"/>
                    <a:pt x="5578" y="5353"/>
                    <a:pt x="5688" y="5369"/>
                  </a:cubicBezTo>
                  <a:cubicBezTo>
                    <a:pt x="5547" y="5426"/>
                    <a:pt x="5462" y="5471"/>
                    <a:pt x="5462" y="5471"/>
                  </a:cubicBezTo>
                  <a:cubicBezTo>
                    <a:pt x="5462" y="5471"/>
                    <a:pt x="5803" y="5559"/>
                    <a:pt x="6266" y="5559"/>
                  </a:cubicBezTo>
                  <a:cubicBezTo>
                    <a:pt x="6358" y="5559"/>
                    <a:pt x="6456" y="5556"/>
                    <a:pt x="6556" y="5547"/>
                  </a:cubicBezTo>
                  <a:lnTo>
                    <a:pt x="6556" y="5547"/>
                  </a:lnTo>
                  <a:cubicBezTo>
                    <a:pt x="6478" y="5578"/>
                    <a:pt x="6432" y="5600"/>
                    <a:pt x="6432" y="5600"/>
                  </a:cubicBezTo>
                  <a:cubicBezTo>
                    <a:pt x="6432" y="5600"/>
                    <a:pt x="6462" y="5608"/>
                    <a:pt x="6513" y="5621"/>
                  </a:cubicBezTo>
                  <a:cubicBezTo>
                    <a:pt x="6413" y="5669"/>
                    <a:pt x="6354" y="5708"/>
                    <a:pt x="6354" y="5708"/>
                  </a:cubicBezTo>
                  <a:cubicBezTo>
                    <a:pt x="6354" y="5708"/>
                    <a:pt x="6486" y="5743"/>
                    <a:pt x="6673" y="5750"/>
                  </a:cubicBezTo>
                  <a:cubicBezTo>
                    <a:pt x="6626" y="5777"/>
                    <a:pt x="6598" y="5795"/>
                    <a:pt x="6598" y="5795"/>
                  </a:cubicBezTo>
                  <a:cubicBezTo>
                    <a:pt x="6598" y="5795"/>
                    <a:pt x="6686" y="5805"/>
                    <a:pt x="6823" y="5805"/>
                  </a:cubicBezTo>
                  <a:cubicBezTo>
                    <a:pt x="6840" y="5805"/>
                    <a:pt x="6858" y="5804"/>
                    <a:pt x="6877" y="5804"/>
                  </a:cubicBezTo>
                  <a:lnTo>
                    <a:pt x="6877" y="5804"/>
                  </a:lnTo>
                  <a:cubicBezTo>
                    <a:pt x="6732" y="5863"/>
                    <a:pt x="6644" y="5911"/>
                    <a:pt x="6644" y="5911"/>
                  </a:cubicBezTo>
                  <a:cubicBezTo>
                    <a:pt x="6644" y="5911"/>
                    <a:pt x="6755" y="5924"/>
                    <a:pt x="6929" y="5924"/>
                  </a:cubicBezTo>
                  <a:cubicBezTo>
                    <a:pt x="7089" y="5924"/>
                    <a:pt x="7302" y="5913"/>
                    <a:pt x="7531" y="5869"/>
                  </a:cubicBezTo>
                  <a:cubicBezTo>
                    <a:pt x="7636" y="5849"/>
                    <a:pt x="7735" y="5823"/>
                    <a:pt x="7826" y="5796"/>
                  </a:cubicBezTo>
                  <a:cubicBezTo>
                    <a:pt x="7869" y="5801"/>
                    <a:pt x="7919" y="5804"/>
                    <a:pt x="7974" y="5804"/>
                  </a:cubicBezTo>
                  <a:cubicBezTo>
                    <a:pt x="8010" y="5804"/>
                    <a:pt x="8049" y="5803"/>
                    <a:pt x="8089" y="5799"/>
                  </a:cubicBezTo>
                  <a:lnTo>
                    <a:pt x="8089" y="5799"/>
                  </a:lnTo>
                  <a:cubicBezTo>
                    <a:pt x="7767" y="5897"/>
                    <a:pt x="7543" y="6023"/>
                    <a:pt x="7543" y="6023"/>
                  </a:cubicBezTo>
                  <a:cubicBezTo>
                    <a:pt x="7543" y="6023"/>
                    <a:pt x="7649" y="6035"/>
                    <a:pt x="7813" y="6035"/>
                  </a:cubicBezTo>
                  <a:cubicBezTo>
                    <a:pt x="7900" y="6035"/>
                    <a:pt x="8003" y="6031"/>
                    <a:pt x="8116" y="6021"/>
                  </a:cubicBezTo>
                  <a:cubicBezTo>
                    <a:pt x="8126" y="6023"/>
                    <a:pt x="8134" y="6026"/>
                    <a:pt x="8143" y="6027"/>
                  </a:cubicBezTo>
                  <a:cubicBezTo>
                    <a:pt x="8154" y="6031"/>
                    <a:pt x="8169" y="6032"/>
                    <a:pt x="8181" y="6035"/>
                  </a:cubicBezTo>
                  <a:cubicBezTo>
                    <a:pt x="8164" y="6040"/>
                    <a:pt x="8156" y="6042"/>
                    <a:pt x="8156" y="6042"/>
                  </a:cubicBezTo>
                  <a:cubicBezTo>
                    <a:pt x="8156" y="6042"/>
                    <a:pt x="8290" y="6110"/>
                    <a:pt x="8523" y="6166"/>
                  </a:cubicBezTo>
                  <a:cubicBezTo>
                    <a:pt x="8669" y="6202"/>
                    <a:pt x="8856" y="6230"/>
                    <a:pt x="9065" y="6230"/>
                  </a:cubicBezTo>
                  <a:cubicBezTo>
                    <a:pt x="9187" y="6230"/>
                    <a:pt x="9316" y="6221"/>
                    <a:pt x="9448" y="6198"/>
                  </a:cubicBezTo>
                  <a:cubicBezTo>
                    <a:pt x="9465" y="6195"/>
                    <a:pt x="9480" y="6190"/>
                    <a:pt x="9497" y="6187"/>
                  </a:cubicBezTo>
                  <a:lnTo>
                    <a:pt x="9497" y="6187"/>
                  </a:lnTo>
                  <a:cubicBezTo>
                    <a:pt x="9360" y="6246"/>
                    <a:pt x="9274" y="6299"/>
                    <a:pt x="9274" y="6299"/>
                  </a:cubicBezTo>
                  <a:cubicBezTo>
                    <a:pt x="9274" y="6299"/>
                    <a:pt x="9288" y="6302"/>
                    <a:pt x="9309" y="6305"/>
                  </a:cubicBezTo>
                  <a:cubicBezTo>
                    <a:pt x="9173" y="6370"/>
                    <a:pt x="9091" y="6421"/>
                    <a:pt x="9091" y="6421"/>
                  </a:cubicBezTo>
                  <a:cubicBezTo>
                    <a:pt x="9091" y="6421"/>
                    <a:pt x="9136" y="6425"/>
                    <a:pt x="9214" y="6425"/>
                  </a:cubicBezTo>
                  <a:cubicBezTo>
                    <a:pt x="9367" y="6425"/>
                    <a:pt x="9646" y="6412"/>
                    <a:pt x="9950" y="6337"/>
                  </a:cubicBezTo>
                  <a:cubicBezTo>
                    <a:pt x="10124" y="6292"/>
                    <a:pt x="10279" y="6235"/>
                    <a:pt x="10406" y="6181"/>
                  </a:cubicBezTo>
                  <a:cubicBezTo>
                    <a:pt x="10521" y="6173"/>
                    <a:pt x="10642" y="6160"/>
                    <a:pt x="10768" y="6141"/>
                  </a:cubicBezTo>
                  <a:lnTo>
                    <a:pt x="10768" y="6141"/>
                  </a:lnTo>
                  <a:cubicBezTo>
                    <a:pt x="10767" y="6142"/>
                    <a:pt x="10765" y="6142"/>
                    <a:pt x="10764" y="6144"/>
                  </a:cubicBezTo>
                  <a:cubicBezTo>
                    <a:pt x="10638" y="6176"/>
                    <a:pt x="10489" y="6216"/>
                    <a:pt x="10331" y="6260"/>
                  </a:cubicBezTo>
                  <a:cubicBezTo>
                    <a:pt x="10111" y="6324"/>
                    <a:pt x="9913" y="6388"/>
                    <a:pt x="9764" y="6436"/>
                  </a:cubicBezTo>
                  <a:cubicBezTo>
                    <a:pt x="9641" y="6476"/>
                    <a:pt x="9520" y="6515"/>
                    <a:pt x="9520" y="6515"/>
                  </a:cubicBezTo>
                  <a:cubicBezTo>
                    <a:pt x="9520" y="6515"/>
                    <a:pt x="9617" y="6546"/>
                    <a:pt x="9778" y="6560"/>
                  </a:cubicBezTo>
                  <a:cubicBezTo>
                    <a:pt x="9824" y="6564"/>
                    <a:pt x="9875" y="6567"/>
                    <a:pt x="9930" y="6567"/>
                  </a:cubicBezTo>
                  <a:cubicBezTo>
                    <a:pt x="10022" y="6567"/>
                    <a:pt x="10124" y="6560"/>
                    <a:pt x="10232" y="6541"/>
                  </a:cubicBezTo>
                  <a:cubicBezTo>
                    <a:pt x="10351" y="6562"/>
                    <a:pt x="10490" y="6575"/>
                    <a:pt x="10645" y="6575"/>
                  </a:cubicBezTo>
                  <a:cubicBezTo>
                    <a:pt x="10667" y="6575"/>
                    <a:pt x="10691" y="6575"/>
                    <a:pt x="10714" y="6574"/>
                  </a:cubicBezTo>
                  <a:lnTo>
                    <a:pt x="10714" y="6574"/>
                  </a:lnTo>
                  <a:cubicBezTo>
                    <a:pt x="10687" y="6586"/>
                    <a:pt x="10671" y="6592"/>
                    <a:pt x="10671" y="6592"/>
                  </a:cubicBezTo>
                  <a:cubicBezTo>
                    <a:pt x="10671" y="6592"/>
                    <a:pt x="10837" y="6632"/>
                    <a:pt x="11108" y="6648"/>
                  </a:cubicBezTo>
                  <a:cubicBezTo>
                    <a:pt x="11166" y="6652"/>
                    <a:pt x="11230" y="6654"/>
                    <a:pt x="11297" y="6654"/>
                  </a:cubicBezTo>
                  <a:cubicBezTo>
                    <a:pt x="11396" y="6654"/>
                    <a:pt x="11505" y="6649"/>
                    <a:pt x="11618" y="6640"/>
                  </a:cubicBezTo>
                  <a:cubicBezTo>
                    <a:pt x="11662" y="6651"/>
                    <a:pt x="11732" y="6669"/>
                    <a:pt x="11829" y="6680"/>
                  </a:cubicBezTo>
                  <a:cubicBezTo>
                    <a:pt x="11885" y="6687"/>
                    <a:pt x="11950" y="6691"/>
                    <a:pt x="12020" y="6691"/>
                  </a:cubicBezTo>
                  <a:cubicBezTo>
                    <a:pt x="12087" y="6691"/>
                    <a:pt x="12159" y="6687"/>
                    <a:pt x="12234" y="6678"/>
                  </a:cubicBezTo>
                  <a:cubicBezTo>
                    <a:pt x="12282" y="6688"/>
                    <a:pt x="12347" y="6699"/>
                    <a:pt x="12429" y="6708"/>
                  </a:cubicBezTo>
                  <a:cubicBezTo>
                    <a:pt x="12459" y="6712"/>
                    <a:pt x="12494" y="6712"/>
                    <a:pt x="12529" y="6713"/>
                  </a:cubicBezTo>
                  <a:cubicBezTo>
                    <a:pt x="12400" y="6739"/>
                    <a:pt x="12290" y="6759"/>
                    <a:pt x="12290" y="6759"/>
                  </a:cubicBezTo>
                  <a:cubicBezTo>
                    <a:pt x="12290" y="6759"/>
                    <a:pt x="12402" y="6803"/>
                    <a:pt x="12591" y="6828"/>
                  </a:cubicBezTo>
                  <a:cubicBezTo>
                    <a:pt x="12658" y="6838"/>
                    <a:pt x="12735" y="6844"/>
                    <a:pt x="12818" y="6844"/>
                  </a:cubicBezTo>
                  <a:cubicBezTo>
                    <a:pt x="12974" y="6844"/>
                    <a:pt x="13155" y="6823"/>
                    <a:pt x="13339" y="6766"/>
                  </a:cubicBezTo>
                  <a:cubicBezTo>
                    <a:pt x="13422" y="6740"/>
                    <a:pt x="13501" y="6708"/>
                    <a:pt x="13574" y="6673"/>
                  </a:cubicBezTo>
                  <a:cubicBezTo>
                    <a:pt x="13642" y="6665"/>
                    <a:pt x="13725" y="6654"/>
                    <a:pt x="13819" y="6638"/>
                  </a:cubicBezTo>
                  <a:cubicBezTo>
                    <a:pt x="13926" y="6656"/>
                    <a:pt x="14046" y="6667"/>
                    <a:pt x="14175" y="6667"/>
                  </a:cubicBezTo>
                  <a:cubicBezTo>
                    <a:pt x="14303" y="6667"/>
                    <a:pt x="14439" y="6656"/>
                    <a:pt x="14579" y="6630"/>
                  </a:cubicBezTo>
                  <a:cubicBezTo>
                    <a:pt x="14724" y="6603"/>
                    <a:pt x="14856" y="6560"/>
                    <a:pt x="14979" y="6512"/>
                  </a:cubicBezTo>
                  <a:cubicBezTo>
                    <a:pt x="15059" y="6501"/>
                    <a:pt x="15164" y="6485"/>
                    <a:pt x="15287" y="6460"/>
                  </a:cubicBezTo>
                  <a:lnTo>
                    <a:pt x="15287" y="6460"/>
                  </a:lnTo>
                  <a:cubicBezTo>
                    <a:pt x="15268" y="6469"/>
                    <a:pt x="15239" y="6485"/>
                    <a:pt x="15201" y="6503"/>
                  </a:cubicBezTo>
                  <a:lnTo>
                    <a:pt x="15123" y="6544"/>
                  </a:lnTo>
                  <a:lnTo>
                    <a:pt x="15223" y="6552"/>
                  </a:lnTo>
                  <a:cubicBezTo>
                    <a:pt x="15274" y="6557"/>
                    <a:pt x="15343" y="6561"/>
                    <a:pt x="15423" y="6561"/>
                  </a:cubicBezTo>
                  <a:cubicBezTo>
                    <a:pt x="15446" y="6561"/>
                    <a:pt x="15470" y="6561"/>
                    <a:pt x="15494" y="6560"/>
                  </a:cubicBezTo>
                  <a:lnTo>
                    <a:pt x="15494" y="6560"/>
                  </a:lnTo>
                  <a:cubicBezTo>
                    <a:pt x="15434" y="6603"/>
                    <a:pt x="15398" y="6632"/>
                    <a:pt x="15398" y="6632"/>
                  </a:cubicBezTo>
                  <a:cubicBezTo>
                    <a:pt x="15398" y="6632"/>
                    <a:pt x="15635" y="6602"/>
                    <a:pt x="15954" y="6504"/>
                  </a:cubicBezTo>
                  <a:cubicBezTo>
                    <a:pt x="16013" y="6490"/>
                    <a:pt x="16073" y="6476"/>
                    <a:pt x="16135" y="6456"/>
                  </a:cubicBezTo>
                  <a:cubicBezTo>
                    <a:pt x="16247" y="6423"/>
                    <a:pt x="16351" y="6381"/>
                    <a:pt x="16445" y="6337"/>
                  </a:cubicBezTo>
                  <a:cubicBezTo>
                    <a:pt x="16588" y="6330"/>
                    <a:pt x="16764" y="6305"/>
                    <a:pt x="16946" y="6241"/>
                  </a:cubicBezTo>
                  <a:cubicBezTo>
                    <a:pt x="17167" y="6161"/>
                    <a:pt x="17348" y="6040"/>
                    <a:pt x="17466" y="5940"/>
                  </a:cubicBezTo>
                  <a:cubicBezTo>
                    <a:pt x="17584" y="5839"/>
                    <a:pt x="17646" y="5763"/>
                    <a:pt x="17646" y="5763"/>
                  </a:cubicBezTo>
                  <a:lnTo>
                    <a:pt x="17646" y="5763"/>
                  </a:lnTo>
                  <a:cubicBezTo>
                    <a:pt x="17646" y="5763"/>
                    <a:pt x="17552" y="5787"/>
                    <a:pt x="17407" y="5830"/>
                  </a:cubicBezTo>
                  <a:cubicBezTo>
                    <a:pt x="17324" y="5854"/>
                    <a:pt x="17222" y="5884"/>
                    <a:pt x="17110" y="5921"/>
                  </a:cubicBezTo>
                  <a:cubicBezTo>
                    <a:pt x="17159" y="5884"/>
                    <a:pt x="17190" y="5860"/>
                    <a:pt x="17190" y="5860"/>
                  </a:cubicBezTo>
                  <a:lnTo>
                    <a:pt x="17190" y="5860"/>
                  </a:lnTo>
                  <a:cubicBezTo>
                    <a:pt x="17190" y="5860"/>
                    <a:pt x="17019" y="5882"/>
                    <a:pt x="16775" y="5948"/>
                  </a:cubicBezTo>
                  <a:cubicBezTo>
                    <a:pt x="16732" y="5948"/>
                    <a:pt x="16687" y="5948"/>
                    <a:pt x="16641" y="5946"/>
                  </a:cubicBezTo>
                  <a:cubicBezTo>
                    <a:pt x="16743" y="5889"/>
                    <a:pt x="16800" y="5849"/>
                    <a:pt x="16800" y="5849"/>
                  </a:cubicBezTo>
                  <a:lnTo>
                    <a:pt x="16800" y="5849"/>
                  </a:lnTo>
                  <a:cubicBezTo>
                    <a:pt x="16800" y="5849"/>
                    <a:pt x="16564" y="5866"/>
                    <a:pt x="16236" y="5940"/>
                  </a:cubicBezTo>
                  <a:cubicBezTo>
                    <a:pt x="16210" y="5938"/>
                    <a:pt x="16185" y="5938"/>
                    <a:pt x="16158" y="5938"/>
                  </a:cubicBezTo>
                  <a:cubicBezTo>
                    <a:pt x="16185" y="5916"/>
                    <a:pt x="16212" y="5893"/>
                    <a:pt x="16236" y="5871"/>
                  </a:cubicBezTo>
                  <a:cubicBezTo>
                    <a:pt x="16376" y="5748"/>
                    <a:pt x="16450" y="5657"/>
                    <a:pt x="16450" y="5657"/>
                  </a:cubicBezTo>
                  <a:lnTo>
                    <a:pt x="16450" y="5657"/>
                  </a:lnTo>
                  <a:cubicBezTo>
                    <a:pt x="16449" y="5657"/>
                    <a:pt x="16339" y="5697"/>
                    <a:pt x="16170" y="5764"/>
                  </a:cubicBezTo>
                  <a:cubicBezTo>
                    <a:pt x="16148" y="5774"/>
                    <a:pt x="16121" y="5785"/>
                    <a:pt x="16097" y="5795"/>
                  </a:cubicBezTo>
                  <a:cubicBezTo>
                    <a:pt x="16140" y="5747"/>
                    <a:pt x="16164" y="5718"/>
                    <a:pt x="16164" y="5718"/>
                  </a:cubicBezTo>
                  <a:lnTo>
                    <a:pt x="16164" y="5718"/>
                  </a:lnTo>
                  <a:cubicBezTo>
                    <a:pt x="16164" y="5718"/>
                    <a:pt x="16020" y="5779"/>
                    <a:pt x="15869" y="5842"/>
                  </a:cubicBezTo>
                  <a:cubicBezTo>
                    <a:pt x="15813" y="5865"/>
                    <a:pt x="15751" y="5890"/>
                    <a:pt x="15684" y="5917"/>
                  </a:cubicBezTo>
                  <a:cubicBezTo>
                    <a:pt x="15571" y="5911"/>
                    <a:pt x="15453" y="5905"/>
                    <a:pt x="15332" y="5897"/>
                  </a:cubicBezTo>
                  <a:cubicBezTo>
                    <a:pt x="15475" y="5804"/>
                    <a:pt x="15561" y="5728"/>
                    <a:pt x="15561" y="5728"/>
                  </a:cubicBezTo>
                  <a:lnTo>
                    <a:pt x="15561" y="5728"/>
                  </a:lnTo>
                  <a:cubicBezTo>
                    <a:pt x="15561" y="5728"/>
                    <a:pt x="15375" y="5731"/>
                    <a:pt x="15127" y="5787"/>
                  </a:cubicBezTo>
                  <a:cubicBezTo>
                    <a:pt x="15220" y="5721"/>
                    <a:pt x="15301" y="5656"/>
                    <a:pt x="15367" y="5598"/>
                  </a:cubicBezTo>
                  <a:cubicBezTo>
                    <a:pt x="15518" y="5466"/>
                    <a:pt x="15598" y="5369"/>
                    <a:pt x="15598" y="5369"/>
                  </a:cubicBezTo>
                  <a:lnTo>
                    <a:pt x="15598" y="5369"/>
                  </a:lnTo>
                  <a:cubicBezTo>
                    <a:pt x="15598" y="5369"/>
                    <a:pt x="15481" y="5413"/>
                    <a:pt x="15300" y="5491"/>
                  </a:cubicBezTo>
                  <a:cubicBezTo>
                    <a:pt x="15123" y="5568"/>
                    <a:pt x="14882" y="5673"/>
                    <a:pt x="14623" y="5799"/>
                  </a:cubicBezTo>
                  <a:cubicBezTo>
                    <a:pt x="14671" y="5766"/>
                    <a:pt x="14717" y="5731"/>
                    <a:pt x="14754" y="5699"/>
                  </a:cubicBezTo>
                  <a:cubicBezTo>
                    <a:pt x="14848" y="5621"/>
                    <a:pt x="14917" y="5551"/>
                    <a:pt x="14961" y="5499"/>
                  </a:cubicBezTo>
                  <a:cubicBezTo>
                    <a:pt x="15003" y="5452"/>
                    <a:pt x="15028" y="5420"/>
                    <a:pt x="15028" y="5420"/>
                  </a:cubicBezTo>
                  <a:lnTo>
                    <a:pt x="15028" y="5420"/>
                  </a:lnTo>
                  <a:cubicBezTo>
                    <a:pt x="15028" y="5420"/>
                    <a:pt x="14993" y="5439"/>
                    <a:pt x="14938" y="5468"/>
                  </a:cubicBezTo>
                  <a:cubicBezTo>
                    <a:pt x="14879" y="5501"/>
                    <a:pt x="14792" y="5544"/>
                    <a:pt x="14687" y="5594"/>
                  </a:cubicBezTo>
                  <a:cubicBezTo>
                    <a:pt x="14606" y="5632"/>
                    <a:pt x="14509" y="5672"/>
                    <a:pt x="14405" y="5712"/>
                  </a:cubicBezTo>
                  <a:cubicBezTo>
                    <a:pt x="14561" y="5578"/>
                    <a:pt x="14646" y="5436"/>
                    <a:pt x="14646" y="5436"/>
                  </a:cubicBezTo>
                  <a:lnTo>
                    <a:pt x="14646" y="5436"/>
                  </a:lnTo>
                  <a:cubicBezTo>
                    <a:pt x="14646" y="5436"/>
                    <a:pt x="14534" y="5442"/>
                    <a:pt x="14387" y="5488"/>
                  </a:cubicBezTo>
                  <a:cubicBezTo>
                    <a:pt x="14461" y="5369"/>
                    <a:pt x="14494" y="5273"/>
                    <a:pt x="14494" y="5273"/>
                  </a:cubicBezTo>
                  <a:lnTo>
                    <a:pt x="14494" y="5273"/>
                  </a:lnTo>
                  <a:cubicBezTo>
                    <a:pt x="14494" y="5273"/>
                    <a:pt x="14413" y="5294"/>
                    <a:pt x="14308" y="5346"/>
                  </a:cubicBezTo>
                  <a:cubicBezTo>
                    <a:pt x="14316" y="5330"/>
                    <a:pt x="14322" y="5319"/>
                    <a:pt x="14322" y="5319"/>
                  </a:cubicBezTo>
                  <a:lnTo>
                    <a:pt x="14322" y="5319"/>
                  </a:lnTo>
                  <a:cubicBezTo>
                    <a:pt x="14322" y="5319"/>
                    <a:pt x="14205" y="5354"/>
                    <a:pt x="14052" y="5436"/>
                  </a:cubicBezTo>
                  <a:cubicBezTo>
                    <a:pt x="14107" y="5338"/>
                    <a:pt x="14134" y="5271"/>
                    <a:pt x="14134" y="5271"/>
                  </a:cubicBezTo>
                  <a:lnTo>
                    <a:pt x="14134" y="5271"/>
                  </a:lnTo>
                  <a:cubicBezTo>
                    <a:pt x="14134" y="5271"/>
                    <a:pt x="14027" y="5324"/>
                    <a:pt x="13883" y="5426"/>
                  </a:cubicBezTo>
                  <a:cubicBezTo>
                    <a:pt x="13965" y="5295"/>
                    <a:pt x="14001" y="5206"/>
                    <a:pt x="14001" y="5206"/>
                  </a:cubicBezTo>
                  <a:lnTo>
                    <a:pt x="14001" y="5206"/>
                  </a:lnTo>
                  <a:cubicBezTo>
                    <a:pt x="14001" y="5206"/>
                    <a:pt x="13883" y="5295"/>
                    <a:pt x="13762" y="5388"/>
                  </a:cubicBezTo>
                  <a:cubicBezTo>
                    <a:pt x="13693" y="5439"/>
                    <a:pt x="13611" y="5498"/>
                    <a:pt x="13520" y="5558"/>
                  </a:cubicBezTo>
                  <a:cubicBezTo>
                    <a:pt x="13670" y="5335"/>
                    <a:pt x="13740" y="5112"/>
                    <a:pt x="13767" y="4975"/>
                  </a:cubicBezTo>
                  <a:lnTo>
                    <a:pt x="13781" y="4901"/>
                  </a:lnTo>
                  <a:lnTo>
                    <a:pt x="13781" y="4901"/>
                  </a:lnTo>
                  <a:lnTo>
                    <a:pt x="13725" y="4927"/>
                  </a:lnTo>
                  <a:cubicBezTo>
                    <a:pt x="13634" y="4968"/>
                    <a:pt x="13582" y="4997"/>
                    <a:pt x="13582" y="4997"/>
                  </a:cubicBezTo>
                  <a:cubicBezTo>
                    <a:pt x="13582" y="4997"/>
                    <a:pt x="13595" y="4998"/>
                    <a:pt x="13620" y="4998"/>
                  </a:cubicBezTo>
                  <a:cubicBezTo>
                    <a:pt x="13632" y="4998"/>
                    <a:pt x="13647" y="4998"/>
                    <a:pt x="13665" y="4997"/>
                  </a:cubicBezTo>
                  <a:lnTo>
                    <a:pt x="13665" y="4997"/>
                  </a:lnTo>
                  <a:cubicBezTo>
                    <a:pt x="13556" y="5150"/>
                    <a:pt x="13384" y="5373"/>
                    <a:pt x="13164" y="5602"/>
                  </a:cubicBezTo>
                  <a:cubicBezTo>
                    <a:pt x="13148" y="5617"/>
                    <a:pt x="13134" y="5632"/>
                    <a:pt x="13119" y="5648"/>
                  </a:cubicBezTo>
                  <a:cubicBezTo>
                    <a:pt x="13071" y="5640"/>
                    <a:pt x="13022" y="5632"/>
                    <a:pt x="12974" y="5624"/>
                  </a:cubicBezTo>
                  <a:cubicBezTo>
                    <a:pt x="13154" y="5340"/>
                    <a:pt x="13237" y="5091"/>
                    <a:pt x="13237" y="5091"/>
                  </a:cubicBezTo>
                  <a:lnTo>
                    <a:pt x="13237" y="5091"/>
                  </a:lnTo>
                  <a:cubicBezTo>
                    <a:pt x="13237" y="5091"/>
                    <a:pt x="13097" y="5184"/>
                    <a:pt x="12926" y="5345"/>
                  </a:cubicBezTo>
                  <a:cubicBezTo>
                    <a:pt x="12925" y="5278"/>
                    <a:pt x="12920" y="5233"/>
                    <a:pt x="12920" y="5233"/>
                  </a:cubicBezTo>
                  <a:cubicBezTo>
                    <a:pt x="12920" y="5233"/>
                    <a:pt x="12904" y="5246"/>
                    <a:pt x="12880" y="5270"/>
                  </a:cubicBezTo>
                  <a:cubicBezTo>
                    <a:pt x="12856" y="5173"/>
                    <a:pt x="12819" y="5090"/>
                    <a:pt x="12781" y="5029"/>
                  </a:cubicBezTo>
                  <a:cubicBezTo>
                    <a:pt x="12717" y="4929"/>
                    <a:pt x="12658" y="4882"/>
                    <a:pt x="12658" y="4882"/>
                  </a:cubicBezTo>
                  <a:lnTo>
                    <a:pt x="12658" y="4882"/>
                  </a:lnTo>
                  <a:cubicBezTo>
                    <a:pt x="12658" y="4882"/>
                    <a:pt x="12660" y="4973"/>
                    <a:pt x="12660" y="5066"/>
                  </a:cubicBezTo>
                  <a:cubicBezTo>
                    <a:pt x="12658" y="5249"/>
                    <a:pt x="12655" y="5409"/>
                    <a:pt x="12655" y="5466"/>
                  </a:cubicBezTo>
                  <a:cubicBezTo>
                    <a:pt x="12655" y="5487"/>
                    <a:pt x="12654" y="5523"/>
                    <a:pt x="12654" y="5568"/>
                  </a:cubicBezTo>
                  <a:cubicBezTo>
                    <a:pt x="12615" y="5560"/>
                    <a:pt x="12577" y="5554"/>
                    <a:pt x="12539" y="5547"/>
                  </a:cubicBezTo>
                  <a:cubicBezTo>
                    <a:pt x="12539" y="5541"/>
                    <a:pt x="12539" y="5535"/>
                    <a:pt x="12539" y="5528"/>
                  </a:cubicBezTo>
                  <a:cubicBezTo>
                    <a:pt x="12515" y="5353"/>
                    <a:pt x="12418" y="5216"/>
                    <a:pt x="12331" y="5144"/>
                  </a:cubicBezTo>
                  <a:cubicBezTo>
                    <a:pt x="12272" y="5094"/>
                    <a:pt x="12225" y="5070"/>
                    <a:pt x="12197" y="5061"/>
                  </a:cubicBezTo>
                  <a:cubicBezTo>
                    <a:pt x="12137" y="4976"/>
                    <a:pt x="12070" y="4908"/>
                    <a:pt x="12011" y="4863"/>
                  </a:cubicBezTo>
                  <a:cubicBezTo>
                    <a:pt x="11906" y="4782"/>
                    <a:pt x="11827" y="4755"/>
                    <a:pt x="11827" y="4755"/>
                  </a:cubicBezTo>
                  <a:lnTo>
                    <a:pt x="11827" y="4755"/>
                  </a:lnTo>
                  <a:cubicBezTo>
                    <a:pt x="11827" y="4755"/>
                    <a:pt x="11869" y="4847"/>
                    <a:pt x="11912" y="4941"/>
                  </a:cubicBezTo>
                  <a:cubicBezTo>
                    <a:pt x="11918" y="4957"/>
                    <a:pt x="11926" y="4975"/>
                    <a:pt x="11934" y="4994"/>
                  </a:cubicBezTo>
                  <a:cubicBezTo>
                    <a:pt x="11918" y="4986"/>
                    <a:pt x="11902" y="4975"/>
                    <a:pt x="11888" y="4970"/>
                  </a:cubicBezTo>
                  <a:cubicBezTo>
                    <a:pt x="11760" y="4914"/>
                    <a:pt x="11676" y="4909"/>
                    <a:pt x="11676" y="4909"/>
                  </a:cubicBezTo>
                  <a:lnTo>
                    <a:pt x="11676" y="4909"/>
                  </a:lnTo>
                  <a:cubicBezTo>
                    <a:pt x="11676" y="4909"/>
                    <a:pt x="11733" y="4973"/>
                    <a:pt x="11813" y="5070"/>
                  </a:cubicBezTo>
                  <a:cubicBezTo>
                    <a:pt x="11891" y="5168"/>
                    <a:pt x="11985" y="5302"/>
                    <a:pt x="12078" y="5452"/>
                  </a:cubicBezTo>
                  <a:cubicBezTo>
                    <a:pt x="12079" y="5453"/>
                    <a:pt x="12081" y="5455"/>
                    <a:pt x="12081" y="5456"/>
                  </a:cubicBezTo>
                  <a:cubicBezTo>
                    <a:pt x="12065" y="5453"/>
                    <a:pt x="12048" y="5450"/>
                    <a:pt x="12032" y="5445"/>
                  </a:cubicBezTo>
                  <a:cubicBezTo>
                    <a:pt x="12001" y="5369"/>
                    <a:pt x="11960" y="5289"/>
                    <a:pt x="11902" y="5212"/>
                  </a:cubicBezTo>
                  <a:cubicBezTo>
                    <a:pt x="11791" y="5067"/>
                    <a:pt x="11647" y="4976"/>
                    <a:pt x="11539" y="4928"/>
                  </a:cubicBezTo>
                  <a:cubicBezTo>
                    <a:pt x="11504" y="4913"/>
                    <a:pt x="11473" y="4903"/>
                    <a:pt x="11446" y="4893"/>
                  </a:cubicBezTo>
                  <a:cubicBezTo>
                    <a:pt x="11351" y="4802"/>
                    <a:pt x="11247" y="4740"/>
                    <a:pt x="11162" y="4705"/>
                  </a:cubicBezTo>
                  <a:cubicBezTo>
                    <a:pt x="11043" y="4654"/>
                    <a:pt x="10961" y="4648"/>
                    <a:pt x="10961" y="4648"/>
                  </a:cubicBezTo>
                  <a:lnTo>
                    <a:pt x="10961" y="4648"/>
                  </a:lnTo>
                  <a:cubicBezTo>
                    <a:pt x="10961" y="4648"/>
                    <a:pt x="11016" y="4715"/>
                    <a:pt x="11073" y="4788"/>
                  </a:cubicBezTo>
                  <a:cubicBezTo>
                    <a:pt x="11014" y="4753"/>
                    <a:pt x="10957" y="4724"/>
                    <a:pt x="10906" y="4707"/>
                  </a:cubicBezTo>
                  <a:cubicBezTo>
                    <a:pt x="10788" y="4662"/>
                    <a:pt x="10706" y="4654"/>
                    <a:pt x="10706" y="4654"/>
                  </a:cubicBezTo>
                  <a:lnTo>
                    <a:pt x="10706" y="4654"/>
                  </a:lnTo>
                  <a:cubicBezTo>
                    <a:pt x="10706" y="4654"/>
                    <a:pt x="10770" y="4731"/>
                    <a:pt x="10834" y="4810"/>
                  </a:cubicBezTo>
                  <a:cubicBezTo>
                    <a:pt x="10912" y="4903"/>
                    <a:pt x="11012" y="5024"/>
                    <a:pt x="11130" y="5150"/>
                  </a:cubicBezTo>
                  <a:cubicBezTo>
                    <a:pt x="11167" y="5192"/>
                    <a:pt x="11204" y="5227"/>
                    <a:pt x="11240" y="5265"/>
                  </a:cubicBezTo>
                  <a:cubicBezTo>
                    <a:pt x="11229" y="5262"/>
                    <a:pt x="11218" y="5259"/>
                    <a:pt x="11207" y="5257"/>
                  </a:cubicBezTo>
                  <a:cubicBezTo>
                    <a:pt x="11145" y="5173"/>
                    <a:pt x="11070" y="5088"/>
                    <a:pt x="10979" y="5008"/>
                  </a:cubicBezTo>
                  <a:cubicBezTo>
                    <a:pt x="10805" y="4858"/>
                    <a:pt x="10617" y="4766"/>
                    <a:pt x="10475" y="4716"/>
                  </a:cubicBezTo>
                  <a:cubicBezTo>
                    <a:pt x="10414" y="4694"/>
                    <a:pt x="10363" y="4681"/>
                    <a:pt x="10323" y="4670"/>
                  </a:cubicBezTo>
                  <a:cubicBezTo>
                    <a:pt x="10091" y="4509"/>
                    <a:pt x="9880" y="4436"/>
                    <a:pt x="9880" y="4436"/>
                  </a:cubicBezTo>
                  <a:lnTo>
                    <a:pt x="9880" y="4436"/>
                  </a:lnTo>
                  <a:cubicBezTo>
                    <a:pt x="9880" y="4436"/>
                    <a:pt x="9901" y="4476"/>
                    <a:pt x="9939" y="4536"/>
                  </a:cubicBezTo>
                  <a:cubicBezTo>
                    <a:pt x="9764" y="4425"/>
                    <a:pt x="9622" y="4372"/>
                    <a:pt x="9622" y="4372"/>
                  </a:cubicBezTo>
                  <a:lnTo>
                    <a:pt x="9622" y="4372"/>
                  </a:lnTo>
                  <a:cubicBezTo>
                    <a:pt x="9622" y="4372"/>
                    <a:pt x="9630" y="4386"/>
                    <a:pt x="9639" y="4409"/>
                  </a:cubicBezTo>
                  <a:cubicBezTo>
                    <a:pt x="9577" y="4367"/>
                    <a:pt x="9536" y="4346"/>
                    <a:pt x="9535" y="4346"/>
                  </a:cubicBezTo>
                  <a:lnTo>
                    <a:pt x="9535" y="4346"/>
                  </a:lnTo>
                  <a:cubicBezTo>
                    <a:pt x="9536" y="4346"/>
                    <a:pt x="9626" y="4594"/>
                    <a:pt x="9824" y="4855"/>
                  </a:cubicBezTo>
                  <a:cubicBezTo>
                    <a:pt x="9792" y="4846"/>
                    <a:pt x="9760" y="4834"/>
                    <a:pt x="9728" y="4823"/>
                  </a:cubicBezTo>
                  <a:cubicBezTo>
                    <a:pt x="9705" y="4799"/>
                    <a:pt x="9679" y="4777"/>
                    <a:pt x="9655" y="4755"/>
                  </a:cubicBezTo>
                  <a:cubicBezTo>
                    <a:pt x="9599" y="4683"/>
                    <a:pt x="9535" y="4606"/>
                    <a:pt x="9462" y="4531"/>
                  </a:cubicBezTo>
                  <a:cubicBezTo>
                    <a:pt x="9158" y="4220"/>
                    <a:pt x="8821" y="4058"/>
                    <a:pt x="8821" y="4058"/>
                  </a:cubicBezTo>
                  <a:lnTo>
                    <a:pt x="8821" y="4058"/>
                  </a:lnTo>
                  <a:cubicBezTo>
                    <a:pt x="8821" y="4058"/>
                    <a:pt x="8837" y="4091"/>
                    <a:pt x="8866" y="4144"/>
                  </a:cubicBezTo>
                  <a:cubicBezTo>
                    <a:pt x="8770" y="4070"/>
                    <a:pt x="8676" y="4018"/>
                    <a:pt x="8609" y="3986"/>
                  </a:cubicBezTo>
                  <a:cubicBezTo>
                    <a:pt x="8496" y="3804"/>
                    <a:pt x="8371" y="3610"/>
                    <a:pt x="8371" y="3609"/>
                  </a:cubicBezTo>
                  <a:lnTo>
                    <a:pt x="8371" y="3609"/>
                  </a:lnTo>
                  <a:cubicBezTo>
                    <a:pt x="8371" y="3610"/>
                    <a:pt x="8362" y="3692"/>
                    <a:pt x="8374" y="3823"/>
                  </a:cubicBezTo>
                  <a:cubicBezTo>
                    <a:pt x="8170" y="3504"/>
                    <a:pt x="7947" y="3302"/>
                    <a:pt x="7947" y="3302"/>
                  </a:cubicBezTo>
                  <a:lnTo>
                    <a:pt x="7947" y="3302"/>
                  </a:lnTo>
                  <a:cubicBezTo>
                    <a:pt x="7947" y="3302"/>
                    <a:pt x="7996" y="3578"/>
                    <a:pt x="8146" y="3905"/>
                  </a:cubicBezTo>
                  <a:cubicBezTo>
                    <a:pt x="8121" y="3866"/>
                    <a:pt x="8090" y="3828"/>
                    <a:pt x="8054" y="3794"/>
                  </a:cubicBezTo>
                  <a:cubicBezTo>
                    <a:pt x="8041" y="3782"/>
                    <a:pt x="8027" y="3771"/>
                    <a:pt x="8012" y="3759"/>
                  </a:cubicBezTo>
                  <a:cubicBezTo>
                    <a:pt x="7945" y="3619"/>
                    <a:pt x="7878" y="3493"/>
                    <a:pt x="7826" y="3394"/>
                  </a:cubicBezTo>
                  <a:cubicBezTo>
                    <a:pt x="7768" y="3284"/>
                    <a:pt x="7725" y="3212"/>
                    <a:pt x="7725" y="3212"/>
                  </a:cubicBezTo>
                  <a:cubicBezTo>
                    <a:pt x="7725" y="3212"/>
                    <a:pt x="7704" y="3294"/>
                    <a:pt x="7704" y="3424"/>
                  </a:cubicBezTo>
                  <a:cubicBezTo>
                    <a:pt x="7703" y="3482"/>
                    <a:pt x="7709" y="3550"/>
                    <a:pt x="7720" y="3624"/>
                  </a:cubicBezTo>
                  <a:cubicBezTo>
                    <a:pt x="7714" y="3622"/>
                    <a:pt x="7709" y="3622"/>
                    <a:pt x="7704" y="3621"/>
                  </a:cubicBezTo>
                  <a:cubicBezTo>
                    <a:pt x="7510" y="3351"/>
                    <a:pt x="7317" y="3184"/>
                    <a:pt x="7317" y="3184"/>
                  </a:cubicBezTo>
                  <a:lnTo>
                    <a:pt x="7317" y="3184"/>
                  </a:lnTo>
                  <a:cubicBezTo>
                    <a:pt x="7317" y="3184"/>
                    <a:pt x="7392" y="3562"/>
                    <a:pt x="7620" y="3949"/>
                  </a:cubicBezTo>
                  <a:cubicBezTo>
                    <a:pt x="7622" y="3954"/>
                    <a:pt x="7623" y="3957"/>
                    <a:pt x="7626" y="3960"/>
                  </a:cubicBezTo>
                  <a:cubicBezTo>
                    <a:pt x="7590" y="3941"/>
                    <a:pt x="7555" y="3924"/>
                    <a:pt x="7519" y="3906"/>
                  </a:cubicBezTo>
                  <a:cubicBezTo>
                    <a:pt x="7470" y="3823"/>
                    <a:pt x="7417" y="3732"/>
                    <a:pt x="7360" y="3640"/>
                  </a:cubicBezTo>
                  <a:cubicBezTo>
                    <a:pt x="7242" y="3445"/>
                    <a:pt x="7129" y="3270"/>
                    <a:pt x="7044" y="3139"/>
                  </a:cubicBezTo>
                  <a:cubicBezTo>
                    <a:pt x="6972" y="3029"/>
                    <a:pt x="6904" y="2924"/>
                    <a:pt x="6904" y="2924"/>
                  </a:cubicBezTo>
                  <a:lnTo>
                    <a:pt x="6904" y="2924"/>
                  </a:lnTo>
                  <a:cubicBezTo>
                    <a:pt x="6904" y="2924"/>
                    <a:pt x="6899" y="3024"/>
                    <a:pt x="6926" y="3184"/>
                  </a:cubicBezTo>
                  <a:cubicBezTo>
                    <a:pt x="6933" y="3217"/>
                    <a:pt x="6941" y="3255"/>
                    <a:pt x="6950" y="3294"/>
                  </a:cubicBezTo>
                  <a:cubicBezTo>
                    <a:pt x="6918" y="3238"/>
                    <a:pt x="6886" y="3177"/>
                    <a:pt x="6851" y="3115"/>
                  </a:cubicBezTo>
                  <a:cubicBezTo>
                    <a:pt x="6789" y="3003"/>
                    <a:pt x="6728" y="2895"/>
                    <a:pt x="6728" y="2895"/>
                  </a:cubicBezTo>
                  <a:cubicBezTo>
                    <a:pt x="6728" y="2895"/>
                    <a:pt x="6720" y="2951"/>
                    <a:pt x="6724" y="3046"/>
                  </a:cubicBezTo>
                  <a:cubicBezTo>
                    <a:pt x="6563" y="2852"/>
                    <a:pt x="6424" y="2735"/>
                    <a:pt x="6424" y="2735"/>
                  </a:cubicBezTo>
                  <a:lnTo>
                    <a:pt x="6424" y="2735"/>
                  </a:lnTo>
                  <a:cubicBezTo>
                    <a:pt x="6424" y="2736"/>
                    <a:pt x="6504" y="3101"/>
                    <a:pt x="6728" y="3479"/>
                  </a:cubicBezTo>
                  <a:cubicBezTo>
                    <a:pt x="6719" y="3474"/>
                    <a:pt x="6709" y="3468"/>
                    <a:pt x="6701" y="3463"/>
                  </a:cubicBezTo>
                  <a:cubicBezTo>
                    <a:pt x="6652" y="3370"/>
                    <a:pt x="6596" y="3267"/>
                    <a:pt x="6531" y="3158"/>
                  </a:cubicBezTo>
                  <a:cubicBezTo>
                    <a:pt x="6435" y="2995"/>
                    <a:pt x="6336" y="2852"/>
                    <a:pt x="6263" y="2745"/>
                  </a:cubicBezTo>
                  <a:cubicBezTo>
                    <a:pt x="6189" y="2637"/>
                    <a:pt x="6137" y="2568"/>
                    <a:pt x="6137" y="2568"/>
                  </a:cubicBezTo>
                  <a:lnTo>
                    <a:pt x="6137" y="2568"/>
                  </a:lnTo>
                  <a:cubicBezTo>
                    <a:pt x="6137" y="2568"/>
                    <a:pt x="6127" y="2653"/>
                    <a:pt x="6145" y="2788"/>
                  </a:cubicBezTo>
                  <a:cubicBezTo>
                    <a:pt x="6145" y="2796"/>
                    <a:pt x="6148" y="2804"/>
                    <a:pt x="6148" y="2810"/>
                  </a:cubicBezTo>
                  <a:cubicBezTo>
                    <a:pt x="6146" y="2807"/>
                    <a:pt x="6145" y="2806"/>
                    <a:pt x="6143" y="2802"/>
                  </a:cubicBezTo>
                  <a:cubicBezTo>
                    <a:pt x="5896" y="2364"/>
                    <a:pt x="5587" y="2072"/>
                    <a:pt x="5586" y="2072"/>
                  </a:cubicBezTo>
                  <a:lnTo>
                    <a:pt x="5586" y="2072"/>
                  </a:lnTo>
                  <a:cubicBezTo>
                    <a:pt x="5586" y="2072"/>
                    <a:pt x="5612" y="2187"/>
                    <a:pt x="5671" y="2357"/>
                  </a:cubicBezTo>
                  <a:cubicBezTo>
                    <a:pt x="5551" y="2166"/>
                    <a:pt x="5432" y="2040"/>
                    <a:pt x="5403" y="2011"/>
                  </a:cubicBezTo>
                  <a:cubicBezTo>
                    <a:pt x="5389" y="1978"/>
                    <a:pt x="5379" y="1956"/>
                    <a:pt x="5379" y="1956"/>
                  </a:cubicBezTo>
                  <a:cubicBezTo>
                    <a:pt x="5379" y="1956"/>
                    <a:pt x="5370" y="1992"/>
                    <a:pt x="5362" y="2053"/>
                  </a:cubicBezTo>
                  <a:cubicBezTo>
                    <a:pt x="5326" y="2007"/>
                    <a:pt x="5303" y="1979"/>
                    <a:pt x="5295" y="1970"/>
                  </a:cubicBezTo>
                  <a:cubicBezTo>
                    <a:pt x="5181" y="1716"/>
                    <a:pt x="5031" y="1533"/>
                    <a:pt x="4945" y="1444"/>
                  </a:cubicBezTo>
                  <a:lnTo>
                    <a:pt x="4910" y="1408"/>
                  </a:lnTo>
                  <a:lnTo>
                    <a:pt x="4899" y="1444"/>
                  </a:lnTo>
                  <a:cubicBezTo>
                    <a:pt x="4897" y="1450"/>
                    <a:pt x="4896" y="1453"/>
                    <a:pt x="4896" y="1459"/>
                  </a:cubicBezTo>
                  <a:cubicBezTo>
                    <a:pt x="4846" y="1361"/>
                    <a:pt x="4799" y="1281"/>
                    <a:pt x="4760" y="1228"/>
                  </a:cubicBezTo>
                  <a:lnTo>
                    <a:pt x="4703" y="1145"/>
                  </a:lnTo>
                  <a:lnTo>
                    <a:pt x="4701" y="1230"/>
                  </a:lnTo>
                  <a:cubicBezTo>
                    <a:pt x="4701" y="1246"/>
                    <a:pt x="4701" y="1260"/>
                    <a:pt x="4701" y="1271"/>
                  </a:cubicBezTo>
                  <a:cubicBezTo>
                    <a:pt x="4649" y="1147"/>
                    <a:pt x="4586" y="1037"/>
                    <a:pt x="4524" y="954"/>
                  </a:cubicBezTo>
                  <a:lnTo>
                    <a:pt x="4344" y="711"/>
                  </a:lnTo>
                  <a:lnTo>
                    <a:pt x="4392" y="987"/>
                  </a:lnTo>
                  <a:cubicBezTo>
                    <a:pt x="4417" y="1129"/>
                    <a:pt x="4443" y="1231"/>
                    <a:pt x="4456" y="1278"/>
                  </a:cubicBezTo>
                  <a:cubicBezTo>
                    <a:pt x="4392" y="1155"/>
                    <a:pt x="4314" y="1056"/>
                    <a:pt x="4242" y="989"/>
                  </a:cubicBezTo>
                  <a:cubicBezTo>
                    <a:pt x="4200" y="951"/>
                    <a:pt x="4165" y="924"/>
                    <a:pt x="4135" y="903"/>
                  </a:cubicBezTo>
                  <a:cubicBezTo>
                    <a:pt x="4019" y="636"/>
                    <a:pt x="3854" y="431"/>
                    <a:pt x="3722" y="306"/>
                  </a:cubicBezTo>
                  <a:lnTo>
                    <a:pt x="3599" y="190"/>
                  </a:lnTo>
                  <a:lnTo>
                    <a:pt x="3621" y="340"/>
                  </a:lnTo>
                  <a:cubicBezTo>
                    <a:pt x="3628" y="381"/>
                    <a:pt x="3633" y="420"/>
                    <a:pt x="3639" y="455"/>
                  </a:cubicBezTo>
                  <a:cubicBezTo>
                    <a:pt x="3620" y="432"/>
                    <a:pt x="3601" y="413"/>
                    <a:pt x="3585" y="397"/>
                  </a:cubicBezTo>
                  <a:lnTo>
                    <a:pt x="3551" y="365"/>
                  </a:lnTo>
                  <a:lnTo>
                    <a:pt x="3540" y="396"/>
                  </a:lnTo>
                  <a:cubicBezTo>
                    <a:pt x="3456" y="298"/>
                    <a:pt x="3392" y="251"/>
                    <a:pt x="3392" y="251"/>
                  </a:cubicBezTo>
                  <a:lnTo>
                    <a:pt x="3392" y="251"/>
                  </a:lnTo>
                  <a:cubicBezTo>
                    <a:pt x="3392" y="251"/>
                    <a:pt x="3433" y="357"/>
                    <a:pt x="3487" y="522"/>
                  </a:cubicBezTo>
                  <a:cubicBezTo>
                    <a:pt x="3516" y="606"/>
                    <a:pt x="3545" y="707"/>
                    <a:pt x="3574" y="817"/>
                  </a:cubicBezTo>
                  <a:cubicBezTo>
                    <a:pt x="3564" y="799"/>
                    <a:pt x="3558" y="780"/>
                    <a:pt x="3546" y="762"/>
                  </a:cubicBezTo>
                  <a:cubicBezTo>
                    <a:pt x="3433" y="568"/>
                    <a:pt x="3290" y="416"/>
                    <a:pt x="3149" y="302"/>
                  </a:cubicBezTo>
                  <a:cubicBezTo>
                    <a:pt x="3178" y="282"/>
                    <a:pt x="3194" y="268"/>
                    <a:pt x="3194" y="268"/>
                  </a:cubicBezTo>
                  <a:cubicBezTo>
                    <a:pt x="3194" y="268"/>
                    <a:pt x="3070" y="137"/>
                    <a:pt x="2910" y="132"/>
                  </a:cubicBezTo>
                  <a:lnTo>
                    <a:pt x="2907" y="132"/>
                  </a:lnTo>
                  <a:cubicBezTo>
                    <a:pt x="2824" y="85"/>
                    <a:pt x="2751" y="51"/>
                    <a:pt x="2700" y="32"/>
                  </a:cubicBezTo>
                  <a:cubicBezTo>
                    <a:pt x="2645" y="13"/>
                    <a:pt x="2609" y="0"/>
                    <a:pt x="2609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>
              <a:off x="6739500" y="1686275"/>
              <a:ext cx="280050" cy="233200"/>
            </a:xfrm>
            <a:custGeom>
              <a:avLst/>
              <a:gdLst/>
              <a:ahLst/>
              <a:cxnLst/>
              <a:rect l="l" t="t" r="r" b="b"/>
              <a:pathLst>
                <a:path w="11202" h="9328" extrusionOk="0">
                  <a:moveTo>
                    <a:pt x="6064" y="1841"/>
                  </a:moveTo>
                  <a:cubicBezTo>
                    <a:pt x="6064" y="1860"/>
                    <a:pt x="6066" y="1883"/>
                    <a:pt x="6066" y="1904"/>
                  </a:cubicBezTo>
                  <a:cubicBezTo>
                    <a:pt x="6064" y="1897"/>
                    <a:pt x="6061" y="1891"/>
                    <a:pt x="6058" y="1884"/>
                  </a:cubicBezTo>
                  <a:cubicBezTo>
                    <a:pt x="6059" y="1870"/>
                    <a:pt x="6063" y="1854"/>
                    <a:pt x="6064" y="1841"/>
                  </a:cubicBezTo>
                  <a:close/>
                  <a:moveTo>
                    <a:pt x="5413" y="3778"/>
                  </a:moveTo>
                  <a:cubicBezTo>
                    <a:pt x="5412" y="3786"/>
                    <a:pt x="5412" y="3792"/>
                    <a:pt x="5412" y="3798"/>
                  </a:cubicBezTo>
                  <a:cubicBezTo>
                    <a:pt x="5409" y="3801"/>
                    <a:pt x="5407" y="3805"/>
                    <a:pt x="5404" y="3808"/>
                  </a:cubicBezTo>
                  <a:cubicBezTo>
                    <a:pt x="5407" y="3798"/>
                    <a:pt x="5410" y="3787"/>
                    <a:pt x="5413" y="3778"/>
                  </a:cubicBezTo>
                  <a:close/>
                  <a:moveTo>
                    <a:pt x="1916" y="7049"/>
                  </a:moveTo>
                  <a:cubicBezTo>
                    <a:pt x="1999" y="7065"/>
                    <a:pt x="2093" y="7084"/>
                    <a:pt x="2200" y="7101"/>
                  </a:cubicBezTo>
                  <a:cubicBezTo>
                    <a:pt x="2275" y="7114"/>
                    <a:pt x="2356" y="7125"/>
                    <a:pt x="2442" y="7138"/>
                  </a:cubicBezTo>
                  <a:cubicBezTo>
                    <a:pt x="2345" y="7135"/>
                    <a:pt x="2249" y="7132"/>
                    <a:pt x="2153" y="7127"/>
                  </a:cubicBezTo>
                  <a:cubicBezTo>
                    <a:pt x="2180" y="7114"/>
                    <a:pt x="2198" y="7106"/>
                    <a:pt x="2198" y="7106"/>
                  </a:cubicBezTo>
                  <a:cubicBezTo>
                    <a:pt x="2198" y="7106"/>
                    <a:pt x="2117" y="7089"/>
                    <a:pt x="1991" y="7076"/>
                  </a:cubicBezTo>
                  <a:cubicBezTo>
                    <a:pt x="1967" y="7066"/>
                    <a:pt x="1941" y="7057"/>
                    <a:pt x="1916" y="7049"/>
                  </a:cubicBezTo>
                  <a:close/>
                  <a:moveTo>
                    <a:pt x="9236" y="7551"/>
                  </a:moveTo>
                  <a:lnTo>
                    <a:pt x="9236" y="7551"/>
                  </a:lnTo>
                  <a:cubicBezTo>
                    <a:pt x="9246" y="7578"/>
                    <a:pt x="9256" y="7613"/>
                    <a:pt x="9270" y="7655"/>
                  </a:cubicBezTo>
                  <a:cubicBezTo>
                    <a:pt x="9272" y="7656"/>
                    <a:pt x="9272" y="7658"/>
                    <a:pt x="9272" y="7660"/>
                  </a:cubicBezTo>
                  <a:cubicBezTo>
                    <a:pt x="9262" y="7647"/>
                    <a:pt x="9252" y="7634"/>
                    <a:pt x="9241" y="7621"/>
                  </a:cubicBezTo>
                  <a:cubicBezTo>
                    <a:pt x="9241" y="7597"/>
                    <a:pt x="9240" y="7575"/>
                    <a:pt x="9236" y="7551"/>
                  </a:cubicBezTo>
                  <a:close/>
                  <a:moveTo>
                    <a:pt x="5456" y="1"/>
                  </a:moveTo>
                  <a:cubicBezTo>
                    <a:pt x="5457" y="1"/>
                    <a:pt x="5474" y="52"/>
                    <a:pt x="5500" y="144"/>
                  </a:cubicBezTo>
                  <a:cubicBezTo>
                    <a:pt x="5525" y="237"/>
                    <a:pt x="5554" y="372"/>
                    <a:pt x="5570" y="540"/>
                  </a:cubicBezTo>
                  <a:cubicBezTo>
                    <a:pt x="5578" y="602"/>
                    <a:pt x="5581" y="669"/>
                    <a:pt x="5584" y="739"/>
                  </a:cubicBezTo>
                  <a:cubicBezTo>
                    <a:pt x="5508" y="546"/>
                    <a:pt x="5466" y="435"/>
                    <a:pt x="5466" y="435"/>
                  </a:cubicBezTo>
                  <a:lnTo>
                    <a:pt x="5466" y="435"/>
                  </a:lnTo>
                  <a:cubicBezTo>
                    <a:pt x="5466" y="435"/>
                    <a:pt x="5472" y="551"/>
                    <a:pt x="5477" y="752"/>
                  </a:cubicBezTo>
                  <a:cubicBezTo>
                    <a:pt x="5461" y="710"/>
                    <a:pt x="5450" y="685"/>
                    <a:pt x="5450" y="685"/>
                  </a:cubicBezTo>
                  <a:cubicBezTo>
                    <a:pt x="5450" y="685"/>
                    <a:pt x="5423" y="758"/>
                    <a:pt x="5389" y="867"/>
                  </a:cubicBezTo>
                  <a:cubicBezTo>
                    <a:pt x="5354" y="977"/>
                    <a:pt x="5311" y="1120"/>
                    <a:pt x="5276" y="1280"/>
                  </a:cubicBezTo>
                  <a:cubicBezTo>
                    <a:pt x="5243" y="1439"/>
                    <a:pt x="5224" y="1589"/>
                    <a:pt x="5211" y="1703"/>
                  </a:cubicBezTo>
                  <a:cubicBezTo>
                    <a:pt x="5197" y="1816"/>
                    <a:pt x="5192" y="1892"/>
                    <a:pt x="5192" y="1892"/>
                  </a:cubicBezTo>
                  <a:cubicBezTo>
                    <a:pt x="5192" y="1892"/>
                    <a:pt x="5222" y="1868"/>
                    <a:pt x="5265" y="1822"/>
                  </a:cubicBezTo>
                  <a:lnTo>
                    <a:pt x="5265" y="1822"/>
                  </a:lnTo>
                  <a:cubicBezTo>
                    <a:pt x="5259" y="1860"/>
                    <a:pt x="5251" y="1900"/>
                    <a:pt x="5243" y="1943"/>
                  </a:cubicBezTo>
                  <a:cubicBezTo>
                    <a:pt x="5224" y="2036"/>
                    <a:pt x="5206" y="2128"/>
                    <a:pt x="5206" y="2128"/>
                  </a:cubicBezTo>
                  <a:cubicBezTo>
                    <a:pt x="5206" y="2128"/>
                    <a:pt x="5208" y="2127"/>
                    <a:pt x="5209" y="2125"/>
                  </a:cubicBezTo>
                  <a:lnTo>
                    <a:pt x="5209" y="2125"/>
                  </a:lnTo>
                  <a:cubicBezTo>
                    <a:pt x="5193" y="2171"/>
                    <a:pt x="5181" y="2215"/>
                    <a:pt x="5168" y="2253"/>
                  </a:cubicBezTo>
                  <a:cubicBezTo>
                    <a:pt x="5123" y="2387"/>
                    <a:pt x="5098" y="2474"/>
                    <a:pt x="5098" y="2474"/>
                  </a:cubicBezTo>
                  <a:cubicBezTo>
                    <a:pt x="5098" y="2474"/>
                    <a:pt x="5174" y="2423"/>
                    <a:pt x="5275" y="2318"/>
                  </a:cubicBezTo>
                  <a:cubicBezTo>
                    <a:pt x="5343" y="2246"/>
                    <a:pt x="5420" y="2146"/>
                    <a:pt x="5488" y="2025"/>
                  </a:cubicBezTo>
                  <a:lnTo>
                    <a:pt x="5488" y="2025"/>
                  </a:lnTo>
                  <a:cubicBezTo>
                    <a:pt x="5488" y="2060"/>
                    <a:pt x="5488" y="2093"/>
                    <a:pt x="5487" y="2128"/>
                  </a:cubicBezTo>
                  <a:cubicBezTo>
                    <a:pt x="5445" y="2229"/>
                    <a:pt x="5382" y="2377"/>
                    <a:pt x="5311" y="2543"/>
                  </a:cubicBezTo>
                  <a:cubicBezTo>
                    <a:pt x="5263" y="2653"/>
                    <a:pt x="5216" y="2760"/>
                    <a:pt x="5216" y="2760"/>
                  </a:cubicBezTo>
                  <a:cubicBezTo>
                    <a:pt x="5216" y="2760"/>
                    <a:pt x="5300" y="2719"/>
                    <a:pt x="5413" y="2618"/>
                  </a:cubicBezTo>
                  <a:cubicBezTo>
                    <a:pt x="5434" y="2600"/>
                    <a:pt x="5456" y="2578"/>
                    <a:pt x="5477" y="2556"/>
                  </a:cubicBezTo>
                  <a:lnTo>
                    <a:pt x="5477" y="2556"/>
                  </a:lnTo>
                  <a:cubicBezTo>
                    <a:pt x="5476" y="2618"/>
                    <a:pt x="5474" y="2682"/>
                    <a:pt x="5471" y="2746"/>
                  </a:cubicBezTo>
                  <a:cubicBezTo>
                    <a:pt x="5453" y="2774"/>
                    <a:pt x="5434" y="2803"/>
                    <a:pt x="5415" y="2835"/>
                  </a:cubicBezTo>
                  <a:cubicBezTo>
                    <a:pt x="5316" y="2998"/>
                    <a:pt x="5236" y="3156"/>
                    <a:pt x="5181" y="3274"/>
                  </a:cubicBezTo>
                  <a:cubicBezTo>
                    <a:pt x="5123" y="3392"/>
                    <a:pt x="5091" y="3473"/>
                    <a:pt x="5091" y="3473"/>
                  </a:cubicBezTo>
                  <a:cubicBezTo>
                    <a:pt x="5091" y="3473"/>
                    <a:pt x="5107" y="3463"/>
                    <a:pt x="5133" y="3449"/>
                  </a:cubicBezTo>
                  <a:lnTo>
                    <a:pt x="5133" y="3449"/>
                  </a:lnTo>
                  <a:cubicBezTo>
                    <a:pt x="5072" y="3564"/>
                    <a:pt x="5034" y="3639"/>
                    <a:pt x="5034" y="3639"/>
                  </a:cubicBezTo>
                  <a:cubicBezTo>
                    <a:pt x="5034" y="3639"/>
                    <a:pt x="5086" y="3610"/>
                    <a:pt x="5168" y="3549"/>
                  </a:cubicBezTo>
                  <a:lnTo>
                    <a:pt x="5168" y="3549"/>
                  </a:lnTo>
                  <a:cubicBezTo>
                    <a:pt x="5134" y="3656"/>
                    <a:pt x="5104" y="3754"/>
                    <a:pt x="5080" y="3835"/>
                  </a:cubicBezTo>
                  <a:cubicBezTo>
                    <a:pt x="5039" y="3972"/>
                    <a:pt x="5016" y="4065"/>
                    <a:pt x="5016" y="4065"/>
                  </a:cubicBezTo>
                  <a:cubicBezTo>
                    <a:pt x="5016" y="4065"/>
                    <a:pt x="5021" y="4060"/>
                    <a:pt x="5026" y="4057"/>
                  </a:cubicBezTo>
                  <a:lnTo>
                    <a:pt x="5026" y="4057"/>
                  </a:lnTo>
                  <a:cubicBezTo>
                    <a:pt x="4940" y="4248"/>
                    <a:pt x="4870" y="4416"/>
                    <a:pt x="4825" y="4527"/>
                  </a:cubicBezTo>
                  <a:cubicBezTo>
                    <a:pt x="4795" y="4502"/>
                    <a:pt x="4777" y="4489"/>
                    <a:pt x="4777" y="4489"/>
                  </a:cubicBezTo>
                  <a:lnTo>
                    <a:pt x="4777" y="4489"/>
                  </a:lnTo>
                  <a:cubicBezTo>
                    <a:pt x="4777" y="4489"/>
                    <a:pt x="4788" y="4527"/>
                    <a:pt x="4811" y="4594"/>
                  </a:cubicBezTo>
                  <a:lnTo>
                    <a:pt x="4823" y="4628"/>
                  </a:lnTo>
                  <a:lnTo>
                    <a:pt x="4862" y="4596"/>
                  </a:lnTo>
                  <a:cubicBezTo>
                    <a:pt x="4911" y="4557"/>
                    <a:pt x="4976" y="4494"/>
                    <a:pt x="5047" y="4417"/>
                  </a:cubicBezTo>
                  <a:lnTo>
                    <a:pt x="5047" y="4417"/>
                  </a:lnTo>
                  <a:cubicBezTo>
                    <a:pt x="5037" y="4447"/>
                    <a:pt x="5024" y="4479"/>
                    <a:pt x="5016" y="4505"/>
                  </a:cubicBezTo>
                  <a:cubicBezTo>
                    <a:pt x="4986" y="4596"/>
                    <a:pt x="4970" y="4661"/>
                    <a:pt x="4970" y="4661"/>
                  </a:cubicBezTo>
                  <a:cubicBezTo>
                    <a:pt x="4970" y="4661"/>
                    <a:pt x="4996" y="4652"/>
                    <a:pt x="5034" y="4631"/>
                  </a:cubicBezTo>
                  <a:lnTo>
                    <a:pt x="5034" y="4631"/>
                  </a:lnTo>
                  <a:cubicBezTo>
                    <a:pt x="5032" y="4637"/>
                    <a:pt x="5031" y="4642"/>
                    <a:pt x="5031" y="4642"/>
                  </a:cubicBezTo>
                  <a:cubicBezTo>
                    <a:pt x="5031" y="4642"/>
                    <a:pt x="5048" y="4629"/>
                    <a:pt x="5077" y="4605"/>
                  </a:cubicBezTo>
                  <a:cubicBezTo>
                    <a:pt x="5090" y="4597"/>
                    <a:pt x="5102" y="4591"/>
                    <a:pt x="5117" y="4581"/>
                  </a:cubicBezTo>
                  <a:cubicBezTo>
                    <a:pt x="5118" y="4580"/>
                    <a:pt x="5120" y="4578"/>
                    <a:pt x="5122" y="4577"/>
                  </a:cubicBezTo>
                  <a:lnTo>
                    <a:pt x="5122" y="4577"/>
                  </a:lnTo>
                  <a:cubicBezTo>
                    <a:pt x="4999" y="4787"/>
                    <a:pt x="4777" y="5168"/>
                    <a:pt x="4777" y="5168"/>
                  </a:cubicBezTo>
                  <a:cubicBezTo>
                    <a:pt x="4777" y="5168"/>
                    <a:pt x="4866" y="5132"/>
                    <a:pt x="4992" y="5041"/>
                  </a:cubicBezTo>
                  <a:cubicBezTo>
                    <a:pt x="5088" y="4974"/>
                    <a:pt x="5203" y="4872"/>
                    <a:pt x="5305" y="4738"/>
                  </a:cubicBezTo>
                  <a:lnTo>
                    <a:pt x="5305" y="4738"/>
                  </a:lnTo>
                  <a:cubicBezTo>
                    <a:pt x="5297" y="4794"/>
                    <a:pt x="5289" y="4849"/>
                    <a:pt x="5279" y="4904"/>
                  </a:cubicBezTo>
                  <a:cubicBezTo>
                    <a:pt x="5273" y="4913"/>
                    <a:pt x="5267" y="4923"/>
                    <a:pt x="5260" y="4932"/>
                  </a:cubicBezTo>
                  <a:cubicBezTo>
                    <a:pt x="5211" y="4979"/>
                    <a:pt x="5163" y="5026"/>
                    <a:pt x="5115" y="5079"/>
                  </a:cubicBezTo>
                  <a:cubicBezTo>
                    <a:pt x="4826" y="5401"/>
                    <a:pt x="4688" y="5746"/>
                    <a:pt x="4688" y="5746"/>
                  </a:cubicBezTo>
                  <a:cubicBezTo>
                    <a:pt x="4688" y="5746"/>
                    <a:pt x="4697" y="5739"/>
                    <a:pt x="4712" y="5731"/>
                  </a:cubicBezTo>
                  <a:lnTo>
                    <a:pt x="4712" y="5731"/>
                  </a:lnTo>
                  <a:cubicBezTo>
                    <a:pt x="4614" y="5829"/>
                    <a:pt x="4530" y="5920"/>
                    <a:pt x="4463" y="5993"/>
                  </a:cubicBezTo>
                  <a:cubicBezTo>
                    <a:pt x="4367" y="6100"/>
                    <a:pt x="4308" y="6173"/>
                    <a:pt x="4308" y="6173"/>
                  </a:cubicBezTo>
                  <a:cubicBezTo>
                    <a:pt x="4308" y="6173"/>
                    <a:pt x="4399" y="6154"/>
                    <a:pt x="4535" y="6097"/>
                  </a:cubicBezTo>
                  <a:cubicBezTo>
                    <a:pt x="4670" y="6039"/>
                    <a:pt x="4850" y="5940"/>
                    <a:pt x="5013" y="5789"/>
                  </a:cubicBezTo>
                  <a:lnTo>
                    <a:pt x="5013" y="5789"/>
                  </a:lnTo>
                  <a:cubicBezTo>
                    <a:pt x="4965" y="5864"/>
                    <a:pt x="4930" y="5928"/>
                    <a:pt x="4905" y="5977"/>
                  </a:cubicBezTo>
                  <a:cubicBezTo>
                    <a:pt x="4850" y="6010"/>
                    <a:pt x="4801" y="6042"/>
                    <a:pt x="4755" y="6076"/>
                  </a:cubicBezTo>
                  <a:cubicBezTo>
                    <a:pt x="4724" y="6093"/>
                    <a:pt x="4694" y="6114"/>
                    <a:pt x="4667" y="6141"/>
                  </a:cubicBezTo>
                  <a:lnTo>
                    <a:pt x="4665" y="6143"/>
                  </a:lnTo>
                  <a:cubicBezTo>
                    <a:pt x="4522" y="6255"/>
                    <a:pt x="4436" y="6344"/>
                    <a:pt x="4436" y="6344"/>
                  </a:cubicBezTo>
                  <a:cubicBezTo>
                    <a:pt x="4436" y="6344"/>
                    <a:pt x="4480" y="6337"/>
                    <a:pt x="4551" y="6323"/>
                  </a:cubicBezTo>
                  <a:lnTo>
                    <a:pt x="4551" y="6323"/>
                  </a:lnTo>
                  <a:cubicBezTo>
                    <a:pt x="4520" y="6401"/>
                    <a:pt x="4514" y="6465"/>
                    <a:pt x="4514" y="6465"/>
                  </a:cubicBezTo>
                  <a:cubicBezTo>
                    <a:pt x="4514" y="6465"/>
                    <a:pt x="4708" y="6451"/>
                    <a:pt x="4841" y="6322"/>
                  </a:cubicBezTo>
                  <a:cubicBezTo>
                    <a:pt x="4874" y="6291"/>
                    <a:pt x="4900" y="6256"/>
                    <a:pt x="4919" y="6221"/>
                  </a:cubicBezTo>
                  <a:cubicBezTo>
                    <a:pt x="4925" y="6218"/>
                    <a:pt x="4930" y="6216"/>
                    <a:pt x="4937" y="6213"/>
                  </a:cubicBezTo>
                  <a:lnTo>
                    <a:pt x="4937" y="6213"/>
                  </a:lnTo>
                  <a:cubicBezTo>
                    <a:pt x="4909" y="6269"/>
                    <a:pt x="4878" y="6320"/>
                    <a:pt x="4844" y="6369"/>
                  </a:cubicBezTo>
                  <a:cubicBezTo>
                    <a:pt x="4681" y="6436"/>
                    <a:pt x="4533" y="6502"/>
                    <a:pt x="4418" y="6551"/>
                  </a:cubicBezTo>
                  <a:cubicBezTo>
                    <a:pt x="4413" y="6554"/>
                    <a:pt x="4410" y="6556"/>
                    <a:pt x="4405" y="6558"/>
                  </a:cubicBezTo>
                  <a:cubicBezTo>
                    <a:pt x="4134" y="6628"/>
                    <a:pt x="3951" y="6720"/>
                    <a:pt x="3951" y="6720"/>
                  </a:cubicBezTo>
                  <a:cubicBezTo>
                    <a:pt x="3951" y="6720"/>
                    <a:pt x="4141" y="6762"/>
                    <a:pt x="4405" y="6765"/>
                  </a:cubicBezTo>
                  <a:cubicBezTo>
                    <a:pt x="4397" y="6770"/>
                    <a:pt x="4391" y="6776"/>
                    <a:pt x="4383" y="6779"/>
                  </a:cubicBezTo>
                  <a:cubicBezTo>
                    <a:pt x="4377" y="6784"/>
                    <a:pt x="4370" y="6787"/>
                    <a:pt x="4362" y="6790"/>
                  </a:cubicBezTo>
                  <a:cubicBezTo>
                    <a:pt x="4340" y="6797"/>
                    <a:pt x="4316" y="6803"/>
                    <a:pt x="4294" y="6808"/>
                  </a:cubicBezTo>
                  <a:cubicBezTo>
                    <a:pt x="4117" y="6849"/>
                    <a:pt x="3949" y="6889"/>
                    <a:pt x="3949" y="6889"/>
                  </a:cubicBezTo>
                  <a:cubicBezTo>
                    <a:pt x="3949" y="6889"/>
                    <a:pt x="3976" y="6896"/>
                    <a:pt x="4026" y="6904"/>
                  </a:cubicBezTo>
                  <a:cubicBezTo>
                    <a:pt x="3909" y="6920"/>
                    <a:pt x="3811" y="6932"/>
                    <a:pt x="3811" y="6932"/>
                  </a:cubicBezTo>
                  <a:cubicBezTo>
                    <a:pt x="3801" y="6932"/>
                    <a:pt x="3791" y="6934"/>
                    <a:pt x="3782" y="6934"/>
                  </a:cubicBezTo>
                  <a:cubicBezTo>
                    <a:pt x="3274" y="6966"/>
                    <a:pt x="2803" y="6977"/>
                    <a:pt x="2426" y="6977"/>
                  </a:cubicBezTo>
                  <a:cubicBezTo>
                    <a:pt x="2350" y="6977"/>
                    <a:pt x="2277" y="6976"/>
                    <a:pt x="2209" y="6975"/>
                  </a:cubicBezTo>
                  <a:cubicBezTo>
                    <a:pt x="1983" y="6971"/>
                    <a:pt x="1775" y="6966"/>
                    <a:pt x="1656" y="6963"/>
                  </a:cubicBezTo>
                  <a:cubicBezTo>
                    <a:pt x="1654" y="6963"/>
                    <a:pt x="1651" y="6961"/>
                    <a:pt x="1649" y="6961"/>
                  </a:cubicBezTo>
                  <a:cubicBezTo>
                    <a:pt x="1393" y="6888"/>
                    <a:pt x="1155" y="6848"/>
                    <a:pt x="970" y="6826"/>
                  </a:cubicBezTo>
                  <a:cubicBezTo>
                    <a:pt x="605" y="6664"/>
                    <a:pt x="259" y="6647"/>
                    <a:pt x="259" y="6647"/>
                  </a:cubicBezTo>
                  <a:lnTo>
                    <a:pt x="259" y="6647"/>
                  </a:lnTo>
                  <a:cubicBezTo>
                    <a:pt x="259" y="6647"/>
                    <a:pt x="321" y="6709"/>
                    <a:pt x="428" y="6790"/>
                  </a:cubicBezTo>
                  <a:cubicBezTo>
                    <a:pt x="295" y="6739"/>
                    <a:pt x="166" y="6731"/>
                    <a:pt x="98" y="6731"/>
                  </a:cubicBezTo>
                  <a:cubicBezTo>
                    <a:pt x="65" y="6731"/>
                    <a:pt x="46" y="6733"/>
                    <a:pt x="46" y="6733"/>
                  </a:cubicBezTo>
                  <a:cubicBezTo>
                    <a:pt x="46" y="6733"/>
                    <a:pt x="75" y="6779"/>
                    <a:pt x="126" y="6840"/>
                  </a:cubicBezTo>
                  <a:cubicBezTo>
                    <a:pt x="45" y="6821"/>
                    <a:pt x="0" y="6810"/>
                    <a:pt x="0" y="6810"/>
                  </a:cubicBezTo>
                  <a:lnTo>
                    <a:pt x="0" y="6810"/>
                  </a:lnTo>
                  <a:cubicBezTo>
                    <a:pt x="0" y="6810"/>
                    <a:pt x="50" y="6826"/>
                    <a:pt x="139" y="6856"/>
                  </a:cubicBezTo>
                  <a:cubicBezTo>
                    <a:pt x="196" y="6918"/>
                    <a:pt x="276" y="6991"/>
                    <a:pt x="380" y="7044"/>
                  </a:cubicBezTo>
                  <a:cubicBezTo>
                    <a:pt x="434" y="7071"/>
                    <a:pt x="490" y="7090"/>
                    <a:pt x="541" y="7103"/>
                  </a:cubicBezTo>
                  <a:cubicBezTo>
                    <a:pt x="633" y="7146"/>
                    <a:pt x="743" y="7188"/>
                    <a:pt x="866" y="7218"/>
                  </a:cubicBezTo>
                  <a:cubicBezTo>
                    <a:pt x="739" y="7266"/>
                    <a:pt x="660" y="7306"/>
                    <a:pt x="660" y="7306"/>
                  </a:cubicBezTo>
                  <a:cubicBezTo>
                    <a:pt x="660" y="7306"/>
                    <a:pt x="861" y="7349"/>
                    <a:pt x="1138" y="7349"/>
                  </a:cubicBezTo>
                  <a:cubicBezTo>
                    <a:pt x="1209" y="7349"/>
                    <a:pt x="1285" y="7346"/>
                    <a:pt x="1364" y="7339"/>
                  </a:cubicBezTo>
                  <a:lnTo>
                    <a:pt x="1364" y="7339"/>
                  </a:lnTo>
                  <a:cubicBezTo>
                    <a:pt x="1273" y="7376"/>
                    <a:pt x="1217" y="7406"/>
                    <a:pt x="1217" y="7406"/>
                  </a:cubicBezTo>
                  <a:cubicBezTo>
                    <a:pt x="1217" y="7406"/>
                    <a:pt x="1423" y="7465"/>
                    <a:pt x="1698" y="7465"/>
                  </a:cubicBezTo>
                  <a:cubicBezTo>
                    <a:pt x="1763" y="7465"/>
                    <a:pt x="1832" y="7462"/>
                    <a:pt x="1903" y="7454"/>
                  </a:cubicBezTo>
                  <a:lnTo>
                    <a:pt x="1906" y="7454"/>
                  </a:lnTo>
                  <a:cubicBezTo>
                    <a:pt x="1914" y="7457"/>
                    <a:pt x="1919" y="7460"/>
                    <a:pt x="1927" y="7463"/>
                  </a:cubicBezTo>
                  <a:cubicBezTo>
                    <a:pt x="1651" y="7497"/>
                    <a:pt x="1468" y="7545"/>
                    <a:pt x="1468" y="7545"/>
                  </a:cubicBezTo>
                  <a:cubicBezTo>
                    <a:pt x="1468" y="7545"/>
                    <a:pt x="1876" y="7664"/>
                    <a:pt x="2394" y="7682"/>
                  </a:cubicBezTo>
                  <a:cubicBezTo>
                    <a:pt x="2436" y="7700"/>
                    <a:pt x="2479" y="7717"/>
                    <a:pt x="2528" y="7736"/>
                  </a:cubicBezTo>
                  <a:cubicBezTo>
                    <a:pt x="2692" y="7798"/>
                    <a:pt x="2905" y="7867"/>
                    <a:pt x="3145" y="7926"/>
                  </a:cubicBezTo>
                  <a:cubicBezTo>
                    <a:pt x="3177" y="7940"/>
                    <a:pt x="3211" y="7956"/>
                    <a:pt x="3249" y="7972"/>
                  </a:cubicBezTo>
                  <a:cubicBezTo>
                    <a:pt x="3477" y="8071"/>
                    <a:pt x="3807" y="8178"/>
                    <a:pt x="4185" y="8218"/>
                  </a:cubicBezTo>
                  <a:cubicBezTo>
                    <a:pt x="4246" y="8226"/>
                    <a:pt x="4303" y="8227"/>
                    <a:pt x="4362" y="8229"/>
                  </a:cubicBezTo>
                  <a:cubicBezTo>
                    <a:pt x="4396" y="8242"/>
                    <a:pt x="4434" y="8253"/>
                    <a:pt x="4477" y="8264"/>
                  </a:cubicBezTo>
                  <a:cubicBezTo>
                    <a:pt x="4541" y="8283"/>
                    <a:pt x="4619" y="8301"/>
                    <a:pt x="4700" y="8317"/>
                  </a:cubicBezTo>
                  <a:cubicBezTo>
                    <a:pt x="4563" y="8352"/>
                    <a:pt x="4480" y="8377"/>
                    <a:pt x="4480" y="8377"/>
                  </a:cubicBezTo>
                  <a:cubicBezTo>
                    <a:pt x="4480" y="8377"/>
                    <a:pt x="4608" y="8403"/>
                    <a:pt x="4817" y="8414"/>
                  </a:cubicBezTo>
                  <a:cubicBezTo>
                    <a:pt x="4872" y="8417"/>
                    <a:pt x="4933" y="8419"/>
                    <a:pt x="4999" y="8419"/>
                  </a:cubicBezTo>
                  <a:cubicBezTo>
                    <a:pt x="5180" y="8419"/>
                    <a:pt x="5398" y="8404"/>
                    <a:pt x="5627" y="8358"/>
                  </a:cubicBezTo>
                  <a:cubicBezTo>
                    <a:pt x="5630" y="8357"/>
                    <a:pt x="5632" y="8357"/>
                    <a:pt x="5635" y="8355"/>
                  </a:cubicBezTo>
                  <a:lnTo>
                    <a:pt x="5635" y="8355"/>
                  </a:lnTo>
                  <a:cubicBezTo>
                    <a:pt x="5493" y="8433"/>
                    <a:pt x="5409" y="8491"/>
                    <a:pt x="5409" y="8491"/>
                  </a:cubicBezTo>
                  <a:cubicBezTo>
                    <a:pt x="5409" y="8491"/>
                    <a:pt x="5822" y="8473"/>
                    <a:pt x="6303" y="8328"/>
                  </a:cubicBezTo>
                  <a:lnTo>
                    <a:pt x="6303" y="8328"/>
                  </a:lnTo>
                  <a:cubicBezTo>
                    <a:pt x="6123" y="8430"/>
                    <a:pt x="6010" y="8513"/>
                    <a:pt x="6010" y="8513"/>
                  </a:cubicBezTo>
                  <a:cubicBezTo>
                    <a:pt x="6010" y="8513"/>
                    <a:pt x="6240" y="8497"/>
                    <a:pt x="6549" y="8424"/>
                  </a:cubicBezTo>
                  <a:lnTo>
                    <a:pt x="6549" y="8424"/>
                  </a:lnTo>
                  <a:cubicBezTo>
                    <a:pt x="6458" y="8503"/>
                    <a:pt x="6409" y="8558"/>
                    <a:pt x="6409" y="8558"/>
                  </a:cubicBezTo>
                  <a:cubicBezTo>
                    <a:pt x="6409" y="8558"/>
                    <a:pt x="6559" y="8503"/>
                    <a:pt x="6713" y="8449"/>
                  </a:cubicBezTo>
                  <a:cubicBezTo>
                    <a:pt x="6847" y="8398"/>
                    <a:pt x="6972" y="8352"/>
                    <a:pt x="7085" y="8310"/>
                  </a:cubicBezTo>
                  <a:cubicBezTo>
                    <a:pt x="7125" y="8310"/>
                    <a:pt x="7168" y="8312"/>
                    <a:pt x="7208" y="8314"/>
                  </a:cubicBezTo>
                  <a:cubicBezTo>
                    <a:pt x="7165" y="8349"/>
                    <a:pt x="7126" y="8384"/>
                    <a:pt x="7096" y="8416"/>
                  </a:cubicBezTo>
                  <a:cubicBezTo>
                    <a:pt x="6988" y="8529"/>
                    <a:pt x="6940" y="8613"/>
                    <a:pt x="6940" y="8613"/>
                  </a:cubicBezTo>
                  <a:cubicBezTo>
                    <a:pt x="6940" y="8613"/>
                    <a:pt x="7051" y="8567"/>
                    <a:pt x="7166" y="8521"/>
                  </a:cubicBezTo>
                  <a:cubicBezTo>
                    <a:pt x="7380" y="8436"/>
                    <a:pt x="7563" y="8365"/>
                    <a:pt x="7664" y="8325"/>
                  </a:cubicBezTo>
                  <a:cubicBezTo>
                    <a:pt x="7704" y="8326"/>
                    <a:pt x="7745" y="8328"/>
                    <a:pt x="7784" y="8328"/>
                  </a:cubicBezTo>
                  <a:cubicBezTo>
                    <a:pt x="7651" y="8398"/>
                    <a:pt x="7536" y="8475"/>
                    <a:pt x="7453" y="8545"/>
                  </a:cubicBezTo>
                  <a:cubicBezTo>
                    <a:pt x="7313" y="8660"/>
                    <a:pt x="7241" y="8746"/>
                    <a:pt x="7241" y="8746"/>
                  </a:cubicBezTo>
                  <a:cubicBezTo>
                    <a:pt x="7241" y="8746"/>
                    <a:pt x="7622" y="8620"/>
                    <a:pt x="7903" y="8524"/>
                  </a:cubicBezTo>
                  <a:cubicBezTo>
                    <a:pt x="7996" y="8523"/>
                    <a:pt x="8102" y="8519"/>
                    <a:pt x="8221" y="8515"/>
                  </a:cubicBezTo>
                  <a:lnTo>
                    <a:pt x="8221" y="8515"/>
                  </a:lnTo>
                  <a:cubicBezTo>
                    <a:pt x="8061" y="8564"/>
                    <a:pt x="7921" y="8626"/>
                    <a:pt x="7819" y="8680"/>
                  </a:cubicBezTo>
                  <a:cubicBezTo>
                    <a:pt x="7681" y="8701"/>
                    <a:pt x="7603" y="8720"/>
                    <a:pt x="7603" y="8720"/>
                  </a:cubicBezTo>
                  <a:cubicBezTo>
                    <a:pt x="7603" y="8720"/>
                    <a:pt x="7642" y="8728"/>
                    <a:pt x="7710" y="8741"/>
                  </a:cubicBezTo>
                  <a:cubicBezTo>
                    <a:pt x="7656" y="8773"/>
                    <a:pt x="7624" y="8795"/>
                    <a:pt x="7624" y="8795"/>
                  </a:cubicBezTo>
                  <a:cubicBezTo>
                    <a:pt x="7624" y="8795"/>
                    <a:pt x="7684" y="8801"/>
                    <a:pt x="7783" y="8801"/>
                  </a:cubicBezTo>
                  <a:cubicBezTo>
                    <a:pt x="7842" y="8801"/>
                    <a:pt x="7915" y="8799"/>
                    <a:pt x="7997" y="8792"/>
                  </a:cubicBezTo>
                  <a:cubicBezTo>
                    <a:pt x="8214" y="8830"/>
                    <a:pt x="8501" y="8878"/>
                    <a:pt x="8819" y="8923"/>
                  </a:cubicBezTo>
                  <a:cubicBezTo>
                    <a:pt x="8959" y="8942"/>
                    <a:pt x="9095" y="8960"/>
                    <a:pt x="9222" y="8975"/>
                  </a:cubicBezTo>
                  <a:cubicBezTo>
                    <a:pt x="9268" y="8988"/>
                    <a:pt x="9326" y="9004"/>
                    <a:pt x="9398" y="9023"/>
                  </a:cubicBezTo>
                  <a:cubicBezTo>
                    <a:pt x="9573" y="9070"/>
                    <a:pt x="9812" y="9130"/>
                    <a:pt x="10079" y="9183"/>
                  </a:cubicBezTo>
                  <a:cubicBezTo>
                    <a:pt x="10343" y="9235"/>
                    <a:pt x="10587" y="9271"/>
                    <a:pt x="10768" y="9294"/>
                  </a:cubicBezTo>
                  <a:cubicBezTo>
                    <a:pt x="10948" y="9318"/>
                    <a:pt x="11064" y="9328"/>
                    <a:pt x="11064" y="9328"/>
                  </a:cubicBezTo>
                  <a:cubicBezTo>
                    <a:pt x="11064" y="9328"/>
                    <a:pt x="10988" y="9274"/>
                    <a:pt x="10855" y="9202"/>
                  </a:cubicBezTo>
                  <a:lnTo>
                    <a:pt x="10855" y="9202"/>
                  </a:lnTo>
                  <a:cubicBezTo>
                    <a:pt x="11067" y="9240"/>
                    <a:pt x="11201" y="9251"/>
                    <a:pt x="11201" y="9251"/>
                  </a:cubicBezTo>
                  <a:cubicBezTo>
                    <a:pt x="11201" y="9251"/>
                    <a:pt x="10884" y="9054"/>
                    <a:pt x="10426" y="8870"/>
                  </a:cubicBezTo>
                  <a:cubicBezTo>
                    <a:pt x="10412" y="8857"/>
                    <a:pt x="10398" y="8845"/>
                    <a:pt x="10383" y="8834"/>
                  </a:cubicBezTo>
                  <a:cubicBezTo>
                    <a:pt x="10460" y="8811"/>
                    <a:pt x="10504" y="8794"/>
                    <a:pt x="10504" y="8794"/>
                  </a:cubicBezTo>
                  <a:cubicBezTo>
                    <a:pt x="10504" y="8794"/>
                    <a:pt x="10407" y="8755"/>
                    <a:pt x="10257" y="8722"/>
                  </a:cubicBezTo>
                  <a:cubicBezTo>
                    <a:pt x="10254" y="8719"/>
                    <a:pt x="10251" y="8716"/>
                    <a:pt x="10246" y="8712"/>
                  </a:cubicBezTo>
                  <a:cubicBezTo>
                    <a:pt x="10340" y="8684"/>
                    <a:pt x="10410" y="8655"/>
                    <a:pt x="10441" y="8641"/>
                  </a:cubicBezTo>
                  <a:lnTo>
                    <a:pt x="10441" y="8628"/>
                  </a:lnTo>
                  <a:cubicBezTo>
                    <a:pt x="10394" y="8613"/>
                    <a:pt x="10265" y="8578"/>
                    <a:pt x="10095" y="8558"/>
                  </a:cubicBezTo>
                  <a:cubicBezTo>
                    <a:pt x="10109" y="8479"/>
                    <a:pt x="10104" y="8376"/>
                    <a:pt x="10056" y="8277"/>
                  </a:cubicBezTo>
                  <a:cubicBezTo>
                    <a:pt x="10000" y="8164"/>
                    <a:pt x="9903" y="8092"/>
                    <a:pt x="9827" y="8058"/>
                  </a:cubicBezTo>
                  <a:cubicBezTo>
                    <a:pt x="9750" y="8025"/>
                    <a:pt x="9694" y="8023"/>
                    <a:pt x="9694" y="8023"/>
                  </a:cubicBezTo>
                  <a:lnTo>
                    <a:pt x="9694" y="8023"/>
                  </a:lnTo>
                  <a:cubicBezTo>
                    <a:pt x="9694" y="8023"/>
                    <a:pt x="9715" y="8084"/>
                    <a:pt x="9736" y="8146"/>
                  </a:cubicBezTo>
                  <a:cubicBezTo>
                    <a:pt x="9745" y="8175"/>
                    <a:pt x="9756" y="8207"/>
                    <a:pt x="9769" y="8240"/>
                  </a:cubicBezTo>
                  <a:cubicBezTo>
                    <a:pt x="9747" y="8216"/>
                    <a:pt x="9725" y="8192"/>
                    <a:pt x="9702" y="8168"/>
                  </a:cubicBezTo>
                  <a:cubicBezTo>
                    <a:pt x="9696" y="8084"/>
                    <a:pt x="9677" y="7988"/>
                    <a:pt x="9632" y="7894"/>
                  </a:cubicBezTo>
                  <a:cubicBezTo>
                    <a:pt x="9616" y="7859"/>
                    <a:pt x="9597" y="7826"/>
                    <a:pt x="9578" y="7795"/>
                  </a:cubicBezTo>
                  <a:cubicBezTo>
                    <a:pt x="9576" y="7719"/>
                    <a:pt x="9567" y="7636"/>
                    <a:pt x="9540" y="7550"/>
                  </a:cubicBezTo>
                  <a:cubicBezTo>
                    <a:pt x="9484" y="7374"/>
                    <a:pt x="9374" y="7243"/>
                    <a:pt x="9283" y="7168"/>
                  </a:cubicBezTo>
                  <a:cubicBezTo>
                    <a:pt x="9190" y="7092"/>
                    <a:pt x="9120" y="7065"/>
                    <a:pt x="9120" y="7065"/>
                  </a:cubicBezTo>
                  <a:lnTo>
                    <a:pt x="9120" y="7065"/>
                  </a:lnTo>
                  <a:cubicBezTo>
                    <a:pt x="9120" y="7065"/>
                    <a:pt x="9149" y="7151"/>
                    <a:pt x="9179" y="7240"/>
                  </a:cubicBezTo>
                  <a:cubicBezTo>
                    <a:pt x="9213" y="7345"/>
                    <a:pt x="9241" y="7441"/>
                    <a:pt x="9265" y="7515"/>
                  </a:cubicBezTo>
                  <a:cubicBezTo>
                    <a:pt x="9251" y="7507"/>
                    <a:pt x="9238" y="7502"/>
                    <a:pt x="9230" y="7499"/>
                  </a:cubicBezTo>
                  <a:cubicBezTo>
                    <a:pt x="9224" y="7444"/>
                    <a:pt x="9216" y="7390"/>
                    <a:pt x="9201" y="7334"/>
                  </a:cubicBezTo>
                  <a:cubicBezTo>
                    <a:pt x="9155" y="7140"/>
                    <a:pt x="9079" y="6972"/>
                    <a:pt x="9000" y="6843"/>
                  </a:cubicBezTo>
                  <a:cubicBezTo>
                    <a:pt x="8983" y="6735"/>
                    <a:pt x="8956" y="6637"/>
                    <a:pt x="8927" y="6559"/>
                  </a:cubicBezTo>
                  <a:cubicBezTo>
                    <a:pt x="8878" y="6425"/>
                    <a:pt x="8828" y="6349"/>
                    <a:pt x="8828" y="6349"/>
                  </a:cubicBezTo>
                  <a:cubicBezTo>
                    <a:pt x="8828" y="6349"/>
                    <a:pt x="8827" y="6369"/>
                    <a:pt x="8822" y="6401"/>
                  </a:cubicBezTo>
                  <a:cubicBezTo>
                    <a:pt x="8819" y="6395"/>
                    <a:pt x="8817" y="6387"/>
                    <a:pt x="8814" y="6381"/>
                  </a:cubicBezTo>
                  <a:cubicBezTo>
                    <a:pt x="8752" y="6237"/>
                    <a:pt x="8691" y="6162"/>
                    <a:pt x="8691" y="6162"/>
                  </a:cubicBezTo>
                  <a:cubicBezTo>
                    <a:pt x="8691" y="6162"/>
                    <a:pt x="8691" y="6283"/>
                    <a:pt x="8691" y="6406"/>
                  </a:cubicBezTo>
                  <a:cubicBezTo>
                    <a:pt x="8689" y="6526"/>
                    <a:pt x="8685" y="6676"/>
                    <a:pt x="8673" y="6840"/>
                  </a:cubicBezTo>
                  <a:cubicBezTo>
                    <a:pt x="8658" y="6818"/>
                    <a:pt x="8642" y="6795"/>
                    <a:pt x="8627" y="6771"/>
                  </a:cubicBezTo>
                  <a:cubicBezTo>
                    <a:pt x="8630" y="6717"/>
                    <a:pt x="8632" y="6661"/>
                    <a:pt x="8630" y="6602"/>
                  </a:cubicBezTo>
                  <a:cubicBezTo>
                    <a:pt x="8622" y="6349"/>
                    <a:pt x="8559" y="6125"/>
                    <a:pt x="8498" y="5971"/>
                  </a:cubicBezTo>
                  <a:cubicBezTo>
                    <a:pt x="8436" y="5816"/>
                    <a:pt x="8378" y="5728"/>
                    <a:pt x="8378" y="5728"/>
                  </a:cubicBezTo>
                  <a:cubicBezTo>
                    <a:pt x="8378" y="5728"/>
                    <a:pt x="8377" y="5782"/>
                    <a:pt x="8375" y="5869"/>
                  </a:cubicBezTo>
                  <a:cubicBezTo>
                    <a:pt x="8350" y="5765"/>
                    <a:pt x="8323" y="5668"/>
                    <a:pt x="8294" y="5586"/>
                  </a:cubicBezTo>
                  <a:cubicBezTo>
                    <a:pt x="8278" y="5537"/>
                    <a:pt x="8260" y="5491"/>
                    <a:pt x="8246" y="5451"/>
                  </a:cubicBezTo>
                  <a:cubicBezTo>
                    <a:pt x="8198" y="5125"/>
                    <a:pt x="8104" y="4840"/>
                    <a:pt x="8018" y="4640"/>
                  </a:cubicBezTo>
                  <a:cubicBezTo>
                    <a:pt x="7989" y="4572"/>
                    <a:pt x="7962" y="4516"/>
                    <a:pt x="7938" y="4468"/>
                  </a:cubicBezTo>
                  <a:cubicBezTo>
                    <a:pt x="7873" y="4264"/>
                    <a:pt x="7796" y="4085"/>
                    <a:pt x="7723" y="3947"/>
                  </a:cubicBezTo>
                  <a:cubicBezTo>
                    <a:pt x="7591" y="3698"/>
                    <a:pt x="7482" y="3564"/>
                    <a:pt x="7482" y="3564"/>
                  </a:cubicBezTo>
                  <a:lnTo>
                    <a:pt x="7482" y="3564"/>
                  </a:lnTo>
                  <a:cubicBezTo>
                    <a:pt x="7482" y="3564"/>
                    <a:pt x="7535" y="3728"/>
                    <a:pt x="7605" y="3993"/>
                  </a:cubicBezTo>
                  <a:cubicBezTo>
                    <a:pt x="7658" y="4191"/>
                    <a:pt x="7715" y="4444"/>
                    <a:pt x="7764" y="4728"/>
                  </a:cubicBezTo>
                  <a:cubicBezTo>
                    <a:pt x="7701" y="4575"/>
                    <a:pt x="7650" y="4481"/>
                    <a:pt x="7650" y="4481"/>
                  </a:cubicBezTo>
                  <a:cubicBezTo>
                    <a:pt x="7650" y="4481"/>
                    <a:pt x="7646" y="4530"/>
                    <a:pt x="7643" y="4610"/>
                  </a:cubicBezTo>
                  <a:cubicBezTo>
                    <a:pt x="7614" y="4545"/>
                    <a:pt x="7586" y="4487"/>
                    <a:pt x="7559" y="4438"/>
                  </a:cubicBezTo>
                  <a:cubicBezTo>
                    <a:pt x="7514" y="4298"/>
                    <a:pt x="7457" y="4176"/>
                    <a:pt x="7401" y="4085"/>
                  </a:cubicBezTo>
                  <a:cubicBezTo>
                    <a:pt x="7375" y="4044"/>
                    <a:pt x="7351" y="4010"/>
                    <a:pt x="7331" y="3980"/>
                  </a:cubicBezTo>
                  <a:cubicBezTo>
                    <a:pt x="7262" y="3618"/>
                    <a:pt x="7158" y="3361"/>
                    <a:pt x="7158" y="3361"/>
                  </a:cubicBezTo>
                  <a:cubicBezTo>
                    <a:pt x="7158" y="3361"/>
                    <a:pt x="7139" y="3463"/>
                    <a:pt x="7123" y="3628"/>
                  </a:cubicBezTo>
                  <a:cubicBezTo>
                    <a:pt x="7069" y="3404"/>
                    <a:pt x="6997" y="3210"/>
                    <a:pt x="6930" y="3063"/>
                  </a:cubicBezTo>
                  <a:cubicBezTo>
                    <a:pt x="6828" y="2845"/>
                    <a:pt x="6744" y="2720"/>
                    <a:pt x="6744" y="2720"/>
                  </a:cubicBezTo>
                  <a:lnTo>
                    <a:pt x="6744" y="2720"/>
                  </a:lnTo>
                  <a:cubicBezTo>
                    <a:pt x="6744" y="2720"/>
                    <a:pt x="6776" y="2905"/>
                    <a:pt x="6809" y="3101"/>
                  </a:cubicBezTo>
                  <a:cubicBezTo>
                    <a:pt x="6814" y="3124"/>
                    <a:pt x="6817" y="3151"/>
                    <a:pt x="6822" y="3175"/>
                  </a:cubicBezTo>
                  <a:cubicBezTo>
                    <a:pt x="6795" y="3105"/>
                    <a:pt x="6769" y="3041"/>
                    <a:pt x="6742" y="2982"/>
                  </a:cubicBezTo>
                  <a:cubicBezTo>
                    <a:pt x="6716" y="2776"/>
                    <a:pt x="6669" y="2596"/>
                    <a:pt x="6621" y="2460"/>
                  </a:cubicBezTo>
                  <a:cubicBezTo>
                    <a:pt x="6559" y="2289"/>
                    <a:pt x="6503" y="2189"/>
                    <a:pt x="6503" y="2189"/>
                  </a:cubicBezTo>
                  <a:cubicBezTo>
                    <a:pt x="6503" y="2189"/>
                    <a:pt x="6498" y="2297"/>
                    <a:pt x="6496" y="2468"/>
                  </a:cubicBezTo>
                  <a:cubicBezTo>
                    <a:pt x="6496" y="2468"/>
                    <a:pt x="6493" y="2487"/>
                    <a:pt x="6488" y="2522"/>
                  </a:cubicBezTo>
                  <a:cubicBezTo>
                    <a:pt x="6447" y="2222"/>
                    <a:pt x="6364" y="1961"/>
                    <a:pt x="6286" y="1776"/>
                  </a:cubicBezTo>
                  <a:cubicBezTo>
                    <a:pt x="6270" y="1736"/>
                    <a:pt x="6254" y="1703"/>
                    <a:pt x="6240" y="1671"/>
                  </a:cubicBezTo>
                  <a:cubicBezTo>
                    <a:pt x="6219" y="1604"/>
                    <a:pt x="6198" y="1540"/>
                    <a:pt x="6177" y="1486"/>
                  </a:cubicBezTo>
                  <a:cubicBezTo>
                    <a:pt x="6110" y="1313"/>
                    <a:pt x="6050" y="1213"/>
                    <a:pt x="6050" y="1213"/>
                  </a:cubicBezTo>
                  <a:lnTo>
                    <a:pt x="6050" y="1213"/>
                  </a:lnTo>
                  <a:cubicBezTo>
                    <a:pt x="6050" y="1213"/>
                    <a:pt x="6053" y="1360"/>
                    <a:pt x="6055" y="1511"/>
                  </a:cubicBezTo>
                  <a:cubicBezTo>
                    <a:pt x="6056" y="1567"/>
                    <a:pt x="6058" y="1631"/>
                    <a:pt x="6059" y="1699"/>
                  </a:cubicBezTo>
                  <a:lnTo>
                    <a:pt x="6018" y="1690"/>
                  </a:lnTo>
                  <a:cubicBezTo>
                    <a:pt x="5973" y="1414"/>
                    <a:pt x="5927" y="1165"/>
                    <a:pt x="5890" y="975"/>
                  </a:cubicBezTo>
                  <a:cubicBezTo>
                    <a:pt x="5847" y="746"/>
                    <a:pt x="5814" y="602"/>
                    <a:pt x="5814" y="602"/>
                  </a:cubicBezTo>
                  <a:cubicBezTo>
                    <a:pt x="5814" y="602"/>
                    <a:pt x="5791" y="710"/>
                    <a:pt x="5772" y="894"/>
                  </a:cubicBezTo>
                  <a:cubicBezTo>
                    <a:pt x="5753" y="757"/>
                    <a:pt x="5728" y="628"/>
                    <a:pt x="5693" y="516"/>
                  </a:cubicBezTo>
                  <a:cubicBezTo>
                    <a:pt x="5645" y="345"/>
                    <a:pt x="5586" y="214"/>
                    <a:pt x="5536" y="128"/>
                  </a:cubicBezTo>
                  <a:cubicBezTo>
                    <a:pt x="5488" y="44"/>
                    <a:pt x="5457" y="1"/>
                    <a:pt x="5456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>
              <a:off x="6123675" y="1684975"/>
              <a:ext cx="441150" cy="171100"/>
            </a:xfrm>
            <a:custGeom>
              <a:avLst/>
              <a:gdLst/>
              <a:ahLst/>
              <a:cxnLst/>
              <a:rect l="l" t="t" r="r" b="b"/>
              <a:pathLst>
                <a:path w="17646" h="6844" extrusionOk="0">
                  <a:moveTo>
                    <a:pt x="3701" y="509"/>
                  </a:moveTo>
                  <a:cubicBezTo>
                    <a:pt x="3706" y="520"/>
                    <a:pt x="3711" y="531"/>
                    <a:pt x="3717" y="542"/>
                  </a:cubicBezTo>
                  <a:cubicBezTo>
                    <a:pt x="3711" y="534"/>
                    <a:pt x="3704" y="526"/>
                    <a:pt x="3698" y="520"/>
                  </a:cubicBezTo>
                  <a:cubicBezTo>
                    <a:pt x="3700" y="517"/>
                    <a:pt x="3700" y="512"/>
                    <a:pt x="3701" y="509"/>
                  </a:cubicBezTo>
                  <a:close/>
                  <a:moveTo>
                    <a:pt x="4473" y="1279"/>
                  </a:moveTo>
                  <a:cubicBezTo>
                    <a:pt x="4478" y="1295"/>
                    <a:pt x="4481" y="1313"/>
                    <a:pt x="4486" y="1330"/>
                  </a:cubicBezTo>
                  <a:cubicBezTo>
                    <a:pt x="4480" y="1319"/>
                    <a:pt x="4473" y="1310"/>
                    <a:pt x="4468" y="1298"/>
                  </a:cubicBezTo>
                  <a:cubicBezTo>
                    <a:pt x="4470" y="1294"/>
                    <a:pt x="4470" y="1290"/>
                    <a:pt x="4473" y="1279"/>
                  </a:cubicBezTo>
                  <a:close/>
                  <a:moveTo>
                    <a:pt x="4290" y="1518"/>
                  </a:moveTo>
                  <a:cubicBezTo>
                    <a:pt x="4293" y="1528"/>
                    <a:pt x="4296" y="1539"/>
                    <a:pt x="4299" y="1550"/>
                  </a:cubicBezTo>
                  <a:cubicBezTo>
                    <a:pt x="4315" y="1608"/>
                    <a:pt x="4330" y="1664"/>
                    <a:pt x="4344" y="1719"/>
                  </a:cubicBezTo>
                  <a:cubicBezTo>
                    <a:pt x="4326" y="1704"/>
                    <a:pt x="4312" y="1689"/>
                    <a:pt x="4295" y="1673"/>
                  </a:cubicBezTo>
                  <a:cubicBezTo>
                    <a:pt x="4296" y="1625"/>
                    <a:pt x="4293" y="1573"/>
                    <a:pt x="4290" y="1518"/>
                  </a:cubicBezTo>
                  <a:close/>
                  <a:moveTo>
                    <a:pt x="4580" y="1806"/>
                  </a:moveTo>
                  <a:cubicBezTo>
                    <a:pt x="4588" y="1855"/>
                    <a:pt x="4594" y="1904"/>
                    <a:pt x="4601" y="1951"/>
                  </a:cubicBezTo>
                  <a:cubicBezTo>
                    <a:pt x="4590" y="1941"/>
                    <a:pt x="4580" y="1933"/>
                    <a:pt x="4569" y="1924"/>
                  </a:cubicBezTo>
                  <a:cubicBezTo>
                    <a:pt x="4574" y="1885"/>
                    <a:pt x="4578" y="1847"/>
                    <a:pt x="4580" y="1806"/>
                  </a:cubicBezTo>
                  <a:close/>
                  <a:moveTo>
                    <a:pt x="5051" y="1959"/>
                  </a:moveTo>
                  <a:cubicBezTo>
                    <a:pt x="5060" y="1989"/>
                    <a:pt x="5068" y="2019"/>
                    <a:pt x="5078" y="2051"/>
                  </a:cubicBezTo>
                  <a:cubicBezTo>
                    <a:pt x="5076" y="2069"/>
                    <a:pt x="5074" y="2096"/>
                    <a:pt x="5074" y="2133"/>
                  </a:cubicBezTo>
                  <a:cubicBezTo>
                    <a:pt x="5071" y="2128"/>
                    <a:pt x="5070" y="2123"/>
                    <a:pt x="5068" y="2118"/>
                  </a:cubicBezTo>
                  <a:cubicBezTo>
                    <a:pt x="5065" y="2066"/>
                    <a:pt x="5058" y="2013"/>
                    <a:pt x="5051" y="1959"/>
                  </a:cubicBezTo>
                  <a:close/>
                  <a:moveTo>
                    <a:pt x="8235" y="4079"/>
                  </a:moveTo>
                  <a:cubicBezTo>
                    <a:pt x="8235" y="4079"/>
                    <a:pt x="8235" y="4080"/>
                    <a:pt x="8236" y="4080"/>
                  </a:cubicBezTo>
                  <a:cubicBezTo>
                    <a:pt x="8280" y="4163"/>
                    <a:pt x="8330" y="4238"/>
                    <a:pt x="8378" y="4306"/>
                  </a:cubicBezTo>
                  <a:cubicBezTo>
                    <a:pt x="8323" y="4283"/>
                    <a:pt x="8269" y="4259"/>
                    <a:pt x="8215" y="4235"/>
                  </a:cubicBezTo>
                  <a:cubicBezTo>
                    <a:pt x="8204" y="4204"/>
                    <a:pt x="8189" y="4172"/>
                    <a:pt x="8177" y="4137"/>
                  </a:cubicBezTo>
                  <a:lnTo>
                    <a:pt x="8177" y="4137"/>
                  </a:lnTo>
                  <a:cubicBezTo>
                    <a:pt x="8224" y="4152"/>
                    <a:pt x="8256" y="4157"/>
                    <a:pt x="8256" y="4157"/>
                  </a:cubicBezTo>
                  <a:cubicBezTo>
                    <a:pt x="8256" y="4157"/>
                    <a:pt x="8250" y="4126"/>
                    <a:pt x="8235" y="4079"/>
                  </a:cubicBezTo>
                  <a:close/>
                  <a:moveTo>
                    <a:pt x="15116" y="6042"/>
                  </a:moveTo>
                  <a:cubicBezTo>
                    <a:pt x="15102" y="6043"/>
                    <a:pt x="15086" y="6043"/>
                    <a:pt x="15067" y="6047"/>
                  </a:cubicBezTo>
                  <a:cubicBezTo>
                    <a:pt x="15068" y="6045"/>
                    <a:pt x="15070" y="6045"/>
                    <a:pt x="15070" y="6043"/>
                  </a:cubicBezTo>
                  <a:cubicBezTo>
                    <a:pt x="15086" y="6043"/>
                    <a:pt x="15102" y="6042"/>
                    <a:pt x="15116" y="6042"/>
                  </a:cubicBezTo>
                  <a:close/>
                  <a:moveTo>
                    <a:pt x="16714" y="5965"/>
                  </a:moveTo>
                  <a:lnTo>
                    <a:pt x="16714" y="5965"/>
                  </a:lnTo>
                  <a:cubicBezTo>
                    <a:pt x="16633" y="5988"/>
                    <a:pt x="16547" y="6015"/>
                    <a:pt x="16456" y="6048"/>
                  </a:cubicBezTo>
                  <a:cubicBezTo>
                    <a:pt x="16509" y="6019"/>
                    <a:pt x="16558" y="5994"/>
                    <a:pt x="16599" y="5970"/>
                  </a:cubicBezTo>
                  <a:cubicBezTo>
                    <a:pt x="16639" y="5968"/>
                    <a:pt x="16676" y="5967"/>
                    <a:pt x="16714" y="5965"/>
                  </a:cubicBezTo>
                  <a:close/>
                  <a:moveTo>
                    <a:pt x="15406" y="6027"/>
                  </a:moveTo>
                  <a:cubicBezTo>
                    <a:pt x="15387" y="6034"/>
                    <a:pt x="15370" y="6042"/>
                    <a:pt x="15351" y="6048"/>
                  </a:cubicBezTo>
                  <a:cubicBezTo>
                    <a:pt x="15296" y="6058"/>
                    <a:pt x="15239" y="6067"/>
                    <a:pt x="15178" y="6078"/>
                  </a:cubicBezTo>
                  <a:cubicBezTo>
                    <a:pt x="15220" y="6051"/>
                    <a:pt x="15244" y="6035"/>
                    <a:pt x="15244" y="6035"/>
                  </a:cubicBezTo>
                  <a:cubicBezTo>
                    <a:pt x="15298" y="6032"/>
                    <a:pt x="15352" y="6031"/>
                    <a:pt x="15406" y="6027"/>
                  </a:cubicBezTo>
                  <a:close/>
                  <a:moveTo>
                    <a:pt x="15381" y="6440"/>
                  </a:moveTo>
                  <a:lnTo>
                    <a:pt x="15381" y="6440"/>
                  </a:lnTo>
                  <a:cubicBezTo>
                    <a:pt x="15351" y="6450"/>
                    <a:pt x="15322" y="6461"/>
                    <a:pt x="15296" y="6469"/>
                  </a:cubicBezTo>
                  <a:cubicBezTo>
                    <a:pt x="15300" y="6464"/>
                    <a:pt x="15303" y="6460"/>
                    <a:pt x="15304" y="6456"/>
                  </a:cubicBezTo>
                  <a:cubicBezTo>
                    <a:pt x="15330" y="6452"/>
                    <a:pt x="15355" y="6445"/>
                    <a:pt x="15381" y="6440"/>
                  </a:cubicBezTo>
                  <a:close/>
                  <a:moveTo>
                    <a:pt x="2609" y="0"/>
                  </a:moveTo>
                  <a:cubicBezTo>
                    <a:pt x="2609" y="0"/>
                    <a:pt x="2637" y="26"/>
                    <a:pt x="2679" y="66"/>
                  </a:cubicBezTo>
                  <a:cubicBezTo>
                    <a:pt x="2704" y="88"/>
                    <a:pt x="2736" y="121"/>
                    <a:pt x="2773" y="156"/>
                  </a:cubicBezTo>
                  <a:cubicBezTo>
                    <a:pt x="2682" y="192"/>
                    <a:pt x="2618" y="247"/>
                    <a:pt x="2618" y="247"/>
                  </a:cubicBezTo>
                  <a:cubicBezTo>
                    <a:pt x="2618" y="247"/>
                    <a:pt x="2629" y="257"/>
                    <a:pt x="2647" y="273"/>
                  </a:cubicBezTo>
                  <a:cubicBezTo>
                    <a:pt x="2551" y="310"/>
                    <a:pt x="2476" y="370"/>
                    <a:pt x="2433" y="426"/>
                  </a:cubicBezTo>
                  <a:cubicBezTo>
                    <a:pt x="2379" y="493"/>
                    <a:pt x="2363" y="547"/>
                    <a:pt x="2363" y="547"/>
                  </a:cubicBezTo>
                  <a:cubicBezTo>
                    <a:pt x="2363" y="547"/>
                    <a:pt x="2428" y="541"/>
                    <a:pt x="2495" y="534"/>
                  </a:cubicBezTo>
                  <a:cubicBezTo>
                    <a:pt x="2518" y="531"/>
                    <a:pt x="2542" y="530"/>
                    <a:pt x="2566" y="526"/>
                  </a:cubicBezTo>
                  <a:lnTo>
                    <a:pt x="2566" y="526"/>
                  </a:lnTo>
                  <a:cubicBezTo>
                    <a:pt x="2524" y="587"/>
                    <a:pt x="2484" y="660"/>
                    <a:pt x="2441" y="747"/>
                  </a:cubicBezTo>
                  <a:cubicBezTo>
                    <a:pt x="2250" y="901"/>
                    <a:pt x="2153" y="1096"/>
                    <a:pt x="2153" y="1096"/>
                  </a:cubicBezTo>
                  <a:cubicBezTo>
                    <a:pt x="2153" y="1096"/>
                    <a:pt x="2210" y="1089"/>
                    <a:pt x="2294" y="1067"/>
                  </a:cubicBezTo>
                  <a:lnTo>
                    <a:pt x="2294" y="1067"/>
                  </a:lnTo>
                  <a:cubicBezTo>
                    <a:pt x="2293" y="1070"/>
                    <a:pt x="2291" y="1074"/>
                    <a:pt x="2290" y="1077"/>
                  </a:cubicBezTo>
                  <a:cubicBezTo>
                    <a:pt x="2275" y="1091"/>
                    <a:pt x="2261" y="1105"/>
                    <a:pt x="2247" y="1120"/>
                  </a:cubicBezTo>
                  <a:cubicBezTo>
                    <a:pt x="2175" y="1161"/>
                    <a:pt x="2100" y="1212"/>
                    <a:pt x="2027" y="1271"/>
                  </a:cubicBezTo>
                  <a:cubicBezTo>
                    <a:pt x="1730" y="1511"/>
                    <a:pt x="1567" y="1802"/>
                    <a:pt x="1567" y="1802"/>
                  </a:cubicBezTo>
                  <a:cubicBezTo>
                    <a:pt x="1567" y="1802"/>
                    <a:pt x="1647" y="1778"/>
                    <a:pt x="1763" y="1724"/>
                  </a:cubicBezTo>
                  <a:lnTo>
                    <a:pt x="1763" y="1724"/>
                  </a:lnTo>
                  <a:cubicBezTo>
                    <a:pt x="1666" y="1834"/>
                    <a:pt x="1612" y="1920"/>
                    <a:pt x="1612" y="1920"/>
                  </a:cubicBezTo>
                  <a:cubicBezTo>
                    <a:pt x="1612" y="1920"/>
                    <a:pt x="1779" y="1889"/>
                    <a:pt x="1983" y="1791"/>
                  </a:cubicBezTo>
                  <a:lnTo>
                    <a:pt x="1983" y="1791"/>
                  </a:lnTo>
                  <a:cubicBezTo>
                    <a:pt x="1972" y="1817"/>
                    <a:pt x="1961" y="1841"/>
                    <a:pt x="1950" y="1865"/>
                  </a:cubicBezTo>
                  <a:cubicBezTo>
                    <a:pt x="1636" y="2053"/>
                    <a:pt x="1440" y="2295"/>
                    <a:pt x="1440" y="2295"/>
                  </a:cubicBezTo>
                  <a:cubicBezTo>
                    <a:pt x="1440" y="2295"/>
                    <a:pt x="1540" y="2281"/>
                    <a:pt x="1685" y="2238"/>
                  </a:cubicBezTo>
                  <a:lnTo>
                    <a:pt x="1685" y="2238"/>
                  </a:lnTo>
                  <a:cubicBezTo>
                    <a:pt x="1672" y="2257"/>
                    <a:pt x="1666" y="2270"/>
                    <a:pt x="1666" y="2270"/>
                  </a:cubicBezTo>
                  <a:cubicBezTo>
                    <a:pt x="1666" y="2270"/>
                    <a:pt x="1706" y="2265"/>
                    <a:pt x="1767" y="2251"/>
                  </a:cubicBezTo>
                  <a:lnTo>
                    <a:pt x="1767" y="2251"/>
                  </a:lnTo>
                  <a:cubicBezTo>
                    <a:pt x="1760" y="2263"/>
                    <a:pt x="1754" y="2276"/>
                    <a:pt x="1747" y="2287"/>
                  </a:cubicBezTo>
                  <a:cubicBezTo>
                    <a:pt x="1633" y="2357"/>
                    <a:pt x="1540" y="2434"/>
                    <a:pt x="1475" y="2496"/>
                  </a:cubicBezTo>
                  <a:cubicBezTo>
                    <a:pt x="1231" y="2637"/>
                    <a:pt x="1076" y="2793"/>
                    <a:pt x="1076" y="2793"/>
                  </a:cubicBezTo>
                  <a:cubicBezTo>
                    <a:pt x="1076" y="2793"/>
                    <a:pt x="1266" y="2790"/>
                    <a:pt x="1508" y="2723"/>
                  </a:cubicBezTo>
                  <a:lnTo>
                    <a:pt x="1508" y="2723"/>
                  </a:lnTo>
                  <a:cubicBezTo>
                    <a:pt x="1502" y="2734"/>
                    <a:pt x="1495" y="2747"/>
                    <a:pt x="1487" y="2759"/>
                  </a:cubicBezTo>
                  <a:cubicBezTo>
                    <a:pt x="1448" y="2774"/>
                    <a:pt x="1408" y="2790"/>
                    <a:pt x="1368" y="2807"/>
                  </a:cubicBezTo>
                  <a:cubicBezTo>
                    <a:pt x="999" y="2975"/>
                    <a:pt x="752" y="3223"/>
                    <a:pt x="752" y="3223"/>
                  </a:cubicBezTo>
                  <a:cubicBezTo>
                    <a:pt x="752" y="3223"/>
                    <a:pt x="840" y="3219"/>
                    <a:pt x="972" y="3193"/>
                  </a:cubicBezTo>
                  <a:lnTo>
                    <a:pt x="972" y="3193"/>
                  </a:lnTo>
                  <a:cubicBezTo>
                    <a:pt x="728" y="3335"/>
                    <a:pt x="574" y="3480"/>
                    <a:pt x="574" y="3480"/>
                  </a:cubicBezTo>
                  <a:cubicBezTo>
                    <a:pt x="574" y="3480"/>
                    <a:pt x="674" y="3474"/>
                    <a:pt x="824" y="3445"/>
                  </a:cubicBezTo>
                  <a:lnTo>
                    <a:pt x="824" y="3445"/>
                  </a:lnTo>
                  <a:cubicBezTo>
                    <a:pt x="645" y="3586"/>
                    <a:pt x="522" y="3721"/>
                    <a:pt x="471" y="3783"/>
                  </a:cubicBezTo>
                  <a:cubicBezTo>
                    <a:pt x="183" y="3979"/>
                    <a:pt x="1" y="4163"/>
                    <a:pt x="1" y="4163"/>
                  </a:cubicBezTo>
                  <a:cubicBezTo>
                    <a:pt x="1" y="4163"/>
                    <a:pt x="181" y="4123"/>
                    <a:pt x="433" y="4029"/>
                  </a:cubicBezTo>
                  <a:lnTo>
                    <a:pt x="433" y="4029"/>
                  </a:lnTo>
                  <a:cubicBezTo>
                    <a:pt x="366" y="4085"/>
                    <a:pt x="299" y="4141"/>
                    <a:pt x="229" y="4193"/>
                  </a:cubicBezTo>
                  <a:cubicBezTo>
                    <a:pt x="259" y="4180"/>
                    <a:pt x="293" y="4169"/>
                    <a:pt x="325" y="4158"/>
                  </a:cubicBezTo>
                  <a:lnTo>
                    <a:pt x="325" y="4158"/>
                  </a:lnTo>
                  <a:cubicBezTo>
                    <a:pt x="274" y="4217"/>
                    <a:pt x="245" y="4255"/>
                    <a:pt x="245" y="4255"/>
                  </a:cubicBezTo>
                  <a:cubicBezTo>
                    <a:pt x="245" y="4255"/>
                    <a:pt x="349" y="4214"/>
                    <a:pt x="507" y="4144"/>
                  </a:cubicBezTo>
                  <a:cubicBezTo>
                    <a:pt x="524" y="4136"/>
                    <a:pt x="545" y="4126"/>
                    <a:pt x="562" y="4118"/>
                  </a:cubicBezTo>
                  <a:lnTo>
                    <a:pt x="562" y="4118"/>
                  </a:lnTo>
                  <a:cubicBezTo>
                    <a:pt x="526" y="4163"/>
                    <a:pt x="494" y="4203"/>
                    <a:pt x="471" y="4236"/>
                  </a:cubicBezTo>
                  <a:cubicBezTo>
                    <a:pt x="438" y="4286"/>
                    <a:pt x="416" y="4319"/>
                    <a:pt x="416" y="4319"/>
                  </a:cubicBezTo>
                  <a:cubicBezTo>
                    <a:pt x="416" y="4319"/>
                    <a:pt x="534" y="4236"/>
                    <a:pt x="727" y="4120"/>
                  </a:cubicBezTo>
                  <a:cubicBezTo>
                    <a:pt x="811" y="4069"/>
                    <a:pt x="913" y="4013"/>
                    <a:pt x="1023" y="3957"/>
                  </a:cubicBezTo>
                  <a:cubicBezTo>
                    <a:pt x="1033" y="3954"/>
                    <a:pt x="1042" y="3952"/>
                    <a:pt x="1052" y="3951"/>
                  </a:cubicBezTo>
                  <a:lnTo>
                    <a:pt x="1052" y="3951"/>
                  </a:lnTo>
                  <a:cubicBezTo>
                    <a:pt x="1042" y="3964"/>
                    <a:pt x="1031" y="3979"/>
                    <a:pt x="1023" y="3991"/>
                  </a:cubicBezTo>
                  <a:cubicBezTo>
                    <a:pt x="998" y="4031"/>
                    <a:pt x="982" y="4058"/>
                    <a:pt x="982" y="4058"/>
                  </a:cubicBezTo>
                  <a:cubicBezTo>
                    <a:pt x="982" y="4058"/>
                    <a:pt x="1079" y="3997"/>
                    <a:pt x="1234" y="3920"/>
                  </a:cubicBezTo>
                  <a:cubicBezTo>
                    <a:pt x="1237" y="3919"/>
                    <a:pt x="1240" y="3917"/>
                    <a:pt x="1243" y="3916"/>
                  </a:cubicBezTo>
                  <a:cubicBezTo>
                    <a:pt x="1507" y="3873"/>
                    <a:pt x="1786" y="3848"/>
                    <a:pt x="2072" y="3848"/>
                  </a:cubicBezTo>
                  <a:cubicBezTo>
                    <a:pt x="2118" y="3848"/>
                    <a:pt x="2165" y="3849"/>
                    <a:pt x="2212" y="3850"/>
                  </a:cubicBezTo>
                  <a:cubicBezTo>
                    <a:pt x="2204" y="3858"/>
                    <a:pt x="2192" y="3866"/>
                    <a:pt x="2184" y="3874"/>
                  </a:cubicBezTo>
                  <a:cubicBezTo>
                    <a:pt x="2063" y="3989"/>
                    <a:pt x="2006" y="4075"/>
                    <a:pt x="2006" y="4075"/>
                  </a:cubicBezTo>
                  <a:cubicBezTo>
                    <a:pt x="2006" y="4075"/>
                    <a:pt x="2298" y="3964"/>
                    <a:pt x="2542" y="3871"/>
                  </a:cubicBezTo>
                  <a:cubicBezTo>
                    <a:pt x="2553" y="3871"/>
                    <a:pt x="2564" y="3873"/>
                    <a:pt x="2575" y="3874"/>
                  </a:cubicBezTo>
                  <a:cubicBezTo>
                    <a:pt x="2502" y="3920"/>
                    <a:pt x="2433" y="3967"/>
                    <a:pt x="2379" y="4011"/>
                  </a:cubicBezTo>
                  <a:cubicBezTo>
                    <a:pt x="2229" y="4131"/>
                    <a:pt x="2151" y="4222"/>
                    <a:pt x="2151" y="4222"/>
                  </a:cubicBezTo>
                  <a:cubicBezTo>
                    <a:pt x="2151" y="4222"/>
                    <a:pt x="2293" y="4172"/>
                    <a:pt x="2441" y="4121"/>
                  </a:cubicBezTo>
                  <a:cubicBezTo>
                    <a:pt x="2443" y="4120"/>
                    <a:pt x="2446" y="4118"/>
                    <a:pt x="2449" y="4118"/>
                  </a:cubicBezTo>
                  <a:cubicBezTo>
                    <a:pt x="2633" y="4074"/>
                    <a:pt x="2972" y="3992"/>
                    <a:pt x="3090" y="3964"/>
                  </a:cubicBezTo>
                  <a:cubicBezTo>
                    <a:pt x="3114" y="3968"/>
                    <a:pt x="3138" y="3975"/>
                    <a:pt x="3162" y="3981"/>
                  </a:cubicBezTo>
                  <a:cubicBezTo>
                    <a:pt x="3025" y="4039"/>
                    <a:pt x="2905" y="4105"/>
                    <a:pt x="2818" y="4169"/>
                  </a:cubicBezTo>
                  <a:cubicBezTo>
                    <a:pt x="2661" y="4279"/>
                    <a:pt x="2583" y="4367"/>
                    <a:pt x="2583" y="4367"/>
                  </a:cubicBezTo>
                  <a:cubicBezTo>
                    <a:pt x="2583" y="4367"/>
                    <a:pt x="2586" y="4365"/>
                    <a:pt x="2593" y="4364"/>
                  </a:cubicBezTo>
                  <a:lnTo>
                    <a:pt x="2593" y="4364"/>
                  </a:lnTo>
                  <a:cubicBezTo>
                    <a:pt x="2542" y="4391"/>
                    <a:pt x="2511" y="4410"/>
                    <a:pt x="2511" y="4410"/>
                  </a:cubicBezTo>
                  <a:cubicBezTo>
                    <a:pt x="2511" y="4410"/>
                    <a:pt x="2602" y="4421"/>
                    <a:pt x="2744" y="4421"/>
                  </a:cubicBezTo>
                  <a:cubicBezTo>
                    <a:pt x="2891" y="4421"/>
                    <a:pt x="3094" y="4409"/>
                    <a:pt x="3310" y="4361"/>
                  </a:cubicBezTo>
                  <a:cubicBezTo>
                    <a:pt x="3344" y="4353"/>
                    <a:pt x="3377" y="4345"/>
                    <a:pt x="3409" y="4335"/>
                  </a:cubicBezTo>
                  <a:lnTo>
                    <a:pt x="3409" y="4335"/>
                  </a:lnTo>
                  <a:cubicBezTo>
                    <a:pt x="3398" y="4343"/>
                    <a:pt x="3384" y="4353"/>
                    <a:pt x="3373" y="4361"/>
                  </a:cubicBezTo>
                  <a:cubicBezTo>
                    <a:pt x="3197" y="4491"/>
                    <a:pt x="3113" y="4600"/>
                    <a:pt x="3113" y="4600"/>
                  </a:cubicBezTo>
                  <a:cubicBezTo>
                    <a:pt x="3113" y="4600"/>
                    <a:pt x="3369" y="4566"/>
                    <a:pt x="3645" y="4530"/>
                  </a:cubicBezTo>
                  <a:cubicBezTo>
                    <a:pt x="3759" y="4568"/>
                    <a:pt x="3939" y="4617"/>
                    <a:pt x="4156" y="4645"/>
                  </a:cubicBezTo>
                  <a:cubicBezTo>
                    <a:pt x="4046" y="4715"/>
                    <a:pt x="3979" y="4774"/>
                    <a:pt x="3979" y="4774"/>
                  </a:cubicBezTo>
                  <a:cubicBezTo>
                    <a:pt x="3979" y="4774"/>
                    <a:pt x="4199" y="4847"/>
                    <a:pt x="4492" y="4847"/>
                  </a:cubicBezTo>
                  <a:cubicBezTo>
                    <a:pt x="4592" y="4847"/>
                    <a:pt x="4701" y="4838"/>
                    <a:pt x="4813" y="4815"/>
                  </a:cubicBezTo>
                  <a:cubicBezTo>
                    <a:pt x="4832" y="4810"/>
                    <a:pt x="4851" y="4804"/>
                    <a:pt x="4870" y="4799"/>
                  </a:cubicBezTo>
                  <a:cubicBezTo>
                    <a:pt x="4909" y="4815"/>
                    <a:pt x="4950" y="4831"/>
                    <a:pt x="4990" y="4847"/>
                  </a:cubicBezTo>
                  <a:cubicBezTo>
                    <a:pt x="4858" y="4889"/>
                    <a:pt x="4775" y="4924"/>
                    <a:pt x="4775" y="4924"/>
                  </a:cubicBezTo>
                  <a:cubicBezTo>
                    <a:pt x="4775" y="4924"/>
                    <a:pt x="5006" y="5043"/>
                    <a:pt x="5342" y="5112"/>
                  </a:cubicBezTo>
                  <a:cubicBezTo>
                    <a:pt x="5172" y="5152"/>
                    <a:pt x="5063" y="5185"/>
                    <a:pt x="5063" y="5185"/>
                  </a:cubicBezTo>
                  <a:cubicBezTo>
                    <a:pt x="5063" y="5185"/>
                    <a:pt x="5184" y="5249"/>
                    <a:pt x="5392" y="5308"/>
                  </a:cubicBezTo>
                  <a:cubicBezTo>
                    <a:pt x="5476" y="5332"/>
                    <a:pt x="5578" y="5353"/>
                    <a:pt x="5688" y="5369"/>
                  </a:cubicBezTo>
                  <a:cubicBezTo>
                    <a:pt x="5547" y="5426"/>
                    <a:pt x="5462" y="5471"/>
                    <a:pt x="5462" y="5471"/>
                  </a:cubicBezTo>
                  <a:cubicBezTo>
                    <a:pt x="5462" y="5471"/>
                    <a:pt x="5803" y="5559"/>
                    <a:pt x="6266" y="5559"/>
                  </a:cubicBezTo>
                  <a:cubicBezTo>
                    <a:pt x="6358" y="5559"/>
                    <a:pt x="6456" y="5556"/>
                    <a:pt x="6556" y="5547"/>
                  </a:cubicBezTo>
                  <a:lnTo>
                    <a:pt x="6556" y="5547"/>
                  </a:lnTo>
                  <a:cubicBezTo>
                    <a:pt x="6478" y="5578"/>
                    <a:pt x="6432" y="5600"/>
                    <a:pt x="6432" y="5600"/>
                  </a:cubicBezTo>
                  <a:cubicBezTo>
                    <a:pt x="6432" y="5600"/>
                    <a:pt x="6462" y="5608"/>
                    <a:pt x="6513" y="5621"/>
                  </a:cubicBezTo>
                  <a:cubicBezTo>
                    <a:pt x="6413" y="5669"/>
                    <a:pt x="6354" y="5708"/>
                    <a:pt x="6354" y="5708"/>
                  </a:cubicBezTo>
                  <a:cubicBezTo>
                    <a:pt x="6354" y="5708"/>
                    <a:pt x="6486" y="5743"/>
                    <a:pt x="6673" y="5750"/>
                  </a:cubicBezTo>
                  <a:cubicBezTo>
                    <a:pt x="6626" y="5777"/>
                    <a:pt x="6598" y="5795"/>
                    <a:pt x="6598" y="5795"/>
                  </a:cubicBezTo>
                  <a:cubicBezTo>
                    <a:pt x="6598" y="5795"/>
                    <a:pt x="6686" y="5805"/>
                    <a:pt x="6823" y="5805"/>
                  </a:cubicBezTo>
                  <a:cubicBezTo>
                    <a:pt x="6840" y="5805"/>
                    <a:pt x="6858" y="5804"/>
                    <a:pt x="6877" y="5804"/>
                  </a:cubicBezTo>
                  <a:lnTo>
                    <a:pt x="6877" y="5804"/>
                  </a:lnTo>
                  <a:cubicBezTo>
                    <a:pt x="6732" y="5863"/>
                    <a:pt x="6644" y="5911"/>
                    <a:pt x="6644" y="5911"/>
                  </a:cubicBezTo>
                  <a:cubicBezTo>
                    <a:pt x="6644" y="5911"/>
                    <a:pt x="6755" y="5924"/>
                    <a:pt x="6929" y="5924"/>
                  </a:cubicBezTo>
                  <a:cubicBezTo>
                    <a:pt x="7089" y="5924"/>
                    <a:pt x="7302" y="5913"/>
                    <a:pt x="7531" y="5869"/>
                  </a:cubicBezTo>
                  <a:cubicBezTo>
                    <a:pt x="7636" y="5849"/>
                    <a:pt x="7735" y="5823"/>
                    <a:pt x="7826" y="5796"/>
                  </a:cubicBezTo>
                  <a:cubicBezTo>
                    <a:pt x="7869" y="5801"/>
                    <a:pt x="7919" y="5804"/>
                    <a:pt x="7974" y="5804"/>
                  </a:cubicBezTo>
                  <a:cubicBezTo>
                    <a:pt x="8010" y="5804"/>
                    <a:pt x="8049" y="5803"/>
                    <a:pt x="8089" y="5799"/>
                  </a:cubicBezTo>
                  <a:lnTo>
                    <a:pt x="8089" y="5799"/>
                  </a:lnTo>
                  <a:cubicBezTo>
                    <a:pt x="7767" y="5897"/>
                    <a:pt x="7543" y="6023"/>
                    <a:pt x="7543" y="6023"/>
                  </a:cubicBezTo>
                  <a:cubicBezTo>
                    <a:pt x="7543" y="6023"/>
                    <a:pt x="7649" y="6035"/>
                    <a:pt x="7813" y="6035"/>
                  </a:cubicBezTo>
                  <a:cubicBezTo>
                    <a:pt x="7900" y="6035"/>
                    <a:pt x="8003" y="6031"/>
                    <a:pt x="8116" y="6021"/>
                  </a:cubicBezTo>
                  <a:cubicBezTo>
                    <a:pt x="8126" y="6023"/>
                    <a:pt x="8134" y="6026"/>
                    <a:pt x="8143" y="6027"/>
                  </a:cubicBezTo>
                  <a:cubicBezTo>
                    <a:pt x="8154" y="6031"/>
                    <a:pt x="8169" y="6032"/>
                    <a:pt x="8181" y="6035"/>
                  </a:cubicBezTo>
                  <a:cubicBezTo>
                    <a:pt x="8164" y="6040"/>
                    <a:pt x="8156" y="6042"/>
                    <a:pt x="8156" y="6042"/>
                  </a:cubicBezTo>
                  <a:cubicBezTo>
                    <a:pt x="8156" y="6042"/>
                    <a:pt x="8290" y="6110"/>
                    <a:pt x="8523" y="6166"/>
                  </a:cubicBezTo>
                  <a:cubicBezTo>
                    <a:pt x="8669" y="6202"/>
                    <a:pt x="8856" y="6230"/>
                    <a:pt x="9065" y="6230"/>
                  </a:cubicBezTo>
                  <a:cubicBezTo>
                    <a:pt x="9187" y="6230"/>
                    <a:pt x="9316" y="6221"/>
                    <a:pt x="9448" y="6198"/>
                  </a:cubicBezTo>
                  <a:cubicBezTo>
                    <a:pt x="9465" y="6195"/>
                    <a:pt x="9480" y="6190"/>
                    <a:pt x="9497" y="6187"/>
                  </a:cubicBezTo>
                  <a:lnTo>
                    <a:pt x="9497" y="6187"/>
                  </a:lnTo>
                  <a:cubicBezTo>
                    <a:pt x="9360" y="6246"/>
                    <a:pt x="9274" y="6299"/>
                    <a:pt x="9274" y="6299"/>
                  </a:cubicBezTo>
                  <a:cubicBezTo>
                    <a:pt x="9274" y="6299"/>
                    <a:pt x="9288" y="6302"/>
                    <a:pt x="9309" y="6305"/>
                  </a:cubicBezTo>
                  <a:cubicBezTo>
                    <a:pt x="9173" y="6370"/>
                    <a:pt x="9091" y="6421"/>
                    <a:pt x="9091" y="6421"/>
                  </a:cubicBezTo>
                  <a:cubicBezTo>
                    <a:pt x="9091" y="6421"/>
                    <a:pt x="9136" y="6425"/>
                    <a:pt x="9214" y="6425"/>
                  </a:cubicBezTo>
                  <a:cubicBezTo>
                    <a:pt x="9367" y="6425"/>
                    <a:pt x="9646" y="6412"/>
                    <a:pt x="9950" y="6337"/>
                  </a:cubicBezTo>
                  <a:cubicBezTo>
                    <a:pt x="10124" y="6292"/>
                    <a:pt x="10279" y="6235"/>
                    <a:pt x="10406" y="6181"/>
                  </a:cubicBezTo>
                  <a:cubicBezTo>
                    <a:pt x="10521" y="6173"/>
                    <a:pt x="10642" y="6160"/>
                    <a:pt x="10768" y="6141"/>
                  </a:cubicBezTo>
                  <a:lnTo>
                    <a:pt x="10768" y="6141"/>
                  </a:lnTo>
                  <a:cubicBezTo>
                    <a:pt x="10767" y="6142"/>
                    <a:pt x="10765" y="6142"/>
                    <a:pt x="10764" y="6144"/>
                  </a:cubicBezTo>
                  <a:cubicBezTo>
                    <a:pt x="10638" y="6176"/>
                    <a:pt x="10489" y="6216"/>
                    <a:pt x="10331" y="6260"/>
                  </a:cubicBezTo>
                  <a:cubicBezTo>
                    <a:pt x="10111" y="6324"/>
                    <a:pt x="9913" y="6388"/>
                    <a:pt x="9764" y="6436"/>
                  </a:cubicBezTo>
                  <a:cubicBezTo>
                    <a:pt x="9641" y="6476"/>
                    <a:pt x="9520" y="6515"/>
                    <a:pt x="9520" y="6515"/>
                  </a:cubicBezTo>
                  <a:cubicBezTo>
                    <a:pt x="9520" y="6515"/>
                    <a:pt x="9617" y="6546"/>
                    <a:pt x="9778" y="6560"/>
                  </a:cubicBezTo>
                  <a:cubicBezTo>
                    <a:pt x="9824" y="6564"/>
                    <a:pt x="9875" y="6567"/>
                    <a:pt x="9930" y="6567"/>
                  </a:cubicBezTo>
                  <a:cubicBezTo>
                    <a:pt x="10022" y="6567"/>
                    <a:pt x="10124" y="6560"/>
                    <a:pt x="10232" y="6541"/>
                  </a:cubicBezTo>
                  <a:cubicBezTo>
                    <a:pt x="10351" y="6562"/>
                    <a:pt x="10490" y="6575"/>
                    <a:pt x="10645" y="6575"/>
                  </a:cubicBezTo>
                  <a:cubicBezTo>
                    <a:pt x="10667" y="6575"/>
                    <a:pt x="10691" y="6575"/>
                    <a:pt x="10714" y="6574"/>
                  </a:cubicBezTo>
                  <a:lnTo>
                    <a:pt x="10714" y="6574"/>
                  </a:lnTo>
                  <a:cubicBezTo>
                    <a:pt x="10687" y="6586"/>
                    <a:pt x="10671" y="6592"/>
                    <a:pt x="10671" y="6592"/>
                  </a:cubicBezTo>
                  <a:cubicBezTo>
                    <a:pt x="10671" y="6592"/>
                    <a:pt x="10837" y="6632"/>
                    <a:pt x="11108" y="6648"/>
                  </a:cubicBezTo>
                  <a:cubicBezTo>
                    <a:pt x="11166" y="6652"/>
                    <a:pt x="11230" y="6654"/>
                    <a:pt x="11297" y="6654"/>
                  </a:cubicBezTo>
                  <a:cubicBezTo>
                    <a:pt x="11396" y="6654"/>
                    <a:pt x="11505" y="6649"/>
                    <a:pt x="11618" y="6640"/>
                  </a:cubicBezTo>
                  <a:cubicBezTo>
                    <a:pt x="11662" y="6651"/>
                    <a:pt x="11732" y="6669"/>
                    <a:pt x="11829" y="6680"/>
                  </a:cubicBezTo>
                  <a:cubicBezTo>
                    <a:pt x="11885" y="6687"/>
                    <a:pt x="11950" y="6691"/>
                    <a:pt x="12020" y="6691"/>
                  </a:cubicBezTo>
                  <a:cubicBezTo>
                    <a:pt x="12087" y="6691"/>
                    <a:pt x="12159" y="6687"/>
                    <a:pt x="12234" y="6678"/>
                  </a:cubicBezTo>
                  <a:cubicBezTo>
                    <a:pt x="12282" y="6688"/>
                    <a:pt x="12347" y="6699"/>
                    <a:pt x="12429" y="6708"/>
                  </a:cubicBezTo>
                  <a:cubicBezTo>
                    <a:pt x="12459" y="6712"/>
                    <a:pt x="12494" y="6712"/>
                    <a:pt x="12529" y="6713"/>
                  </a:cubicBezTo>
                  <a:cubicBezTo>
                    <a:pt x="12400" y="6739"/>
                    <a:pt x="12290" y="6759"/>
                    <a:pt x="12290" y="6759"/>
                  </a:cubicBezTo>
                  <a:cubicBezTo>
                    <a:pt x="12290" y="6759"/>
                    <a:pt x="12402" y="6803"/>
                    <a:pt x="12591" y="6828"/>
                  </a:cubicBezTo>
                  <a:cubicBezTo>
                    <a:pt x="12658" y="6838"/>
                    <a:pt x="12735" y="6844"/>
                    <a:pt x="12818" y="6844"/>
                  </a:cubicBezTo>
                  <a:cubicBezTo>
                    <a:pt x="12974" y="6844"/>
                    <a:pt x="13155" y="6823"/>
                    <a:pt x="13339" y="6766"/>
                  </a:cubicBezTo>
                  <a:cubicBezTo>
                    <a:pt x="13422" y="6740"/>
                    <a:pt x="13501" y="6708"/>
                    <a:pt x="13574" y="6673"/>
                  </a:cubicBezTo>
                  <a:cubicBezTo>
                    <a:pt x="13642" y="6665"/>
                    <a:pt x="13725" y="6654"/>
                    <a:pt x="13819" y="6638"/>
                  </a:cubicBezTo>
                  <a:cubicBezTo>
                    <a:pt x="13926" y="6656"/>
                    <a:pt x="14046" y="6667"/>
                    <a:pt x="14175" y="6667"/>
                  </a:cubicBezTo>
                  <a:cubicBezTo>
                    <a:pt x="14303" y="6667"/>
                    <a:pt x="14439" y="6656"/>
                    <a:pt x="14579" y="6630"/>
                  </a:cubicBezTo>
                  <a:cubicBezTo>
                    <a:pt x="14724" y="6603"/>
                    <a:pt x="14856" y="6560"/>
                    <a:pt x="14979" y="6512"/>
                  </a:cubicBezTo>
                  <a:cubicBezTo>
                    <a:pt x="15059" y="6501"/>
                    <a:pt x="15164" y="6485"/>
                    <a:pt x="15287" y="6460"/>
                  </a:cubicBezTo>
                  <a:lnTo>
                    <a:pt x="15287" y="6460"/>
                  </a:lnTo>
                  <a:cubicBezTo>
                    <a:pt x="15268" y="6469"/>
                    <a:pt x="15239" y="6485"/>
                    <a:pt x="15201" y="6503"/>
                  </a:cubicBezTo>
                  <a:lnTo>
                    <a:pt x="15123" y="6544"/>
                  </a:lnTo>
                  <a:lnTo>
                    <a:pt x="15223" y="6552"/>
                  </a:lnTo>
                  <a:cubicBezTo>
                    <a:pt x="15274" y="6557"/>
                    <a:pt x="15343" y="6561"/>
                    <a:pt x="15423" y="6561"/>
                  </a:cubicBezTo>
                  <a:cubicBezTo>
                    <a:pt x="15446" y="6561"/>
                    <a:pt x="15470" y="6561"/>
                    <a:pt x="15494" y="6560"/>
                  </a:cubicBezTo>
                  <a:lnTo>
                    <a:pt x="15494" y="6560"/>
                  </a:lnTo>
                  <a:cubicBezTo>
                    <a:pt x="15434" y="6603"/>
                    <a:pt x="15398" y="6632"/>
                    <a:pt x="15398" y="6632"/>
                  </a:cubicBezTo>
                  <a:cubicBezTo>
                    <a:pt x="15398" y="6632"/>
                    <a:pt x="15635" y="6602"/>
                    <a:pt x="15954" y="6504"/>
                  </a:cubicBezTo>
                  <a:cubicBezTo>
                    <a:pt x="16013" y="6490"/>
                    <a:pt x="16073" y="6476"/>
                    <a:pt x="16135" y="6456"/>
                  </a:cubicBezTo>
                  <a:cubicBezTo>
                    <a:pt x="16247" y="6423"/>
                    <a:pt x="16351" y="6381"/>
                    <a:pt x="16445" y="6337"/>
                  </a:cubicBezTo>
                  <a:cubicBezTo>
                    <a:pt x="16588" y="6330"/>
                    <a:pt x="16764" y="6305"/>
                    <a:pt x="16946" y="6241"/>
                  </a:cubicBezTo>
                  <a:cubicBezTo>
                    <a:pt x="17167" y="6161"/>
                    <a:pt x="17348" y="6040"/>
                    <a:pt x="17466" y="5940"/>
                  </a:cubicBezTo>
                  <a:cubicBezTo>
                    <a:pt x="17584" y="5839"/>
                    <a:pt x="17646" y="5763"/>
                    <a:pt x="17646" y="5763"/>
                  </a:cubicBezTo>
                  <a:lnTo>
                    <a:pt x="17646" y="5763"/>
                  </a:lnTo>
                  <a:cubicBezTo>
                    <a:pt x="17646" y="5763"/>
                    <a:pt x="17552" y="5787"/>
                    <a:pt x="17407" y="5830"/>
                  </a:cubicBezTo>
                  <a:cubicBezTo>
                    <a:pt x="17324" y="5854"/>
                    <a:pt x="17222" y="5884"/>
                    <a:pt x="17110" y="5921"/>
                  </a:cubicBezTo>
                  <a:cubicBezTo>
                    <a:pt x="17159" y="5884"/>
                    <a:pt x="17190" y="5860"/>
                    <a:pt x="17190" y="5860"/>
                  </a:cubicBezTo>
                  <a:lnTo>
                    <a:pt x="17190" y="5860"/>
                  </a:lnTo>
                  <a:cubicBezTo>
                    <a:pt x="17190" y="5860"/>
                    <a:pt x="17019" y="5882"/>
                    <a:pt x="16775" y="5948"/>
                  </a:cubicBezTo>
                  <a:cubicBezTo>
                    <a:pt x="16732" y="5948"/>
                    <a:pt x="16687" y="5948"/>
                    <a:pt x="16641" y="5946"/>
                  </a:cubicBezTo>
                  <a:cubicBezTo>
                    <a:pt x="16743" y="5889"/>
                    <a:pt x="16800" y="5849"/>
                    <a:pt x="16800" y="5849"/>
                  </a:cubicBezTo>
                  <a:lnTo>
                    <a:pt x="16800" y="5849"/>
                  </a:lnTo>
                  <a:cubicBezTo>
                    <a:pt x="16800" y="5849"/>
                    <a:pt x="16564" y="5866"/>
                    <a:pt x="16236" y="5940"/>
                  </a:cubicBezTo>
                  <a:cubicBezTo>
                    <a:pt x="16210" y="5938"/>
                    <a:pt x="16185" y="5938"/>
                    <a:pt x="16158" y="5938"/>
                  </a:cubicBezTo>
                  <a:cubicBezTo>
                    <a:pt x="16185" y="5916"/>
                    <a:pt x="16212" y="5893"/>
                    <a:pt x="16236" y="5871"/>
                  </a:cubicBezTo>
                  <a:cubicBezTo>
                    <a:pt x="16376" y="5748"/>
                    <a:pt x="16450" y="5657"/>
                    <a:pt x="16450" y="5657"/>
                  </a:cubicBezTo>
                  <a:lnTo>
                    <a:pt x="16450" y="5657"/>
                  </a:lnTo>
                  <a:cubicBezTo>
                    <a:pt x="16449" y="5657"/>
                    <a:pt x="16339" y="5697"/>
                    <a:pt x="16170" y="5764"/>
                  </a:cubicBezTo>
                  <a:cubicBezTo>
                    <a:pt x="16148" y="5774"/>
                    <a:pt x="16121" y="5785"/>
                    <a:pt x="16097" y="5795"/>
                  </a:cubicBezTo>
                  <a:cubicBezTo>
                    <a:pt x="16140" y="5747"/>
                    <a:pt x="16164" y="5718"/>
                    <a:pt x="16164" y="5718"/>
                  </a:cubicBezTo>
                  <a:lnTo>
                    <a:pt x="16164" y="5718"/>
                  </a:lnTo>
                  <a:cubicBezTo>
                    <a:pt x="16164" y="5718"/>
                    <a:pt x="16020" y="5779"/>
                    <a:pt x="15869" y="5842"/>
                  </a:cubicBezTo>
                  <a:cubicBezTo>
                    <a:pt x="15813" y="5865"/>
                    <a:pt x="15751" y="5890"/>
                    <a:pt x="15684" y="5917"/>
                  </a:cubicBezTo>
                  <a:cubicBezTo>
                    <a:pt x="15571" y="5911"/>
                    <a:pt x="15453" y="5905"/>
                    <a:pt x="15332" y="5897"/>
                  </a:cubicBezTo>
                  <a:cubicBezTo>
                    <a:pt x="15475" y="5804"/>
                    <a:pt x="15561" y="5728"/>
                    <a:pt x="15561" y="5728"/>
                  </a:cubicBezTo>
                  <a:lnTo>
                    <a:pt x="15561" y="5728"/>
                  </a:lnTo>
                  <a:cubicBezTo>
                    <a:pt x="15561" y="5728"/>
                    <a:pt x="15375" y="5731"/>
                    <a:pt x="15127" y="5787"/>
                  </a:cubicBezTo>
                  <a:cubicBezTo>
                    <a:pt x="15220" y="5721"/>
                    <a:pt x="15301" y="5656"/>
                    <a:pt x="15367" y="5598"/>
                  </a:cubicBezTo>
                  <a:cubicBezTo>
                    <a:pt x="15518" y="5466"/>
                    <a:pt x="15598" y="5369"/>
                    <a:pt x="15598" y="5369"/>
                  </a:cubicBezTo>
                  <a:lnTo>
                    <a:pt x="15598" y="5369"/>
                  </a:lnTo>
                  <a:cubicBezTo>
                    <a:pt x="15598" y="5369"/>
                    <a:pt x="15481" y="5413"/>
                    <a:pt x="15300" y="5491"/>
                  </a:cubicBezTo>
                  <a:cubicBezTo>
                    <a:pt x="15123" y="5568"/>
                    <a:pt x="14882" y="5673"/>
                    <a:pt x="14623" y="5799"/>
                  </a:cubicBezTo>
                  <a:cubicBezTo>
                    <a:pt x="14671" y="5766"/>
                    <a:pt x="14717" y="5731"/>
                    <a:pt x="14754" y="5699"/>
                  </a:cubicBezTo>
                  <a:cubicBezTo>
                    <a:pt x="14848" y="5621"/>
                    <a:pt x="14917" y="5551"/>
                    <a:pt x="14961" y="5499"/>
                  </a:cubicBezTo>
                  <a:cubicBezTo>
                    <a:pt x="15003" y="5452"/>
                    <a:pt x="15028" y="5420"/>
                    <a:pt x="15028" y="5420"/>
                  </a:cubicBezTo>
                  <a:lnTo>
                    <a:pt x="15028" y="5420"/>
                  </a:lnTo>
                  <a:cubicBezTo>
                    <a:pt x="15028" y="5420"/>
                    <a:pt x="14993" y="5439"/>
                    <a:pt x="14938" y="5468"/>
                  </a:cubicBezTo>
                  <a:cubicBezTo>
                    <a:pt x="14879" y="5501"/>
                    <a:pt x="14792" y="5544"/>
                    <a:pt x="14687" y="5594"/>
                  </a:cubicBezTo>
                  <a:cubicBezTo>
                    <a:pt x="14606" y="5632"/>
                    <a:pt x="14509" y="5672"/>
                    <a:pt x="14405" y="5712"/>
                  </a:cubicBezTo>
                  <a:cubicBezTo>
                    <a:pt x="14561" y="5578"/>
                    <a:pt x="14646" y="5436"/>
                    <a:pt x="14646" y="5436"/>
                  </a:cubicBezTo>
                  <a:lnTo>
                    <a:pt x="14646" y="5436"/>
                  </a:lnTo>
                  <a:cubicBezTo>
                    <a:pt x="14646" y="5436"/>
                    <a:pt x="14534" y="5442"/>
                    <a:pt x="14387" y="5488"/>
                  </a:cubicBezTo>
                  <a:cubicBezTo>
                    <a:pt x="14461" y="5369"/>
                    <a:pt x="14494" y="5273"/>
                    <a:pt x="14494" y="5273"/>
                  </a:cubicBezTo>
                  <a:lnTo>
                    <a:pt x="14494" y="5273"/>
                  </a:lnTo>
                  <a:cubicBezTo>
                    <a:pt x="14494" y="5273"/>
                    <a:pt x="14413" y="5294"/>
                    <a:pt x="14308" y="5346"/>
                  </a:cubicBezTo>
                  <a:cubicBezTo>
                    <a:pt x="14316" y="5330"/>
                    <a:pt x="14322" y="5319"/>
                    <a:pt x="14322" y="5319"/>
                  </a:cubicBezTo>
                  <a:lnTo>
                    <a:pt x="14322" y="5319"/>
                  </a:lnTo>
                  <a:cubicBezTo>
                    <a:pt x="14322" y="5319"/>
                    <a:pt x="14205" y="5354"/>
                    <a:pt x="14052" y="5436"/>
                  </a:cubicBezTo>
                  <a:cubicBezTo>
                    <a:pt x="14107" y="5338"/>
                    <a:pt x="14134" y="5271"/>
                    <a:pt x="14134" y="5271"/>
                  </a:cubicBezTo>
                  <a:lnTo>
                    <a:pt x="14134" y="5271"/>
                  </a:lnTo>
                  <a:cubicBezTo>
                    <a:pt x="14134" y="5271"/>
                    <a:pt x="14027" y="5324"/>
                    <a:pt x="13883" y="5426"/>
                  </a:cubicBezTo>
                  <a:cubicBezTo>
                    <a:pt x="13965" y="5295"/>
                    <a:pt x="14001" y="5206"/>
                    <a:pt x="14001" y="5206"/>
                  </a:cubicBezTo>
                  <a:lnTo>
                    <a:pt x="14001" y="5206"/>
                  </a:lnTo>
                  <a:cubicBezTo>
                    <a:pt x="14001" y="5206"/>
                    <a:pt x="13883" y="5295"/>
                    <a:pt x="13762" y="5388"/>
                  </a:cubicBezTo>
                  <a:cubicBezTo>
                    <a:pt x="13693" y="5439"/>
                    <a:pt x="13611" y="5498"/>
                    <a:pt x="13520" y="5558"/>
                  </a:cubicBezTo>
                  <a:cubicBezTo>
                    <a:pt x="13670" y="5335"/>
                    <a:pt x="13740" y="5112"/>
                    <a:pt x="13767" y="4975"/>
                  </a:cubicBezTo>
                  <a:lnTo>
                    <a:pt x="13781" y="4901"/>
                  </a:lnTo>
                  <a:lnTo>
                    <a:pt x="13781" y="4901"/>
                  </a:lnTo>
                  <a:lnTo>
                    <a:pt x="13725" y="4927"/>
                  </a:lnTo>
                  <a:cubicBezTo>
                    <a:pt x="13634" y="4968"/>
                    <a:pt x="13582" y="4997"/>
                    <a:pt x="13582" y="4997"/>
                  </a:cubicBezTo>
                  <a:cubicBezTo>
                    <a:pt x="13582" y="4997"/>
                    <a:pt x="13595" y="4998"/>
                    <a:pt x="13620" y="4998"/>
                  </a:cubicBezTo>
                  <a:cubicBezTo>
                    <a:pt x="13632" y="4998"/>
                    <a:pt x="13647" y="4998"/>
                    <a:pt x="13665" y="4997"/>
                  </a:cubicBezTo>
                  <a:lnTo>
                    <a:pt x="13665" y="4997"/>
                  </a:lnTo>
                  <a:cubicBezTo>
                    <a:pt x="13556" y="5150"/>
                    <a:pt x="13384" y="5373"/>
                    <a:pt x="13164" y="5602"/>
                  </a:cubicBezTo>
                  <a:cubicBezTo>
                    <a:pt x="13148" y="5617"/>
                    <a:pt x="13134" y="5632"/>
                    <a:pt x="13119" y="5648"/>
                  </a:cubicBezTo>
                  <a:cubicBezTo>
                    <a:pt x="13071" y="5640"/>
                    <a:pt x="13022" y="5632"/>
                    <a:pt x="12974" y="5624"/>
                  </a:cubicBezTo>
                  <a:cubicBezTo>
                    <a:pt x="13154" y="5340"/>
                    <a:pt x="13237" y="5091"/>
                    <a:pt x="13237" y="5091"/>
                  </a:cubicBezTo>
                  <a:lnTo>
                    <a:pt x="13237" y="5091"/>
                  </a:lnTo>
                  <a:cubicBezTo>
                    <a:pt x="13237" y="5091"/>
                    <a:pt x="13097" y="5184"/>
                    <a:pt x="12926" y="5345"/>
                  </a:cubicBezTo>
                  <a:cubicBezTo>
                    <a:pt x="12925" y="5278"/>
                    <a:pt x="12920" y="5233"/>
                    <a:pt x="12920" y="5233"/>
                  </a:cubicBezTo>
                  <a:cubicBezTo>
                    <a:pt x="12920" y="5233"/>
                    <a:pt x="12904" y="5246"/>
                    <a:pt x="12880" y="5270"/>
                  </a:cubicBezTo>
                  <a:cubicBezTo>
                    <a:pt x="12856" y="5173"/>
                    <a:pt x="12819" y="5090"/>
                    <a:pt x="12781" y="5029"/>
                  </a:cubicBezTo>
                  <a:cubicBezTo>
                    <a:pt x="12717" y="4929"/>
                    <a:pt x="12658" y="4882"/>
                    <a:pt x="12658" y="4882"/>
                  </a:cubicBezTo>
                  <a:lnTo>
                    <a:pt x="12658" y="4882"/>
                  </a:lnTo>
                  <a:cubicBezTo>
                    <a:pt x="12658" y="4882"/>
                    <a:pt x="12660" y="4973"/>
                    <a:pt x="12660" y="5066"/>
                  </a:cubicBezTo>
                  <a:cubicBezTo>
                    <a:pt x="12658" y="5249"/>
                    <a:pt x="12655" y="5409"/>
                    <a:pt x="12655" y="5466"/>
                  </a:cubicBezTo>
                  <a:cubicBezTo>
                    <a:pt x="12655" y="5487"/>
                    <a:pt x="12654" y="5523"/>
                    <a:pt x="12654" y="5568"/>
                  </a:cubicBezTo>
                  <a:cubicBezTo>
                    <a:pt x="12615" y="5560"/>
                    <a:pt x="12577" y="5554"/>
                    <a:pt x="12539" y="5547"/>
                  </a:cubicBezTo>
                  <a:cubicBezTo>
                    <a:pt x="12539" y="5541"/>
                    <a:pt x="12539" y="5535"/>
                    <a:pt x="12539" y="5528"/>
                  </a:cubicBezTo>
                  <a:cubicBezTo>
                    <a:pt x="12515" y="5353"/>
                    <a:pt x="12418" y="5216"/>
                    <a:pt x="12331" y="5144"/>
                  </a:cubicBezTo>
                  <a:cubicBezTo>
                    <a:pt x="12272" y="5094"/>
                    <a:pt x="12225" y="5070"/>
                    <a:pt x="12197" y="5061"/>
                  </a:cubicBezTo>
                  <a:cubicBezTo>
                    <a:pt x="12137" y="4976"/>
                    <a:pt x="12070" y="4908"/>
                    <a:pt x="12011" y="4863"/>
                  </a:cubicBezTo>
                  <a:cubicBezTo>
                    <a:pt x="11906" y="4782"/>
                    <a:pt x="11827" y="4755"/>
                    <a:pt x="11827" y="4755"/>
                  </a:cubicBezTo>
                  <a:lnTo>
                    <a:pt x="11827" y="4755"/>
                  </a:lnTo>
                  <a:cubicBezTo>
                    <a:pt x="11827" y="4755"/>
                    <a:pt x="11869" y="4847"/>
                    <a:pt x="11912" y="4941"/>
                  </a:cubicBezTo>
                  <a:cubicBezTo>
                    <a:pt x="11918" y="4957"/>
                    <a:pt x="11926" y="4975"/>
                    <a:pt x="11934" y="4994"/>
                  </a:cubicBezTo>
                  <a:cubicBezTo>
                    <a:pt x="11918" y="4986"/>
                    <a:pt x="11902" y="4975"/>
                    <a:pt x="11888" y="4970"/>
                  </a:cubicBezTo>
                  <a:cubicBezTo>
                    <a:pt x="11760" y="4914"/>
                    <a:pt x="11676" y="4909"/>
                    <a:pt x="11676" y="4909"/>
                  </a:cubicBezTo>
                  <a:lnTo>
                    <a:pt x="11676" y="4909"/>
                  </a:lnTo>
                  <a:cubicBezTo>
                    <a:pt x="11676" y="4909"/>
                    <a:pt x="11733" y="4973"/>
                    <a:pt x="11813" y="5070"/>
                  </a:cubicBezTo>
                  <a:cubicBezTo>
                    <a:pt x="11891" y="5168"/>
                    <a:pt x="11985" y="5302"/>
                    <a:pt x="12078" y="5452"/>
                  </a:cubicBezTo>
                  <a:cubicBezTo>
                    <a:pt x="12079" y="5453"/>
                    <a:pt x="12081" y="5455"/>
                    <a:pt x="12081" y="5456"/>
                  </a:cubicBezTo>
                  <a:cubicBezTo>
                    <a:pt x="12065" y="5453"/>
                    <a:pt x="12048" y="5450"/>
                    <a:pt x="12032" y="5445"/>
                  </a:cubicBezTo>
                  <a:cubicBezTo>
                    <a:pt x="12001" y="5369"/>
                    <a:pt x="11960" y="5289"/>
                    <a:pt x="11902" y="5212"/>
                  </a:cubicBezTo>
                  <a:cubicBezTo>
                    <a:pt x="11791" y="5067"/>
                    <a:pt x="11647" y="4976"/>
                    <a:pt x="11539" y="4928"/>
                  </a:cubicBezTo>
                  <a:cubicBezTo>
                    <a:pt x="11504" y="4913"/>
                    <a:pt x="11473" y="4903"/>
                    <a:pt x="11446" y="4893"/>
                  </a:cubicBezTo>
                  <a:cubicBezTo>
                    <a:pt x="11351" y="4802"/>
                    <a:pt x="11247" y="4740"/>
                    <a:pt x="11162" y="4705"/>
                  </a:cubicBezTo>
                  <a:cubicBezTo>
                    <a:pt x="11043" y="4654"/>
                    <a:pt x="10961" y="4648"/>
                    <a:pt x="10961" y="4648"/>
                  </a:cubicBezTo>
                  <a:lnTo>
                    <a:pt x="10961" y="4648"/>
                  </a:lnTo>
                  <a:cubicBezTo>
                    <a:pt x="10961" y="4648"/>
                    <a:pt x="11016" y="4715"/>
                    <a:pt x="11073" y="4788"/>
                  </a:cubicBezTo>
                  <a:cubicBezTo>
                    <a:pt x="11014" y="4753"/>
                    <a:pt x="10957" y="4724"/>
                    <a:pt x="10906" y="4707"/>
                  </a:cubicBezTo>
                  <a:cubicBezTo>
                    <a:pt x="10788" y="4662"/>
                    <a:pt x="10706" y="4654"/>
                    <a:pt x="10706" y="4654"/>
                  </a:cubicBezTo>
                  <a:lnTo>
                    <a:pt x="10706" y="4654"/>
                  </a:lnTo>
                  <a:cubicBezTo>
                    <a:pt x="10706" y="4654"/>
                    <a:pt x="10770" y="4731"/>
                    <a:pt x="10834" y="4810"/>
                  </a:cubicBezTo>
                  <a:cubicBezTo>
                    <a:pt x="10912" y="4903"/>
                    <a:pt x="11012" y="5024"/>
                    <a:pt x="11130" y="5150"/>
                  </a:cubicBezTo>
                  <a:cubicBezTo>
                    <a:pt x="11167" y="5192"/>
                    <a:pt x="11204" y="5227"/>
                    <a:pt x="11240" y="5265"/>
                  </a:cubicBezTo>
                  <a:cubicBezTo>
                    <a:pt x="11229" y="5262"/>
                    <a:pt x="11218" y="5259"/>
                    <a:pt x="11207" y="5257"/>
                  </a:cubicBezTo>
                  <a:cubicBezTo>
                    <a:pt x="11145" y="5173"/>
                    <a:pt x="11070" y="5088"/>
                    <a:pt x="10979" y="5008"/>
                  </a:cubicBezTo>
                  <a:cubicBezTo>
                    <a:pt x="10805" y="4858"/>
                    <a:pt x="10617" y="4766"/>
                    <a:pt x="10475" y="4716"/>
                  </a:cubicBezTo>
                  <a:cubicBezTo>
                    <a:pt x="10414" y="4694"/>
                    <a:pt x="10363" y="4681"/>
                    <a:pt x="10323" y="4670"/>
                  </a:cubicBezTo>
                  <a:cubicBezTo>
                    <a:pt x="10091" y="4509"/>
                    <a:pt x="9880" y="4436"/>
                    <a:pt x="9880" y="4436"/>
                  </a:cubicBezTo>
                  <a:lnTo>
                    <a:pt x="9880" y="4436"/>
                  </a:lnTo>
                  <a:cubicBezTo>
                    <a:pt x="9880" y="4436"/>
                    <a:pt x="9901" y="4476"/>
                    <a:pt x="9939" y="4536"/>
                  </a:cubicBezTo>
                  <a:cubicBezTo>
                    <a:pt x="9764" y="4425"/>
                    <a:pt x="9622" y="4372"/>
                    <a:pt x="9622" y="4372"/>
                  </a:cubicBezTo>
                  <a:lnTo>
                    <a:pt x="9622" y="4372"/>
                  </a:lnTo>
                  <a:cubicBezTo>
                    <a:pt x="9622" y="4372"/>
                    <a:pt x="9630" y="4386"/>
                    <a:pt x="9639" y="4409"/>
                  </a:cubicBezTo>
                  <a:cubicBezTo>
                    <a:pt x="9577" y="4367"/>
                    <a:pt x="9536" y="4346"/>
                    <a:pt x="9535" y="4346"/>
                  </a:cubicBezTo>
                  <a:lnTo>
                    <a:pt x="9535" y="4346"/>
                  </a:lnTo>
                  <a:cubicBezTo>
                    <a:pt x="9536" y="4346"/>
                    <a:pt x="9626" y="4594"/>
                    <a:pt x="9824" y="4855"/>
                  </a:cubicBezTo>
                  <a:cubicBezTo>
                    <a:pt x="9792" y="4846"/>
                    <a:pt x="9760" y="4834"/>
                    <a:pt x="9728" y="4823"/>
                  </a:cubicBezTo>
                  <a:cubicBezTo>
                    <a:pt x="9705" y="4799"/>
                    <a:pt x="9679" y="4777"/>
                    <a:pt x="9655" y="4755"/>
                  </a:cubicBezTo>
                  <a:cubicBezTo>
                    <a:pt x="9599" y="4683"/>
                    <a:pt x="9535" y="4606"/>
                    <a:pt x="9462" y="4531"/>
                  </a:cubicBezTo>
                  <a:cubicBezTo>
                    <a:pt x="9158" y="4220"/>
                    <a:pt x="8821" y="4058"/>
                    <a:pt x="8821" y="4058"/>
                  </a:cubicBezTo>
                  <a:lnTo>
                    <a:pt x="8821" y="4058"/>
                  </a:lnTo>
                  <a:cubicBezTo>
                    <a:pt x="8821" y="4058"/>
                    <a:pt x="8837" y="4091"/>
                    <a:pt x="8866" y="4144"/>
                  </a:cubicBezTo>
                  <a:cubicBezTo>
                    <a:pt x="8770" y="4070"/>
                    <a:pt x="8676" y="4018"/>
                    <a:pt x="8609" y="3986"/>
                  </a:cubicBezTo>
                  <a:cubicBezTo>
                    <a:pt x="8496" y="3804"/>
                    <a:pt x="8371" y="3610"/>
                    <a:pt x="8371" y="3609"/>
                  </a:cubicBezTo>
                  <a:lnTo>
                    <a:pt x="8371" y="3609"/>
                  </a:lnTo>
                  <a:cubicBezTo>
                    <a:pt x="8371" y="3610"/>
                    <a:pt x="8362" y="3692"/>
                    <a:pt x="8374" y="3823"/>
                  </a:cubicBezTo>
                  <a:cubicBezTo>
                    <a:pt x="8170" y="3504"/>
                    <a:pt x="7947" y="3302"/>
                    <a:pt x="7947" y="3302"/>
                  </a:cubicBezTo>
                  <a:lnTo>
                    <a:pt x="7947" y="3302"/>
                  </a:lnTo>
                  <a:cubicBezTo>
                    <a:pt x="7947" y="3302"/>
                    <a:pt x="7996" y="3578"/>
                    <a:pt x="8146" y="3905"/>
                  </a:cubicBezTo>
                  <a:cubicBezTo>
                    <a:pt x="8121" y="3866"/>
                    <a:pt x="8090" y="3828"/>
                    <a:pt x="8054" y="3794"/>
                  </a:cubicBezTo>
                  <a:cubicBezTo>
                    <a:pt x="8041" y="3782"/>
                    <a:pt x="8027" y="3771"/>
                    <a:pt x="8012" y="3759"/>
                  </a:cubicBezTo>
                  <a:cubicBezTo>
                    <a:pt x="7945" y="3619"/>
                    <a:pt x="7878" y="3493"/>
                    <a:pt x="7826" y="3394"/>
                  </a:cubicBezTo>
                  <a:cubicBezTo>
                    <a:pt x="7768" y="3284"/>
                    <a:pt x="7725" y="3212"/>
                    <a:pt x="7725" y="3212"/>
                  </a:cubicBezTo>
                  <a:cubicBezTo>
                    <a:pt x="7725" y="3212"/>
                    <a:pt x="7704" y="3294"/>
                    <a:pt x="7704" y="3424"/>
                  </a:cubicBezTo>
                  <a:cubicBezTo>
                    <a:pt x="7703" y="3482"/>
                    <a:pt x="7709" y="3550"/>
                    <a:pt x="7720" y="3624"/>
                  </a:cubicBezTo>
                  <a:cubicBezTo>
                    <a:pt x="7714" y="3622"/>
                    <a:pt x="7709" y="3622"/>
                    <a:pt x="7704" y="3621"/>
                  </a:cubicBezTo>
                  <a:cubicBezTo>
                    <a:pt x="7510" y="3351"/>
                    <a:pt x="7317" y="3184"/>
                    <a:pt x="7317" y="3184"/>
                  </a:cubicBezTo>
                  <a:lnTo>
                    <a:pt x="7317" y="3184"/>
                  </a:lnTo>
                  <a:cubicBezTo>
                    <a:pt x="7317" y="3184"/>
                    <a:pt x="7392" y="3562"/>
                    <a:pt x="7620" y="3949"/>
                  </a:cubicBezTo>
                  <a:cubicBezTo>
                    <a:pt x="7622" y="3954"/>
                    <a:pt x="7623" y="3957"/>
                    <a:pt x="7626" y="3960"/>
                  </a:cubicBezTo>
                  <a:cubicBezTo>
                    <a:pt x="7590" y="3941"/>
                    <a:pt x="7555" y="3924"/>
                    <a:pt x="7519" y="3906"/>
                  </a:cubicBezTo>
                  <a:cubicBezTo>
                    <a:pt x="7470" y="3823"/>
                    <a:pt x="7417" y="3732"/>
                    <a:pt x="7360" y="3640"/>
                  </a:cubicBezTo>
                  <a:cubicBezTo>
                    <a:pt x="7242" y="3445"/>
                    <a:pt x="7129" y="3270"/>
                    <a:pt x="7044" y="3139"/>
                  </a:cubicBezTo>
                  <a:cubicBezTo>
                    <a:pt x="6972" y="3029"/>
                    <a:pt x="6904" y="2924"/>
                    <a:pt x="6904" y="2924"/>
                  </a:cubicBezTo>
                  <a:lnTo>
                    <a:pt x="6904" y="2924"/>
                  </a:lnTo>
                  <a:cubicBezTo>
                    <a:pt x="6904" y="2924"/>
                    <a:pt x="6899" y="3024"/>
                    <a:pt x="6926" y="3184"/>
                  </a:cubicBezTo>
                  <a:cubicBezTo>
                    <a:pt x="6933" y="3217"/>
                    <a:pt x="6941" y="3255"/>
                    <a:pt x="6950" y="3294"/>
                  </a:cubicBezTo>
                  <a:cubicBezTo>
                    <a:pt x="6918" y="3238"/>
                    <a:pt x="6886" y="3177"/>
                    <a:pt x="6851" y="3115"/>
                  </a:cubicBezTo>
                  <a:cubicBezTo>
                    <a:pt x="6789" y="3003"/>
                    <a:pt x="6728" y="2895"/>
                    <a:pt x="6728" y="2895"/>
                  </a:cubicBezTo>
                  <a:cubicBezTo>
                    <a:pt x="6728" y="2895"/>
                    <a:pt x="6720" y="2951"/>
                    <a:pt x="6724" y="3046"/>
                  </a:cubicBezTo>
                  <a:cubicBezTo>
                    <a:pt x="6563" y="2852"/>
                    <a:pt x="6424" y="2735"/>
                    <a:pt x="6424" y="2735"/>
                  </a:cubicBezTo>
                  <a:lnTo>
                    <a:pt x="6424" y="2735"/>
                  </a:lnTo>
                  <a:cubicBezTo>
                    <a:pt x="6424" y="2736"/>
                    <a:pt x="6504" y="3101"/>
                    <a:pt x="6728" y="3479"/>
                  </a:cubicBezTo>
                  <a:cubicBezTo>
                    <a:pt x="6719" y="3474"/>
                    <a:pt x="6709" y="3468"/>
                    <a:pt x="6701" y="3463"/>
                  </a:cubicBezTo>
                  <a:cubicBezTo>
                    <a:pt x="6652" y="3370"/>
                    <a:pt x="6596" y="3267"/>
                    <a:pt x="6531" y="3158"/>
                  </a:cubicBezTo>
                  <a:cubicBezTo>
                    <a:pt x="6435" y="2995"/>
                    <a:pt x="6336" y="2852"/>
                    <a:pt x="6263" y="2745"/>
                  </a:cubicBezTo>
                  <a:cubicBezTo>
                    <a:pt x="6189" y="2637"/>
                    <a:pt x="6137" y="2568"/>
                    <a:pt x="6137" y="2568"/>
                  </a:cubicBezTo>
                  <a:lnTo>
                    <a:pt x="6137" y="2568"/>
                  </a:lnTo>
                  <a:cubicBezTo>
                    <a:pt x="6137" y="2568"/>
                    <a:pt x="6127" y="2653"/>
                    <a:pt x="6145" y="2788"/>
                  </a:cubicBezTo>
                  <a:cubicBezTo>
                    <a:pt x="6145" y="2796"/>
                    <a:pt x="6148" y="2804"/>
                    <a:pt x="6148" y="2810"/>
                  </a:cubicBezTo>
                  <a:cubicBezTo>
                    <a:pt x="6146" y="2807"/>
                    <a:pt x="6145" y="2806"/>
                    <a:pt x="6143" y="2802"/>
                  </a:cubicBezTo>
                  <a:cubicBezTo>
                    <a:pt x="5896" y="2364"/>
                    <a:pt x="5587" y="2072"/>
                    <a:pt x="5586" y="2072"/>
                  </a:cubicBezTo>
                  <a:lnTo>
                    <a:pt x="5586" y="2072"/>
                  </a:lnTo>
                  <a:cubicBezTo>
                    <a:pt x="5586" y="2072"/>
                    <a:pt x="5612" y="2187"/>
                    <a:pt x="5671" y="2357"/>
                  </a:cubicBezTo>
                  <a:cubicBezTo>
                    <a:pt x="5551" y="2166"/>
                    <a:pt x="5432" y="2040"/>
                    <a:pt x="5403" y="2011"/>
                  </a:cubicBezTo>
                  <a:cubicBezTo>
                    <a:pt x="5389" y="1978"/>
                    <a:pt x="5379" y="1956"/>
                    <a:pt x="5379" y="1956"/>
                  </a:cubicBezTo>
                  <a:cubicBezTo>
                    <a:pt x="5379" y="1956"/>
                    <a:pt x="5370" y="1992"/>
                    <a:pt x="5362" y="2053"/>
                  </a:cubicBezTo>
                  <a:cubicBezTo>
                    <a:pt x="5326" y="2007"/>
                    <a:pt x="5303" y="1979"/>
                    <a:pt x="5295" y="1970"/>
                  </a:cubicBezTo>
                  <a:cubicBezTo>
                    <a:pt x="5181" y="1716"/>
                    <a:pt x="5031" y="1533"/>
                    <a:pt x="4945" y="1444"/>
                  </a:cubicBezTo>
                  <a:lnTo>
                    <a:pt x="4910" y="1408"/>
                  </a:lnTo>
                  <a:lnTo>
                    <a:pt x="4899" y="1444"/>
                  </a:lnTo>
                  <a:cubicBezTo>
                    <a:pt x="4897" y="1450"/>
                    <a:pt x="4896" y="1453"/>
                    <a:pt x="4896" y="1459"/>
                  </a:cubicBezTo>
                  <a:cubicBezTo>
                    <a:pt x="4846" y="1361"/>
                    <a:pt x="4799" y="1281"/>
                    <a:pt x="4760" y="1228"/>
                  </a:cubicBezTo>
                  <a:lnTo>
                    <a:pt x="4703" y="1145"/>
                  </a:lnTo>
                  <a:lnTo>
                    <a:pt x="4701" y="1230"/>
                  </a:lnTo>
                  <a:cubicBezTo>
                    <a:pt x="4701" y="1246"/>
                    <a:pt x="4701" y="1260"/>
                    <a:pt x="4701" y="1271"/>
                  </a:cubicBezTo>
                  <a:cubicBezTo>
                    <a:pt x="4649" y="1147"/>
                    <a:pt x="4586" y="1037"/>
                    <a:pt x="4524" y="954"/>
                  </a:cubicBezTo>
                  <a:lnTo>
                    <a:pt x="4344" y="711"/>
                  </a:lnTo>
                  <a:lnTo>
                    <a:pt x="4392" y="987"/>
                  </a:lnTo>
                  <a:cubicBezTo>
                    <a:pt x="4417" y="1129"/>
                    <a:pt x="4443" y="1231"/>
                    <a:pt x="4456" y="1278"/>
                  </a:cubicBezTo>
                  <a:cubicBezTo>
                    <a:pt x="4392" y="1155"/>
                    <a:pt x="4314" y="1056"/>
                    <a:pt x="4242" y="989"/>
                  </a:cubicBezTo>
                  <a:cubicBezTo>
                    <a:pt x="4200" y="951"/>
                    <a:pt x="4165" y="924"/>
                    <a:pt x="4135" y="903"/>
                  </a:cubicBezTo>
                  <a:cubicBezTo>
                    <a:pt x="4019" y="636"/>
                    <a:pt x="3854" y="431"/>
                    <a:pt x="3722" y="306"/>
                  </a:cubicBezTo>
                  <a:lnTo>
                    <a:pt x="3599" y="190"/>
                  </a:lnTo>
                  <a:lnTo>
                    <a:pt x="3621" y="340"/>
                  </a:lnTo>
                  <a:cubicBezTo>
                    <a:pt x="3628" y="381"/>
                    <a:pt x="3633" y="420"/>
                    <a:pt x="3639" y="455"/>
                  </a:cubicBezTo>
                  <a:cubicBezTo>
                    <a:pt x="3620" y="432"/>
                    <a:pt x="3601" y="413"/>
                    <a:pt x="3585" y="397"/>
                  </a:cubicBezTo>
                  <a:lnTo>
                    <a:pt x="3551" y="365"/>
                  </a:lnTo>
                  <a:lnTo>
                    <a:pt x="3540" y="396"/>
                  </a:lnTo>
                  <a:cubicBezTo>
                    <a:pt x="3456" y="298"/>
                    <a:pt x="3392" y="251"/>
                    <a:pt x="3392" y="251"/>
                  </a:cubicBezTo>
                  <a:lnTo>
                    <a:pt x="3392" y="251"/>
                  </a:lnTo>
                  <a:cubicBezTo>
                    <a:pt x="3392" y="251"/>
                    <a:pt x="3433" y="357"/>
                    <a:pt x="3487" y="522"/>
                  </a:cubicBezTo>
                  <a:cubicBezTo>
                    <a:pt x="3516" y="606"/>
                    <a:pt x="3545" y="707"/>
                    <a:pt x="3574" y="817"/>
                  </a:cubicBezTo>
                  <a:cubicBezTo>
                    <a:pt x="3564" y="799"/>
                    <a:pt x="3558" y="780"/>
                    <a:pt x="3546" y="762"/>
                  </a:cubicBezTo>
                  <a:cubicBezTo>
                    <a:pt x="3433" y="568"/>
                    <a:pt x="3290" y="416"/>
                    <a:pt x="3149" y="302"/>
                  </a:cubicBezTo>
                  <a:cubicBezTo>
                    <a:pt x="3178" y="282"/>
                    <a:pt x="3194" y="268"/>
                    <a:pt x="3194" y="268"/>
                  </a:cubicBezTo>
                  <a:cubicBezTo>
                    <a:pt x="3194" y="268"/>
                    <a:pt x="3070" y="137"/>
                    <a:pt x="2910" y="132"/>
                  </a:cubicBezTo>
                  <a:lnTo>
                    <a:pt x="2907" y="132"/>
                  </a:lnTo>
                  <a:cubicBezTo>
                    <a:pt x="2824" y="85"/>
                    <a:pt x="2751" y="51"/>
                    <a:pt x="2700" y="32"/>
                  </a:cubicBezTo>
                  <a:cubicBezTo>
                    <a:pt x="2645" y="13"/>
                    <a:pt x="2609" y="0"/>
                    <a:pt x="2609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6739500" y="1686275"/>
              <a:ext cx="280050" cy="233200"/>
            </a:xfrm>
            <a:custGeom>
              <a:avLst/>
              <a:gdLst/>
              <a:ahLst/>
              <a:cxnLst/>
              <a:rect l="l" t="t" r="r" b="b"/>
              <a:pathLst>
                <a:path w="11202" h="9328" extrusionOk="0">
                  <a:moveTo>
                    <a:pt x="6064" y="1841"/>
                  </a:moveTo>
                  <a:cubicBezTo>
                    <a:pt x="6064" y="1860"/>
                    <a:pt x="6066" y="1883"/>
                    <a:pt x="6066" y="1904"/>
                  </a:cubicBezTo>
                  <a:cubicBezTo>
                    <a:pt x="6064" y="1897"/>
                    <a:pt x="6061" y="1891"/>
                    <a:pt x="6058" y="1884"/>
                  </a:cubicBezTo>
                  <a:cubicBezTo>
                    <a:pt x="6059" y="1870"/>
                    <a:pt x="6063" y="1854"/>
                    <a:pt x="6064" y="1841"/>
                  </a:cubicBezTo>
                  <a:close/>
                  <a:moveTo>
                    <a:pt x="5413" y="3778"/>
                  </a:moveTo>
                  <a:cubicBezTo>
                    <a:pt x="5412" y="3786"/>
                    <a:pt x="5412" y="3792"/>
                    <a:pt x="5412" y="3798"/>
                  </a:cubicBezTo>
                  <a:cubicBezTo>
                    <a:pt x="5409" y="3801"/>
                    <a:pt x="5407" y="3805"/>
                    <a:pt x="5404" y="3808"/>
                  </a:cubicBezTo>
                  <a:cubicBezTo>
                    <a:pt x="5407" y="3798"/>
                    <a:pt x="5410" y="3787"/>
                    <a:pt x="5413" y="3778"/>
                  </a:cubicBezTo>
                  <a:close/>
                  <a:moveTo>
                    <a:pt x="1916" y="7049"/>
                  </a:moveTo>
                  <a:cubicBezTo>
                    <a:pt x="1999" y="7065"/>
                    <a:pt x="2093" y="7084"/>
                    <a:pt x="2200" y="7101"/>
                  </a:cubicBezTo>
                  <a:cubicBezTo>
                    <a:pt x="2275" y="7114"/>
                    <a:pt x="2356" y="7125"/>
                    <a:pt x="2442" y="7138"/>
                  </a:cubicBezTo>
                  <a:cubicBezTo>
                    <a:pt x="2345" y="7135"/>
                    <a:pt x="2249" y="7132"/>
                    <a:pt x="2153" y="7127"/>
                  </a:cubicBezTo>
                  <a:cubicBezTo>
                    <a:pt x="2180" y="7114"/>
                    <a:pt x="2198" y="7106"/>
                    <a:pt x="2198" y="7106"/>
                  </a:cubicBezTo>
                  <a:cubicBezTo>
                    <a:pt x="2198" y="7106"/>
                    <a:pt x="2117" y="7089"/>
                    <a:pt x="1991" y="7076"/>
                  </a:cubicBezTo>
                  <a:cubicBezTo>
                    <a:pt x="1967" y="7066"/>
                    <a:pt x="1941" y="7057"/>
                    <a:pt x="1916" y="7049"/>
                  </a:cubicBezTo>
                  <a:close/>
                  <a:moveTo>
                    <a:pt x="9236" y="7551"/>
                  </a:moveTo>
                  <a:lnTo>
                    <a:pt x="9236" y="7551"/>
                  </a:lnTo>
                  <a:cubicBezTo>
                    <a:pt x="9246" y="7578"/>
                    <a:pt x="9256" y="7613"/>
                    <a:pt x="9270" y="7655"/>
                  </a:cubicBezTo>
                  <a:cubicBezTo>
                    <a:pt x="9272" y="7656"/>
                    <a:pt x="9272" y="7658"/>
                    <a:pt x="9272" y="7660"/>
                  </a:cubicBezTo>
                  <a:cubicBezTo>
                    <a:pt x="9262" y="7647"/>
                    <a:pt x="9252" y="7634"/>
                    <a:pt x="9241" y="7621"/>
                  </a:cubicBezTo>
                  <a:cubicBezTo>
                    <a:pt x="9241" y="7597"/>
                    <a:pt x="9240" y="7575"/>
                    <a:pt x="9236" y="7551"/>
                  </a:cubicBezTo>
                  <a:close/>
                  <a:moveTo>
                    <a:pt x="5456" y="1"/>
                  </a:moveTo>
                  <a:cubicBezTo>
                    <a:pt x="5457" y="1"/>
                    <a:pt x="5474" y="52"/>
                    <a:pt x="5500" y="144"/>
                  </a:cubicBezTo>
                  <a:cubicBezTo>
                    <a:pt x="5525" y="237"/>
                    <a:pt x="5554" y="372"/>
                    <a:pt x="5570" y="540"/>
                  </a:cubicBezTo>
                  <a:cubicBezTo>
                    <a:pt x="5578" y="602"/>
                    <a:pt x="5581" y="669"/>
                    <a:pt x="5584" y="739"/>
                  </a:cubicBezTo>
                  <a:cubicBezTo>
                    <a:pt x="5508" y="546"/>
                    <a:pt x="5466" y="435"/>
                    <a:pt x="5466" y="435"/>
                  </a:cubicBezTo>
                  <a:lnTo>
                    <a:pt x="5466" y="435"/>
                  </a:lnTo>
                  <a:cubicBezTo>
                    <a:pt x="5466" y="435"/>
                    <a:pt x="5472" y="551"/>
                    <a:pt x="5477" y="752"/>
                  </a:cubicBezTo>
                  <a:cubicBezTo>
                    <a:pt x="5461" y="710"/>
                    <a:pt x="5450" y="685"/>
                    <a:pt x="5450" y="685"/>
                  </a:cubicBezTo>
                  <a:cubicBezTo>
                    <a:pt x="5450" y="685"/>
                    <a:pt x="5423" y="758"/>
                    <a:pt x="5389" y="867"/>
                  </a:cubicBezTo>
                  <a:cubicBezTo>
                    <a:pt x="5354" y="977"/>
                    <a:pt x="5311" y="1120"/>
                    <a:pt x="5276" y="1280"/>
                  </a:cubicBezTo>
                  <a:cubicBezTo>
                    <a:pt x="5243" y="1439"/>
                    <a:pt x="5224" y="1589"/>
                    <a:pt x="5211" y="1703"/>
                  </a:cubicBezTo>
                  <a:cubicBezTo>
                    <a:pt x="5197" y="1816"/>
                    <a:pt x="5192" y="1892"/>
                    <a:pt x="5192" y="1892"/>
                  </a:cubicBezTo>
                  <a:cubicBezTo>
                    <a:pt x="5192" y="1892"/>
                    <a:pt x="5222" y="1868"/>
                    <a:pt x="5265" y="1822"/>
                  </a:cubicBezTo>
                  <a:lnTo>
                    <a:pt x="5265" y="1822"/>
                  </a:lnTo>
                  <a:cubicBezTo>
                    <a:pt x="5259" y="1860"/>
                    <a:pt x="5251" y="1900"/>
                    <a:pt x="5243" y="1943"/>
                  </a:cubicBezTo>
                  <a:cubicBezTo>
                    <a:pt x="5224" y="2036"/>
                    <a:pt x="5206" y="2128"/>
                    <a:pt x="5206" y="2128"/>
                  </a:cubicBezTo>
                  <a:cubicBezTo>
                    <a:pt x="5206" y="2128"/>
                    <a:pt x="5208" y="2127"/>
                    <a:pt x="5209" y="2125"/>
                  </a:cubicBezTo>
                  <a:lnTo>
                    <a:pt x="5209" y="2125"/>
                  </a:lnTo>
                  <a:cubicBezTo>
                    <a:pt x="5193" y="2171"/>
                    <a:pt x="5181" y="2215"/>
                    <a:pt x="5168" y="2253"/>
                  </a:cubicBezTo>
                  <a:cubicBezTo>
                    <a:pt x="5123" y="2387"/>
                    <a:pt x="5098" y="2474"/>
                    <a:pt x="5098" y="2474"/>
                  </a:cubicBezTo>
                  <a:cubicBezTo>
                    <a:pt x="5098" y="2474"/>
                    <a:pt x="5174" y="2423"/>
                    <a:pt x="5275" y="2318"/>
                  </a:cubicBezTo>
                  <a:cubicBezTo>
                    <a:pt x="5343" y="2246"/>
                    <a:pt x="5420" y="2146"/>
                    <a:pt x="5488" y="2025"/>
                  </a:cubicBezTo>
                  <a:lnTo>
                    <a:pt x="5488" y="2025"/>
                  </a:lnTo>
                  <a:cubicBezTo>
                    <a:pt x="5488" y="2060"/>
                    <a:pt x="5488" y="2093"/>
                    <a:pt x="5487" y="2128"/>
                  </a:cubicBezTo>
                  <a:cubicBezTo>
                    <a:pt x="5445" y="2229"/>
                    <a:pt x="5382" y="2377"/>
                    <a:pt x="5311" y="2543"/>
                  </a:cubicBezTo>
                  <a:cubicBezTo>
                    <a:pt x="5263" y="2653"/>
                    <a:pt x="5216" y="2760"/>
                    <a:pt x="5216" y="2760"/>
                  </a:cubicBezTo>
                  <a:cubicBezTo>
                    <a:pt x="5216" y="2760"/>
                    <a:pt x="5300" y="2719"/>
                    <a:pt x="5413" y="2618"/>
                  </a:cubicBezTo>
                  <a:cubicBezTo>
                    <a:pt x="5434" y="2600"/>
                    <a:pt x="5456" y="2578"/>
                    <a:pt x="5477" y="2556"/>
                  </a:cubicBezTo>
                  <a:lnTo>
                    <a:pt x="5477" y="2556"/>
                  </a:lnTo>
                  <a:cubicBezTo>
                    <a:pt x="5476" y="2618"/>
                    <a:pt x="5474" y="2682"/>
                    <a:pt x="5471" y="2746"/>
                  </a:cubicBezTo>
                  <a:cubicBezTo>
                    <a:pt x="5453" y="2774"/>
                    <a:pt x="5434" y="2803"/>
                    <a:pt x="5415" y="2835"/>
                  </a:cubicBezTo>
                  <a:cubicBezTo>
                    <a:pt x="5316" y="2998"/>
                    <a:pt x="5236" y="3156"/>
                    <a:pt x="5181" y="3274"/>
                  </a:cubicBezTo>
                  <a:cubicBezTo>
                    <a:pt x="5123" y="3392"/>
                    <a:pt x="5091" y="3473"/>
                    <a:pt x="5091" y="3473"/>
                  </a:cubicBezTo>
                  <a:cubicBezTo>
                    <a:pt x="5091" y="3473"/>
                    <a:pt x="5107" y="3463"/>
                    <a:pt x="5133" y="3449"/>
                  </a:cubicBezTo>
                  <a:lnTo>
                    <a:pt x="5133" y="3449"/>
                  </a:lnTo>
                  <a:cubicBezTo>
                    <a:pt x="5072" y="3564"/>
                    <a:pt x="5034" y="3639"/>
                    <a:pt x="5034" y="3639"/>
                  </a:cubicBezTo>
                  <a:cubicBezTo>
                    <a:pt x="5034" y="3639"/>
                    <a:pt x="5086" y="3610"/>
                    <a:pt x="5168" y="3549"/>
                  </a:cubicBezTo>
                  <a:lnTo>
                    <a:pt x="5168" y="3549"/>
                  </a:lnTo>
                  <a:cubicBezTo>
                    <a:pt x="5134" y="3656"/>
                    <a:pt x="5104" y="3754"/>
                    <a:pt x="5080" y="3835"/>
                  </a:cubicBezTo>
                  <a:cubicBezTo>
                    <a:pt x="5039" y="3972"/>
                    <a:pt x="5016" y="4065"/>
                    <a:pt x="5016" y="4065"/>
                  </a:cubicBezTo>
                  <a:cubicBezTo>
                    <a:pt x="5016" y="4065"/>
                    <a:pt x="5021" y="4060"/>
                    <a:pt x="5026" y="4057"/>
                  </a:cubicBezTo>
                  <a:lnTo>
                    <a:pt x="5026" y="4057"/>
                  </a:lnTo>
                  <a:cubicBezTo>
                    <a:pt x="4940" y="4248"/>
                    <a:pt x="4870" y="4416"/>
                    <a:pt x="4825" y="4527"/>
                  </a:cubicBezTo>
                  <a:cubicBezTo>
                    <a:pt x="4795" y="4502"/>
                    <a:pt x="4777" y="4489"/>
                    <a:pt x="4777" y="4489"/>
                  </a:cubicBezTo>
                  <a:lnTo>
                    <a:pt x="4777" y="4489"/>
                  </a:lnTo>
                  <a:cubicBezTo>
                    <a:pt x="4777" y="4489"/>
                    <a:pt x="4788" y="4527"/>
                    <a:pt x="4811" y="4594"/>
                  </a:cubicBezTo>
                  <a:lnTo>
                    <a:pt x="4823" y="4628"/>
                  </a:lnTo>
                  <a:lnTo>
                    <a:pt x="4862" y="4596"/>
                  </a:lnTo>
                  <a:cubicBezTo>
                    <a:pt x="4911" y="4557"/>
                    <a:pt x="4976" y="4494"/>
                    <a:pt x="5047" y="4417"/>
                  </a:cubicBezTo>
                  <a:lnTo>
                    <a:pt x="5047" y="4417"/>
                  </a:lnTo>
                  <a:cubicBezTo>
                    <a:pt x="5037" y="4447"/>
                    <a:pt x="5024" y="4479"/>
                    <a:pt x="5016" y="4505"/>
                  </a:cubicBezTo>
                  <a:cubicBezTo>
                    <a:pt x="4986" y="4596"/>
                    <a:pt x="4970" y="4661"/>
                    <a:pt x="4970" y="4661"/>
                  </a:cubicBezTo>
                  <a:cubicBezTo>
                    <a:pt x="4970" y="4661"/>
                    <a:pt x="4996" y="4652"/>
                    <a:pt x="5034" y="4631"/>
                  </a:cubicBezTo>
                  <a:lnTo>
                    <a:pt x="5034" y="4631"/>
                  </a:lnTo>
                  <a:cubicBezTo>
                    <a:pt x="5032" y="4637"/>
                    <a:pt x="5031" y="4642"/>
                    <a:pt x="5031" y="4642"/>
                  </a:cubicBezTo>
                  <a:cubicBezTo>
                    <a:pt x="5031" y="4642"/>
                    <a:pt x="5048" y="4629"/>
                    <a:pt x="5077" y="4605"/>
                  </a:cubicBezTo>
                  <a:cubicBezTo>
                    <a:pt x="5090" y="4597"/>
                    <a:pt x="5102" y="4591"/>
                    <a:pt x="5117" y="4581"/>
                  </a:cubicBezTo>
                  <a:cubicBezTo>
                    <a:pt x="5118" y="4580"/>
                    <a:pt x="5120" y="4578"/>
                    <a:pt x="5122" y="4577"/>
                  </a:cubicBezTo>
                  <a:lnTo>
                    <a:pt x="5122" y="4577"/>
                  </a:lnTo>
                  <a:cubicBezTo>
                    <a:pt x="4999" y="4787"/>
                    <a:pt x="4777" y="5168"/>
                    <a:pt x="4777" y="5168"/>
                  </a:cubicBezTo>
                  <a:cubicBezTo>
                    <a:pt x="4777" y="5168"/>
                    <a:pt x="4866" y="5132"/>
                    <a:pt x="4992" y="5041"/>
                  </a:cubicBezTo>
                  <a:cubicBezTo>
                    <a:pt x="5088" y="4974"/>
                    <a:pt x="5203" y="4872"/>
                    <a:pt x="5305" y="4738"/>
                  </a:cubicBezTo>
                  <a:lnTo>
                    <a:pt x="5305" y="4738"/>
                  </a:lnTo>
                  <a:cubicBezTo>
                    <a:pt x="5297" y="4794"/>
                    <a:pt x="5289" y="4849"/>
                    <a:pt x="5279" y="4904"/>
                  </a:cubicBezTo>
                  <a:cubicBezTo>
                    <a:pt x="5273" y="4913"/>
                    <a:pt x="5267" y="4923"/>
                    <a:pt x="5260" y="4932"/>
                  </a:cubicBezTo>
                  <a:cubicBezTo>
                    <a:pt x="5211" y="4979"/>
                    <a:pt x="5163" y="5026"/>
                    <a:pt x="5115" y="5079"/>
                  </a:cubicBezTo>
                  <a:cubicBezTo>
                    <a:pt x="4826" y="5401"/>
                    <a:pt x="4688" y="5746"/>
                    <a:pt x="4688" y="5746"/>
                  </a:cubicBezTo>
                  <a:cubicBezTo>
                    <a:pt x="4688" y="5746"/>
                    <a:pt x="4697" y="5739"/>
                    <a:pt x="4712" y="5731"/>
                  </a:cubicBezTo>
                  <a:lnTo>
                    <a:pt x="4712" y="5731"/>
                  </a:lnTo>
                  <a:cubicBezTo>
                    <a:pt x="4614" y="5829"/>
                    <a:pt x="4530" y="5920"/>
                    <a:pt x="4463" y="5993"/>
                  </a:cubicBezTo>
                  <a:cubicBezTo>
                    <a:pt x="4367" y="6100"/>
                    <a:pt x="4308" y="6173"/>
                    <a:pt x="4308" y="6173"/>
                  </a:cubicBezTo>
                  <a:cubicBezTo>
                    <a:pt x="4308" y="6173"/>
                    <a:pt x="4399" y="6154"/>
                    <a:pt x="4535" y="6097"/>
                  </a:cubicBezTo>
                  <a:cubicBezTo>
                    <a:pt x="4670" y="6039"/>
                    <a:pt x="4850" y="5940"/>
                    <a:pt x="5013" y="5789"/>
                  </a:cubicBezTo>
                  <a:lnTo>
                    <a:pt x="5013" y="5789"/>
                  </a:lnTo>
                  <a:cubicBezTo>
                    <a:pt x="4965" y="5864"/>
                    <a:pt x="4930" y="5928"/>
                    <a:pt x="4905" y="5977"/>
                  </a:cubicBezTo>
                  <a:cubicBezTo>
                    <a:pt x="4850" y="6010"/>
                    <a:pt x="4801" y="6042"/>
                    <a:pt x="4755" y="6076"/>
                  </a:cubicBezTo>
                  <a:cubicBezTo>
                    <a:pt x="4724" y="6093"/>
                    <a:pt x="4694" y="6114"/>
                    <a:pt x="4667" y="6141"/>
                  </a:cubicBezTo>
                  <a:lnTo>
                    <a:pt x="4665" y="6143"/>
                  </a:lnTo>
                  <a:cubicBezTo>
                    <a:pt x="4522" y="6255"/>
                    <a:pt x="4436" y="6344"/>
                    <a:pt x="4436" y="6344"/>
                  </a:cubicBezTo>
                  <a:cubicBezTo>
                    <a:pt x="4436" y="6344"/>
                    <a:pt x="4480" y="6337"/>
                    <a:pt x="4551" y="6323"/>
                  </a:cubicBezTo>
                  <a:lnTo>
                    <a:pt x="4551" y="6323"/>
                  </a:lnTo>
                  <a:cubicBezTo>
                    <a:pt x="4520" y="6401"/>
                    <a:pt x="4514" y="6465"/>
                    <a:pt x="4514" y="6465"/>
                  </a:cubicBezTo>
                  <a:cubicBezTo>
                    <a:pt x="4514" y="6465"/>
                    <a:pt x="4708" y="6451"/>
                    <a:pt x="4841" y="6322"/>
                  </a:cubicBezTo>
                  <a:cubicBezTo>
                    <a:pt x="4874" y="6291"/>
                    <a:pt x="4900" y="6256"/>
                    <a:pt x="4919" y="6221"/>
                  </a:cubicBezTo>
                  <a:cubicBezTo>
                    <a:pt x="4925" y="6218"/>
                    <a:pt x="4930" y="6216"/>
                    <a:pt x="4937" y="6213"/>
                  </a:cubicBezTo>
                  <a:lnTo>
                    <a:pt x="4937" y="6213"/>
                  </a:lnTo>
                  <a:cubicBezTo>
                    <a:pt x="4909" y="6269"/>
                    <a:pt x="4878" y="6320"/>
                    <a:pt x="4844" y="6369"/>
                  </a:cubicBezTo>
                  <a:cubicBezTo>
                    <a:pt x="4681" y="6436"/>
                    <a:pt x="4533" y="6502"/>
                    <a:pt x="4418" y="6551"/>
                  </a:cubicBezTo>
                  <a:cubicBezTo>
                    <a:pt x="4413" y="6554"/>
                    <a:pt x="4410" y="6556"/>
                    <a:pt x="4405" y="6558"/>
                  </a:cubicBezTo>
                  <a:cubicBezTo>
                    <a:pt x="4134" y="6628"/>
                    <a:pt x="3951" y="6720"/>
                    <a:pt x="3951" y="6720"/>
                  </a:cubicBezTo>
                  <a:cubicBezTo>
                    <a:pt x="3951" y="6720"/>
                    <a:pt x="4141" y="6762"/>
                    <a:pt x="4405" y="6765"/>
                  </a:cubicBezTo>
                  <a:cubicBezTo>
                    <a:pt x="4397" y="6770"/>
                    <a:pt x="4391" y="6776"/>
                    <a:pt x="4383" y="6779"/>
                  </a:cubicBezTo>
                  <a:cubicBezTo>
                    <a:pt x="4377" y="6784"/>
                    <a:pt x="4370" y="6787"/>
                    <a:pt x="4362" y="6790"/>
                  </a:cubicBezTo>
                  <a:cubicBezTo>
                    <a:pt x="4340" y="6797"/>
                    <a:pt x="4316" y="6803"/>
                    <a:pt x="4294" y="6808"/>
                  </a:cubicBezTo>
                  <a:cubicBezTo>
                    <a:pt x="4117" y="6849"/>
                    <a:pt x="3949" y="6889"/>
                    <a:pt x="3949" y="6889"/>
                  </a:cubicBezTo>
                  <a:cubicBezTo>
                    <a:pt x="3949" y="6889"/>
                    <a:pt x="3976" y="6896"/>
                    <a:pt x="4026" y="6904"/>
                  </a:cubicBezTo>
                  <a:cubicBezTo>
                    <a:pt x="3909" y="6920"/>
                    <a:pt x="3811" y="6932"/>
                    <a:pt x="3811" y="6932"/>
                  </a:cubicBezTo>
                  <a:cubicBezTo>
                    <a:pt x="3801" y="6932"/>
                    <a:pt x="3791" y="6934"/>
                    <a:pt x="3782" y="6934"/>
                  </a:cubicBezTo>
                  <a:cubicBezTo>
                    <a:pt x="3274" y="6966"/>
                    <a:pt x="2803" y="6977"/>
                    <a:pt x="2426" y="6977"/>
                  </a:cubicBezTo>
                  <a:cubicBezTo>
                    <a:pt x="2350" y="6977"/>
                    <a:pt x="2277" y="6976"/>
                    <a:pt x="2209" y="6975"/>
                  </a:cubicBezTo>
                  <a:cubicBezTo>
                    <a:pt x="1983" y="6971"/>
                    <a:pt x="1775" y="6966"/>
                    <a:pt x="1656" y="6963"/>
                  </a:cubicBezTo>
                  <a:cubicBezTo>
                    <a:pt x="1654" y="6963"/>
                    <a:pt x="1651" y="6961"/>
                    <a:pt x="1649" y="6961"/>
                  </a:cubicBezTo>
                  <a:cubicBezTo>
                    <a:pt x="1393" y="6888"/>
                    <a:pt x="1155" y="6848"/>
                    <a:pt x="970" y="6826"/>
                  </a:cubicBezTo>
                  <a:cubicBezTo>
                    <a:pt x="605" y="6664"/>
                    <a:pt x="259" y="6647"/>
                    <a:pt x="259" y="6647"/>
                  </a:cubicBezTo>
                  <a:lnTo>
                    <a:pt x="259" y="6647"/>
                  </a:lnTo>
                  <a:cubicBezTo>
                    <a:pt x="259" y="6647"/>
                    <a:pt x="321" y="6709"/>
                    <a:pt x="428" y="6790"/>
                  </a:cubicBezTo>
                  <a:cubicBezTo>
                    <a:pt x="295" y="6739"/>
                    <a:pt x="166" y="6731"/>
                    <a:pt x="98" y="6731"/>
                  </a:cubicBezTo>
                  <a:cubicBezTo>
                    <a:pt x="65" y="6731"/>
                    <a:pt x="46" y="6733"/>
                    <a:pt x="46" y="6733"/>
                  </a:cubicBezTo>
                  <a:cubicBezTo>
                    <a:pt x="46" y="6733"/>
                    <a:pt x="75" y="6779"/>
                    <a:pt x="126" y="6840"/>
                  </a:cubicBezTo>
                  <a:cubicBezTo>
                    <a:pt x="45" y="6821"/>
                    <a:pt x="0" y="6810"/>
                    <a:pt x="0" y="6810"/>
                  </a:cubicBezTo>
                  <a:lnTo>
                    <a:pt x="0" y="6810"/>
                  </a:lnTo>
                  <a:cubicBezTo>
                    <a:pt x="0" y="6810"/>
                    <a:pt x="50" y="6826"/>
                    <a:pt x="139" y="6856"/>
                  </a:cubicBezTo>
                  <a:cubicBezTo>
                    <a:pt x="196" y="6918"/>
                    <a:pt x="276" y="6991"/>
                    <a:pt x="380" y="7044"/>
                  </a:cubicBezTo>
                  <a:cubicBezTo>
                    <a:pt x="434" y="7071"/>
                    <a:pt x="490" y="7090"/>
                    <a:pt x="541" y="7103"/>
                  </a:cubicBezTo>
                  <a:cubicBezTo>
                    <a:pt x="633" y="7146"/>
                    <a:pt x="743" y="7188"/>
                    <a:pt x="866" y="7218"/>
                  </a:cubicBezTo>
                  <a:cubicBezTo>
                    <a:pt x="739" y="7266"/>
                    <a:pt x="660" y="7306"/>
                    <a:pt x="660" y="7306"/>
                  </a:cubicBezTo>
                  <a:cubicBezTo>
                    <a:pt x="660" y="7306"/>
                    <a:pt x="861" y="7349"/>
                    <a:pt x="1138" y="7349"/>
                  </a:cubicBezTo>
                  <a:cubicBezTo>
                    <a:pt x="1209" y="7349"/>
                    <a:pt x="1285" y="7346"/>
                    <a:pt x="1364" y="7339"/>
                  </a:cubicBezTo>
                  <a:lnTo>
                    <a:pt x="1364" y="7339"/>
                  </a:lnTo>
                  <a:cubicBezTo>
                    <a:pt x="1273" y="7376"/>
                    <a:pt x="1217" y="7406"/>
                    <a:pt x="1217" y="7406"/>
                  </a:cubicBezTo>
                  <a:cubicBezTo>
                    <a:pt x="1217" y="7406"/>
                    <a:pt x="1423" y="7465"/>
                    <a:pt x="1698" y="7465"/>
                  </a:cubicBezTo>
                  <a:cubicBezTo>
                    <a:pt x="1763" y="7465"/>
                    <a:pt x="1832" y="7462"/>
                    <a:pt x="1903" y="7454"/>
                  </a:cubicBezTo>
                  <a:lnTo>
                    <a:pt x="1906" y="7454"/>
                  </a:lnTo>
                  <a:cubicBezTo>
                    <a:pt x="1914" y="7457"/>
                    <a:pt x="1919" y="7460"/>
                    <a:pt x="1927" y="7463"/>
                  </a:cubicBezTo>
                  <a:cubicBezTo>
                    <a:pt x="1651" y="7497"/>
                    <a:pt x="1468" y="7545"/>
                    <a:pt x="1468" y="7545"/>
                  </a:cubicBezTo>
                  <a:cubicBezTo>
                    <a:pt x="1468" y="7545"/>
                    <a:pt x="1876" y="7664"/>
                    <a:pt x="2394" y="7682"/>
                  </a:cubicBezTo>
                  <a:cubicBezTo>
                    <a:pt x="2436" y="7700"/>
                    <a:pt x="2479" y="7717"/>
                    <a:pt x="2528" y="7736"/>
                  </a:cubicBezTo>
                  <a:cubicBezTo>
                    <a:pt x="2692" y="7798"/>
                    <a:pt x="2905" y="7867"/>
                    <a:pt x="3145" y="7926"/>
                  </a:cubicBezTo>
                  <a:cubicBezTo>
                    <a:pt x="3177" y="7940"/>
                    <a:pt x="3211" y="7956"/>
                    <a:pt x="3249" y="7972"/>
                  </a:cubicBezTo>
                  <a:cubicBezTo>
                    <a:pt x="3477" y="8071"/>
                    <a:pt x="3807" y="8178"/>
                    <a:pt x="4185" y="8218"/>
                  </a:cubicBezTo>
                  <a:cubicBezTo>
                    <a:pt x="4246" y="8226"/>
                    <a:pt x="4303" y="8227"/>
                    <a:pt x="4362" y="8229"/>
                  </a:cubicBezTo>
                  <a:cubicBezTo>
                    <a:pt x="4396" y="8242"/>
                    <a:pt x="4434" y="8253"/>
                    <a:pt x="4477" y="8264"/>
                  </a:cubicBezTo>
                  <a:cubicBezTo>
                    <a:pt x="4541" y="8283"/>
                    <a:pt x="4619" y="8301"/>
                    <a:pt x="4700" y="8317"/>
                  </a:cubicBezTo>
                  <a:cubicBezTo>
                    <a:pt x="4563" y="8352"/>
                    <a:pt x="4480" y="8377"/>
                    <a:pt x="4480" y="8377"/>
                  </a:cubicBezTo>
                  <a:cubicBezTo>
                    <a:pt x="4480" y="8377"/>
                    <a:pt x="4608" y="8403"/>
                    <a:pt x="4817" y="8414"/>
                  </a:cubicBezTo>
                  <a:cubicBezTo>
                    <a:pt x="4872" y="8417"/>
                    <a:pt x="4933" y="8419"/>
                    <a:pt x="4999" y="8419"/>
                  </a:cubicBezTo>
                  <a:cubicBezTo>
                    <a:pt x="5180" y="8419"/>
                    <a:pt x="5398" y="8404"/>
                    <a:pt x="5627" y="8358"/>
                  </a:cubicBezTo>
                  <a:cubicBezTo>
                    <a:pt x="5630" y="8357"/>
                    <a:pt x="5632" y="8357"/>
                    <a:pt x="5635" y="8355"/>
                  </a:cubicBezTo>
                  <a:lnTo>
                    <a:pt x="5635" y="8355"/>
                  </a:lnTo>
                  <a:cubicBezTo>
                    <a:pt x="5493" y="8433"/>
                    <a:pt x="5409" y="8491"/>
                    <a:pt x="5409" y="8491"/>
                  </a:cubicBezTo>
                  <a:cubicBezTo>
                    <a:pt x="5409" y="8491"/>
                    <a:pt x="5822" y="8473"/>
                    <a:pt x="6303" y="8328"/>
                  </a:cubicBezTo>
                  <a:lnTo>
                    <a:pt x="6303" y="8328"/>
                  </a:lnTo>
                  <a:cubicBezTo>
                    <a:pt x="6123" y="8430"/>
                    <a:pt x="6010" y="8513"/>
                    <a:pt x="6010" y="8513"/>
                  </a:cubicBezTo>
                  <a:cubicBezTo>
                    <a:pt x="6010" y="8513"/>
                    <a:pt x="6240" y="8497"/>
                    <a:pt x="6549" y="8424"/>
                  </a:cubicBezTo>
                  <a:lnTo>
                    <a:pt x="6549" y="8424"/>
                  </a:lnTo>
                  <a:cubicBezTo>
                    <a:pt x="6458" y="8503"/>
                    <a:pt x="6409" y="8558"/>
                    <a:pt x="6409" y="8558"/>
                  </a:cubicBezTo>
                  <a:cubicBezTo>
                    <a:pt x="6409" y="8558"/>
                    <a:pt x="6559" y="8503"/>
                    <a:pt x="6713" y="8449"/>
                  </a:cubicBezTo>
                  <a:cubicBezTo>
                    <a:pt x="6847" y="8398"/>
                    <a:pt x="6972" y="8352"/>
                    <a:pt x="7085" y="8310"/>
                  </a:cubicBezTo>
                  <a:cubicBezTo>
                    <a:pt x="7125" y="8310"/>
                    <a:pt x="7168" y="8312"/>
                    <a:pt x="7208" y="8314"/>
                  </a:cubicBezTo>
                  <a:cubicBezTo>
                    <a:pt x="7165" y="8349"/>
                    <a:pt x="7126" y="8384"/>
                    <a:pt x="7096" y="8416"/>
                  </a:cubicBezTo>
                  <a:cubicBezTo>
                    <a:pt x="6988" y="8529"/>
                    <a:pt x="6940" y="8613"/>
                    <a:pt x="6940" y="8613"/>
                  </a:cubicBezTo>
                  <a:cubicBezTo>
                    <a:pt x="6940" y="8613"/>
                    <a:pt x="7051" y="8567"/>
                    <a:pt x="7166" y="8521"/>
                  </a:cubicBezTo>
                  <a:cubicBezTo>
                    <a:pt x="7380" y="8436"/>
                    <a:pt x="7563" y="8365"/>
                    <a:pt x="7664" y="8325"/>
                  </a:cubicBezTo>
                  <a:cubicBezTo>
                    <a:pt x="7704" y="8326"/>
                    <a:pt x="7745" y="8328"/>
                    <a:pt x="7784" y="8328"/>
                  </a:cubicBezTo>
                  <a:cubicBezTo>
                    <a:pt x="7651" y="8398"/>
                    <a:pt x="7536" y="8475"/>
                    <a:pt x="7453" y="8545"/>
                  </a:cubicBezTo>
                  <a:cubicBezTo>
                    <a:pt x="7313" y="8660"/>
                    <a:pt x="7241" y="8746"/>
                    <a:pt x="7241" y="8746"/>
                  </a:cubicBezTo>
                  <a:cubicBezTo>
                    <a:pt x="7241" y="8746"/>
                    <a:pt x="7622" y="8620"/>
                    <a:pt x="7903" y="8524"/>
                  </a:cubicBezTo>
                  <a:cubicBezTo>
                    <a:pt x="7996" y="8523"/>
                    <a:pt x="8102" y="8519"/>
                    <a:pt x="8221" y="8515"/>
                  </a:cubicBezTo>
                  <a:lnTo>
                    <a:pt x="8221" y="8515"/>
                  </a:lnTo>
                  <a:cubicBezTo>
                    <a:pt x="8061" y="8564"/>
                    <a:pt x="7921" y="8626"/>
                    <a:pt x="7819" y="8680"/>
                  </a:cubicBezTo>
                  <a:cubicBezTo>
                    <a:pt x="7681" y="8701"/>
                    <a:pt x="7603" y="8720"/>
                    <a:pt x="7603" y="8720"/>
                  </a:cubicBezTo>
                  <a:cubicBezTo>
                    <a:pt x="7603" y="8720"/>
                    <a:pt x="7642" y="8728"/>
                    <a:pt x="7710" y="8741"/>
                  </a:cubicBezTo>
                  <a:cubicBezTo>
                    <a:pt x="7656" y="8773"/>
                    <a:pt x="7624" y="8795"/>
                    <a:pt x="7624" y="8795"/>
                  </a:cubicBezTo>
                  <a:cubicBezTo>
                    <a:pt x="7624" y="8795"/>
                    <a:pt x="7684" y="8801"/>
                    <a:pt x="7783" y="8801"/>
                  </a:cubicBezTo>
                  <a:cubicBezTo>
                    <a:pt x="7842" y="8801"/>
                    <a:pt x="7915" y="8799"/>
                    <a:pt x="7997" y="8792"/>
                  </a:cubicBezTo>
                  <a:cubicBezTo>
                    <a:pt x="8214" y="8830"/>
                    <a:pt x="8501" y="8878"/>
                    <a:pt x="8819" y="8923"/>
                  </a:cubicBezTo>
                  <a:cubicBezTo>
                    <a:pt x="8959" y="8942"/>
                    <a:pt x="9095" y="8960"/>
                    <a:pt x="9222" y="8975"/>
                  </a:cubicBezTo>
                  <a:cubicBezTo>
                    <a:pt x="9268" y="8988"/>
                    <a:pt x="9326" y="9004"/>
                    <a:pt x="9398" y="9023"/>
                  </a:cubicBezTo>
                  <a:cubicBezTo>
                    <a:pt x="9573" y="9070"/>
                    <a:pt x="9812" y="9130"/>
                    <a:pt x="10079" y="9183"/>
                  </a:cubicBezTo>
                  <a:cubicBezTo>
                    <a:pt x="10343" y="9235"/>
                    <a:pt x="10587" y="9271"/>
                    <a:pt x="10768" y="9294"/>
                  </a:cubicBezTo>
                  <a:cubicBezTo>
                    <a:pt x="10948" y="9318"/>
                    <a:pt x="11064" y="9328"/>
                    <a:pt x="11064" y="9328"/>
                  </a:cubicBezTo>
                  <a:cubicBezTo>
                    <a:pt x="11064" y="9328"/>
                    <a:pt x="10988" y="9274"/>
                    <a:pt x="10855" y="9202"/>
                  </a:cubicBezTo>
                  <a:lnTo>
                    <a:pt x="10855" y="9202"/>
                  </a:lnTo>
                  <a:cubicBezTo>
                    <a:pt x="11067" y="9240"/>
                    <a:pt x="11201" y="9251"/>
                    <a:pt x="11201" y="9251"/>
                  </a:cubicBezTo>
                  <a:cubicBezTo>
                    <a:pt x="11201" y="9251"/>
                    <a:pt x="10884" y="9054"/>
                    <a:pt x="10426" y="8870"/>
                  </a:cubicBezTo>
                  <a:cubicBezTo>
                    <a:pt x="10412" y="8857"/>
                    <a:pt x="10398" y="8845"/>
                    <a:pt x="10383" y="8834"/>
                  </a:cubicBezTo>
                  <a:cubicBezTo>
                    <a:pt x="10460" y="8811"/>
                    <a:pt x="10504" y="8794"/>
                    <a:pt x="10504" y="8794"/>
                  </a:cubicBezTo>
                  <a:cubicBezTo>
                    <a:pt x="10504" y="8794"/>
                    <a:pt x="10407" y="8755"/>
                    <a:pt x="10257" y="8722"/>
                  </a:cubicBezTo>
                  <a:cubicBezTo>
                    <a:pt x="10254" y="8719"/>
                    <a:pt x="10251" y="8716"/>
                    <a:pt x="10246" y="8712"/>
                  </a:cubicBezTo>
                  <a:cubicBezTo>
                    <a:pt x="10340" y="8684"/>
                    <a:pt x="10410" y="8655"/>
                    <a:pt x="10441" y="8641"/>
                  </a:cubicBezTo>
                  <a:lnTo>
                    <a:pt x="10441" y="8628"/>
                  </a:lnTo>
                  <a:cubicBezTo>
                    <a:pt x="10394" y="8613"/>
                    <a:pt x="10265" y="8578"/>
                    <a:pt x="10095" y="8558"/>
                  </a:cubicBezTo>
                  <a:cubicBezTo>
                    <a:pt x="10109" y="8479"/>
                    <a:pt x="10104" y="8376"/>
                    <a:pt x="10056" y="8277"/>
                  </a:cubicBezTo>
                  <a:cubicBezTo>
                    <a:pt x="10000" y="8164"/>
                    <a:pt x="9903" y="8092"/>
                    <a:pt x="9827" y="8058"/>
                  </a:cubicBezTo>
                  <a:cubicBezTo>
                    <a:pt x="9750" y="8025"/>
                    <a:pt x="9694" y="8023"/>
                    <a:pt x="9694" y="8023"/>
                  </a:cubicBezTo>
                  <a:lnTo>
                    <a:pt x="9694" y="8023"/>
                  </a:lnTo>
                  <a:cubicBezTo>
                    <a:pt x="9694" y="8023"/>
                    <a:pt x="9715" y="8084"/>
                    <a:pt x="9736" y="8146"/>
                  </a:cubicBezTo>
                  <a:cubicBezTo>
                    <a:pt x="9745" y="8175"/>
                    <a:pt x="9756" y="8207"/>
                    <a:pt x="9769" y="8240"/>
                  </a:cubicBezTo>
                  <a:cubicBezTo>
                    <a:pt x="9747" y="8216"/>
                    <a:pt x="9725" y="8192"/>
                    <a:pt x="9702" y="8168"/>
                  </a:cubicBezTo>
                  <a:cubicBezTo>
                    <a:pt x="9696" y="8084"/>
                    <a:pt x="9677" y="7988"/>
                    <a:pt x="9632" y="7894"/>
                  </a:cubicBezTo>
                  <a:cubicBezTo>
                    <a:pt x="9616" y="7859"/>
                    <a:pt x="9597" y="7826"/>
                    <a:pt x="9578" y="7795"/>
                  </a:cubicBezTo>
                  <a:cubicBezTo>
                    <a:pt x="9576" y="7719"/>
                    <a:pt x="9567" y="7636"/>
                    <a:pt x="9540" y="7550"/>
                  </a:cubicBezTo>
                  <a:cubicBezTo>
                    <a:pt x="9484" y="7374"/>
                    <a:pt x="9374" y="7243"/>
                    <a:pt x="9283" y="7168"/>
                  </a:cubicBezTo>
                  <a:cubicBezTo>
                    <a:pt x="9190" y="7092"/>
                    <a:pt x="9120" y="7065"/>
                    <a:pt x="9120" y="7065"/>
                  </a:cubicBezTo>
                  <a:lnTo>
                    <a:pt x="9120" y="7065"/>
                  </a:lnTo>
                  <a:cubicBezTo>
                    <a:pt x="9120" y="7065"/>
                    <a:pt x="9149" y="7151"/>
                    <a:pt x="9179" y="7240"/>
                  </a:cubicBezTo>
                  <a:cubicBezTo>
                    <a:pt x="9213" y="7345"/>
                    <a:pt x="9241" y="7441"/>
                    <a:pt x="9265" y="7515"/>
                  </a:cubicBezTo>
                  <a:cubicBezTo>
                    <a:pt x="9251" y="7507"/>
                    <a:pt x="9238" y="7502"/>
                    <a:pt x="9230" y="7499"/>
                  </a:cubicBezTo>
                  <a:cubicBezTo>
                    <a:pt x="9224" y="7444"/>
                    <a:pt x="9216" y="7390"/>
                    <a:pt x="9201" y="7334"/>
                  </a:cubicBezTo>
                  <a:cubicBezTo>
                    <a:pt x="9155" y="7140"/>
                    <a:pt x="9079" y="6972"/>
                    <a:pt x="9000" y="6843"/>
                  </a:cubicBezTo>
                  <a:cubicBezTo>
                    <a:pt x="8983" y="6735"/>
                    <a:pt x="8956" y="6637"/>
                    <a:pt x="8927" y="6559"/>
                  </a:cubicBezTo>
                  <a:cubicBezTo>
                    <a:pt x="8878" y="6425"/>
                    <a:pt x="8828" y="6349"/>
                    <a:pt x="8828" y="6349"/>
                  </a:cubicBezTo>
                  <a:cubicBezTo>
                    <a:pt x="8828" y="6349"/>
                    <a:pt x="8827" y="6369"/>
                    <a:pt x="8822" y="6401"/>
                  </a:cubicBezTo>
                  <a:cubicBezTo>
                    <a:pt x="8819" y="6395"/>
                    <a:pt x="8817" y="6387"/>
                    <a:pt x="8814" y="6381"/>
                  </a:cubicBezTo>
                  <a:cubicBezTo>
                    <a:pt x="8752" y="6237"/>
                    <a:pt x="8691" y="6162"/>
                    <a:pt x="8691" y="6162"/>
                  </a:cubicBezTo>
                  <a:cubicBezTo>
                    <a:pt x="8691" y="6162"/>
                    <a:pt x="8691" y="6283"/>
                    <a:pt x="8691" y="6406"/>
                  </a:cubicBezTo>
                  <a:cubicBezTo>
                    <a:pt x="8689" y="6526"/>
                    <a:pt x="8685" y="6676"/>
                    <a:pt x="8673" y="6840"/>
                  </a:cubicBezTo>
                  <a:cubicBezTo>
                    <a:pt x="8658" y="6818"/>
                    <a:pt x="8642" y="6795"/>
                    <a:pt x="8627" y="6771"/>
                  </a:cubicBezTo>
                  <a:cubicBezTo>
                    <a:pt x="8630" y="6717"/>
                    <a:pt x="8632" y="6661"/>
                    <a:pt x="8630" y="6602"/>
                  </a:cubicBezTo>
                  <a:cubicBezTo>
                    <a:pt x="8622" y="6349"/>
                    <a:pt x="8559" y="6125"/>
                    <a:pt x="8498" y="5971"/>
                  </a:cubicBezTo>
                  <a:cubicBezTo>
                    <a:pt x="8436" y="5816"/>
                    <a:pt x="8378" y="5728"/>
                    <a:pt x="8378" y="5728"/>
                  </a:cubicBezTo>
                  <a:cubicBezTo>
                    <a:pt x="8378" y="5728"/>
                    <a:pt x="8377" y="5782"/>
                    <a:pt x="8375" y="5869"/>
                  </a:cubicBezTo>
                  <a:cubicBezTo>
                    <a:pt x="8350" y="5765"/>
                    <a:pt x="8323" y="5668"/>
                    <a:pt x="8294" y="5586"/>
                  </a:cubicBezTo>
                  <a:cubicBezTo>
                    <a:pt x="8278" y="5537"/>
                    <a:pt x="8260" y="5491"/>
                    <a:pt x="8246" y="5451"/>
                  </a:cubicBezTo>
                  <a:cubicBezTo>
                    <a:pt x="8198" y="5125"/>
                    <a:pt x="8104" y="4840"/>
                    <a:pt x="8018" y="4640"/>
                  </a:cubicBezTo>
                  <a:cubicBezTo>
                    <a:pt x="7989" y="4572"/>
                    <a:pt x="7962" y="4516"/>
                    <a:pt x="7938" y="4468"/>
                  </a:cubicBezTo>
                  <a:cubicBezTo>
                    <a:pt x="7873" y="4264"/>
                    <a:pt x="7796" y="4085"/>
                    <a:pt x="7723" y="3947"/>
                  </a:cubicBezTo>
                  <a:cubicBezTo>
                    <a:pt x="7591" y="3698"/>
                    <a:pt x="7482" y="3564"/>
                    <a:pt x="7482" y="3564"/>
                  </a:cubicBezTo>
                  <a:lnTo>
                    <a:pt x="7482" y="3564"/>
                  </a:lnTo>
                  <a:cubicBezTo>
                    <a:pt x="7482" y="3564"/>
                    <a:pt x="7535" y="3728"/>
                    <a:pt x="7605" y="3993"/>
                  </a:cubicBezTo>
                  <a:cubicBezTo>
                    <a:pt x="7658" y="4191"/>
                    <a:pt x="7715" y="4444"/>
                    <a:pt x="7764" y="4728"/>
                  </a:cubicBezTo>
                  <a:cubicBezTo>
                    <a:pt x="7701" y="4575"/>
                    <a:pt x="7650" y="4481"/>
                    <a:pt x="7650" y="4481"/>
                  </a:cubicBezTo>
                  <a:cubicBezTo>
                    <a:pt x="7650" y="4481"/>
                    <a:pt x="7646" y="4530"/>
                    <a:pt x="7643" y="4610"/>
                  </a:cubicBezTo>
                  <a:cubicBezTo>
                    <a:pt x="7614" y="4545"/>
                    <a:pt x="7586" y="4487"/>
                    <a:pt x="7559" y="4438"/>
                  </a:cubicBezTo>
                  <a:cubicBezTo>
                    <a:pt x="7514" y="4298"/>
                    <a:pt x="7457" y="4176"/>
                    <a:pt x="7401" y="4085"/>
                  </a:cubicBezTo>
                  <a:cubicBezTo>
                    <a:pt x="7375" y="4044"/>
                    <a:pt x="7351" y="4010"/>
                    <a:pt x="7331" y="3980"/>
                  </a:cubicBezTo>
                  <a:cubicBezTo>
                    <a:pt x="7262" y="3618"/>
                    <a:pt x="7158" y="3361"/>
                    <a:pt x="7158" y="3361"/>
                  </a:cubicBezTo>
                  <a:cubicBezTo>
                    <a:pt x="7158" y="3361"/>
                    <a:pt x="7139" y="3463"/>
                    <a:pt x="7123" y="3628"/>
                  </a:cubicBezTo>
                  <a:cubicBezTo>
                    <a:pt x="7069" y="3404"/>
                    <a:pt x="6997" y="3210"/>
                    <a:pt x="6930" y="3063"/>
                  </a:cubicBezTo>
                  <a:cubicBezTo>
                    <a:pt x="6828" y="2845"/>
                    <a:pt x="6744" y="2720"/>
                    <a:pt x="6744" y="2720"/>
                  </a:cubicBezTo>
                  <a:lnTo>
                    <a:pt x="6744" y="2720"/>
                  </a:lnTo>
                  <a:cubicBezTo>
                    <a:pt x="6744" y="2720"/>
                    <a:pt x="6776" y="2905"/>
                    <a:pt x="6809" y="3101"/>
                  </a:cubicBezTo>
                  <a:cubicBezTo>
                    <a:pt x="6814" y="3124"/>
                    <a:pt x="6817" y="3151"/>
                    <a:pt x="6822" y="3175"/>
                  </a:cubicBezTo>
                  <a:cubicBezTo>
                    <a:pt x="6795" y="3105"/>
                    <a:pt x="6769" y="3041"/>
                    <a:pt x="6742" y="2982"/>
                  </a:cubicBezTo>
                  <a:cubicBezTo>
                    <a:pt x="6716" y="2776"/>
                    <a:pt x="6669" y="2596"/>
                    <a:pt x="6621" y="2460"/>
                  </a:cubicBezTo>
                  <a:cubicBezTo>
                    <a:pt x="6559" y="2289"/>
                    <a:pt x="6503" y="2189"/>
                    <a:pt x="6503" y="2189"/>
                  </a:cubicBezTo>
                  <a:cubicBezTo>
                    <a:pt x="6503" y="2189"/>
                    <a:pt x="6498" y="2297"/>
                    <a:pt x="6496" y="2468"/>
                  </a:cubicBezTo>
                  <a:cubicBezTo>
                    <a:pt x="6496" y="2468"/>
                    <a:pt x="6493" y="2487"/>
                    <a:pt x="6488" y="2522"/>
                  </a:cubicBezTo>
                  <a:cubicBezTo>
                    <a:pt x="6447" y="2222"/>
                    <a:pt x="6364" y="1961"/>
                    <a:pt x="6286" y="1776"/>
                  </a:cubicBezTo>
                  <a:cubicBezTo>
                    <a:pt x="6270" y="1736"/>
                    <a:pt x="6254" y="1703"/>
                    <a:pt x="6240" y="1671"/>
                  </a:cubicBezTo>
                  <a:cubicBezTo>
                    <a:pt x="6219" y="1604"/>
                    <a:pt x="6198" y="1540"/>
                    <a:pt x="6177" y="1486"/>
                  </a:cubicBezTo>
                  <a:cubicBezTo>
                    <a:pt x="6110" y="1313"/>
                    <a:pt x="6050" y="1213"/>
                    <a:pt x="6050" y="1213"/>
                  </a:cubicBezTo>
                  <a:lnTo>
                    <a:pt x="6050" y="1213"/>
                  </a:lnTo>
                  <a:cubicBezTo>
                    <a:pt x="6050" y="1213"/>
                    <a:pt x="6053" y="1360"/>
                    <a:pt x="6055" y="1511"/>
                  </a:cubicBezTo>
                  <a:cubicBezTo>
                    <a:pt x="6056" y="1567"/>
                    <a:pt x="6058" y="1631"/>
                    <a:pt x="6059" y="1699"/>
                  </a:cubicBezTo>
                  <a:lnTo>
                    <a:pt x="6018" y="1690"/>
                  </a:lnTo>
                  <a:cubicBezTo>
                    <a:pt x="5973" y="1414"/>
                    <a:pt x="5927" y="1165"/>
                    <a:pt x="5890" y="975"/>
                  </a:cubicBezTo>
                  <a:cubicBezTo>
                    <a:pt x="5847" y="746"/>
                    <a:pt x="5814" y="602"/>
                    <a:pt x="5814" y="602"/>
                  </a:cubicBezTo>
                  <a:cubicBezTo>
                    <a:pt x="5814" y="602"/>
                    <a:pt x="5791" y="710"/>
                    <a:pt x="5772" y="894"/>
                  </a:cubicBezTo>
                  <a:cubicBezTo>
                    <a:pt x="5753" y="757"/>
                    <a:pt x="5728" y="628"/>
                    <a:pt x="5693" y="516"/>
                  </a:cubicBezTo>
                  <a:cubicBezTo>
                    <a:pt x="5645" y="345"/>
                    <a:pt x="5586" y="214"/>
                    <a:pt x="5536" y="128"/>
                  </a:cubicBezTo>
                  <a:cubicBezTo>
                    <a:pt x="5488" y="44"/>
                    <a:pt x="5457" y="1"/>
                    <a:pt x="5456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5727350" y="1633375"/>
              <a:ext cx="120925" cy="142125"/>
            </a:xfrm>
            <a:custGeom>
              <a:avLst/>
              <a:gdLst/>
              <a:ahLst/>
              <a:cxnLst/>
              <a:rect l="l" t="t" r="r" b="b"/>
              <a:pathLst>
                <a:path w="4837" h="5685" extrusionOk="0">
                  <a:moveTo>
                    <a:pt x="4453" y="1192"/>
                  </a:moveTo>
                  <a:cubicBezTo>
                    <a:pt x="4485" y="1300"/>
                    <a:pt x="4520" y="1447"/>
                    <a:pt x="4549" y="1624"/>
                  </a:cubicBezTo>
                  <a:cubicBezTo>
                    <a:pt x="4568" y="1742"/>
                    <a:pt x="4579" y="1876"/>
                    <a:pt x="4584" y="2019"/>
                  </a:cubicBezTo>
                  <a:cubicBezTo>
                    <a:pt x="4582" y="2053"/>
                    <a:pt x="4581" y="2090"/>
                    <a:pt x="4578" y="2131"/>
                  </a:cubicBezTo>
                  <a:cubicBezTo>
                    <a:pt x="4525" y="1972"/>
                    <a:pt x="4472" y="1842"/>
                    <a:pt x="4433" y="1751"/>
                  </a:cubicBezTo>
                  <a:cubicBezTo>
                    <a:pt x="4425" y="1734"/>
                    <a:pt x="4417" y="1720"/>
                    <a:pt x="4410" y="1704"/>
                  </a:cubicBezTo>
                  <a:cubicBezTo>
                    <a:pt x="4399" y="1667"/>
                    <a:pt x="4390" y="1627"/>
                    <a:pt x="4380" y="1592"/>
                  </a:cubicBezTo>
                  <a:cubicBezTo>
                    <a:pt x="4375" y="1578"/>
                    <a:pt x="4374" y="1566"/>
                    <a:pt x="4370" y="1554"/>
                  </a:cubicBezTo>
                  <a:cubicBezTo>
                    <a:pt x="4409" y="1428"/>
                    <a:pt x="4436" y="1305"/>
                    <a:pt x="4453" y="1192"/>
                  </a:cubicBezTo>
                  <a:close/>
                  <a:moveTo>
                    <a:pt x="3123" y="2664"/>
                  </a:moveTo>
                  <a:lnTo>
                    <a:pt x="3117" y="2669"/>
                  </a:lnTo>
                  <a:cubicBezTo>
                    <a:pt x="3115" y="2670"/>
                    <a:pt x="3114" y="2670"/>
                    <a:pt x="3110" y="2672"/>
                  </a:cubicBezTo>
                  <a:cubicBezTo>
                    <a:pt x="3114" y="2669"/>
                    <a:pt x="3118" y="2665"/>
                    <a:pt x="3123" y="2664"/>
                  </a:cubicBezTo>
                  <a:close/>
                  <a:moveTo>
                    <a:pt x="4310" y="2287"/>
                  </a:moveTo>
                  <a:cubicBezTo>
                    <a:pt x="4334" y="2410"/>
                    <a:pt x="4358" y="2536"/>
                    <a:pt x="4375" y="2664"/>
                  </a:cubicBezTo>
                  <a:cubicBezTo>
                    <a:pt x="4380" y="2699"/>
                    <a:pt x="4382" y="2732"/>
                    <a:pt x="4385" y="2769"/>
                  </a:cubicBezTo>
                  <a:cubicBezTo>
                    <a:pt x="4377" y="2850"/>
                    <a:pt x="4362" y="2949"/>
                    <a:pt x="4342" y="3064"/>
                  </a:cubicBezTo>
                  <a:cubicBezTo>
                    <a:pt x="4335" y="3110"/>
                    <a:pt x="4321" y="3161"/>
                    <a:pt x="4311" y="3212"/>
                  </a:cubicBezTo>
                  <a:lnTo>
                    <a:pt x="4311" y="3204"/>
                  </a:lnTo>
                  <a:cubicBezTo>
                    <a:pt x="4327" y="2913"/>
                    <a:pt x="4319" y="2651"/>
                    <a:pt x="4315" y="2434"/>
                  </a:cubicBezTo>
                  <a:cubicBezTo>
                    <a:pt x="4311" y="2382"/>
                    <a:pt x="4310" y="2334"/>
                    <a:pt x="4310" y="2287"/>
                  </a:cubicBezTo>
                  <a:close/>
                  <a:moveTo>
                    <a:pt x="3582" y="3509"/>
                  </a:moveTo>
                  <a:cubicBezTo>
                    <a:pt x="3582" y="3509"/>
                    <a:pt x="3582" y="3509"/>
                    <a:pt x="3582" y="3509"/>
                  </a:cubicBezTo>
                  <a:lnTo>
                    <a:pt x="3582" y="3509"/>
                  </a:lnTo>
                  <a:cubicBezTo>
                    <a:pt x="3582" y="3509"/>
                    <a:pt x="3582" y="3509"/>
                    <a:pt x="3582" y="3509"/>
                  </a:cubicBezTo>
                  <a:close/>
                  <a:moveTo>
                    <a:pt x="4230" y="1914"/>
                  </a:moveTo>
                  <a:cubicBezTo>
                    <a:pt x="4235" y="1941"/>
                    <a:pt x="4241" y="1970"/>
                    <a:pt x="4248" y="1997"/>
                  </a:cubicBezTo>
                  <a:cubicBezTo>
                    <a:pt x="4228" y="2110"/>
                    <a:pt x="4206" y="2256"/>
                    <a:pt x="4189" y="2428"/>
                  </a:cubicBezTo>
                  <a:cubicBezTo>
                    <a:pt x="4163" y="2645"/>
                    <a:pt x="4138" y="2903"/>
                    <a:pt x="4099" y="3185"/>
                  </a:cubicBezTo>
                  <a:cubicBezTo>
                    <a:pt x="4074" y="3358"/>
                    <a:pt x="4043" y="3536"/>
                    <a:pt x="3997" y="3716"/>
                  </a:cubicBezTo>
                  <a:cubicBezTo>
                    <a:pt x="3989" y="3732"/>
                    <a:pt x="3980" y="3752"/>
                    <a:pt x="3968" y="3774"/>
                  </a:cubicBezTo>
                  <a:cubicBezTo>
                    <a:pt x="3938" y="3838"/>
                    <a:pt x="3890" y="3924"/>
                    <a:pt x="3830" y="4026"/>
                  </a:cubicBezTo>
                  <a:cubicBezTo>
                    <a:pt x="3747" y="4169"/>
                    <a:pt x="3629" y="4340"/>
                    <a:pt x="3487" y="4517"/>
                  </a:cubicBezTo>
                  <a:cubicBezTo>
                    <a:pt x="3479" y="4522"/>
                    <a:pt x="3471" y="4527"/>
                    <a:pt x="3463" y="4530"/>
                  </a:cubicBezTo>
                  <a:cubicBezTo>
                    <a:pt x="3501" y="4488"/>
                    <a:pt x="3539" y="4445"/>
                    <a:pt x="3573" y="4402"/>
                  </a:cubicBezTo>
                  <a:cubicBezTo>
                    <a:pt x="3766" y="4152"/>
                    <a:pt x="3882" y="3890"/>
                    <a:pt x="3948" y="3665"/>
                  </a:cubicBezTo>
                  <a:cubicBezTo>
                    <a:pt x="4013" y="3441"/>
                    <a:pt x="4031" y="3252"/>
                    <a:pt x="4034" y="3123"/>
                  </a:cubicBezTo>
                  <a:cubicBezTo>
                    <a:pt x="4037" y="3059"/>
                    <a:pt x="4035" y="3010"/>
                    <a:pt x="4034" y="2975"/>
                  </a:cubicBezTo>
                  <a:cubicBezTo>
                    <a:pt x="4032" y="2943"/>
                    <a:pt x="4031" y="2924"/>
                    <a:pt x="4031" y="2924"/>
                  </a:cubicBezTo>
                  <a:cubicBezTo>
                    <a:pt x="4031" y="2924"/>
                    <a:pt x="4027" y="2943"/>
                    <a:pt x="4023" y="2975"/>
                  </a:cubicBezTo>
                  <a:cubicBezTo>
                    <a:pt x="4018" y="3008"/>
                    <a:pt x="4008" y="3058"/>
                    <a:pt x="3996" y="3118"/>
                  </a:cubicBezTo>
                  <a:cubicBezTo>
                    <a:pt x="3968" y="3243"/>
                    <a:pt x="3922" y="3420"/>
                    <a:pt x="3830" y="3622"/>
                  </a:cubicBezTo>
                  <a:cubicBezTo>
                    <a:pt x="3723" y="3868"/>
                    <a:pt x="3539" y="4150"/>
                    <a:pt x="3278" y="4398"/>
                  </a:cubicBezTo>
                  <a:cubicBezTo>
                    <a:pt x="3346" y="4295"/>
                    <a:pt x="3405" y="4195"/>
                    <a:pt x="3458" y="4104"/>
                  </a:cubicBezTo>
                  <a:cubicBezTo>
                    <a:pt x="3490" y="4064"/>
                    <a:pt x="3520" y="4026"/>
                    <a:pt x="3547" y="3988"/>
                  </a:cubicBezTo>
                  <a:cubicBezTo>
                    <a:pt x="3595" y="3911"/>
                    <a:pt x="3622" y="3836"/>
                    <a:pt x="3637" y="3768"/>
                  </a:cubicBezTo>
                  <a:cubicBezTo>
                    <a:pt x="3723" y="3594"/>
                    <a:pt x="3767" y="3488"/>
                    <a:pt x="3767" y="3488"/>
                  </a:cubicBezTo>
                  <a:lnTo>
                    <a:pt x="3767" y="3488"/>
                  </a:lnTo>
                  <a:cubicBezTo>
                    <a:pt x="3767" y="3488"/>
                    <a:pt x="3720" y="3544"/>
                    <a:pt x="3640" y="3642"/>
                  </a:cubicBezTo>
                  <a:cubicBezTo>
                    <a:pt x="3640" y="3638"/>
                    <a:pt x="3640" y="3632"/>
                    <a:pt x="3640" y="3629"/>
                  </a:cubicBezTo>
                  <a:cubicBezTo>
                    <a:pt x="3621" y="3542"/>
                    <a:pt x="3582" y="3510"/>
                    <a:pt x="3582" y="3509"/>
                  </a:cubicBezTo>
                  <a:lnTo>
                    <a:pt x="3582" y="3509"/>
                  </a:lnTo>
                  <a:cubicBezTo>
                    <a:pt x="3581" y="3510"/>
                    <a:pt x="3606" y="3555"/>
                    <a:pt x="3600" y="3632"/>
                  </a:cubicBezTo>
                  <a:cubicBezTo>
                    <a:pt x="3598" y="3657"/>
                    <a:pt x="3589" y="3688"/>
                    <a:pt x="3578" y="3718"/>
                  </a:cubicBezTo>
                  <a:cubicBezTo>
                    <a:pt x="3531" y="3775"/>
                    <a:pt x="3479" y="3839"/>
                    <a:pt x="3421" y="3911"/>
                  </a:cubicBezTo>
                  <a:cubicBezTo>
                    <a:pt x="3402" y="3935"/>
                    <a:pt x="3378" y="3964"/>
                    <a:pt x="3358" y="3989"/>
                  </a:cubicBezTo>
                  <a:cubicBezTo>
                    <a:pt x="3153" y="4160"/>
                    <a:pt x="2855" y="4354"/>
                    <a:pt x="2527" y="4527"/>
                  </a:cubicBezTo>
                  <a:cubicBezTo>
                    <a:pt x="2512" y="4533"/>
                    <a:pt x="2498" y="4539"/>
                    <a:pt x="2482" y="4547"/>
                  </a:cubicBezTo>
                  <a:cubicBezTo>
                    <a:pt x="2487" y="4544"/>
                    <a:pt x="2492" y="4539"/>
                    <a:pt x="2495" y="4536"/>
                  </a:cubicBezTo>
                  <a:cubicBezTo>
                    <a:pt x="2531" y="4501"/>
                    <a:pt x="2555" y="4477"/>
                    <a:pt x="2555" y="4477"/>
                  </a:cubicBezTo>
                  <a:lnTo>
                    <a:pt x="2555" y="4477"/>
                  </a:lnTo>
                  <a:cubicBezTo>
                    <a:pt x="2555" y="4477"/>
                    <a:pt x="2523" y="4487"/>
                    <a:pt x="2476" y="4503"/>
                  </a:cubicBezTo>
                  <a:cubicBezTo>
                    <a:pt x="2461" y="4508"/>
                    <a:pt x="2440" y="4512"/>
                    <a:pt x="2423" y="4519"/>
                  </a:cubicBezTo>
                  <a:cubicBezTo>
                    <a:pt x="2409" y="4518"/>
                    <a:pt x="2391" y="4518"/>
                    <a:pt x="2370" y="4518"/>
                  </a:cubicBezTo>
                  <a:cubicBezTo>
                    <a:pt x="2348" y="4518"/>
                    <a:pt x="2324" y="4518"/>
                    <a:pt x="2297" y="4519"/>
                  </a:cubicBezTo>
                  <a:cubicBezTo>
                    <a:pt x="2366" y="4480"/>
                    <a:pt x="2426" y="4441"/>
                    <a:pt x="2480" y="4399"/>
                  </a:cubicBezTo>
                  <a:cubicBezTo>
                    <a:pt x="2871" y="4238"/>
                    <a:pt x="3157" y="4026"/>
                    <a:pt x="3284" y="3917"/>
                  </a:cubicBezTo>
                  <a:lnTo>
                    <a:pt x="3310" y="3895"/>
                  </a:lnTo>
                  <a:lnTo>
                    <a:pt x="3286" y="3882"/>
                  </a:lnTo>
                  <a:cubicBezTo>
                    <a:pt x="3224" y="3852"/>
                    <a:pt x="3182" y="3831"/>
                    <a:pt x="3182" y="3831"/>
                  </a:cubicBezTo>
                  <a:lnTo>
                    <a:pt x="3182" y="3831"/>
                  </a:lnTo>
                  <a:cubicBezTo>
                    <a:pt x="3182" y="3831"/>
                    <a:pt x="3204" y="3854"/>
                    <a:pt x="3238" y="3890"/>
                  </a:cubicBezTo>
                  <a:cubicBezTo>
                    <a:pt x="3029" y="3970"/>
                    <a:pt x="2595" y="4130"/>
                    <a:pt x="2088" y="4272"/>
                  </a:cubicBezTo>
                  <a:cubicBezTo>
                    <a:pt x="2061" y="4279"/>
                    <a:pt x="2035" y="4286"/>
                    <a:pt x="2008" y="4294"/>
                  </a:cubicBezTo>
                  <a:cubicBezTo>
                    <a:pt x="2153" y="4217"/>
                    <a:pt x="2275" y="4158"/>
                    <a:pt x="2354" y="4118"/>
                  </a:cubicBezTo>
                  <a:cubicBezTo>
                    <a:pt x="2356" y="4117"/>
                    <a:pt x="2358" y="4117"/>
                    <a:pt x="2361" y="4115"/>
                  </a:cubicBezTo>
                  <a:lnTo>
                    <a:pt x="2480" y="4064"/>
                  </a:lnTo>
                  <a:lnTo>
                    <a:pt x="2342" y="4075"/>
                  </a:lnTo>
                  <a:cubicBezTo>
                    <a:pt x="2268" y="4082"/>
                    <a:pt x="2160" y="4098"/>
                    <a:pt x="2029" y="4126"/>
                  </a:cubicBezTo>
                  <a:cubicBezTo>
                    <a:pt x="2077" y="4099"/>
                    <a:pt x="2109" y="4080"/>
                    <a:pt x="2109" y="4080"/>
                  </a:cubicBezTo>
                  <a:lnTo>
                    <a:pt x="2109" y="4080"/>
                  </a:lnTo>
                  <a:cubicBezTo>
                    <a:pt x="2109" y="4080"/>
                    <a:pt x="2011" y="4083"/>
                    <a:pt x="1857" y="4109"/>
                  </a:cubicBezTo>
                  <a:cubicBezTo>
                    <a:pt x="1946" y="4056"/>
                    <a:pt x="2029" y="4005"/>
                    <a:pt x="2099" y="3962"/>
                  </a:cubicBezTo>
                  <a:cubicBezTo>
                    <a:pt x="2255" y="3866"/>
                    <a:pt x="2356" y="3801"/>
                    <a:pt x="2356" y="3801"/>
                  </a:cubicBezTo>
                  <a:lnTo>
                    <a:pt x="2356" y="3801"/>
                  </a:lnTo>
                  <a:cubicBezTo>
                    <a:pt x="2356" y="3801"/>
                    <a:pt x="2249" y="3806"/>
                    <a:pt x="2080" y="3841"/>
                  </a:cubicBezTo>
                  <a:cubicBezTo>
                    <a:pt x="2082" y="3838"/>
                    <a:pt x="2082" y="3834"/>
                    <a:pt x="2083" y="3830"/>
                  </a:cubicBezTo>
                  <a:cubicBezTo>
                    <a:pt x="2276" y="3752"/>
                    <a:pt x="2445" y="3678"/>
                    <a:pt x="2586" y="3616"/>
                  </a:cubicBezTo>
                  <a:cubicBezTo>
                    <a:pt x="2664" y="3598"/>
                    <a:pt x="2742" y="3581"/>
                    <a:pt x="2811" y="3567"/>
                  </a:cubicBezTo>
                  <a:cubicBezTo>
                    <a:pt x="3094" y="3511"/>
                    <a:pt x="3350" y="3460"/>
                    <a:pt x="3350" y="3460"/>
                  </a:cubicBezTo>
                  <a:cubicBezTo>
                    <a:pt x="3350" y="3460"/>
                    <a:pt x="3203" y="3442"/>
                    <a:pt x="2957" y="3441"/>
                  </a:cubicBezTo>
                  <a:cubicBezTo>
                    <a:pt x="2983" y="3428"/>
                    <a:pt x="2997" y="3421"/>
                    <a:pt x="2997" y="3421"/>
                  </a:cubicBezTo>
                  <a:lnTo>
                    <a:pt x="2997" y="3421"/>
                  </a:lnTo>
                  <a:cubicBezTo>
                    <a:pt x="2997" y="3421"/>
                    <a:pt x="2957" y="3428"/>
                    <a:pt x="2890" y="3441"/>
                  </a:cubicBezTo>
                  <a:lnTo>
                    <a:pt x="2876" y="3441"/>
                  </a:lnTo>
                  <a:cubicBezTo>
                    <a:pt x="3101" y="3326"/>
                    <a:pt x="3287" y="3187"/>
                    <a:pt x="3425" y="3055"/>
                  </a:cubicBezTo>
                  <a:cubicBezTo>
                    <a:pt x="3487" y="3012"/>
                    <a:pt x="3519" y="2986"/>
                    <a:pt x="3519" y="2986"/>
                  </a:cubicBezTo>
                  <a:lnTo>
                    <a:pt x="3519" y="2986"/>
                  </a:lnTo>
                  <a:cubicBezTo>
                    <a:pt x="3519" y="2986"/>
                    <a:pt x="3506" y="2989"/>
                    <a:pt x="3484" y="2997"/>
                  </a:cubicBezTo>
                  <a:lnTo>
                    <a:pt x="3487" y="2994"/>
                  </a:lnTo>
                  <a:cubicBezTo>
                    <a:pt x="3590" y="2886"/>
                    <a:pt x="3667" y="2788"/>
                    <a:pt x="3712" y="2720"/>
                  </a:cubicBezTo>
                  <a:cubicBezTo>
                    <a:pt x="3755" y="2654"/>
                    <a:pt x="3782" y="2613"/>
                    <a:pt x="3782" y="2613"/>
                  </a:cubicBezTo>
                  <a:lnTo>
                    <a:pt x="3782" y="2613"/>
                  </a:lnTo>
                  <a:cubicBezTo>
                    <a:pt x="3782" y="2613"/>
                    <a:pt x="3756" y="2634"/>
                    <a:pt x="3716" y="2665"/>
                  </a:cubicBezTo>
                  <a:cubicBezTo>
                    <a:pt x="3793" y="2597"/>
                    <a:pt x="3838" y="2551"/>
                    <a:pt x="3838" y="2551"/>
                  </a:cubicBezTo>
                  <a:lnTo>
                    <a:pt x="3838" y="2551"/>
                  </a:lnTo>
                  <a:cubicBezTo>
                    <a:pt x="3838" y="2551"/>
                    <a:pt x="3807" y="2563"/>
                    <a:pt x="3760" y="2586"/>
                  </a:cubicBezTo>
                  <a:cubicBezTo>
                    <a:pt x="3795" y="2549"/>
                    <a:pt x="3830" y="2511"/>
                    <a:pt x="3865" y="2471"/>
                  </a:cubicBezTo>
                  <a:cubicBezTo>
                    <a:pt x="3895" y="2448"/>
                    <a:pt x="3913" y="2434"/>
                    <a:pt x="3913" y="2434"/>
                  </a:cubicBezTo>
                  <a:lnTo>
                    <a:pt x="3913" y="2434"/>
                  </a:lnTo>
                  <a:cubicBezTo>
                    <a:pt x="3913" y="2434"/>
                    <a:pt x="3903" y="2437"/>
                    <a:pt x="3887" y="2442"/>
                  </a:cubicBezTo>
                  <a:cubicBezTo>
                    <a:pt x="3983" y="2327"/>
                    <a:pt x="4074" y="2201"/>
                    <a:pt x="4155" y="2059"/>
                  </a:cubicBezTo>
                  <a:cubicBezTo>
                    <a:pt x="4182" y="2011"/>
                    <a:pt x="4206" y="1962"/>
                    <a:pt x="4230" y="1914"/>
                  </a:cubicBezTo>
                  <a:close/>
                  <a:moveTo>
                    <a:pt x="3413" y="4606"/>
                  </a:moveTo>
                  <a:lnTo>
                    <a:pt x="3413" y="4606"/>
                  </a:lnTo>
                  <a:cubicBezTo>
                    <a:pt x="3396" y="4627"/>
                    <a:pt x="3377" y="4648"/>
                    <a:pt x="3359" y="4669"/>
                  </a:cubicBezTo>
                  <a:cubicBezTo>
                    <a:pt x="3369" y="4650"/>
                    <a:pt x="3377" y="4632"/>
                    <a:pt x="3386" y="4613"/>
                  </a:cubicBezTo>
                  <a:cubicBezTo>
                    <a:pt x="3394" y="4611"/>
                    <a:pt x="3404" y="4610"/>
                    <a:pt x="3413" y="4606"/>
                  </a:cubicBezTo>
                  <a:close/>
                  <a:moveTo>
                    <a:pt x="1469" y="4945"/>
                  </a:moveTo>
                  <a:cubicBezTo>
                    <a:pt x="1444" y="4951"/>
                    <a:pt x="1418" y="4959"/>
                    <a:pt x="1394" y="4965"/>
                  </a:cubicBezTo>
                  <a:cubicBezTo>
                    <a:pt x="1409" y="4959"/>
                    <a:pt x="1421" y="4953"/>
                    <a:pt x="1436" y="4946"/>
                  </a:cubicBezTo>
                  <a:cubicBezTo>
                    <a:pt x="1447" y="4946"/>
                    <a:pt x="1458" y="4945"/>
                    <a:pt x="1469" y="4945"/>
                  </a:cubicBezTo>
                  <a:close/>
                  <a:moveTo>
                    <a:pt x="2732" y="4697"/>
                  </a:moveTo>
                  <a:lnTo>
                    <a:pt x="2732" y="4697"/>
                  </a:lnTo>
                  <a:cubicBezTo>
                    <a:pt x="2681" y="4752"/>
                    <a:pt x="2629" y="4804"/>
                    <a:pt x="2573" y="4857"/>
                  </a:cubicBezTo>
                  <a:cubicBezTo>
                    <a:pt x="2348" y="4954"/>
                    <a:pt x="2117" y="5013"/>
                    <a:pt x="1897" y="5040"/>
                  </a:cubicBezTo>
                  <a:cubicBezTo>
                    <a:pt x="1908" y="5028"/>
                    <a:pt x="1919" y="5016"/>
                    <a:pt x="1929" y="5004"/>
                  </a:cubicBezTo>
                  <a:cubicBezTo>
                    <a:pt x="2152" y="4956"/>
                    <a:pt x="2397" y="4878"/>
                    <a:pt x="2641" y="4750"/>
                  </a:cubicBezTo>
                  <a:cubicBezTo>
                    <a:pt x="2673" y="4732"/>
                    <a:pt x="2704" y="4715"/>
                    <a:pt x="2732" y="4697"/>
                  </a:cubicBezTo>
                  <a:close/>
                  <a:moveTo>
                    <a:pt x="1176" y="5064"/>
                  </a:moveTo>
                  <a:cubicBezTo>
                    <a:pt x="1196" y="5066"/>
                    <a:pt x="1217" y="5066"/>
                    <a:pt x="1239" y="5067"/>
                  </a:cubicBezTo>
                  <a:cubicBezTo>
                    <a:pt x="1214" y="5069"/>
                    <a:pt x="1187" y="5069"/>
                    <a:pt x="1161" y="5071"/>
                  </a:cubicBezTo>
                  <a:cubicBezTo>
                    <a:pt x="1166" y="5069"/>
                    <a:pt x="1171" y="5067"/>
                    <a:pt x="1176" y="5064"/>
                  </a:cubicBezTo>
                  <a:close/>
                  <a:moveTo>
                    <a:pt x="3348" y="5080"/>
                  </a:moveTo>
                  <a:lnTo>
                    <a:pt x="3348" y="5080"/>
                  </a:lnTo>
                  <a:cubicBezTo>
                    <a:pt x="3340" y="5088"/>
                    <a:pt x="3334" y="5094"/>
                    <a:pt x="3326" y="5104"/>
                  </a:cubicBezTo>
                  <a:cubicBezTo>
                    <a:pt x="3310" y="5110"/>
                    <a:pt x="3294" y="5118"/>
                    <a:pt x="3281" y="5123"/>
                  </a:cubicBezTo>
                  <a:cubicBezTo>
                    <a:pt x="3279" y="5123"/>
                    <a:pt x="3278" y="5125"/>
                    <a:pt x="3276" y="5125"/>
                  </a:cubicBezTo>
                  <a:cubicBezTo>
                    <a:pt x="3300" y="5110"/>
                    <a:pt x="3324" y="5096"/>
                    <a:pt x="3348" y="5080"/>
                  </a:cubicBezTo>
                  <a:close/>
                  <a:moveTo>
                    <a:pt x="3267" y="5165"/>
                  </a:moveTo>
                  <a:lnTo>
                    <a:pt x="3267" y="5165"/>
                  </a:lnTo>
                  <a:cubicBezTo>
                    <a:pt x="3265" y="5168"/>
                    <a:pt x="3262" y="5171"/>
                    <a:pt x="3259" y="5174"/>
                  </a:cubicBezTo>
                  <a:cubicBezTo>
                    <a:pt x="3222" y="5184"/>
                    <a:pt x="3189" y="5193"/>
                    <a:pt x="3157" y="5200"/>
                  </a:cubicBezTo>
                  <a:cubicBezTo>
                    <a:pt x="3161" y="5197"/>
                    <a:pt x="3165" y="5193"/>
                    <a:pt x="3169" y="5190"/>
                  </a:cubicBezTo>
                  <a:cubicBezTo>
                    <a:pt x="3181" y="5185"/>
                    <a:pt x="3190" y="5179"/>
                    <a:pt x="3201" y="5173"/>
                  </a:cubicBezTo>
                  <a:cubicBezTo>
                    <a:pt x="3220" y="5171"/>
                    <a:pt x="3241" y="5168"/>
                    <a:pt x="3267" y="5165"/>
                  </a:cubicBezTo>
                  <a:close/>
                  <a:moveTo>
                    <a:pt x="4374" y="0"/>
                  </a:moveTo>
                  <a:lnTo>
                    <a:pt x="4374" y="0"/>
                  </a:lnTo>
                  <a:cubicBezTo>
                    <a:pt x="4374" y="0"/>
                    <a:pt x="4362" y="16"/>
                    <a:pt x="4342" y="47"/>
                  </a:cubicBezTo>
                  <a:cubicBezTo>
                    <a:pt x="4321" y="75"/>
                    <a:pt x="4295" y="121"/>
                    <a:pt x="4262" y="184"/>
                  </a:cubicBezTo>
                  <a:cubicBezTo>
                    <a:pt x="4200" y="310"/>
                    <a:pt x="4134" y="506"/>
                    <a:pt x="4112" y="758"/>
                  </a:cubicBezTo>
                  <a:cubicBezTo>
                    <a:pt x="4101" y="868"/>
                    <a:pt x="4101" y="989"/>
                    <a:pt x="4107" y="1115"/>
                  </a:cubicBezTo>
                  <a:cubicBezTo>
                    <a:pt x="4002" y="1330"/>
                    <a:pt x="3838" y="1606"/>
                    <a:pt x="3629" y="1890"/>
                  </a:cubicBezTo>
                  <a:cubicBezTo>
                    <a:pt x="3415" y="2176"/>
                    <a:pt x="3195" y="2415"/>
                    <a:pt x="3018" y="2579"/>
                  </a:cubicBezTo>
                  <a:cubicBezTo>
                    <a:pt x="2940" y="2654"/>
                    <a:pt x="2873" y="2713"/>
                    <a:pt x="2822" y="2756"/>
                  </a:cubicBezTo>
                  <a:cubicBezTo>
                    <a:pt x="2708" y="2790"/>
                    <a:pt x="2603" y="2820"/>
                    <a:pt x="2520" y="2844"/>
                  </a:cubicBezTo>
                  <a:cubicBezTo>
                    <a:pt x="2099" y="2965"/>
                    <a:pt x="1126" y="3244"/>
                    <a:pt x="1126" y="3244"/>
                  </a:cubicBezTo>
                  <a:cubicBezTo>
                    <a:pt x="1126" y="3244"/>
                    <a:pt x="1228" y="3255"/>
                    <a:pt x="1401" y="3255"/>
                  </a:cubicBezTo>
                  <a:cubicBezTo>
                    <a:pt x="1445" y="3255"/>
                    <a:pt x="1492" y="3254"/>
                    <a:pt x="1544" y="3252"/>
                  </a:cubicBezTo>
                  <a:lnTo>
                    <a:pt x="1544" y="3252"/>
                  </a:lnTo>
                  <a:cubicBezTo>
                    <a:pt x="1522" y="3256"/>
                    <a:pt x="1496" y="3260"/>
                    <a:pt x="1476" y="3264"/>
                  </a:cubicBezTo>
                  <a:cubicBezTo>
                    <a:pt x="1275" y="3292"/>
                    <a:pt x="1085" y="3319"/>
                    <a:pt x="1085" y="3319"/>
                  </a:cubicBezTo>
                  <a:cubicBezTo>
                    <a:pt x="1085" y="3319"/>
                    <a:pt x="1174" y="3346"/>
                    <a:pt x="1329" y="3370"/>
                  </a:cubicBezTo>
                  <a:cubicBezTo>
                    <a:pt x="1203" y="3418"/>
                    <a:pt x="1125" y="3466"/>
                    <a:pt x="1125" y="3466"/>
                  </a:cubicBezTo>
                  <a:cubicBezTo>
                    <a:pt x="1125" y="3466"/>
                    <a:pt x="1171" y="3482"/>
                    <a:pt x="1244" y="3498"/>
                  </a:cubicBezTo>
                  <a:cubicBezTo>
                    <a:pt x="1227" y="3508"/>
                    <a:pt x="1211" y="3516"/>
                    <a:pt x="1196" y="3522"/>
                  </a:cubicBezTo>
                  <a:cubicBezTo>
                    <a:pt x="1109" y="3520"/>
                    <a:pt x="1034" y="3516"/>
                    <a:pt x="978" y="3508"/>
                  </a:cubicBezTo>
                  <a:cubicBezTo>
                    <a:pt x="900" y="3500"/>
                    <a:pt x="850" y="3495"/>
                    <a:pt x="850" y="3495"/>
                  </a:cubicBezTo>
                  <a:lnTo>
                    <a:pt x="850" y="3495"/>
                  </a:lnTo>
                  <a:cubicBezTo>
                    <a:pt x="850" y="3495"/>
                    <a:pt x="897" y="3516"/>
                    <a:pt x="968" y="3546"/>
                  </a:cubicBezTo>
                  <a:cubicBezTo>
                    <a:pt x="991" y="3555"/>
                    <a:pt x="1016" y="3565"/>
                    <a:pt x="1043" y="3576"/>
                  </a:cubicBezTo>
                  <a:cubicBezTo>
                    <a:pt x="1021" y="3579"/>
                    <a:pt x="997" y="3582"/>
                    <a:pt x="976" y="3586"/>
                  </a:cubicBezTo>
                  <a:cubicBezTo>
                    <a:pt x="740" y="3618"/>
                    <a:pt x="523" y="3646"/>
                    <a:pt x="523" y="3646"/>
                  </a:cubicBezTo>
                  <a:cubicBezTo>
                    <a:pt x="523" y="3646"/>
                    <a:pt x="696" y="3689"/>
                    <a:pt x="980" y="3712"/>
                  </a:cubicBezTo>
                  <a:cubicBezTo>
                    <a:pt x="1043" y="3716"/>
                    <a:pt x="1113" y="3720"/>
                    <a:pt x="1187" y="3721"/>
                  </a:cubicBezTo>
                  <a:cubicBezTo>
                    <a:pt x="1042" y="3769"/>
                    <a:pt x="903" y="3822"/>
                    <a:pt x="774" y="3882"/>
                  </a:cubicBezTo>
                  <a:cubicBezTo>
                    <a:pt x="562" y="3981"/>
                    <a:pt x="386" y="4107"/>
                    <a:pt x="268" y="4244"/>
                  </a:cubicBezTo>
                  <a:cubicBezTo>
                    <a:pt x="150" y="4380"/>
                    <a:pt x="88" y="4512"/>
                    <a:pt x="61" y="4605"/>
                  </a:cubicBezTo>
                  <a:cubicBezTo>
                    <a:pt x="34" y="4699"/>
                    <a:pt x="32" y="4753"/>
                    <a:pt x="32" y="4753"/>
                  </a:cubicBezTo>
                  <a:cubicBezTo>
                    <a:pt x="32" y="4753"/>
                    <a:pt x="50" y="4702"/>
                    <a:pt x="98" y="4621"/>
                  </a:cubicBezTo>
                  <a:cubicBezTo>
                    <a:pt x="144" y="4541"/>
                    <a:pt x="227" y="4434"/>
                    <a:pt x="354" y="4335"/>
                  </a:cubicBezTo>
                  <a:cubicBezTo>
                    <a:pt x="385" y="4310"/>
                    <a:pt x="418" y="4286"/>
                    <a:pt x="455" y="4264"/>
                  </a:cubicBezTo>
                  <a:lnTo>
                    <a:pt x="455" y="4264"/>
                  </a:lnTo>
                  <a:cubicBezTo>
                    <a:pt x="305" y="4380"/>
                    <a:pt x="193" y="4514"/>
                    <a:pt x="123" y="4643"/>
                  </a:cubicBezTo>
                  <a:cubicBezTo>
                    <a:pt x="37" y="4798"/>
                    <a:pt x="10" y="4940"/>
                    <a:pt x="5" y="5035"/>
                  </a:cubicBezTo>
                  <a:cubicBezTo>
                    <a:pt x="0" y="5131"/>
                    <a:pt x="11" y="5182"/>
                    <a:pt x="11" y="5182"/>
                  </a:cubicBezTo>
                  <a:cubicBezTo>
                    <a:pt x="11" y="5182"/>
                    <a:pt x="16" y="5130"/>
                    <a:pt x="43" y="5042"/>
                  </a:cubicBezTo>
                  <a:cubicBezTo>
                    <a:pt x="70" y="4956"/>
                    <a:pt x="125" y="4835"/>
                    <a:pt x="227" y="4713"/>
                  </a:cubicBezTo>
                  <a:cubicBezTo>
                    <a:pt x="326" y="4592"/>
                    <a:pt x="474" y="4469"/>
                    <a:pt x="654" y="4377"/>
                  </a:cubicBezTo>
                  <a:cubicBezTo>
                    <a:pt x="664" y="4372"/>
                    <a:pt x="675" y="4367"/>
                    <a:pt x="684" y="4362"/>
                  </a:cubicBezTo>
                  <a:lnTo>
                    <a:pt x="684" y="4362"/>
                  </a:lnTo>
                  <a:cubicBezTo>
                    <a:pt x="632" y="4404"/>
                    <a:pt x="578" y="4452"/>
                    <a:pt x="525" y="4508"/>
                  </a:cubicBezTo>
                  <a:cubicBezTo>
                    <a:pt x="284" y="4763"/>
                    <a:pt x="179" y="5056"/>
                    <a:pt x="179" y="5056"/>
                  </a:cubicBezTo>
                  <a:cubicBezTo>
                    <a:pt x="179" y="5056"/>
                    <a:pt x="203" y="5047"/>
                    <a:pt x="239" y="5028"/>
                  </a:cubicBezTo>
                  <a:lnTo>
                    <a:pt x="239" y="5028"/>
                  </a:lnTo>
                  <a:cubicBezTo>
                    <a:pt x="231" y="5048"/>
                    <a:pt x="220" y="5069"/>
                    <a:pt x="212" y="5088"/>
                  </a:cubicBezTo>
                  <a:cubicBezTo>
                    <a:pt x="136" y="5280"/>
                    <a:pt x="113" y="5406"/>
                    <a:pt x="113" y="5406"/>
                  </a:cubicBezTo>
                  <a:cubicBezTo>
                    <a:pt x="113" y="5406"/>
                    <a:pt x="187" y="5316"/>
                    <a:pt x="273" y="5211"/>
                  </a:cubicBezTo>
                  <a:lnTo>
                    <a:pt x="273" y="5211"/>
                  </a:lnTo>
                  <a:cubicBezTo>
                    <a:pt x="273" y="5213"/>
                    <a:pt x="270" y="5217"/>
                    <a:pt x="270" y="5217"/>
                  </a:cubicBezTo>
                  <a:cubicBezTo>
                    <a:pt x="270" y="5217"/>
                    <a:pt x="289" y="5205"/>
                    <a:pt x="319" y="5184"/>
                  </a:cubicBezTo>
                  <a:lnTo>
                    <a:pt x="319" y="5184"/>
                  </a:lnTo>
                  <a:cubicBezTo>
                    <a:pt x="289" y="5257"/>
                    <a:pt x="265" y="5324"/>
                    <a:pt x="252" y="5372"/>
                  </a:cubicBezTo>
                  <a:cubicBezTo>
                    <a:pt x="235" y="5436"/>
                    <a:pt x="224" y="5477"/>
                    <a:pt x="224" y="5477"/>
                  </a:cubicBezTo>
                  <a:cubicBezTo>
                    <a:pt x="224" y="5477"/>
                    <a:pt x="257" y="5429"/>
                    <a:pt x="318" y="5348"/>
                  </a:cubicBezTo>
                  <a:cubicBezTo>
                    <a:pt x="348" y="5326"/>
                    <a:pt x="439" y="5262"/>
                    <a:pt x="546" y="5185"/>
                  </a:cubicBezTo>
                  <a:lnTo>
                    <a:pt x="546" y="5185"/>
                  </a:lnTo>
                  <a:cubicBezTo>
                    <a:pt x="496" y="5236"/>
                    <a:pt x="452" y="5286"/>
                    <a:pt x="413" y="5334"/>
                  </a:cubicBezTo>
                  <a:cubicBezTo>
                    <a:pt x="297" y="5450"/>
                    <a:pt x="235" y="5532"/>
                    <a:pt x="235" y="5532"/>
                  </a:cubicBezTo>
                  <a:cubicBezTo>
                    <a:pt x="235" y="5532"/>
                    <a:pt x="252" y="5522"/>
                    <a:pt x="281" y="5508"/>
                  </a:cubicBezTo>
                  <a:lnTo>
                    <a:pt x="281" y="5508"/>
                  </a:lnTo>
                  <a:cubicBezTo>
                    <a:pt x="209" y="5614"/>
                    <a:pt x="174" y="5685"/>
                    <a:pt x="174" y="5685"/>
                  </a:cubicBezTo>
                  <a:cubicBezTo>
                    <a:pt x="174" y="5685"/>
                    <a:pt x="316" y="5587"/>
                    <a:pt x="488" y="5469"/>
                  </a:cubicBezTo>
                  <a:lnTo>
                    <a:pt x="488" y="5469"/>
                  </a:lnTo>
                  <a:cubicBezTo>
                    <a:pt x="472" y="5506"/>
                    <a:pt x="461" y="5538"/>
                    <a:pt x="456" y="5562"/>
                  </a:cubicBezTo>
                  <a:cubicBezTo>
                    <a:pt x="452" y="5594"/>
                    <a:pt x="450" y="5613"/>
                    <a:pt x="450" y="5613"/>
                  </a:cubicBezTo>
                  <a:cubicBezTo>
                    <a:pt x="450" y="5613"/>
                    <a:pt x="456" y="5595"/>
                    <a:pt x="468" y="5565"/>
                  </a:cubicBezTo>
                  <a:cubicBezTo>
                    <a:pt x="480" y="5535"/>
                    <a:pt x="503" y="5490"/>
                    <a:pt x="544" y="5444"/>
                  </a:cubicBezTo>
                  <a:cubicBezTo>
                    <a:pt x="555" y="5429"/>
                    <a:pt x="573" y="5417"/>
                    <a:pt x="587" y="5402"/>
                  </a:cubicBezTo>
                  <a:cubicBezTo>
                    <a:pt x="635" y="5370"/>
                    <a:pt x="683" y="5337"/>
                    <a:pt x="731" y="5305"/>
                  </a:cubicBezTo>
                  <a:cubicBezTo>
                    <a:pt x="804" y="5268"/>
                    <a:pt x="892" y="5238"/>
                    <a:pt x="992" y="5227"/>
                  </a:cubicBezTo>
                  <a:cubicBezTo>
                    <a:pt x="1030" y="5222"/>
                    <a:pt x="1070" y="5219"/>
                    <a:pt x="1111" y="5219"/>
                  </a:cubicBezTo>
                  <a:cubicBezTo>
                    <a:pt x="1157" y="5219"/>
                    <a:pt x="1203" y="5222"/>
                    <a:pt x="1251" y="5225"/>
                  </a:cubicBezTo>
                  <a:cubicBezTo>
                    <a:pt x="1230" y="5248"/>
                    <a:pt x="1211" y="5268"/>
                    <a:pt x="1195" y="5287"/>
                  </a:cubicBezTo>
                  <a:cubicBezTo>
                    <a:pt x="1123" y="5305"/>
                    <a:pt x="1056" y="5323"/>
                    <a:pt x="994" y="5337"/>
                  </a:cubicBezTo>
                  <a:cubicBezTo>
                    <a:pt x="806" y="5383"/>
                    <a:pt x="629" y="5426"/>
                    <a:pt x="629" y="5426"/>
                  </a:cubicBezTo>
                  <a:cubicBezTo>
                    <a:pt x="629" y="5426"/>
                    <a:pt x="772" y="5453"/>
                    <a:pt x="1007" y="5463"/>
                  </a:cubicBezTo>
                  <a:lnTo>
                    <a:pt x="1011" y="5463"/>
                  </a:lnTo>
                  <a:cubicBezTo>
                    <a:pt x="976" y="5487"/>
                    <a:pt x="957" y="5501"/>
                    <a:pt x="957" y="5501"/>
                  </a:cubicBezTo>
                  <a:cubicBezTo>
                    <a:pt x="957" y="5501"/>
                    <a:pt x="963" y="5501"/>
                    <a:pt x="974" y="5501"/>
                  </a:cubicBezTo>
                  <a:cubicBezTo>
                    <a:pt x="1034" y="5501"/>
                    <a:pt x="1248" y="5497"/>
                    <a:pt x="1507" y="5437"/>
                  </a:cubicBezTo>
                  <a:cubicBezTo>
                    <a:pt x="1555" y="5431"/>
                    <a:pt x="1603" y="5426"/>
                    <a:pt x="1653" y="5418"/>
                  </a:cubicBezTo>
                  <a:lnTo>
                    <a:pt x="1653" y="5418"/>
                  </a:lnTo>
                  <a:cubicBezTo>
                    <a:pt x="1503" y="5482"/>
                    <a:pt x="1370" y="5539"/>
                    <a:pt x="1370" y="5539"/>
                  </a:cubicBezTo>
                  <a:cubicBezTo>
                    <a:pt x="1370" y="5539"/>
                    <a:pt x="1398" y="5542"/>
                    <a:pt x="1446" y="5542"/>
                  </a:cubicBezTo>
                  <a:cubicBezTo>
                    <a:pt x="1459" y="5542"/>
                    <a:pt x="1472" y="5541"/>
                    <a:pt x="1487" y="5541"/>
                  </a:cubicBezTo>
                  <a:lnTo>
                    <a:pt x="1487" y="5541"/>
                  </a:lnTo>
                  <a:cubicBezTo>
                    <a:pt x="1337" y="5592"/>
                    <a:pt x="1208" y="5622"/>
                    <a:pt x="1118" y="5635"/>
                  </a:cubicBezTo>
                  <a:cubicBezTo>
                    <a:pt x="1029" y="5646"/>
                    <a:pt x="973" y="5654"/>
                    <a:pt x="973" y="5654"/>
                  </a:cubicBezTo>
                  <a:cubicBezTo>
                    <a:pt x="973" y="5654"/>
                    <a:pt x="1024" y="5665"/>
                    <a:pt x="1120" y="5675"/>
                  </a:cubicBezTo>
                  <a:cubicBezTo>
                    <a:pt x="1156" y="5679"/>
                    <a:pt x="1198" y="5681"/>
                    <a:pt x="1246" y="5681"/>
                  </a:cubicBezTo>
                  <a:cubicBezTo>
                    <a:pt x="1325" y="5681"/>
                    <a:pt x="1420" y="5675"/>
                    <a:pt x="1527" y="5659"/>
                  </a:cubicBezTo>
                  <a:cubicBezTo>
                    <a:pt x="1747" y="5629"/>
                    <a:pt x="2015" y="5539"/>
                    <a:pt x="2283" y="5383"/>
                  </a:cubicBezTo>
                  <a:cubicBezTo>
                    <a:pt x="2345" y="5361"/>
                    <a:pt x="2407" y="5332"/>
                    <a:pt x="2471" y="5302"/>
                  </a:cubicBezTo>
                  <a:lnTo>
                    <a:pt x="2471" y="5302"/>
                  </a:lnTo>
                  <a:cubicBezTo>
                    <a:pt x="2425" y="5342"/>
                    <a:pt x="2383" y="5380"/>
                    <a:pt x="2342" y="5415"/>
                  </a:cubicBezTo>
                  <a:cubicBezTo>
                    <a:pt x="2338" y="5417"/>
                    <a:pt x="2334" y="5418"/>
                    <a:pt x="2330" y="5418"/>
                  </a:cubicBezTo>
                  <a:cubicBezTo>
                    <a:pt x="2219" y="5449"/>
                    <a:pt x="2147" y="5468"/>
                    <a:pt x="2147" y="5468"/>
                  </a:cubicBezTo>
                  <a:cubicBezTo>
                    <a:pt x="2147" y="5468"/>
                    <a:pt x="2198" y="5468"/>
                    <a:pt x="2289" y="5461"/>
                  </a:cubicBezTo>
                  <a:lnTo>
                    <a:pt x="2289" y="5461"/>
                  </a:lnTo>
                  <a:cubicBezTo>
                    <a:pt x="2287" y="5462"/>
                    <a:pt x="2287" y="5463"/>
                    <a:pt x="2286" y="5463"/>
                  </a:cubicBezTo>
                  <a:cubicBezTo>
                    <a:pt x="2166" y="5565"/>
                    <a:pt x="2050" y="5662"/>
                    <a:pt x="2050" y="5662"/>
                  </a:cubicBezTo>
                  <a:cubicBezTo>
                    <a:pt x="2050" y="5662"/>
                    <a:pt x="2169" y="5643"/>
                    <a:pt x="2351" y="5571"/>
                  </a:cubicBezTo>
                  <a:cubicBezTo>
                    <a:pt x="2361" y="5568"/>
                    <a:pt x="2372" y="5562"/>
                    <a:pt x="2381" y="5557"/>
                  </a:cubicBezTo>
                  <a:cubicBezTo>
                    <a:pt x="2448" y="5544"/>
                    <a:pt x="2538" y="5520"/>
                    <a:pt x="2646" y="5480"/>
                  </a:cubicBezTo>
                  <a:cubicBezTo>
                    <a:pt x="2777" y="5433"/>
                    <a:pt x="2933" y="5354"/>
                    <a:pt x="3091" y="5248"/>
                  </a:cubicBezTo>
                  <a:cubicBezTo>
                    <a:pt x="3098" y="5248"/>
                    <a:pt x="3104" y="5249"/>
                    <a:pt x="3112" y="5249"/>
                  </a:cubicBezTo>
                  <a:cubicBezTo>
                    <a:pt x="3134" y="5249"/>
                    <a:pt x="3161" y="5248"/>
                    <a:pt x="3189" y="5248"/>
                  </a:cubicBezTo>
                  <a:cubicBezTo>
                    <a:pt x="3187" y="5249"/>
                    <a:pt x="3185" y="5251"/>
                    <a:pt x="3184" y="5252"/>
                  </a:cubicBezTo>
                  <a:cubicBezTo>
                    <a:pt x="3067" y="5366"/>
                    <a:pt x="2965" y="5455"/>
                    <a:pt x="2892" y="5511"/>
                  </a:cubicBezTo>
                  <a:cubicBezTo>
                    <a:pt x="2822" y="5565"/>
                    <a:pt x="2777" y="5600"/>
                    <a:pt x="2777" y="5600"/>
                  </a:cubicBezTo>
                  <a:cubicBezTo>
                    <a:pt x="2777" y="5600"/>
                    <a:pt x="2830" y="5578"/>
                    <a:pt x="2913" y="5544"/>
                  </a:cubicBezTo>
                  <a:cubicBezTo>
                    <a:pt x="2999" y="5508"/>
                    <a:pt x="3120" y="5444"/>
                    <a:pt x="3262" y="5350"/>
                  </a:cubicBezTo>
                  <a:cubicBezTo>
                    <a:pt x="3324" y="5310"/>
                    <a:pt x="3388" y="5262"/>
                    <a:pt x="3455" y="5209"/>
                  </a:cubicBezTo>
                  <a:cubicBezTo>
                    <a:pt x="3506" y="5197"/>
                    <a:pt x="3559" y="5181"/>
                    <a:pt x="3614" y="5160"/>
                  </a:cubicBezTo>
                  <a:cubicBezTo>
                    <a:pt x="3820" y="5083"/>
                    <a:pt x="4048" y="4941"/>
                    <a:pt x="4251" y="4728"/>
                  </a:cubicBezTo>
                  <a:cubicBezTo>
                    <a:pt x="4452" y="4514"/>
                    <a:pt x="4614" y="4219"/>
                    <a:pt x="4697" y="3892"/>
                  </a:cubicBezTo>
                  <a:cubicBezTo>
                    <a:pt x="4790" y="3528"/>
                    <a:pt x="4788" y="3182"/>
                    <a:pt x="4750" y="2876"/>
                  </a:cubicBezTo>
                  <a:cubicBezTo>
                    <a:pt x="4836" y="2378"/>
                    <a:pt x="4774" y="1919"/>
                    <a:pt x="4672" y="1595"/>
                  </a:cubicBezTo>
                  <a:cubicBezTo>
                    <a:pt x="4606" y="1388"/>
                    <a:pt x="4533" y="1230"/>
                    <a:pt x="4474" y="1123"/>
                  </a:cubicBezTo>
                  <a:cubicBezTo>
                    <a:pt x="4471" y="1118"/>
                    <a:pt x="4469" y="1114"/>
                    <a:pt x="4466" y="1107"/>
                  </a:cubicBezTo>
                  <a:cubicBezTo>
                    <a:pt x="4476" y="1029"/>
                    <a:pt x="4480" y="954"/>
                    <a:pt x="4482" y="885"/>
                  </a:cubicBezTo>
                  <a:cubicBezTo>
                    <a:pt x="4487" y="729"/>
                    <a:pt x="4479" y="602"/>
                    <a:pt x="4464" y="519"/>
                  </a:cubicBezTo>
                  <a:cubicBezTo>
                    <a:pt x="4452" y="437"/>
                    <a:pt x="4444" y="386"/>
                    <a:pt x="4444" y="386"/>
                  </a:cubicBezTo>
                  <a:cubicBezTo>
                    <a:pt x="4444" y="386"/>
                    <a:pt x="4437" y="437"/>
                    <a:pt x="4425" y="519"/>
                  </a:cubicBezTo>
                  <a:cubicBezTo>
                    <a:pt x="4415" y="605"/>
                    <a:pt x="4393" y="723"/>
                    <a:pt x="4358" y="869"/>
                  </a:cubicBezTo>
                  <a:cubicBezTo>
                    <a:pt x="4338" y="954"/>
                    <a:pt x="4311" y="1047"/>
                    <a:pt x="4279" y="1145"/>
                  </a:cubicBezTo>
                  <a:cubicBezTo>
                    <a:pt x="4270" y="1093"/>
                    <a:pt x="4264" y="1043"/>
                    <a:pt x="4257" y="994"/>
                  </a:cubicBezTo>
                  <a:cubicBezTo>
                    <a:pt x="4265" y="940"/>
                    <a:pt x="4270" y="892"/>
                    <a:pt x="4271" y="855"/>
                  </a:cubicBezTo>
                  <a:cubicBezTo>
                    <a:pt x="4275" y="790"/>
                    <a:pt x="4276" y="748"/>
                    <a:pt x="4276" y="748"/>
                  </a:cubicBezTo>
                  <a:lnTo>
                    <a:pt x="4276" y="748"/>
                  </a:lnTo>
                  <a:cubicBezTo>
                    <a:pt x="4276" y="748"/>
                    <a:pt x="4262" y="779"/>
                    <a:pt x="4241" y="826"/>
                  </a:cubicBezTo>
                  <a:cubicBezTo>
                    <a:pt x="4241" y="806"/>
                    <a:pt x="4238" y="783"/>
                    <a:pt x="4238" y="763"/>
                  </a:cubicBezTo>
                  <a:cubicBezTo>
                    <a:pt x="4227" y="523"/>
                    <a:pt x="4260" y="329"/>
                    <a:pt x="4299" y="200"/>
                  </a:cubicBezTo>
                  <a:cubicBezTo>
                    <a:pt x="4319" y="136"/>
                    <a:pt x="4337" y="85"/>
                    <a:pt x="4351" y="51"/>
                  </a:cubicBezTo>
                  <a:cubicBezTo>
                    <a:pt x="4366" y="18"/>
                    <a:pt x="4374" y="0"/>
                    <a:pt x="4374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25"/>
          <p:cNvGrpSpPr/>
          <p:nvPr/>
        </p:nvGrpSpPr>
        <p:grpSpPr>
          <a:xfrm flipH="1">
            <a:off x="334275" y="4261575"/>
            <a:ext cx="1449550" cy="881925"/>
            <a:chOff x="645825" y="3645100"/>
            <a:chExt cx="1449550" cy="881925"/>
          </a:xfrm>
        </p:grpSpPr>
        <p:sp>
          <p:nvSpPr>
            <p:cNvPr id="390" name="Google Shape;390;p25"/>
            <p:cNvSpPr/>
            <p:nvPr/>
          </p:nvSpPr>
          <p:spPr>
            <a:xfrm>
              <a:off x="1421650" y="4177475"/>
              <a:ext cx="214225" cy="342650"/>
            </a:xfrm>
            <a:custGeom>
              <a:avLst/>
              <a:gdLst/>
              <a:ahLst/>
              <a:cxnLst/>
              <a:rect l="l" t="t" r="r" b="b"/>
              <a:pathLst>
                <a:path w="8569" h="13706" extrusionOk="0">
                  <a:moveTo>
                    <a:pt x="1" y="2672"/>
                  </a:moveTo>
                  <a:cubicBezTo>
                    <a:pt x="881" y="3727"/>
                    <a:pt x="2680" y="5696"/>
                    <a:pt x="4050" y="7074"/>
                  </a:cubicBezTo>
                  <a:cubicBezTo>
                    <a:pt x="5419" y="8452"/>
                    <a:pt x="5797" y="9026"/>
                    <a:pt x="5752" y="9817"/>
                  </a:cubicBezTo>
                  <a:cubicBezTo>
                    <a:pt x="5707" y="10610"/>
                    <a:pt x="5487" y="12122"/>
                    <a:pt x="5238" y="12091"/>
                  </a:cubicBezTo>
                  <a:cubicBezTo>
                    <a:pt x="4990" y="12063"/>
                    <a:pt x="4256" y="12238"/>
                    <a:pt x="3977" y="12429"/>
                  </a:cubicBezTo>
                  <a:cubicBezTo>
                    <a:pt x="3698" y="12621"/>
                    <a:pt x="3639" y="12768"/>
                    <a:pt x="3624" y="13031"/>
                  </a:cubicBezTo>
                  <a:cubicBezTo>
                    <a:pt x="3610" y="13295"/>
                    <a:pt x="4329" y="13705"/>
                    <a:pt x="4798" y="13530"/>
                  </a:cubicBezTo>
                  <a:cubicBezTo>
                    <a:pt x="5267" y="13354"/>
                    <a:pt x="5620" y="13339"/>
                    <a:pt x="6060" y="13354"/>
                  </a:cubicBezTo>
                  <a:cubicBezTo>
                    <a:pt x="6500" y="13369"/>
                    <a:pt x="6808" y="13501"/>
                    <a:pt x="7073" y="13163"/>
                  </a:cubicBezTo>
                  <a:cubicBezTo>
                    <a:pt x="7337" y="12825"/>
                    <a:pt x="7543" y="11358"/>
                    <a:pt x="7806" y="9509"/>
                  </a:cubicBezTo>
                  <a:cubicBezTo>
                    <a:pt x="8071" y="7661"/>
                    <a:pt x="8569" y="7045"/>
                    <a:pt x="7631" y="6134"/>
                  </a:cubicBezTo>
                  <a:cubicBezTo>
                    <a:pt x="6691" y="5225"/>
                    <a:pt x="5224" y="4227"/>
                    <a:pt x="4490" y="2437"/>
                  </a:cubicBezTo>
                  <a:cubicBezTo>
                    <a:pt x="3757" y="646"/>
                    <a:pt x="3551" y="0"/>
                    <a:pt x="3345" y="206"/>
                  </a:cubicBezTo>
                  <a:cubicBezTo>
                    <a:pt x="3139" y="411"/>
                    <a:pt x="1" y="2672"/>
                    <a:pt x="1" y="26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956850" y="4134200"/>
              <a:ext cx="158125" cy="380250"/>
            </a:xfrm>
            <a:custGeom>
              <a:avLst/>
              <a:gdLst/>
              <a:ahLst/>
              <a:cxnLst/>
              <a:rect l="l" t="t" r="r" b="b"/>
              <a:pathLst>
                <a:path w="6325" h="15210" extrusionOk="0">
                  <a:moveTo>
                    <a:pt x="0" y="0"/>
                  </a:moveTo>
                  <a:cubicBezTo>
                    <a:pt x="940" y="1527"/>
                    <a:pt x="2377" y="5283"/>
                    <a:pt x="2670" y="7953"/>
                  </a:cubicBezTo>
                  <a:cubicBezTo>
                    <a:pt x="2964" y="10624"/>
                    <a:pt x="2693" y="13272"/>
                    <a:pt x="2393" y="13478"/>
                  </a:cubicBezTo>
                  <a:cubicBezTo>
                    <a:pt x="2091" y="13684"/>
                    <a:pt x="1586" y="13537"/>
                    <a:pt x="1299" y="13757"/>
                  </a:cubicBezTo>
                  <a:cubicBezTo>
                    <a:pt x="1013" y="13977"/>
                    <a:pt x="999" y="14183"/>
                    <a:pt x="830" y="14432"/>
                  </a:cubicBezTo>
                  <a:cubicBezTo>
                    <a:pt x="661" y="14682"/>
                    <a:pt x="551" y="14953"/>
                    <a:pt x="712" y="15055"/>
                  </a:cubicBezTo>
                  <a:cubicBezTo>
                    <a:pt x="873" y="15159"/>
                    <a:pt x="1445" y="14990"/>
                    <a:pt x="1578" y="15049"/>
                  </a:cubicBezTo>
                  <a:cubicBezTo>
                    <a:pt x="1710" y="15106"/>
                    <a:pt x="1857" y="15180"/>
                    <a:pt x="2063" y="15196"/>
                  </a:cubicBezTo>
                  <a:cubicBezTo>
                    <a:pt x="2267" y="15210"/>
                    <a:pt x="2362" y="15136"/>
                    <a:pt x="2576" y="15136"/>
                  </a:cubicBezTo>
                  <a:cubicBezTo>
                    <a:pt x="2788" y="15136"/>
                    <a:pt x="2949" y="15136"/>
                    <a:pt x="3059" y="15143"/>
                  </a:cubicBezTo>
                  <a:cubicBezTo>
                    <a:pt x="3169" y="15151"/>
                    <a:pt x="3750" y="15070"/>
                    <a:pt x="3999" y="14894"/>
                  </a:cubicBezTo>
                  <a:cubicBezTo>
                    <a:pt x="4248" y="14719"/>
                    <a:pt x="4431" y="14440"/>
                    <a:pt x="4637" y="13706"/>
                  </a:cubicBezTo>
                  <a:cubicBezTo>
                    <a:pt x="4843" y="12972"/>
                    <a:pt x="4696" y="12502"/>
                    <a:pt x="4873" y="12004"/>
                  </a:cubicBezTo>
                  <a:cubicBezTo>
                    <a:pt x="5048" y="11505"/>
                    <a:pt x="4635" y="8355"/>
                    <a:pt x="5209" y="6427"/>
                  </a:cubicBezTo>
                  <a:cubicBezTo>
                    <a:pt x="5784" y="4500"/>
                    <a:pt x="6324" y="2083"/>
                    <a:pt x="5973" y="1820"/>
                  </a:cubicBezTo>
                  <a:cubicBezTo>
                    <a:pt x="5621" y="155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1421650" y="4177475"/>
              <a:ext cx="214225" cy="342650"/>
            </a:xfrm>
            <a:custGeom>
              <a:avLst/>
              <a:gdLst/>
              <a:ahLst/>
              <a:cxnLst/>
              <a:rect l="l" t="t" r="r" b="b"/>
              <a:pathLst>
                <a:path w="8569" h="13706" extrusionOk="0">
                  <a:moveTo>
                    <a:pt x="1" y="2672"/>
                  </a:moveTo>
                  <a:cubicBezTo>
                    <a:pt x="881" y="3727"/>
                    <a:pt x="2680" y="5696"/>
                    <a:pt x="4050" y="7074"/>
                  </a:cubicBezTo>
                  <a:cubicBezTo>
                    <a:pt x="5419" y="8452"/>
                    <a:pt x="5797" y="9026"/>
                    <a:pt x="5752" y="9817"/>
                  </a:cubicBezTo>
                  <a:cubicBezTo>
                    <a:pt x="5707" y="10610"/>
                    <a:pt x="5487" y="12122"/>
                    <a:pt x="5238" y="12091"/>
                  </a:cubicBezTo>
                  <a:cubicBezTo>
                    <a:pt x="4990" y="12063"/>
                    <a:pt x="4256" y="12238"/>
                    <a:pt x="3977" y="12429"/>
                  </a:cubicBezTo>
                  <a:cubicBezTo>
                    <a:pt x="3698" y="12621"/>
                    <a:pt x="3639" y="12768"/>
                    <a:pt x="3624" y="13031"/>
                  </a:cubicBezTo>
                  <a:cubicBezTo>
                    <a:pt x="3610" y="13295"/>
                    <a:pt x="4329" y="13705"/>
                    <a:pt x="4798" y="13530"/>
                  </a:cubicBezTo>
                  <a:cubicBezTo>
                    <a:pt x="5267" y="13354"/>
                    <a:pt x="5620" y="13339"/>
                    <a:pt x="6060" y="13354"/>
                  </a:cubicBezTo>
                  <a:cubicBezTo>
                    <a:pt x="6500" y="13369"/>
                    <a:pt x="6808" y="13501"/>
                    <a:pt x="7073" y="13163"/>
                  </a:cubicBezTo>
                  <a:cubicBezTo>
                    <a:pt x="7337" y="12825"/>
                    <a:pt x="7543" y="11358"/>
                    <a:pt x="7806" y="9509"/>
                  </a:cubicBezTo>
                  <a:cubicBezTo>
                    <a:pt x="8071" y="7661"/>
                    <a:pt x="8569" y="7045"/>
                    <a:pt x="7631" y="6134"/>
                  </a:cubicBezTo>
                  <a:cubicBezTo>
                    <a:pt x="6691" y="5225"/>
                    <a:pt x="5224" y="4227"/>
                    <a:pt x="4490" y="2437"/>
                  </a:cubicBezTo>
                  <a:cubicBezTo>
                    <a:pt x="3757" y="646"/>
                    <a:pt x="3551" y="0"/>
                    <a:pt x="3345" y="206"/>
                  </a:cubicBezTo>
                  <a:cubicBezTo>
                    <a:pt x="3139" y="411"/>
                    <a:pt x="1" y="2672"/>
                    <a:pt x="1" y="2672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1511875" y="4284000"/>
              <a:ext cx="124050" cy="236150"/>
            </a:xfrm>
            <a:custGeom>
              <a:avLst/>
              <a:gdLst/>
              <a:ahLst/>
              <a:cxnLst/>
              <a:rect l="l" t="t" r="r" b="b"/>
              <a:pathLst>
                <a:path w="4962" h="9446" extrusionOk="0">
                  <a:moveTo>
                    <a:pt x="1653" y="4157"/>
                  </a:moveTo>
                  <a:cubicBezTo>
                    <a:pt x="2046" y="4690"/>
                    <a:pt x="2168" y="5085"/>
                    <a:pt x="2143" y="5556"/>
                  </a:cubicBezTo>
                  <a:cubicBezTo>
                    <a:pt x="2098" y="6349"/>
                    <a:pt x="1878" y="7861"/>
                    <a:pt x="1629" y="7830"/>
                  </a:cubicBezTo>
                  <a:cubicBezTo>
                    <a:pt x="1381" y="7802"/>
                    <a:pt x="647" y="7977"/>
                    <a:pt x="368" y="8168"/>
                  </a:cubicBezTo>
                  <a:cubicBezTo>
                    <a:pt x="89" y="8360"/>
                    <a:pt x="30" y="8507"/>
                    <a:pt x="15" y="8770"/>
                  </a:cubicBezTo>
                  <a:cubicBezTo>
                    <a:pt x="1" y="9034"/>
                    <a:pt x="720" y="9446"/>
                    <a:pt x="1189" y="9269"/>
                  </a:cubicBezTo>
                  <a:cubicBezTo>
                    <a:pt x="1658" y="9093"/>
                    <a:pt x="2011" y="9078"/>
                    <a:pt x="2451" y="9093"/>
                  </a:cubicBezTo>
                  <a:cubicBezTo>
                    <a:pt x="2723" y="9101"/>
                    <a:pt x="2945" y="9156"/>
                    <a:pt x="3138" y="9116"/>
                  </a:cubicBezTo>
                  <a:cubicBezTo>
                    <a:pt x="3285" y="9121"/>
                    <a:pt x="3390" y="9042"/>
                    <a:pt x="3464" y="8902"/>
                  </a:cubicBezTo>
                  <a:cubicBezTo>
                    <a:pt x="3728" y="8564"/>
                    <a:pt x="3934" y="7097"/>
                    <a:pt x="4197" y="5248"/>
                  </a:cubicBezTo>
                  <a:cubicBezTo>
                    <a:pt x="4462" y="3400"/>
                    <a:pt x="4961" y="2784"/>
                    <a:pt x="4022" y="1873"/>
                  </a:cubicBezTo>
                  <a:cubicBezTo>
                    <a:pt x="3746" y="1607"/>
                    <a:pt x="3425" y="1332"/>
                    <a:pt x="3090" y="1033"/>
                  </a:cubicBezTo>
                  <a:cubicBezTo>
                    <a:pt x="3049" y="998"/>
                    <a:pt x="3006" y="959"/>
                    <a:pt x="2963" y="918"/>
                  </a:cubicBezTo>
                  <a:lnTo>
                    <a:pt x="2961" y="916"/>
                  </a:lnTo>
                  <a:cubicBezTo>
                    <a:pt x="2916" y="875"/>
                    <a:pt x="2870" y="833"/>
                    <a:pt x="2824" y="790"/>
                  </a:cubicBezTo>
                  <a:cubicBezTo>
                    <a:pt x="2119" y="179"/>
                    <a:pt x="1315" y="1"/>
                    <a:pt x="1315" y="1"/>
                  </a:cubicBezTo>
                  <a:lnTo>
                    <a:pt x="1996" y="1198"/>
                  </a:lnTo>
                  <a:lnTo>
                    <a:pt x="1425" y="982"/>
                  </a:lnTo>
                  <a:lnTo>
                    <a:pt x="1261" y="1226"/>
                  </a:lnTo>
                  <a:cubicBezTo>
                    <a:pt x="1261" y="1226"/>
                    <a:pt x="894" y="1535"/>
                    <a:pt x="759" y="1336"/>
                  </a:cubicBezTo>
                  <a:cubicBezTo>
                    <a:pt x="623" y="1135"/>
                    <a:pt x="184" y="1117"/>
                    <a:pt x="471" y="1226"/>
                  </a:cubicBezTo>
                  <a:cubicBezTo>
                    <a:pt x="684" y="1307"/>
                    <a:pt x="1363" y="2787"/>
                    <a:pt x="1653" y="4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5"/>
            <p:cNvSpPr/>
            <p:nvPr/>
          </p:nvSpPr>
          <p:spPr>
            <a:xfrm>
              <a:off x="956850" y="4134200"/>
              <a:ext cx="158125" cy="380250"/>
            </a:xfrm>
            <a:custGeom>
              <a:avLst/>
              <a:gdLst/>
              <a:ahLst/>
              <a:cxnLst/>
              <a:rect l="l" t="t" r="r" b="b"/>
              <a:pathLst>
                <a:path w="6325" h="15210" extrusionOk="0">
                  <a:moveTo>
                    <a:pt x="0" y="0"/>
                  </a:moveTo>
                  <a:cubicBezTo>
                    <a:pt x="940" y="1527"/>
                    <a:pt x="2377" y="5283"/>
                    <a:pt x="2670" y="7953"/>
                  </a:cubicBezTo>
                  <a:cubicBezTo>
                    <a:pt x="2964" y="10624"/>
                    <a:pt x="2693" y="13272"/>
                    <a:pt x="2393" y="13478"/>
                  </a:cubicBezTo>
                  <a:cubicBezTo>
                    <a:pt x="2091" y="13684"/>
                    <a:pt x="1586" y="13537"/>
                    <a:pt x="1299" y="13757"/>
                  </a:cubicBezTo>
                  <a:cubicBezTo>
                    <a:pt x="1013" y="13977"/>
                    <a:pt x="999" y="14183"/>
                    <a:pt x="830" y="14432"/>
                  </a:cubicBezTo>
                  <a:cubicBezTo>
                    <a:pt x="661" y="14682"/>
                    <a:pt x="551" y="14953"/>
                    <a:pt x="712" y="15055"/>
                  </a:cubicBezTo>
                  <a:cubicBezTo>
                    <a:pt x="873" y="15159"/>
                    <a:pt x="1445" y="14990"/>
                    <a:pt x="1578" y="15049"/>
                  </a:cubicBezTo>
                  <a:cubicBezTo>
                    <a:pt x="1710" y="15106"/>
                    <a:pt x="1857" y="15180"/>
                    <a:pt x="2063" y="15196"/>
                  </a:cubicBezTo>
                  <a:cubicBezTo>
                    <a:pt x="2267" y="15210"/>
                    <a:pt x="2362" y="15136"/>
                    <a:pt x="2576" y="15136"/>
                  </a:cubicBezTo>
                  <a:cubicBezTo>
                    <a:pt x="2788" y="15136"/>
                    <a:pt x="2949" y="15136"/>
                    <a:pt x="3059" y="15143"/>
                  </a:cubicBezTo>
                  <a:cubicBezTo>
                    <a:pt x="3169" y="15151"/>
                    <a:pt x="3750" y="15070"/>
                    <a:pt x="3999" y="14894"/>
                  </a:cubicBezTo>
                  <a:cubicBezTo>
                    <a:pt x="4248" y="14719"/>
                    <a:pt x="4431" y="14440"/>
                    <a:pt x="4637" y="13706"/>
                  </a:cubicBezTo>
                  <a:cubicBezTo>
                    <a:pt x="4843" y="12972"/>
                    <a:pt x="4696" y="12502"/>
                    <a:pt x="4873" y="12004"/>
                  </a:cubicBezTo>
                  <a:cubicBezTo>
                    <a:pt x="5048" y="11505"/>
                    <a:pt x="4635" y="8355"/>
                    <a:pt x="5209" y="6427"/>
                  </a:cubicBezTo>
                  <a:cubicBezTo>
                    <a:pt x="5784" y="4500"/>
                    <a:pt x="6324" y="2083"/>
                    <a:pt x="5973" y="1820"/>
                  </a:cubicBezTo>
                  <a:cubicBezTo>
                    <a:pt x="5621" y="155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970600" y="4318700"/>
              <a:ext cx="110675" cy="195750"/>
            </a:xfrm>
            <a:custGeom>
              <a:avLst/>
              <a:gdLst/>
              <a:ahLst/>
              <a:cxnLst/>
              <a:rect l="l" t="t" r="r" b="b"/>
              <a:pathLst>
                <a:path w="4427" h="7830" extrusionOk="0">
                  <a:moveTo>
                    <a:pt x="2111" y="488"/>
                  </a:moveTo>
                  <a:lnTo>
                    <a:pt x="2120" y="573"/>
                  </a:lnTo>
                  <a:cubicBezTo>
                    <a:pt x="2414" y="3244"/>
                    <a:pt x="2143" y="5892"/>
                    <a:pt x="1841" y="6098"/>
                  </a:cubicBezTo>
                  <a:cubicBezTo>
                    <a:pt x="1541" y="6304"/>
                    <a:pt x="1034" y="6157"/>
                    <a:pt x="749" y="6377"/>
                  </a:cubicBezTo>
                  <a:cubicBezTo>
                    <a:pt x="463" y="6597"/>
                    <a:pt x="447" y="6803"/>
                    <a:pt x="280" y="7052"/>
                  </a:cubicBezTo>
                  <a:cubicBezTo>
                    <a:pt x="111" y="7302"/>
                    <a:pt x="1" y="7573"/>
                    <a:pt x="162" y="7675"/>
                  </a:cubicBezTo>
                  <a:cubicBezTo>
                    <a:pt x="323" y="7779"/>
                    <a:pt x="895" y="7610"/>
                    <a:pt x="1028" y="7669"/>
                  </a:cubicBezTo>
                  <a:cubicBezTo>
                    <a:pt x="1160" y="7726"/>
                    <a:pt x="1307" y="7800"/>
                    <a:pt x="1513" y="7816"/>
                  </a:cubicBezTo>
                  <a:cubicBezTo>
                    <a:pt x="1717" y="7830"/>
                    <a:pt x="1812" y="7756"/>
                    <a:pt x="2026" y="7756"/>
                  </a:cubicBezTo>
                  <a:cubicBezTo>
                    <a:pt x="2238" y="7756"/>
                    <a:pt x="2399" y="7756"/>
                    <a:pt x="2509" y="7763"/>
                  </a:cubicBezTo>
                  <a:cubicBezTo>
                    <a:pt x="2619" y="7771"/>
                    <a:pt x="3200" y="7690"/>
                    <a:pt x="3449" y="7514"/>
                  </a:cubicBezTo>
                  <a:cubicBezTo>
                    <a:pt x="3698" y="7339"/>
                    <a:pt x="3881" y="7060"/>
                    <a:pt x="4087" y="6326"/>
                  </a:cubicBezTo>
                  <a:cubicBezTo>
                    <a:pt x="4293" y="5592"/>
                    <a:pt x="4146" y="5122"/>
                    <a:pt x="4321" y="4624"/>
                  </a:cubicBezTo>
                  <a:cubicBezTo>
                    <a:pt x="4427" y="4327"/>
                    <a:pt x="4324" y="3099"/>
                    <a:pt x="4342" y="1747"/>
                  </a:cubicBezTo>
                  <a:cubicBezTo>
                    <a:pt x="4213" y="1476"/>
                    <a:pt x="4104" y="1222"/>
                    <a:pt x="4044" y="981"/>
                  </a:cubicBezTo>
                  <a:cubicBezTo>
                    <a:pt x="3879" y="327"/>
                    <a:pt x="3825" y="0"/>
                    <a:pt x="3825" y="381"/>
                  </a:cubicBezTo>
                  <a:cubicBezTo>
                    <a:pt x="3825" y="763"/>
                    <a:pt x="3717" y="1772"/>
                    <a:pt x="3717" y="1772"/>
                  </a:cubicBezTo>
                  <a:lnTo>
                    <a:pt x="3390" y="1118"/>
                  </a:lnTo>
                  <a:cubicBezTo>
                    <a:pt x="3390" y="1118"/>
                    <a:pt x="3307" y="2181"/>
                    <a:pt x="3253" y="2045"/>
                  </a:cubicBezTo>
                  <a:cubicBezTo>
                    <a:pt x="3198" y="1908"/>
                    <a:pt x="2980" y="1527"/>
                    <a:pt x="2953" y="1362"/>
                  </a:cubicBezTo>
                  <a:cubicBezTo>
                    <a:pt x="2926" y="1200"/>
                    <a:pt x="2492" y="219"/>
                    <a:pt x="2492" y="219"/>
                  </a:cubicBezTo>
                  <a:lnTo>
                    <a:pt x="2517" y="11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758475" y="3666175"/>
              <a:ext cx="44950" cy="76400"/>
            </a:xfrm>
            <a:custGeom>
              <a:avLst/>
              <a:gdLst/>
              <a:ahLst/>
              <a:cxnLst/>
              <a:rect l="l" t="t" r="r" b="b"/>
              <a:pathLst>
                <a:path w="1798" h="3056" extrusionOk="0">
                  <a:moveTo>
                    <a:pt x="1621" y="2147"/>
                  </a:moveTo>
                  <a:cubicBezTo>
                    <a:pt x="1578" y="2542"/>
                    <a:pt x="1798" y="3056"/>
                    <a:pt x="1541" y="2968"/>
                  </a:cubicBezTo>
                  <a:cubicBezTo>
                    <a:pt x="1284" y="2881"/>
                    <a:pt x="587" y="2558"/>
                    <a:pt x="587" y="2558"/>
                  </a:cubicBezTo>
                  <a:lnTo>
                    <a:pt x="918" y="2565"/>
                  </a:lnTo>
                  <a:cubicBezTo>
                    <a:pt x="918" y="2565"/>
                    <a:pt x="565" y="2375"/>
                    <a:pt x="528" y="2367"/>
                  </a:cubicBezTo>
                  <a:cubicBezTo>
                    <a:pt x="492" y="2359"/>
                    <a:pt x="704" y="2302"/>
                    <a:pt x="836" y="2322"/>
                  </a:cubicBezTo>
                  <a:cubicBezTo>
                    <a:pt x="969" y="2345"/>
                    <a:pt x="1042" y="2381"/>
                    <a:pt x="1042" y="2381"/>
                  </a:cubicBezTo>
                  <a:cubicBezTo>
                    <a:pt x="1042" y="2381"/>
                    <a:pt x="932" y="2117"/>
                    <a:pt x="690" y="2000"/>
                  </a:cubicBezTo>
                  <a:cubicBezTo>
                    <a:pt x="447" y="1882"/>
                    <a:pt x="359" y="1868"/>
                    <a:pt x="359" y="1868"/>
                  </a:cubicBezTo>
                  <a:lnTo>
                    <a:pt x="697" y="1809"/>
                  </a:lnTo>
                  <a:lnTo>
                    <a:pt x="257" y="1566"/>
                  </a:lnTo>
                  <a:lnTo>
                    <a:pt x="661" y="1515"/>
                  </a:lnTo>
                  <a:lnTo>
                    <a:pt x="154" y="1215"/>
                  </a:lnTo>
                  <a:cubicBezTo>
                    <a:pt x="154" y="1215"/>
                    <a:pt x="334" y="1160"/>
                    <a:pt x="463" y="1193"/>
                  </a:cubicBezTo>
                  <a:cubicBezTo>
                    <a:pt x="591" y="1227"/>
                    <a:pt x="635" y="1252"/>
                    <a:pt x="635" y="1252"/>
                  </a:cubicBezTo>
                  <a:cubicBezTo>
                    <a:pt x="635" y="1252"/>
                    <a:pt x="418" y="1035"/>
                    <a:pt x="257" y="877"/>
                  </a:cubicBezTo>
                  <a:cubicBezTo>
                    <a:pt x="96" y="719"/>
                    <a:pt x="1" y="587"/>
                    <a:pt x="37" y="617"/>
                  </a:cubicBezTo>
                  <a:cubicBezTo>
                    <a:pt x="74" y="646"/>
                    <a:pt x="412" y="727"/>
                    <a:pt x="412" y="727"/>
                  </a:cubicBezTo>
                  <a:cubicBezTo>
                    <a:pt x="412" y="727"/>
                    <a:pt x="265" y="555"/>
                    <a:pt x="173" y="412"/>
                  </a:cubicBezTo>
                  <a:cubicBezTo>
                    <a:pt x="82" y="268"/>
                    <a:pt x="23" y="101"/>
                    <a:pt x="52" y="144"/>
                  </a:cubicBezTo>
                  <a:cubicBezTo>
                    <a:pt x="82" y="188"/>
                    <a:pt x="257" y="305"/>
                    <a:pt x="232" y="273"/>
                  </a:cubicBezTo>
                  <a:cubicBezTo>
                    <a:pt x="206" y="239"/>
                    <a:pt x="119" y="0"/>
                    <a:pt x="119" y="0"/>
                  </a:cubicBezTo>
                  <a:lnTo>
                    <a:pt x="409" y="1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645825" y="3645100"/>
              <a:ext cx="1446900" cy="880000"/>
            </a:xfrm>
            <a:custGeom>
              <a:avLst/>
              <a:gdLst/>
              <a:ahLst/>
              <a:cxnLst/>
              <a:rect l="l" t="t" r="r" b="b"/>
              <a:pathLst>
                <a:path w="57876" h="35200" extrusionOk="0">
                  <a:moveTo>
                    <a:pt x="39008" y="23362"/>
                  </a:moveTo>
                  <a:cubicBezTo>
                    <a:pt x="39040" y="23434"/>
                    <a:pt x="39074" y="23504"/>
                    <a:pt x="39106" y="23571"/>
                  </a:cubicBezTo>
                  <a:cubicBezTo>
                    <a:pt x="39099" y="23560"/>
                    <a:pt x="39093" y="23549"/>
                    <a:pt x="39086" y="23537"/>
                  </a:cubicBezTo>
                  <a:cubicBezTo>
                    <a:pt x="39061" y="23493"/>
                    <a:pt x="39032" y="23440"/>
                    <a:pt x="39005" y="23389"/>
                  </a:cubicBezTo>
                  <a:cubicBezTo>
                    <a:pt x="39007" y="23380"/>
                    <a:pt x="39007" y="23372"/>
                    <a:pt x="39008" y="23362"/>
                  </a:cubicBezTo>
                  <a:close/>
                  <a:moveTo>
                    <a:pt x="4550" y="1"/>
                  </a:moveTo>
                  <a:cubicBezTo>
                    <a:pt x="4550" y="1"/>
                    <a:pt x="4505" y="368"/>
                    <a:pt x="4959" y="1454"/>
                  </a:cubicBezTo>
                  <a:cubicBezTo>
                    <a:pt x="5416" y="2540"/>
                    <a:pt x="5958" y="3743"/>
                    <a:pt x="5958" y="3743"/>
                  </a:cubicBezTo>
                  <a:cubicBezTo>
                    <a:pt x="5958" y="3743"/>
                    <a:pt x="5033" y="4271"/>
                    <a:pt x="4388" y="5122"/>
                  </a:cubicBezTo>
                  <a:cubicBezTo>
                    <a:pt x="3743" y="5972"/>
                    <a:pt x="3478" y="7118"/>
                    <a:pt x="3111" y="7572"/>
                  </a:cubicBezTo>
                  <a:cubicBezTo>
                    <a:pt x="2744" y="8028"/>
                    <a:pt x="1189" y="9349"/>
                    <a:pt x="910" y="9553"/>
                  </a:cubicBezTo>
                  <a:cubicBezTo>
                    <a:pt x="632" y="9759"/>
                    <a:pt x="323" y="9847"/>
                    <a:pt x="207" y="9965"/>
                  </a:cubicBezTo>
                  <a:cubicBezTo>
                    <a:pt x="89" y="10083"/>
                    <a:pt x="1" y="10376"/>
                    <a:pt x="133" y="10654"/>
                  </a:cubicBezTo>
                  <a:cubicBezTo>
                    <a:pt x="264" y="10933"/>
                    <a:pt x="500" y="11079"/>
                    <a:pt x="734" y="11212"/>
                  </a:cubicBezTo>
                  <a:cubicBezTo>
                    <a:pt x="969" y="11344"/>
                    <a:pt x="1042" y="11725"/>
                    <a:pt x="1527" y="11843"/>
                  </a:cubicBezTo>
                  <a:cubicBezTo>
                    <a:pt x="1835" y="11917"/>
                    <a:pt x="2196" y="12004"/>
                    <a:pt x="2646" y="12004"/>
                  </a:cubicBezTo>
                  <a:cubicBezTo>
                    <a:pt x="2903" y="12004"/>
                    <a:pt x="3188" y="11976"/>
                    <a:pt x="3508" y="11901"/>
                  </a:cubicBezTo>
                  <a:cubicBezTo>
                    <a:pt x="4088" y="11766"/>
                    <a:pt x="4804" y="11599"/>
                    <a:pt x="5368" y="11599"/>
                  </a:cubicBezTo>
                  <a:cubicBezTo>
                    <a:pt x="5661" y="11599"/>
                    <a:pt x="5912" y="11644"/>
                    <a:pt x="6082" y="11762"/>
                  </a:cubicBezTo>
                  <a:cubicBezTo>
                    <a:pt x="6082" y="11762"/>
                    <a:pt x="6192" y="11915"/>
                    <a:pt x="6559" y="12386"/>
                  </a:cubicBezTo>
                  <a:cubicBezTo>
                    <a:pt x="6926" y="12855"/>
                    <a:pt x="7030" y="13105"/>
                    <a:pt x="7470" y="14807"/>
                  </a:cubicBezTo>
                  <a:cubicBezTo>
                    <a:pt x="7910" y="16509"/>
                    <a:pt x="10009" y="20764"/>
                    <a:pt x="12826" y="22172"/>
                  </a:cubicBezTo>
                  <a:cubicBezTo>
                    <a:pt x="14179" y="22848"/>
                    <a:pt x="15376" y="23024"/>
                    <a:pt x="16255" y="23024"/>
                  </a:cubicBezTo>
                  <a:cubicBezTo>
                    <a:pt x="17207" y="23024"/>
                    <a:pt x="17786" y="22818"/>
                    <a:pt x="17786" y="22818"/>
                  </a:cubicBezTo>
                  <a:cubicBezTo>
                    <a:pt x="17786" y="22818"/>
                    <a:pt x="18285" y="24373"/>
                    <a:pt x="19253" y="26633"/>
                  </a:cubicBezTo>
                  <a:cubicBezTo>
                    <a:pt x="20221" y="28893"/>
                    <a:pt x="20324" y="33281"/>
                    <a:pt x="20193" y="33397"/>
                  </a:cubicBezTo>
                  <a:cubicBezTo>
                    <a:pt x="20060" y="33515"/>
                    <a:pt x="19355" y="33691"/>
                    <a:pt x="18960" y="34000"/>
                  </a:cubicBezTo>
                  <a:cubicBezTo>
                    <a:pt x="18563" y="34308"/>
                    <a:pt x="18563" y="34689"/>
                    <a:pt x="18695" y="34983"/>
                  </a:cubicBezTo>
                  <a:cubicBezTo>
                    <a:pt x="18742" y="35086"/>
                    <a:pt x="18781" y="35117"/>
                    <a:pt x="18819" y="35117"/>
                  </a:cubicBezTo>
                  <a:cubicBezTo>
                    <a:pt x="18873" y="35117"/>
                    <a:pt x="18925" y="35053"/>
                    <a:pt x="18990" y="35053"/>
                  </a:cubicBezTo>
                  <a:cubicBezTo>
                    <a:pt x="19008" y="35053"/>
                    <a:pt x="19027" y="35058"/>
                    <a:pt x="19048" y="35071"/>
                  </a:cubicBezTo>
                  <a:cubicBezTo>
                    <a:pt x="19129" y="35119"/>
                    <a:pt x="19205" y="35141"/>
                    <a:pt x="19300" y="35141"/>
                  </a:cubicBezTo>
                  <a:cubicBezTo>
                    <a:pt x="19376" y="35141"/>
                    <a:pt x="19464" y="35127"/>
                    <a:pt x="19576" y="35101"/>
                  </a:cubicBezTo>
                  <a:cubicBezTo>
                    <a:pt x="19655" y="35082"/>
                    <a:pt x="19702" y="35074"/>
                    <a:pt x="19741" y="35074"/>
                  </a:cubicBezTo>
                  <a:cubicBezTo>
                    <a:pt x="19826" y="35074"/>
                    <a:pt x="19878" y="35113"/>
                    <a:pt x="20148" y="35174"/>
                  </a:cubicBezTo>
                  <a:cubicBezTo>
                    <a:pt x="20226" y="35192"/>
                    <a:pt x="20311" y="35200"/>
                    <a:pt x="20398" y="35200"/>
                  </a:cubicBezTo>
                  <a:cubicBezTo>
                    <a:pt x="20750" y="35200"/>
                    <a:pt x="21151" y="35066"/>
                    <a:pt x="21410" y="34865"/>
                  </a:cubicBezTo>
                  <a:cubicBezTo>
                    <a:pt x="21733" y="34616"/>
                    <a:pt x="21762" y="34204"/>
                    <a:pt x="22011" y="33691"/>
                  </a:cubicBezTo>
                  <a:cubicBezTo>
                    <a:pt x="22261" y="33177"/>
                    <a:pt x="22643" y="30493"/>
                    <a:pt x="22056" y="26619"/>
                  </a:cubicBezTo>
                  <a:cubicBezTo>
                    <a:pt x="21469" y="22745"/>
                    <a:pt x="21528" y="22510"/>
                    <a:pt x="21528" y="22510"/>
                  </a:cubicBezTo>
                  <a:cubicBezTo>
                    <a:pt x="21528" y="22510"/>
                    <a:pt x="22848" y="22333"/>
                    <a:pt x="24432" y="22158"/>
                  </a:cubicBezTo>
                  <a:cubicBezTo>
                    <a:pt x="26017" y="21981"/>
                    <a:pt x="27338" y="21424"/>
                    <a:pt x="27338" y="21424"/>
                  </a:cubicBezTo>
                  <a:lnTo>
                    <a:pt x="27338" y="21424"/>
                  </a:lnTo>
                  <a:cubicBezTo>
                    <a:pt x="27338" y="21424"/>
                    <a:pt x="27163" y="22392"/>
                    <a:pt x="28394" y="23831"/>
                  </a:cubicBezTo>
                  <a:cubicBezTo>
                    <a:pt x="29627" y="25268"/>
                    <a:pt x="32121" y="26970"/>
                    <a:pt x="32562" y="27381"/>
                  </a:cubicBezTo>
                  <a:cubicBezTo>
                    <a:pt x="33002" y="27793"/>
                    <a:pt x="33325" y="29260"/>
                    <a:pt x="32944" y="30316"/>
                  </a:cubicBezTo>
                  <a:cubicBezTo>
                    <a:pt x="32562" y="31373"/>
                    <a:pt x="32152" y="32929"/>
                    <a:pt x="31579" y="33338"/>
                  </a:cubicBezTo>
                  <a:cubicBezTo>
                    <a:pt x="31006" y="33750"/>
                    <a:pt x="30112" y="33662"/>
                    <a:pt x="29716" y="33941"/>
                  </a:cubicBezTo>
                  <a:cubicBezTo>
                    <a:pt x="29319" y="34219"/>
                    <a:pt x="29349" y="34645"/>
                    <a:pt x="29392" y="34822"/>
                  </a:cubicBezTo>
                  <a:cubicBezTo>
                    <a:pt x="29422" y="34938"/>
                    <a:pt x="29542" y="34971"/>
                    <a:pt x="29696" y="34971"/>
                  </a:cubicBezTo>
                  <a:cubicBezTo>
                    <a:pt x="29775" y="34971"/>
                    <a:pt x="29862" y="34963"/>
                    <a:pt x="29951" y="34953"/>
                  </a:cubicBezTo>
                  <a:cubicBezTo>
                    <a:pt x="29990" y="34948"/>
                    <a:pt x="30022" y="34946"/>
                    <a:pt x="30050" y="34946"/>
                  </a:cubicBezTo>
                  <a:cubicBezTo>
                    <a:pt x="30211" y="34946"/>
                    <a:pt x="30234" y="35012"/>
                    <a:pt x="30597" y="35099"/>
                  </a:cubicBezTo>
                  <a:cubicBezTo>
                    <a:pt x="30722" y="35130"/>
                    <a:pt x="30949" y="35145"/>
                    <a:pt x="31214" y="35145"/>
                  </a:cubicBezTo>
                  <a:cubicBezTo>
                    <a:pt x="31841" y="35145"/>
                    <a:pt x="32679" y="35060"/>
                    <a:pt x="32885" y="34895"/>
                  </a:cubicBezTo>
                  <a:cubicBezTo>
                    <a:pt x="33179" y="34659"/>
                    <a:pt x="33413" y="34469"/>
                    <a:pt x="33898" y="33999"/>
                  </a:cubicBezTo>
                  <a:cubicBezTo>
                    <a:pt x="34381" y="33530"/>
                    <a:pt x="35586" y="31168"/>
                    <a:pt x="35908" y="30668"/>
                  </a:cubicBezTo>
                  <a:cubicBezTo>
                    <a:pt x="36230" y="30169"/>
                    <a:pt x="36788" y="29436"/>
                    <a:pt x="36554" y="28702"/>
                  </a:cubicBezTo>
                  <a:cubicBezTo>
                    <a:pt x="36319" y="27968"/>
                    <a:pt x="34322" y="25739"/>
                    <a:pt x="34499" y="24975"/>
                  </a:cubicBezTo>
                  <a:cubicBezTo>
                    <a:pt x="34675" y="24212"/>
                    <a:pt x="36818" y="20220"/>
                    <a:pt x="36818" y="20220"/>
                  </a:cubicBezTo>
                  <a:cubicBezTo>
                    <a:pt x="36818" y="20220"/>
                    <a:pt x="36925" y="20354"/>
                    <a:pt x="37112" y="20593"/>
                  </a:cubicBezTo>
                  <a:cubicBezTo>
                    <a:pt x="37153" y="20722"/>
                    <a:pt x="37206" y="20860"/>
                    <a:pt x="37273" y="21002"/>
                  </a:cubicBezTo>
                  <a:cubicBezTo>
                    <a:pt x="37310" y="21080"/>
                    <a:pt x="37348" y="21153"/>
                    <a:pt x="37389" y="21225"/>
                  </a:cubicBezTo>
                  <a:cubicBezTo>
                    <a:pt x="37436" y="21384"/>
                    <a:pt x="37482" y="21531"/>
                    <a:pt x="37523" y="21649"/>
                  </a:cubicBezTo>
                  <a:cubicBezTo>
                    <a:pt x="37590" y="21847"/>
                    <a:pt x="37641" y="21973"/>
                    <a:pt x="37641" y="21973"/>
                  </a:cubicBezTo>
                  <a:cubicBezTo>
                    <a:pt x="37641" y="21973"/>
                    <a:pt x="37661" y="21909"/>
                    <a:pt x="37680" y="21797"/>
                  </a:cubicBezTo>
                  <a:cubicBezTo>
                    <a:pt x="37692" y="21823"/>
                    <a:pt x="37705" y="21847"/>
                    <a:pt x="37718" y="21868"/>
                  </a:cubicBezTo>
                  <a:cubicBezTo>
                    <a:pt x="37788" y="22032"/>
                    <a:pt x="37836" y="22132"/>
                    <a:pt x="37836" y="22132"/>
                  </a:cubicBezTo>
                  <a:cubicBezTo>
                    <a:pt x="37836" y="22132"/>
                    <a:pt x="37855" y="22038"/>
                    <a:pt x="37863" y="21884"/>
                  </a:cubicBezTo>
                  <a:cubicBezTo>
                    <a:pt x="37892" y="21915"/>
                    <a:pt x="37911" y="21935"/>
                    <a:pt x="37911" y="21935"/>
                  </a:cubicBezTo>
                  <a:cubicBezTo>
                    <a:pt x="37911" y="21935"/>
                    <a:pt x="37903" y="21844"/>
                    <a:pt x="37874" y="21700"/>
                  </a:cubicBezTo>
                  <a:lnTo>
                    <a:pt x="37874" y="21700"/>
                  </a:lnTo>
                  <a:cubicBezTo>
                    <a:pt x="37938" y="21887"/>
                    <a:pt x="38008" y="22056"/>
                    <a:pt x="38064" y="22187"/>
                  </a:cubicBezTo>
                  <a:cubicBezTo>
                    <a:pt x="38131" y="22344"/>
                    <a:pt x="38182" y="22447"/>
                    <a:pt x="38182" y="22447"/>
                  </a:cubicBezTo>
                  <a:cubicBezTo>
                    <a:pt x="38182" y="22447"/>
                    <a:pt x="38190" y="22424"/>
                    <a:pt x="38200" y="22388"/>
                  </a:cubicBezTo>
                  <a:cubicBezTo>
                    <a:pt x="38225" y="22491"/>
                    <a:pt x="38257" y="22596"/>
                    <a:pt x="38297" y="22703"/>
                  </a:cubicBezTo>
                  <a:cubicBezTo>
                    <a:pt x="38463" y="23128"/>
                    <a:pt x="38728" y="23455"/>
                    <a:pt x="38946" y="23649"/>
                  </a:cubicBezTo>
                  <a:cubicBezTo>
                    <a:pt x="38948" y="23651"/>
                    <a:pt x="38948" y="23651"/>
                    <a:pt x="38949" y="23652"/>
                  </a:cubicBezTo>
                  <a:cubicBezTo>
                    <a:pt x="38957" y="23670"/>
                    <a:pt x="38964" y="23681"/>
                    <a:pt x="38964" y="23681"/>
                  </a:cubicBezTo>
                  <a:cubicBezTo>
                    <a:pt x="38964" y="23681"/>
                    <a:pt x="38964" y="23676"/>
                    <a:pt x="38965" y="23667"/>
                  </a:cubicBezTo>
                  <a:cubicBezTo>
                    <a:pt x="39066" y="23756"/>
                    <a:pt x="39153" y="23823"/>
                    <a:pt x="39219" y="23864"/>
                  </a:cubicBezTo>
                  <a:cubicBezTo>
                    <a:pt x="39240" y="23877"/>
                    <a:pt x="39257" y="23888"/>
                    <a:pt x="39273" y="23898"/>
                  </a:cubicBezTo>
                  <a:cubicBezTo>
                    <a:pt x="39589" y="24485"/>
                    <a:pt x="39882" y="24874"/>
                    <a:pt x="39882" y="24874"/>
                  </a:cubicBezTo>
                  <a:cubicBezTo>
                    <a:pt x="39882" y="24874"/>
                    <a:pt x="39854" y="24734"/>
                    <a:pt x="39793" y="24507"/>
                  </a:cubicBezTo>
                  <a:lnTo>
                    <a:pt x="39793" y="24507"/>
                  </a:lnTo>
                  <a:cubicBezTo>
                    <a:pt x="40149" y="25148"/>
                    <a:pt x="40528" y="25582"/>
                    <a:pt x="40528" y="25582"/>
                  </a:cubicBezTo>
                  <a:cubicBezTo>
                    <a:pt x="40528" y="25582"/>
                    <a:pt x="40488" y="25396"/>
                    <a:pt x="40397" y="25113"/>
                  </a:cubicBezTo>
                  <a:lnTo>
                    <a:pt x="40397" y="25113"/>
                  </a:lnTo>
                  <a:cubicBezTo>
                    <a:pt x="40450" y="25185"/>
                    <a:pt x="40503" y="25257"/>
                    <a:pt x="40559" y="25329"/>
                  </a:cubicBezTo>
                  <a:cubicBezTo>
                    <a:pt x="40570" y="25353"/>
                    <a:pt x="40581" y="25376"/>
                    <a:pt x="40592" y="25400"/>
                  </a:cubicBezTo>
                  <a:cubicBezTo>
                    <a:pt x="40975" y="26168"/>
                    <a:pt x="41445" y="26708"/>
                    <a:pt x="41445" y="26708"/>
                  </a:cubicBezTo>
                  <a:cubicBezTo>
                    <a:pt x="41445" y="26708"/>
                    <a:pt x="41401" y="26498"/>
                    <a:pt x="41299" y="26182"/>
                  </a:cubicBezTo>
                  <a:lnTo>
                    <a:pt x="41299" y="26182"/>
                  </a:lnTo>
                  <a:cubicBezTo>
                    <a:pt x="41313" y="26198"/>
                    <a:pt x="41329" y="26214"/>
                    <a:pt x="41343" y="26230"/>
                  </a:cubicBezTo>
                  <a:cubicBezTo>
                    <a:pt x="41377" y="26282"/>
                    <a:pt x="41407" y="26335"/>
                    <a:pt x="41445" y="26389"/>
                  </a:cubicBezTo>
                  <a:cubicBezTo>
                    <a:pt x="41702" y="26758"/>
                    <a:pt x="41999" y="27040"/>
                    <a:pt x="42228" y="27223"/>
                  </a:cubicBezTo>
                  <a:cubicBezTo>
                    <a:pt x="42458" y="27405"/>
                    <a:pt x="42619" y="27496"/>
                    <a:pt x="42619" y="27496"/>
                  </a:cubicBezTo>
                  <a:cubicBezTo>
                    <a:pt x="42619" y="27496"/>
                    <a:pt x="42565" y="27412"/>
                    <a:pt x="42474" y="27271"/>
                  </a:cubicBezTo>
                  <a:lnTo>
                    <a:pt x="42474" y="27271"/>
                  </a:lnTo>
                  <a:cubicBezTo>
                    <a:pt x="42495" y="27289"/>
                    <a:pt x="42516" y="27305"/>
                    <a:pt x="42535" y="27322"/>
                  </a:cubicBezTo>
                  <a:cubicBezTo>
                    <a:pt x="42707" y="27515"/>
                    <a:pt x="42886" y="27676"/>
                    <a:pt x="43043" y="27799"/>
                  </a:cubicBezTo>
                  <a:cubicBezTo>
                    <a:pt x="43134" y="27943"/>
                    <a:pt x="43248" y="28093"/>
                    <a:pt x="43386" y="28233"/>
                  </a:cubicBezTo>
                  <a:cubicBezTo>
                    <a:pt x="43656" y="28506"/>
                    <a:pt x="43959" y="28684"/>
                    <a:pt x="44187" y="28785"/>
                  </a:cubicBezTo>
                  <a:cubicBezTo>
                    <a:pt x="44415" y="28887"/>
                    <a:pt x="44568" y="28919"/>
                    <a:pt x="44568" y="28919"/>
                  </a:cubicBezTo>
                  <a:cubicBezTo>
                    <a:pt x="44568" y="28919"/>
                    <a:pt x="44447" y="28796"/>
                    <a:pt x="44286" y="28633"/>
                  </a:cubicBezTo>
                  <a:lnTo>
                    <a:pt x="44286" y="28633"/>
                  </a:lnTo>
                  <a:cubicBezTo>
                    <a:pt x="44490" y="28772"/>
                    <a:pt x="44696" y="28908"/>
                    <a:pt x="44905" y="29042"/>
                  </a:cubicBezTo>
                  <a:cubicBezTo>
                    <a:pt x="44970" y="29133"/>
                    <a:pt x="45045" y="29223"/>
                    <a:pt x="45130" y="29314"/>
                  </a:cubicBezTo>
                  <a:cubicBezTo>
                    <a:pt x="45543" y="29764"/>
                    <a:pt x="46012" y="30007"/>
                    <a:pt x="46012" y="30007"/>
                  </a:cubicBezTo>
                  <a:cubicBezTo>
                    <a:pt x="46012" y="30007"/>
                    <a:pt x="45938" y="29830"/>
                    <a:pt x="45790" y="29592"/>
                  </a:cubicBezTo>
                  <a:lnTo>
                    <a:pt x="45790" y="29592"/>
                  </a:lnTo>
                  <a:cubicBezTo>
                    <a:pt x="45884" y="29649"/>
                    <a:pt x="45978" y="29705"/>
                    <a:pt x="46074" y="29761"/>
                  </a:cubicBezTo>
                  <a:cubicBezTo>
                    <a:pt x="46155" y="29906"/>
                    <a:pt x="46259" y="30059"/>
                    <a:pt x="46398" y="30203"/>
                  </a:cubicBezTo>
                  <a:cubicBezTo>
                    <a:pt x="46634" y="30448"/>
                    <a:pt x="46903" y="30606"/>
                    <a:pt x="47107" y="30692"/>
                  </a:cubicBezTo>
                  <a:cubicBezTo>
                    <a:pt x="47312" y="30780"/>
                    <a:pt x="47449" y="30806"/>
                    <a:pt x="47449" y="30806"/>
                  </a:cubicBezTo>
                  <a:cubicBezTo>
                    <a:pt x="47449" y="30806"/>
                    <a:pt x="47355" y="30700"/>
                    <a:pt x="47211" y="30544"/>
                  </a:cubicBezTo>
                  <a:cubicBezTo>
                    <a:pt x="47133" y="30461"/>
                    <a:pt x="47040" y="30361"/>
                    <a:pt x="46938" y="30251"/>
                  </a:cubicBezTo>
                  <a:lnTo>
                    <a:pt x="46938" y="30251"/>
                  </a:lnTo>
                  <a:cubicBezTo>
                    <a:pt x="46991" y="30279"/>
                    <a:pt x="47044" y="30308"/>
                    <a:pt x="47095" y="30335"/>
                  </a:cubicBezTo>
                  <a:cubicBezTo>
                    <a:pt x="47187" y="30442"/>
                    <a:pt x="47291" y="30547"/>
                    <a:pt x="47415" y="30646"/>
                  </a:cubicBezTo>
                  <a:cubicBezTo>
                    <a:pt x="47646" y="30828"/>
                    <a:pt x="47889" y="30946"/>
                    <a:pt x="48095" y="31019"/>
                  </a:cubicBezTo>
                  <a:cubicBezTo>
                    <a:pt x="48205" y="31144"/>
                    <a:pt x="48339" y="31268"/>
                    <a:pt x="48497" y="31380"/>
                  </a:cubicBezTo>
                  <a:cubicBezTo>
                    <a:pt x="48812" y="31600"/>
                    <a:pt x="49147" y="31715"/>
                    <a:pt x="49391" y="31763"/>
                  </a:cubicBezTo>
                  <a:cubicBezTo>
                    <a:pt x="49596" y="31802"/>
                    <a:pt x="49739" y="31806"/>
                    <a:pt x="49781" y="31806"/>
                  </a:cubicBezTo>
                  <a:cubicBezTo>
                    <a:pt x="49789" y="31806"/>
                    <a:pt x="49793" y="31806"/>
                    <a:pt x="49793" y="31806"/>
                  </a:cubicBezTo>
                  <a:cubicBezTo>
                    <a:pt x="49793" y="31806"/>
                    <a:pt x="49632" y="31704"/>
                    <a:pt x="49458" y="31595"/>
                  </a:cubicBezTo>
                  <a:cubicBezTo>
                    <a:pt x="49328" y="31512"/>
                    <a:pt x="49170" y="31405"/>
                    <a:pt x="48999" y="31289"/>
                  </a:cubicBezTo>
                  <a:lnTo>
                    <a:pt x="48999" y="31289"/>
                  </a:lnTo>
                  <a:cubicBezTo>
                    <a:pt x="49018" y="31297"/>
                    <a:pt x="49037" y="31306"/>
                    <a:pt x="49056" y="31314"/>
                  </a:cubicBezTo>
                  <a:cubicBezTo>
                    <a:pt x="52079" y="32694"/>
                    <a:pt x="56599" y="33252"/>
                    <a:pt x="57009" y="34074"/>
                  </a:cubicBezTo>
                  <a:cubicBezTo>
                    <a:pt x="57040" y="34137"/>
                    <a:pt x="57073" y="34167"/>
                    <a:pt x="57105" y="34167"/>
                  </a:cubicBezTo>
                  <a:cubicBezTo>
                    <a:pt x="57495" y="34167"/>
                    <a:pt x="57875" y="29861"/>
                    <a:pt x="56599" y="27206"/>
                  </a:cubicBezTo>
                  <a:cubicBezTo>
                    <a:pt x="55482" y="24888"/>
                    <a:pt x="54449" y="24667"/>
                    <a:pt x="52584" y="23992"/>
                  </a:cubicBezTo>
                  <a:cubicBezTo>
                    <a:pt x="52766" y="23979"/>
                    <a:pt x="52891" y="23946"/>
                    <a:pt x="52891" y="23946"/>
                  </a:cubicBezTo>
                  <a:cubicBezTo>
                    <a:pt x="52891" y="23946"/>
                    <a:pt x="52658" y="23754"/>
                    <a:pt x="52320" y="23648"/>
                  </a:cubicBezTo>
                  <a:cubicBezTo>
                    <a:pt x="52257" y="23619"/>
                    <a:pt x="52146" y="23569"/>
                    <a:pt x="51999" y="23510"/>
                  </a:cubicBezTo>
                  <a:cubicBezTo>
                    <a:pt x="51766" y="23415"/>
                    <a:pt x="51450" y="23292"/>
                    <a:pt x="51096" y="23179"/>
                  </a:cubicBezTo>
                  <a:cubicBezTo>
                    <a:pt x="50742" y="23065"/>
                    <a:pt x="50412" y="22986"/>
                    <a:pt x="50168" y="22928"/>
                  </a:cubicBezTo>
                  <a:cubicBezTo>
                    <a:pt x="50136" y="22920"/>
                    <a:pt x="50111" y="22915"/>
                    <a:pt x="50082" y="22909"/>
                  </a:cubicBezTo>
                  <a:cubicBezTo>
                    <a:pt x="50044" y="22890"/>
                    <a:pt x="50007" y="22869"/>
                    <a:pt x="49970" y="22850"/>
                  </a:cubicBezTo>
                  <a:lnTo>
                    <a:pt x="49970" y="22850"/>
                  </a:lnTo>
                  <a:cubicBezTo>
                    <a:pt x="50203" y="22909"/>
                    <a:pt x="50356" y="22931"/>
                    <a:pt x="50356" y="22931"/>
                  </a:cubicBezTo>
                  <a:cubicBezTo>
                    <a:pt x="50356" y="22931"/>
                    <a:pt x="50305" y="22884"/>
                    <a:pt x="50213" y="22812"/>
                  </a:cubicBezTo>
                  <a:lnTo>
                    <a:pt x="50213" y="22812"/>
                  </a:lnTo>
                  <a:cubicBezTo>
                    <a:pt x="50234" y="22812"/>
                    <a:pt x="50255" y="22812"/>
                    <a:pt x="50276" y="22812"/>
                  </a:cubicBezTo>
                  <a:cubicBezTo>
                    <a:pt x="50691" y="22812"/>
                    <a:pt x="50985" y="22754"/>
                    <a:pt x="50985" y="22754"/>
                  </a:cubicBezTo>
                  <a:cubicBezTo>
                    <a:pt x="50985" y="22754"/>
                    <a:pt x="50468" y="22507"/>
                    <a:pt x="49801" y="22421"/>
                  </a:cubicBezTo>
                  <a:cubicBezTo>
                    <a:pt x="49736" y="22413"/>
                    <a:pt x="49672" y="22407"/>
                    <a:pt x="49610" y="22402"/>
                  </a:cubicBezTo>
                  <a:cubicBezTo>
                    <a:pt x="49498" y="22337"/>
                    <a:pt x="49375" y="22273"/>
                    <a:pt x="49245" y="22211"/>
                  </a:cubicBezTo>
                  <a:cubicBezTo>
                    <a:pt x="48981" y="22088"/>
                    <a:pt x="48728" y="22002"/>
                    <a:pt x="48517" y="21941"/>
                  </a:cubicBezTo>
                  <a:cubicBezTo>
                    <a:pt x="48348" y="21817"/>
                    <a:pt x="48186" y="21689"/>
                    <a:pt x="48024" y="21555"/>
                  </a:cubicBezTo>
                  <a:lnTo>
                    <a:pt x="48024" y="21555"/>
                  </a:lnTo>
                  <a:cubicBezTo>
                    <a:pt x="48123" y="21569"/>
                    <a:pt x="48211" y="21573"/>
                    <a:pt x="48277" y="21573"/>
                  </a:cubicBezTo>
                  <a:cubicBezTo>
                    <a:pt x="48357" y="21573"/>
                    <a:pt x="48406" y="21568"/>
                    <a:pt x="48406" y="21568"/>
                  </a:cubicBezTo>
                  <a:cubicBezTo>
                    <a:pt x="48406" y="21568"/>
                    <a:pt x="48203" y="21311"/>
                    <a:pt x="47875" y="21156"/>
                  </a:cubicBezTo>
                  <a:cubicBezTo>
                    <a:pt x="47835" y="21121"/>
                    <a:pt x="47779" y="21073"/>
                    <a:pt x="47712" y="21017"/>
                  </a:cubicBezTo>
                  <a:cubicBezTo>
                    <a:pt x="47583" y="20912"/>
                    <a:pt x="47412" y="20775"/>
                    <a:pt x="47219" y="20638"/>
                  </a:cubicBezTo>
                  <a:lnTo>
                    <a:pt x="47219" y="20638"/>
                  </a:lnTo>
                  <a:cubicBezTo>
                    <a:pt x="47345" y="20671"/>
                    <a:pt x="47418" y="20684"/>
                    <a:pt x="47418" y="20684"/>
                  </a:cubicBezTo>
                  <a:cubicBezTo>
                    <a:pt x="47418" y="20684"/>
                    <a:pt x="47272" y="20571"/>
                    <a:pt x="47037" y="20399"/>
                  </a:cubicBezTo>
                  <a:cubicBezTo>
                    <a:pt x="46792" y="20218"/>
                    <a:pt x="46549" y="20041"/>
                    <a:pt x="46329" y="19880"/>
                  </a:cubicBezTo>
                  <a:cubicBezTo>
                    <a:pt x="46299" y="19845"/>
                    <a:pt x="46267" y="19810"/>
                    <a:pt x="46237" y="19775"/>
                  </a:cubicBezTo>
                  <a:lnTo>
                    <a:pt x="46237" y="19775"/>
                  </a:lnTo>
                  <a:cubicBezTo>
                    <a:pt x="46297" y="19807"/>
                    <a:pt x="46332" y="19823"/>
                    <a:pt x="46332" y="19823"/>
                  </a:cubicBezTo>
                  <a:cubicBezTo>
                    <a:pt x="46332" y="19823"/>
                    <a:pt x="45977" y="19316"/>
                    <a:pt x="45404" y="18802"/>
                  </a:cubicBezTo>
                  <a:cubicBezTo>
                    <a:pt x="45337" y="18724"/>
                    <a:pt x="45270" y="18643"/>
                    <a:pt x="45201" y="18560"/>
                  </a:cubicBezTo>
                  <a:lnTo>
                    <a:pt x="45201" y="18560"/>
                  </a:lnTo>
                  <a:cubicBezTo>
                    <a:pt x="45589" y="18754"/>
                    <a:pt x="45879" y="18845"/>
                    <a:pt x="45879" y="18845"/>
                  </a:cubicBezTo>
                  <a:cubicBezTo>
                    <a:pt x="45879" y="18845"/>
                    <a:pt x="45469" y="18354"/>
                    <a:pt x="44839" y="17936"/>
                  </a:cubicBezTo>
                  <a:cubicBezTo>
                    <a:pt x="44732" y="17863"/>
                    <a:pt x="44626" y="17799"/>
                    <a:pt x="44520" y="17741"/>
                  </a:cubicBezTo>
                  <a:cubicBezTo>
                    <a:pt x="44182" y="17344"/>
                    <a:pt x="43849" y="16997"/>
                    <a:pt x="43519" y="16687"/>
                  </a:cubicBezTo>
                  <a:lnTo>
                    <a:pt x="43519" y="16687"/>
                  </a:lnTo>
                  <a:cubicBezTo>
                    <a:pt x="43707" y="16745"/>
                    <a:pt x="43827" y="16767"/>
                    <a:pt x="43827" y="16767"/>
                  </a:cubicBezTo>
                  <a:cubicBezTo>
                    <a:pt x="43827" y="16767"/>
                    <a:pt x="43413" y="16338"/>
                    <a:pt x="42799" y="16003"/>
                  </a:cubicBezTo>
                  <a:cubicBezTo>
                    <a:pt x="42723" y="15960"/>
                    <a:pt x="42646" y="15922"/>
                    <a:pt x="42571" y="15887"/>
                  </a:cubicBezTo>
                  <a:cubicBezTo>
                    <a:pt x="42460" y="15804"/>
                    <a:pt x="42350" y="15721"/>
                    <a:pt x="42241" y="15644"/>
                  </a:cubicBezTo>
                  <a:lnTo>
                    <a:pt x="42241" y="15644"/>
                  </a:lnTo>
                  <a:cubicBezTo>
                    <a:pt x="42678" y="15749"/>
                    <a:pt x="42991" y="15777"/>
                    <a:pt x="42991" y="15777"/>
                  </a:cubicBezTo>
                  <a:cubicBezTo>
                    <a:pt x="42991" y="15777"/>
                    <a:pt x="42449" y="15381"/>
                    <a:pt x="41702" y="15105"/>
                  </a:cubicBezTo>
                  <a:cubicBezTo>
                    <a:pt x="41595" y="15065"/>
                    <a:pt x="41490" y="15030"/>
                    <a:pt x="41388" y="14998"/>
                  </a:cubicBezTo>
                  <a:cubicBezTo>
                    <a:pt x="41222" y="14879"/>
                    <a:pt x="40643" y="14481"/>
                    <a:pt x="39892" y="14145"/>
                  </a:cubicBezTo>
                  <a:cubicBezTo>
                    <a:pt x="39704" y="14060"/>
                    <a:pt x="39522" y="13990"/>
                    <a:pt x="39348" y="13926"/>
                  </a:cubicBezTo>
                  <a:cubicBezTo>
                    <a:pt x="39067" y="13749"/>
                    <a:pt x="38809" y="13564"/>
                    <a:pt x="38578" y="13354"/>
                  </a:cubicBezTo>
                  <a:cubicBezTo>
                    <a:pt x="37228" y="12121"/>
                    <a:pt x="36407" y="11418"/>
                    <a:pt x="33794" y="10478"/>
                  </a:cubicBezTo>
                  <a:cubicBezTo>
                    <a:pt x="32023" y="9841"/>
                    <a:pt x="30454" y="9582"/>
                    <a:pt x="28750" y="9582"/>
                  </a:cubicBezTo>
                  <a:cubicBezTo>
                    <a:pt x="27940" y="9582"/>
                    <a:pt x="27100" y="9640"/>
                    <a:pt x="26193" y="9744"/>
                  </a:cubicBezTo>
                  <a:cubicBezTo>
                    <a:pt x="25758" y="9794"/>
                    <a:pt x="25260" y="9815"/>
                    <a:pt x="24724" y="9815"/>
                  </a:cubicBezTo>
                  <a:cubicBezTo>
                    <a:pt x="21791" y="9815"/>
                    <a:pt x="17764" y="9182"/>
                    <a:pt x="17242" y="9157"/>
                  </a:cubicBezTo>
                  <a:cubicBezTo>
                    <a:pt x="16626" y="9127"/>
                    <a:pt x="15952" y="8599"/>
                    <a:pt x="14542" y="7425"/>
                  </a:cubicBezTo>
                  <a:cubicBezTo>
                    <a:pt x="13134" y="6252"/>
                    <a:pt x="10448" y="4256"/>
                    <a:pt x="10448" y="4256"/>
                  </a:cubicBezTo>
                  <a:cubicBezTo>
                    <a:pt x="10448" y="4256"/>
                    <a:pt x="10111" y="3714"/>
                    <a:pt x="9333" y="2730"/>
                  </a:cubicBezTo>
                  <a:cubicBezTo>
                    <a:pt x="8625" y="1834"/>
                    <a:pt x="7770" y="913"/>
                    <a:pt x="7468" y="913"/>
                  </a:cubicBezTo>
                  <a:cubicBezTo>
                    <a:pt x="7439" y="913"/>
                    <a:pt x="7415" y="922"/>
                    <a:pt x="7397" y="940"/>
                  </a:cubicBezTo>
                  <a:cubicBezTo>
                    <a:pt x="7191" y="1144"/>
                    <a:pt x="6999" y="1953"/>
                    <a:pt x="6999" y="1953"/>
                  </a:cubicBezTo>
                  <a:cubicBezTo>
                    <a:pt x="6999" y="1953"/>
                    <a:pt x="6897" y="1790"/>
                    <a:pt x="6266" y="1189"/>
                  </a:cubicBezTo>
                  <a:cubicBezTo>
                    <a:pt x="5821" y="765"/>
                    <a:pt x="5148" y="347"/>
                    <a:pt x="4790" y="138"/>
                  </a:cubicBezTo>
                  <a:cubicBezTo>
                    <a:pt x="4642" y="52"/>
                    <a:pt x="4550" y="1"/>
                    <a:pt x="45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1562800" y="4130900"/>
              <a:ext cx="16325" cy="52575"/>
            </a:xfrm>
            <a:custGeom>
              <a:avLst/>
              <a:gdLst/>
              <a:ahLst/>
              <a:cxnLst/>
              <a:rect l="l" t="t" r="r" b="b"/>
              <a:pathLst>
                <a:path w="653" h="2103" extrusionOk="0">
                  <a:moveTo>
                    <a:pt x="108" y="0"/>
                  </a:moveTo>
                  <a:cubicBezTo>
                    <a:pt x="107" y="0"/>
                    <a:pt x="1" y="514"/>
                    <a:pt x="122" y="1094"/>
                  </a:cubicBezTo>
                  <a:cubicBezTo>
                    <a:pt x="241" y="1675"/>
                    <a:pt x="545" y="2102"/>
                    <a:pt x="545" y="2102"/>
                  </a:cubicBezTo>
                  <a:cubicBezTo>
                    <a:pt x="545" y="2102"/>
                    <a:pt x="653" y="1589"/>
                    <a:pt x="532" y="1008"/>
                  </a:cubicBezTo>
                  <a:cubicBezTo>
                    <a:pt x="412" y="428"/>
                    <a:pt x="108" y="0"/>
                    <a:pt x="108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1555825" y="4135950"/>
              <a:ext cx="14350" cy="25825"/>
            </a:xfrm>
            <a:custGeom>
              <a:avLst/>
              <a:gdLst/>
              <a:ahLst/>
              <a:cxnLst/>
              <a:rect l="l" t="t" r="r" b="b"/>
              <a:pathLst>
                <a:path w="574" h="1033" extrusionOk="0">
                  <a:moveTo>
                    <a:pt x="133" y="1"/>
                  </a:moveTo>
                  <a:cubicBezTo>
                    <a:pt x="133" y="1"/>
                    <a:pt x="1" y="291"/>
                    <a:pt x="85" y="576"/>
                  </a:cubicBezTo>
                  <a:cubicBezTo>
                    <a:pt x="171" y="862"/>
                    <a:pt x="441" y="1033"/>
                    <a:pt x="441" y="1033"/>
                  </a:cubicBezTo>
                  <a:cubicBezTo>
                    <a:pt x="441" y="1033"/>
                    <a:pt x="573" y="742"/>
                    <a:pt x="487" y="457"/>
                  </a:cubicBezTo>
                  <a:cubicBezTo>
                    <a:pt x="402" y="171"/>
                    <a:pt x="133" y="1"/>
                    <a:pt x="133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1109875" y="4319050"/>
              <a:ext cx="95000" cy="207975"/>
            </a:xfrm>
            <a:custGeom>
              <a:avLst/>
              <a:gdLst/>
              <a:ahLst/>
              <a:cxnLst/>
              <a:rect l="l" t="t" r="r" b="b"/>
              <a:pathLst>
                <a:path w="3800" h="8319" extrusionOk="0">
                  <a:moveTo>
                    <a:pt x="3792" y="4277"/>
                  </a:moveTo>
                  <a:cubicBezTo>
                    <a:pt x="3747" y="5597"/>
                    <a:pt x="3581" y="6465"/>
                    <a:pt x="3449" y="6734"/>
                  </a:cubicBezTo>
                  <a:cubicBezTo>
                    <a:pt x="3200" y="7248"/>
                    <a:pt x="3171" y="7658"/>
                    <a:pt x="2848" y="7908"/>
                  </a:cubicBezTo>
                  <a:cubicBezTo>
                    <a:pt x="2526" y="8157"/>
                    <a:pt x="1982" y="8304"/>
                    <a:pt x="1586" y="8216"/>
                  </a:cubicBezTo>
                  <a:cubicBezTo>
                    <a:pt x="1191" y="8128"/>
                    <a:pt x="1264" y="8084"/>
                    <a:pt x="1014" y="8143"/>
                  </a:cubicBezTo>
                  <a:cubicBezTo>
                    <a:pt x="765" y="8202"/>
                    <a:pt x="632" y="8202"/>
                    <a:pt x="486" y="8113"/>
                  </a:cubicBezTo>
                  <a:cubicBezTo>
                    <a:pt x="339" y="8025"/>
                    <a:pt x="265" y="8318"/>
                    <a:pt x="133" y="8025"/>
                  </a:cubicBezTo>
                  <a:cubicBezTo>
                    <a:pt x="1" y="7731"/>
                    <a:pt x="1" y="7350"/>
                    <a:pt x="398" y="7042"/>
                  </a:cubicBezTo>
                  <a:cubicBezTo>
                    <a:pt x="793" y="6734"/>
                    <a:pt x="1498" y="6557"/>
                    <a:pt x="1631" y="6441"/>
                  </a:cubicBezTo>
                  <a:cubicBezTo>
                    <a:pt x="1693" y="6384"/>
                    <a:pt x="1703" y="5348"/>
                    <a:pt x="1589" y="4036"/>
                  </a:cubicBezTo>
                  <a:cubicBezTo>
                    <a:pt x="1637" y="3170"/>
                    <a:pt x="1396" y="2203"/>
                    <a:pt x="1267" y="1682"/>
                  </a:cubicBezTo>
                  <a:cubicBezTo>
                    <a:pt x="1243" y="1557"/>
                    <a:pt x="1216" y="1433"/>
                    <a:pt x="1189" y="1308"/>
                  </a:cubicBezTo>
                  <a:lnTo>
                    <a:pt x="1189" y="1308"/>
                  </a:lnTo>
                  <a:cubicBezTo>
                    <a:pt x="1222" y="1131"/>
                    <a:pt x="1242" y="1553"/>
                    <a:pt x="1305" y="1540"/>
                  </a:cubicBezTo>
                  <a:cubicBezTo>
                    <a:pt x="1371" y="1527"/>
                    <a:pt x="1538" y="1881"/>
                    <a:pt x="1565" y="1962"/>
                  </a:cubicBezTo>
                  <a:cubicBezTo>
                    <a:pt x="1592" y="2044"/>
                    <a:pt x="1524" y="1281"/>
                    <a:pt x="1524" y="1281"/>
                  </a:cubicBezTo>
                  <a:cubicBezTo>
                    <a:pt x="1524" y="1281"/>
                    <a:pt x="1836" y="1648"/>
                    <a:pt x="1892" y="1798"/>
                  </a:cubicBezTo>
                  <a:cubicBezTo>
                    <a:pt x="1947" y="1948"/>
                    <a:pt x="1959" y="1009"/>
                    <a:pt x="1932" y="859"/>
                  </a:cubicBezTo>
                  <a:cubicBezTo>
                    <a:pt x="1905" y="709"/>
                    <a:pt x="2205" y="1350"/>
                    <a:pt x="2286" y="1594"/>
                  </a:cubicBezTo>
                  <a:cubicBezTo>
                    <a:pt x="2369" y="1840"/>
                    <a:pt x="2246" y="682"/>
                    <a:pt x="2246" y="340"/>
                  </a:cubicBezTo>
                  <a:cubicBezTo>
                    <a:pt x="2246" y="1"/>
                    <a:pt x="2328" y="844"/>
                    <a:pt x="2736" y="1813"/>
                  </a:cubicBezTo>
                  <a:cubicBezTo>
                    <a:pt x="3144" y="2779"/>
                    <a:pt x="3800" y="3206"/>
                    <a:pt x="3792" y="4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1378775" y="4302025"/>
              <a:ext cx="170375" cy="223150"/>
            </a:xfrm>
            <a:custGeom>
              <a:avLst/>
              <a:gdLst/>
              <a:ahLst/>
              <a:cxnLst/>
              <a:rect l="l" t="t" r="r" b="b"/>
              <a:pathLst>
                <a:path w="6815" h="8926" extrusionOk="0">
                  <a:moveTo>
                    <a:pt x="6805" y="4065"/>
                  </a:moveTo>
                  <a:cubicBezTo>
                    <a:pt x="6728" y="4183"/>
                    <a:pt x="6655" y="4293"/>
                    <a:pt x="6590" y="4391"/>
                  </a:cubicBezTo>
                  <a:cubicBezTo>
                    <a:pt x="6268" y="4891"/>
                    <a:pt x="5063" y="7253"/>
                    <a:pt x="4580" y="7723"/>
                  </a:cubicBezTo>
                  <a:cubicBezTo>
                    <a:pt x="4095" y="8192"/>
                    <a:pt x="3861" y="8384"/>
                    <a:pt x="3567" y="8618"/>
                  </a:cubicBezTo>
                  <a:cubicBezTo>
                    <a:pt x="3274" y="8853"/>
                    <a:pt x="1703" y="8926"/>
                    <a:pt x="1279" y="8824"/>
                  </a:cubicBezTo>
                  <a:cubicBezTo>
                    <a:pt x="853" y="8720"/>
                    <a:pt x="896" y="8647"/>
                    <a:pt x="633" y="8677"/>
                  </a:cubicBezTo>
                  <a:cubicBezTo>
                    <a:pt x="368" y="8706"/>
                    <a:pt x="119" y="8720"/>
                    <a:pt x="74" y="8545"/>
                  </a:cubicBezTo>
                  <a:cubicBezTo>
                    <a:pt x="31" y="8369"/>
                    <a:pt x="1" y="7943"/>
                    <a:pt x="398" y="7664"/>
                  </a:cubicBezTo>
                  <a:cubicBezTo>
                    <a:pt x="794" y="7385"/>
                    <a:pt x="1688" y="7475"/>
                    <a:pt x="2261" y="7063"/>
                  </a:cubicBezTo>
                  <a:cubicBezTo>
                    <a:pt x="2834" y="6652"/>
                    <a:pt x="3244" y="5096"/>
                    <a:pt x="3626" y="4041"/>
                  </a:cubicBezTo>
                  <a:cubicBezTo>
                    <a:pt x="4007" y="2983"/>
                    <a:pt x="3684" y="1516"/>
                    <a:pt x="3244" y="1106"/>
                  </a:cubicBezTo>
                  <a:cubicBezTo>
                    <a:pt x="3057" y="930"/>
                    <a:pt x="2499" y="522"/>
                    <a:pt x="1824" y="1"/>
                  </a:cubicBezTo>
                  <a:cubicBezTo>
                    <a:pt x="2159" y="12"/>
                    <a:pt x="2711" y="76"/>
                    <a:pt x="3207" y="505"/>
                  </a:cubicBezTo>
                  <a:cubicBezTo>
                    <a:pt x="4023" y="1213"/>
                    <a:pt x="4405" y="2739"/>
                    <a:pt x="4432" y="2604"/>
                  </a:cubicBezTo>
                  <a:cubicBezTo>
                    <a:pt x="4460" y="2466"/>
                    <a:pt x="4323" y="1513"/>
                    <a:pt x="4323" y="1513"/>
                  </a:cubicBezTo>
                  <a:cubicBezTo>
                    <a:pt x="4323" y="1513"/>
                    <a:pt x="4650" y="2139"/>
                    <a:pt x="4923" y="2439"/>
                  </a:cubicBezTo>
                  <a:cubicBezTo>
                    <a:pt x="5196" y="2739"/>
                    <a:pt x="5059" y="2876"/>
                    <a:pt x="5004" y="3039"/>
                  </a:cubicBezTo>
                  <a:cubicBezTo>
                    <a:pt x="4950" y="3203"/>
                    <a:pt x="5658" y="2876"/>
                    <a:pt x="5658" y="2876"/>
                  </a:cubicBezTo>
                  <a:lnTo>
                    <a:pt x="5795" y="3801"/>
                  </a:lnTo>
                  <a:cubicBezTo>
                    <a:pt x="5795" y="3801"/>
                    <a:pt x="6379" y="2730"/>
                    <a:pt x="6559" y="2929"/>
                  </a:cubicBezTo>
                  <a:cubicBezTo>
                    <a:pt x="6674" y="3053"/>
                    <a:pt x="6815" y="3546"/>
                    <a:pt x="6805" y="40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811750" y="3663450"/>
              <a:ext cx="95325" cy="103650"/>
            </a:xfrm>
            <a:custGeom>
              <a:avLst/>
              <a:gdLst/>
              <a:ahLst/>
              <a:cxnLst/>
              <a:rect l="l" t="t" r="r" b="b"/>
              <a:pathLst>
                <a:path w="3813" h="4146" extrusionOk="0">
                  <a:moveTo>
                    <a:pt x="412" y="1034"/>
                  </a:moveTo>
                  <a:cubicBezTo>
                    <a:pt x="480" y="784"/>
                    <a:pt x="616" y="350"/>
                    <a:pt x="760" y="206"/>
                  </a:cubicBezTo>
                  <a:cubicBezTo>
                    <a:pt x="965" y="1"/>
                    <a:pt x="1919" y="1013"/>
                    <a:pt x="2697" y="1996"/>
                  </a:cubicBezTo>
                  <a:cubicBezTo>
                    <a:pt x="3474" y="2980"/>
                    <a:pt x="3812" y="3522"/>
                    <a:pt x="3812" y="3522"/>
                  </a:cubicBezTo>
                  <a:cubicBezTo>
                    <a:pt x="3812" y="3522"/>
                    <a:pt x="3626" y="3559"/>
                    <a:pt x="3581" y="3551"/>
                  </a:cubicBezTo>
                  <a:cubicBezTo>
                    <a:pt x="3536" y="3543"/>
                    <a:pt x="3736" y="3983"/>
                    <a:pt x="3764" y="4065"/>
                  </a:cubicBezTo>
                  <a:cubicBezTo>
                    <a:pt x="3793" y="4146"/>
                    <a:pt x="3434" y="3712"/>
                    <a:pt x="3369" y="3669"/>
                  </a:cubicBezTo>
                  <a:cubicBezTo>
                    <a:pt x="3302" y="3624"/>
                    <a:pt x="3295" y="3690"/>
                    <a:pt x="3295" y="3690"/>
                  </a:cubicBezTo>
                  <a:cubicBezTo>
                    <a:pt x="3295" y="3690"/>
                    <a:pt x="3390" y="3903"/>
                    <a:pt x="3251" y="3757"/>
                  </a:cubicBezTo>
                  <a:cubicBezTo>
                    <a:pt x="3112" y="3610"/>
                    <a:pt x="2870" y="3463"/>
                    <a:pt x="2525" y="2993"/>
                  </a:cubicBezTo>
                  <a:cubicBezTo>
                    <a:pt x="2181" y="2524"/>
                    <a:pt x="2110" y="1824"/>
                    <a:pt x="2023" y="1647"/>
                  </a:cubicBezTo>
                  <a:cubicBezTo>
                    <a:pt x="1933" y="1471"/>
                    <a:pt x="1152" y="546"/>
                    <a:pt x="962" y="605"/>
                  </a:cubicBezTo>
                  <a:cubicBezTo>
                    <a:pt x="771" y="664"/>
                    <a:pt x="418" y="1661"/>
                    <a:pt x="316" y="1991"/>
                  </a:cubicBezTo>
                  <a:cubicBezTo>
                    <a:pt x="214" y="2321"/>
                    <a:pt x="45" y="3018"/>
                    <a:pt x="51" y="3100"/>
                  </a:cubicBezTo>
                  <a:cubicBezTo>
                    <a:pt x="59" y="3181"/>
                    <a:pt x="0" y="2248"/>
                    <a:pt x="125" y="1750"/>
                  </a:cubicBezTo>
                  <a:cubicBezTo>
                    <a:pt x="249" y="1251"/>
                    <a:pt x="364" y="1219"/>
                    <a:pt x="364" y="1219"/>
                  </a:cubicBezTo>
                  <a:cubicBezTo>
                    <a:pt x="364" y="1219"/>
                    <a:pt x="382" y="1147"/>
                    <a:pt x="412" y="10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5"/>
            <p:cNvSpPr/>
            <p:nvPr/>
          </p:nvSpPr>
          <p:spPr>
            <a:xfrm>
              <a:off x="759325" y="3645100"/>
              <a:ext cx="58075" cy="61000"/>
            </a:xfrm>
            <a:custGeom>
              <a:avLst/>
              <a:gdLst/>
              <a:ahLst/>
              <a:cxnLst/>
              <a:rect l="l" t="t" r="r" b="b"/>
              <a:pathLst>
                <a:path w="2323" h="2440" extrusionOk="0">
                  <a:moveTo>
                    <a:pt x="41" y="304"/>
                  </a:moveTo>
                  <a:cubicBezTo>
                    <a:pt x="0" y="89"/>
                    <a:pt x="10" y="1"/>
                    <a:pt x="10" y="1"/>
                  </a:cubicBezTo>
                  <a:cubicBezTo>
                    <a:pt x="10" y="1"/>
                    <a:pt x="104" y="52"/>
                    <a:pt x="252" y="138"/>
                  </a:cubicBezTo>
                  <a:cubicBezTo>
                    <a:pt x="608" y="347"/>
                    <a:pt x="1281" y="765"/>
                    <a:pt x="1727" y="1189"/>
                  </a:cubicBezTo>
                  <a:cubicBezTo>
                    <a:pt x="2035" y="1483"/>
                    <a:pt x="2217" y="1672"/>
                    <a:pt x="2322" y="1789"/>
                  </a:cubicBezTo>
                  <a:cubicBezTo>
                    <a:pt x="2306" y="1862"/>
                    <a:pt x="2215" y="1971"/>
                    <a:pt x="2185" y="2050"/>
                  </a:cubicBezTo>
                  <a:cubicBezTo>
                    <a:pt x="2156" y="2132"/>
                    <a:pt x="2010" y="2103"/>
                    <a:pt x="1928" y="2081"/>
                  </a:cubicBezTo>
                  <a:cubicBezTo>
                    <a:pt x="1849" y="2058"/>
                    <a:pt x="1849" y="2168"/>
                    <a:pt x="1855" y="2205"/>
                  </a:cubicBezTo>
                  <a:cubicBezTo>
                    <a:pt x="1863" y="2242"/>
                    <a:pt x="1738" y="2219"/>
                    <a:pt x="1614" y="2132"/>
                  </a:cubicBezTo>
                  <a:cubicBezTo>
                    <a:pt x="1488" y="2044"/>
                    <a:pt x="1525" y="2366"/>
                    <a:pt x="1496" y="2403"/>
                  </a:cubicBezTo>
                  <a:cubicBezTo>
                    <a:pt x="1467" y="2440"/>
                    <a:pt x="864" y="1633"/>
                    <a:pt x="624" y="1082"/>
                  </a:cubicBezTo>
                  <a:cubicBezTo>
                    <a:pt x="502" y="810"/>
                    <a:pt x="265" y="542"/>
                    <a:pt x="41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900800" y="4261225"/>
              <a:ext cx="194575" cy="256275"/>
            </a:xfrm>
            <a:custGeom>
              <a:avLst/>
              <a:gdLst/>
              <a:ahLst/>
              <a:cxnLst/>
              <a:rect l="l" t="t" r="r" b="b"/>
              <a:pathLst>
                <a:path w="7783" h="10251" extrusionOk="0">
                  <a:moveTo>
                    <a:pt x="4082" y="1"/>
                  </a:moveTo>
                  <a:cubicBezTo>
                    <a:pt x="4987" y="436"/>
                    <a:pt x="5676" y="1057"/>
                    <a:pt x="6398" y="2561"/>
                  </a:cubicBezTo>
                  <a:cubicBezTo>
                    <a:pt x="7783" y="5437"/>
                    <a:pt x="7221" y="10250"/>
                    <a:pt x="6810" y="9429"/>
                  </a:cubicBezTo>
                  <a:cubicBezTo>
                    <a:pt x="6489" y="8786"/>
                    <a:pt x="3655" y="8304"/>
                    <a:pt x="988" y="7465"/>
                  </a:cubicBezTo>
                  <a:cubicBezTo>
                    <a:pt x="484" y="6915"/>
                    <a:pt x="1" y="6296"/>
                    <a:pt x="334" y="6453"/>
                  </a:cubicBezTo>
                  <a:cubicBezTo>
                    <a:pt x="834" y="6689"/>
                    <a:pt x="1479" y="6864"/>
                    <a:pt x="1304" y="6630"/>
                  </a:cubicBezTo>
                  <a:cubicBezTo>
                    <a:pt x="1127" y="6394"/>
                    <a:pt x="481" y="5572"/>
                    <a:pt x="893" y="5749"/>
                  </a:cubicBezTo>
                  <a:cubicBezTo>
                    <a:pt x="1304" y="5925"/>
                    <a:pt x="1948" y="6336"/>
                    <a:pt x="1685" y="5953"/>
                  </a:cubicBezTo>
                  <a:cubicBezTo>
                    <a:pt x="1420" y="5572"/>
                    <a:pt x="834" y="4722"/>
                    <a:pt x="1157" y="4869"/>
                  </a:cubicBezTo>
                  <a:cubicBezTo>
                    <a:pt x="1479" y="5015"/>
                    <a:pt x="2800" y="5456"/>
                    <a:pt x="2535" y="5221"/>
                  </a:cubicBezTo>
                  <a:cubicBezTo>
                    <a:pt x="2272" y="4985"/>
                    <a:pt x="1508" y="4017"/>
                    <a:pt x="2066" y="4076"/>
                  </a:cubicBezTo>
                  <a:cubicBezTo>
                    <a:pt x="2625" y="4135"/>
                    <a:pt x="3240" y="4252"/>
                    <a:pt x="3212" y="4105"/>
                  </a:cubicBezTo>
                  <a:cubicBezTo>
                    <a:pt x="3181" y="3958"/>
                    <a:pt x="2566" y="3137"/>
                    <a:pt x="2859" y="3165"/>
                  </a:cubicBezTo>
                  <a:cubicBezTo>
                    <a:pt x="3153" y="3196"/>
                    <a:pt x="3416" y="3137"/>
                    <a:pt x="3652" y="3224"/>
                  </a:cubicBezTo>
                  <a:cubicBezTo>
                    <a:pt x="3886" y="3314"/>
                    <a:pt x="3240" y="2344"/>
                    <a:pt x="3387" y="2344"/>
                  </a:cubicBezTo>
                  <a:cubicBezTo>
                    <a:pt x="3534" y="2344"/>
                    <a:pt x="4561" y="2668"/>
                    <a:pt x="4590" y="2580"/>
                  </a:cubicBezTo>
                  <a:cubicBezTo>
                    <a:pt x="4620" y="2491"/>
                    <a:pt x="3680" y="1464"/>
                    <a:pt x="3915" y="1494"/>
                  </a:cubicBezTo>
                  <a:cubicBezTo>
                    <a:pt x="4149" y="1523"/>
                    <a:pt x="5119" y="1669"/>
                    <a:pt x="5119" y="1669"/>
                  </a:cubicBezTo>
                  <a:cubicBezTo>
                    <a:pt x="5119" y="1669"/>
                    <a:pt x="4620" y="1113"/>
                    <a:pt x="3974" y="526"/>
                  </a:cubicBezTo>
                  <a:cubicBezTo>
                    <a:pt x="3658" y="237"/>
                    <a:pt x="3827" y="84"/>
                    <a:pt x="4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1173275" y="4152175"/>
              <a:ext cx="158125" cy="55700"/>
            </a:xfrm>
            <a:custGeom>
              <a:avLst/>
              <a:gdLst/>
              <a:ahLst/>
              <a:cxnLst/>
              <a:rect l="l" t="t" r="r" b="b"/>
              <a:pathLst>
                <a:path w="6325" h="2228" extrusionOk="0">
                  <a:moveTo>
                    <a:pt x="6240" y="1141"/>
                  </a:moveTo>
                  <a:cubicBezTo>
                    <a:pt x="6240" y="1141"/>
                    <a:pt x="4919" y="1699"/>
                    <a:pt x="3336" y="1875"/>
                  </a:cubicBezTo>
                  <a:cubicBezTo>
                    <a:pt x="1750" y="2052"/>
                    <a:pt x="430" y="2227"/>
                    <a:pt x="430" y="2227"/>
                  </a:cubicBezTo>
                  <a:cubicBezTo>
                    <a:pt x="382" y="1790"/>
                    <a:pt x="1" y="1"/>
                    <a:pt x="235" y="294"/>
                  </a:cubicBezTo>
                  <a:cubicBezTo>
                    <a:pt x="470" y="588"/>
                    <a:pt x="1146" y="1570"/>
                    <a:pt x="1130" y="1307"/>
                  </a:cubicBezTo>
                  <a:cubicBezTo>
                    <a:pt x="1116" y="1042"/>
                    <a:pt x="881" y="309"/>
                    <a:pt x="1028" y="455"/>
                  </a:cubicBezTo>
                  <a:cubicBezTo>
                    <a:pt x="1175" y="602"/>
                    <a:pt x="1643" y="955"/>
                    <a:pt x="1643" y="955"/>
                  </a:cubicBezTo>
                  <a:lnTo>
                    <a:pt x="1937" y="543"/>
                  </a:lnTo>
                  <a:cubicBezTo>
                    <a:pt x="1937" y="543"/>
                    <a:pt x="2481" y="1042"/>
                    <a:pt x="2510" y="955"/>
                  </a:cubicBezTo>
                  <a:cubicBezTo>
                    <a:pt x="2538" y="867"/>
                    <a:pt x="2685" y="514"/>
                    <a:pt x="2803" y="588"/>
                  </a:cubicBezTo>
                  <a:cubicBezTo>
                    <a:pt x="2921" y="661"/>
                    <a:pt x="3522" y="1042"/>
                    <a:pt x="3522" y="955"/>
                  </a:cubicBezTo>
                  <a:cubicBezTo>
                    <a:pt x="3522" y="867"/>
                    <a:pt x="3728" y="543"/>
                    <a:pt x="3859" y="645"/>
                  </a:cubicBezTo>
                  <a:cubicBezTo>
                    <a:pt x="3991" y="749"/>
                    <a:pt x="4549" y="822"/>
                    <a:pt x="4578" y="734"/>
                  </a:cubicBezTo>
                  <a:cubicBezTo>
                    <a:pt x="4608" y="645"/>
                    <a:pt x="4813" y="368"/>
                    <a:pt x="4975" y="470"/>
                  </a:cubicBezTo>
                  <a:cubicBezTo>
                    <a:pt x="5136" y="572"/>
                    <a:pt x="5679" y="763"/>
                    <a:pt x="5679" y="763"/>
                  </a:cubicBezTo>
                  <a:lnTo>
                    <a:pt x="5958" y="425"/>
                  </a:lnTo>
                  <a:lnTo>
                    <a:pt x="6325" y="5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1321450" y="4000675"/>
              <a:ext cx="99100" cy="260750"/>
            </a:xfrm>
            <a:custGeom>
              <a:avLst/>
              <a:gdLst/>
              <a:ahLst/>
              <a:cxnLst/>
              <a:rect l="l" t="t" r="r" b="b"/>
              <a:pathLst>
                <a:path w="3964" h="10430" extrusionOk="0">
                  <a:moveTo>
                    <a:pt x="2170" y="10429"/>
                  </a:moveTo>
                  <a:cubicBezTo>
                    <a:pt x="1873" y="10153"/>
                    <a:pt x="1600" y="9876"/>
                    <a:pt x="1371" y="9608"/>
                  </a:cubicBezTo>
                  <a:cubicBezTo>
                    <a:pt x="771" y="8909"/>
                    <a:pt x="504" y="8322"/>
                    <a:pt x="390" y="7901"/>
                  </a:cubicBezTo>
                  <a:cubicBezTo>
                    <a:pt x="323" y="7182"/>
                    <a:pt x="391" y="6659"/>
                    <a:pt x="398" y="6617"/>
                  </a:cubicBezTo>
                  <a:cubicBezTo>
                    <a:pt x="409" y="6542"/>
                    <a:pt x="457" y="6295"/>
                    <a:pt x="530" y="6002"/>
                  </a:cubicBezTo>
                  <a:cubicBezTo>
                    <a:pt x="763" y="5070"/>
                    <a:pt x="3020" y="314"/>
                    <a:pt x="3832" y="45"/>
                  </a:cubicBezTo>
                  <a:cubicBezTo>
                    <a:pt x="3964" y="0"/>
                    <a:pt x="3230" y="675"/>
                    <a:pt x="2584" y="1863"/>
                  </a:cubicBezTo>
                  <a:cubicBezTo>
                    <a:pt x="394" y="5897"/>
                    <a:pt x="0" y="6895"/>
                    <a:pt x="1792" y="9831"/>
                  </a:cubicBezTo>
                  <a:cubicBezTo>
                    <a:pt x="1914" y="10031"/>
                    <a:pt x="2040" y="10232"/>
                    <a:pt x="2170" y="10429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1028650" y="4207650"/>
              <a:ext cx="50275" cy="21125"/>
            </a:xfrm>
            <a:custGeom>
              <a:avLst/>
              <a:gdLst/>
              <a:ahLst/>
              <a:cxnLst/>
              <a:rect l="l" t="t" r="r" b="b"/>
              <a:pathLst>
                <a:path w="2011" h="845" extrusionOk="0">
                  <a:moveTo>
                    <a:pt x="1055" y="0"/>
                  </a:moveTo>
                  <a:cubicBezTo>
                    <a:pt x="1021" y="0"/>
                    <a:pt x="987" y="1"/>
                    <a:pt x="953" y="4"/>
                  </a:cubicBezTo>
                  <a:cubicBezTo>
                    <a:pt x="827" y="13"/>
                    <a:pt x="707" y="39"/>
                    <a:pt x="593" y="71"/>
                  </a:cubicBezTo>
                  <a:cubicBezTo>
                    <a:pt x="564" y="79"/>
                    <a:pt x="535" y="88"/>
                    <a:pt x="508" y="96"/>
                  </a:cubicBezTo>
                  <a:cubicBezTo>
                    <a:pt x="481" y="104"/>
                    <a:pt x="452" y="112"/>
                    <a:pt x="425" y="122"/>
                  </a:cubicBezTo>
                  <a:cubicBezTo>
                    <a:pt x="372" y="139"/>
                    <a:pt x="336" y="160"/>
                    <a:pt x="304" y="176"/>
                  </a:cubicBezTo>
                  <a:cubicBezTo>
                    <a:pt x="286" y="184"/>
                    <a:pt x="272" y="192"/>
                    <a:pt x="258" y="198"/>
                  </a:cubicBezTo>
                  <a:cubicBezTo>
                    <a:pt x="250" y="201"/>
                    <a:pt x="243" y="205"/>
                    <a:pt x="235" y="206"/>
                  </a:cubicBezTo>
                  <a:cubicBezTo>
                    <a:pt x="229" y="209"/>
                    <a:pt x="221" y="211"/>
                    <a:pt x="213" y="213"/>
                  </a:cubicBezTo>
                  <a:cubicBezTo>
                    <a:pt x="204" y="214"/>
                    <a:pt x="194" y="215"/>
                    <a:pt x="185" y="215"/>
                  </a:cubicBezTo>
                  <a:cubicBezTo>
                    <a:pt x="164" y="215"/>
                    <a:pt x="144" y="211"/>
                    <a:pt x="127" y="205"/>
                  </a:cubicBezTo>
                  <a:cubicBezTo>
                    <a:pt x="101" y="195"/>
                    <a:pt x="82" y="181"/>
                    <a:pt x="71" y="168"/>
                  </a:cubicBezTo>
                  <a:cubicBezTo>
                    <a:pt x="65" y="163"/>
                    <a:pt x="61" y="157"/>
                    <a:pt x="58" y="153"/>
                  </a:cubicBezTo>
                  <a:cubicBezTo>
                    <a:pt x="55" y="150"/>
                    <a:pt x="53" y="147"/>
                    <a:pt x="53" y="147"/>
                  </a:cubicBezTo>
                  <a:cubicBezTo>
                    <a:pt x="53" y="147"/>
                    <a:pt x="52" y="149"/>
                    <a:pt x="49" y="153"/>
                  </a:cubicBezTo>
                  <a:cubicBezTo>
                    <a:pt x="45" y="157"/>
                    <a:pt x="41" y="161"/>
                    <a:pt x="34" y="169"/>
                  </a:cubicBezTo>
                  <a:cubicBezTo>
                    <a:pt x="25" y="185"/>
                    <a:pt x="10" y="214"/>
                    <a:pt x="6" y="254"/>
                  </a:cubicBezTo>
                  <a:cubicBezTo>
                    <a:pt x="1" y="295"/>
                    <a:pt x="6" y="348"/>
                    <a:pt x="31" y="405"/>
                  </a:cubicBezTo>
                  <a:cubicBezTo>
                    <a:pt x="38" y="420"/>
                    <a:pt x="45" y="436"/>
                    <a:pt x="55" y="450"/>
                  </a:cubicBezTo>
                  <a:cubicBezTo>
                    <a:pt x="63" y="465"/>
                    <a:pt x="76" y="480"/>
                    <a:pt x="87" y="493"/>
                  </a:cubicBezTo>
                  <a:cubicBezTo>
                    <a:pt x="109" y="522"/>
                    <a:pt x="136" y="547"/>
                    <a:pt x="165" y="571"/>
                  </a:cubicBezTo>
                  <a:cubicBezTo>
                    <a:pt x="224" y="621"/>
                    <a:pt x="293" y="657"/>
                    <a:pt x="352" y="691"/>
                  </a:cubicBezTo>
                  <a:cubicBezTo>
                    <a:pt x="380" y="707"/>
                    <a:pt x="411" y="721"/>
                    <a:pt x="444" y="737"/>
                  </a:cubicBezTo>
                  <a:cubicBezTo>
                    <a:pt x="476" y="752"/>
                    <a:pt x="510" y="764"/>
                    <a:pt x="545" y="777"/>
                  </a:cubicBezTo>
                  <a:cubicBezTo>
                    <a:pt x="660" y="818"/>
                    <a:pt x="793" y="844"/>
                    <a:pt x="931" y="844"/>
                  </a:cubicBezTo>
                  <a:cubicBezTo>
                    <a:pt x="958" y="844"/>
                    <a:pt x="986" y="843"/>
                    <a:pt x="1014" y="841"/>
                  </a:cubicBezTo>
                  <a:cubicBezTo>
                    <a:pt x="1181" y="830"/>
                    <a:pt x="1337" y="779"/>
                    <a:pt x="1468" y="710"/>
                  </a:cubicBezTo>
                  <a:cubicBezTo>
                    <a:pt x="1599" y="642"/>
                    <a:pt x="1706" y="555"/>
                    <a:pt x="1787" y="474"/>
                  </a:cubicBezTo>
                  <a:cubicBezTo>
                    <a:pt x="1868" y="390"/>
                    <a:pt x="1924" y="311"/>
                    <a:pt x="1959" y="254"/>
                  </a:cubicBezTo>
                  <a:cubicBezTo>
                    <a:pt x="1994" y="195"/>
                    <a:pt x="2010" y="160"/>
                    <a:pt x="2010" y="160"/>
                  </a:cubicBezTo>
                  <a:cubicBezTo>
                    <a:pt x="2010" y="160"/>
                    <a:pt x="1972" y="147"/>
                    <a:pt x="1907" y="133"/>
                  </a:cubicBezTo>
                  <a:cubicBezTo>
                    <a:pt x="1843" y="117"/>
                    <a:pt x="1754" y="96"/>
                    <a:pt x="1653" y="75"/>
                  </a:cubicBezTo>
                  <a:cubicBezTo>
                    <a:pt x="1551" y="55"/>
                    <a:pt x="1438" y="32"/>
                    <a:pt x="1320" y="18"/>
                  </a:cubicBezTo>
                  <a:cubicBezTo>
                    <a:pt x="1233" y="7"/>
                    <a:pt x="1145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645825" y="3860350"/>
              <a:ext cx="444650" cy="372875"/>
            </a:xfrm>
            <a:custGeom>
              <a:avLst/>
              <a:gdLst/>
              <a:ahLst/>
              <a:cxnLst/>
              <a:rect l="l" t="t" r="r" b="b"/>
              <a:pathLst>
                <a:path w="17786" h="14915" extrusionOk="0">
                  <a:moveTo>
                    <a:pt x="11178" y="0"/>
                  </a:moveTo>
                  <a:lnTo>
                    <a:pt x="10606" y="720"/>
                  </a:lnTo>
                  <a:cubicBezTo>
                    <a:pt x="10606" y="720"/>
                    <a:pt x="10092" y="675"/>
                    <a:pt x="9945" y="632"/>
                  </a:cubicBezTo>
                  <a:cubicBezTo>
                    <a:pt x="9939" y="630"/>
                    <a:pt x="9933" y="629"/>
                    <a:pt x="9929" y="629"/>
                  </a:cubicBezTo>
                  <a:cubicBezTo>
                    <a:pt x="9832" y="629"/>
                    <a:pt x="10185" y="1075"/>
                    <a:pt x="10255" y="1146"/>
                  </a:cubicBezTo>
                  <a:cubicBezTo>
                    <a:pt x="10275" y="1166"/>
                    <a:pt x="10235" y="1174"/>
                    <a:pt x="10164" y="1174"/>
                  </a:cubicBezTo>
                  <a:cubicBezTo>
                    <a:pt x="9979" y="1174"/>
                    <a:pt x="9586" y="1122"/>
                    <a:pt x="9491" y="1101"/>
                  </a:cubicBezTo>
                  <a:cubicBezTo>
                    <a:pt x="9486" y="1100"/>
                    <a:pt x="9482" y="1099"/>
                    <a:pt x="9479" y="1099"/>
                  </a:cubicBezTo>
                  <a:cubicBezTo>
                    <a:pt x="9393" y="1099"/>
                    <a:pt x="9846" y="1468"/>
                    <a:pt x="9917" y="1482"/>
                  </a:cubicBezTo>
                  <a:cubicBezTo>
                    <a:pt x="9962" y="1491"/>
                    <a:pt x="9848" y="1512"/>
                    <a:pt x="9631" y="1512"/>
                  </a:cubicBezTo>
                  <a:cubicBezTo>
                    <a:pt x="9500" y="1512"/>
                    <a:pt x="9332" y="1504"/>
                    <a:pt x="9138" y="1482"/>
                  </a:cubicBezTo>
                  <a:cubicBezTo>
                    <a:pt x="8625" y="1423"/>
                    <a:pt x="8464" y="1335"/>
                    <a:pt x="8331" y="1292"/>
                  </a:cubicBezTo>
                  <a:cubicBezTo>
                    <a:pt x="8326" y="1290"/>
                    <a:pt x="8321" y="1289"/>
                    <a:pt x="8318" y="1289"/>
                  </a:cubicBezTo>
                  <a:cubicBezTo>
                    <a:pt x="8247" y="1289"/>
                    <a:pt x="8757" y="1747"/>
                    <a:pt x="8757" y="1747"/>
                  </a:cubicBezTo>
                  <a:cubicBezTo>
                    <a:pt x="8757" y="1747"/>
                    <a:pt x="8435" y="1674"/>
                    <a:pt x="7818" y="1409"/>
                  </a:cubicBezTo>
                  <a:cubicBezTo>
                    <a:pt x="7379" y="1221"/>
                    <a:pt x="6187" y="1093"/>
                    <a:pt x="5092" y="1093"/>
                  </a:cubicBezTo>
                  <a:cubicBezTo>
                    <a:pt x="4651" y="1093"/>
                    <a:pt x="4226" y="1114"/>
                    <a:pt x="3872" y="1160"/>
                  </a:cubicBezTo>
                  <a:cubicBezTo>
                    <a:pt x="2639" y="1321"/>
                    <a:pt x="2022" y="1409"/>
                    <a:pt x="1333" y="1453"/>
                  </a:cubicBezTo>
                  <a:cubicBezTo>
                    <a:pt x="1259" y="1458"/>
                    <a:pt x="1188" y="1460"/>
                    <a:pt x="1117" y="1460"/>
                  </a:cubicBezTo>
                  <a:cubicBezTo>
                    <a:pt x="783" y="1460"/>
                    <a:pt x="481" y="1409"/>
                    <a:pt x="250" y="1318"/>
                  </a:cubicBezTo>
                  <a:cubicBezTo>
                    <a:pt x="234" y="1331"/>
                    <a:pt x="219" y="1342"/>
                    <a:pt x="207" y="1355"/>
                  </a:cubicBezTo>
                  <a:cubicBezTo>
                    <a:pt x="89" y="1473"/>
                    <a:pt x="1" y="1766"/>
                    <a:pt x="133" y="2044"/>
                  </a:cubicBezTo>
                  <a:cubicBezTo>
                    <a:pt x="266" y="2323"/>
                    <a:pt x="500" y="2469"/>
                    <a:pt x="734" y="2602"/>
                  </a:cubicBezTo>
                  <a:cubicBezTo>
                    <a:pt x="969" y="2734"/>
                    <a:pt x="1042" y="3115"/>
                    <a:pt x="1527" y="3233"/>
                  </a:cubicBezTo>
                  <a:cubicBezTo>
                    <a:pt x="1836" y="3307"/>
                    <a:pt x="2197" y="3394"/>
                    <a:pt x="2646" y="3394"/>
                  </a:cubicBezTo>
                  <a:cubicBezTo>
                    <a:pt x="2903" y="3394"/>
                    <a:pt x="3188" y="3366"/>
                    <a:pt x="3508" y="3291"/>
                  </a:cubicBezTo>
                  <a:cubicBezTo>
                    <a:pt x="4088" y="3156"/>
                    <a:pt x="4804" y="2989"/>
                    <a:pt x="5369" y="2989"/>
                  </a:cubicBezTo>
                  <a:cubicBezTo>
                    <a:pt x="5662" y="2989"/>
                    <a:pt x="5913" y="3034"/>
                    <a:pt x="6084" y="3152"/>
                  </a:cubicBezTo>
                  <a:cubicBezTo>
                    <a:pt x="6084" y="3152"/>
                    <a:pt x="6114" y="3197"/>
                    <a:pt x="6197" y="3304"/>
                  </a:cubicBezTo>
                  <a:cubicBezTo>
                    <a:pt x="6176" y="3490"/>
                    <a:pt x="6152" y="3723"/>
                    <a:pt x="6168" y="3969"/>
                  </a:cubicBezTo>
                  <a:cubicBezTo>
                    <a:pt x="6181" y="4219"/>
                    <a:pt x="6232" y="4450"/>
                    <a:pt x="6274" y="4635"/>
                  </a:cubicBezTo>
                  <a:cubicBezTo>
                    <a:pt x="6317" y="4817"/>
                    <a:pt x="6353" y="4946"/>
                    <a:pt x="6353" y="4946"/>
                  </a:cubicBezTo>
                  <a:cubicBezTo>
                    <a:pt x="6353" y="4946"/>
                    <a:pt x="6454" y="4860"/>
                    <a:pt x="6556" y="4688"/>
                  </a:cubicBezTo>
                  <a:cubicBezTo>
                    <a:pt x="6666" y="5079"/>
                    <a:pt x="6865" y="5385"/>
                    <a:pt x="6977" y="5536"/>
                  </a:cubicBezTo>
                  <a:cubicBezTo>
                    <a:pt x="6979" y="5619"/>
                    <a:pt x="6977" y="5698"/>
                    <a:pt x="6975" y="5769"/>
                  </a:cubicBezTo>
                  <a:cubicBezTo>
                    <a:pt x="6972" y="5916"/>
                    <a:pt x="6969" y="6040"/>
                    <a:pt x="6963" y="6127"/>
                  </a:cubicBezTo>
                  <a:cubicBezTo>
                    <a:pt x="6958" y="6210"/>
                    <a:pt x="6956" y="6264"/>
                    <a:pt x="6956" y="6264"/>
                  </a:cubicBezTo>
                  <a:cubicBezTo>
                    <a:pt x="6956" y="6264"/>
                    <a:pt x="6990" y="6229"/>
                    <a:pt x="7046" y="6160"/>
                  </a:cubicBezTo>
                  <a:cubicBezTo>
                    <a:pt x="7100" y="6096"/>
                    <a:pt x="7167" y="6001"/>
                    <a:pt x="7237" y="5876"/>
                  </a:cubicBezTo>
                  <a:lnTo>
                    <a:pt x="7237" y="5876"/>
                  </a:lnTo>
                  <a:cubicBezTo>
                    <a:pt x="7223" y="6106"/>
                    <a:pt x="7226" y="6355"/>
                    <a:pt x="7259" y="6615"/>
                  </a:cubicBezTo>
                  <a:cubicBezTo>
                    <a:pt x="7336" y="7205"/>
                    <a:pt x="7550" y="7709"/>
                    <a:pt x="7743" y="8044"/>
                  </a:cubicBezTo>
                  <a:cubicBezTo>
                    <a:pt x="7840" y="8213"/>
                    <a:pt x="7928" y="8342"/>
                    <a:pt x="7995" y="8428"/>
                  </a:cubicBezTo>
                  <a:cubicBezTo>
                    <a:pt x="8062" y="8514"/>
                    <a:pt x="8100" y="8560"/>
                    <a:pt x="8100" y="8560"/>
                  </a:cubicBezTo>
                  <a:cubicBezTo>
                    <a:pt x="8100" y="8560"/>
                    <a:pt x="8092" y="8495"/>
                    <a:pt x="8079" y="8393"/>
                  </a:cubicBezTo>
                  <a:cubicBezTo>
                    <a:pt x="8062" y="8278"/>
                    <a:pt x="8041" y="8120"/>
                    <a:pt x="8015" y="7950"/>
                  </a:cubicBezTo>
                  <a:cubicBezTo>
                    <a:pt x="7999" y="7827"/>
                    <a:pt x="7983" y="7702"/>
                    <a:pt x="7968" y="7578"/>
                  </a:cubicBezTo>
                  <a:lnTo>
                    <a:pt x="7968" y="7578"/>
                  </a:lnTo>
                  <a:cubicBezTo>
                    <a:pt x="8017" y="7691"/>
                    <a:pt x="8070" y="7808"/>
                    <a:pt x="8124" y="7927"/>
                  </a:cubicBezTo>
                  <a:cubicBezTo>
                    <a:pt x="8154" y="8235"/>
                    <a:pt x="8267" y="8607"/>
                    <a:pt x="8416" y="8951"/>
                  </a:cubicBezTo>
                  <a:cubicBezTo>
                    <a:pt x="8502" y="9157"/>
                    <a:pt x="8583" y="9337"/>
                    <a:pt x="8642" y="9511"/>
                  </a:cubicBezTo>
                  <a:cubicBezTo>
                    <a:pt x="8701" y="9674"/>
                    <a:pt x="8743" y="9838"/>
                    <a:pt x="8760" y="9977"/>
                  </a:cubicBezTo>
                  <a:cubicBezTo>
                    <a:pt x="8779" y="10117"/>
                    <a:pt x="8778" y="10238"/>
                    <a:pt x="8768" y="10323"/>
                  </a:cubicBezTo>
                  <a:cubicBezTo>
                    <a:pt x="8760" y="10409"/>
                    <a:pt x="8749" y="10458"/>
                    <a:pt x="8749" y="10458"/>
                  </a:cubicBezTo>
                  <a:cubicBezTo>
                    <a:pt x="8749" y="10458"/>
                    <a:pt x="8791" y="10430"/>
                    <a:pt x="8851" y="10360"/>
                  </a:cubicBezTo>
                  <a:cubicBezTo>
                    <a:pt x="8904" y="10301"/>
                    <a:pt x="8968" y="10205"/>
                    <a:pt x="9022" y="10076"/>
                  </a:cubicBezTo>
                  <a:cubicBezTo>
                    <a:pt x="9196" y="10490"/>
                    <a:pt x="9459" y="10813"/>
                    <a:pt x="9677" y="11012"/>
                  </a:cubicBezTo>
                  <a:cubicBezTo>
                    <a:pt x="9792" y="11119"/>
                    <a:pt x="9893" y="11195"/>
                    <a:pt x="9968" y="11245"/>
                  </a:cubicBezTo>
                  <a:cubicBezTo>
                    <a:pt x="10041" y="11294"/>
                    <a:pt x="10082" y="11318"/>
                    <a:pt x="10082" y="11318"/>
                  </a:cubicBezTo>
                  <a:cubicBezTo>
                    <a:pt x="10082" y="11318"/>
                    <a:pt x="10065" y="11267"/>
                    <a:pt x="10038" y="11189"/>
                  </a:cubicBezTo>
                  <a:cubicBezTo>
                    <a:pt x="10022" y="11141"/>
                    <a:pt x="9999" y="11084"/>
                    <a:pt x="9977" y="11020"/>
                  </a:cubicBezTo>
                  <a:lnTo>
                    <a:pt x="9977" y="11020"/>
                  </a:lnTo>
                  <a:cubicBezTo>
                    <a:pt x="10106" y="11187"/>
                    <a:pt x="10237" y="11353"/>
                    <a:pt x="10374" y="11513"/>
                  </a:cubicBezTo>
                  <a:cubicBezTo>
                    <a:pt x="10398" y="11696"/>
                    <a:pt x="10441" y="11889"/>
                    <a:pt x="10513" y="12085"/>
                  </a:cubicBezTo>
                  <a:cubicBezTo>
                    <a:pt x="10594" y="12309"/>
                    <a:pt x="10703" y="12510"/>
                    <a:pt x="10819" y="12682"/>
                  </a:cubicBezTo>
                  <a:cubicBezTo>
                    <a:pt x="10937" y="12854"/>
                    <a:pt x="11071" y="13001"/>
                    <a:pt x="11204" y="13103"/>
                  </a:cubicBezTo>
                  <a:cubicBezTo>
                    <a:pt x="11334" y="13205"/>
                    <a:pt x="11460" y="13259"/>
                    <a:pt x="11548" y="13285"/>
                  </a:cubicBezTo>
                  <a:cubicBezTo>
                    <a:pt x="11636" y="13309"/>
                    <a:pt x="11684" y="13310"/>
                    <a:pt x="11684" y="13310"/>
                  </a:cubicBezTo>
                  <a:cubicBezTo>
                    <a:pt x="11684" y="13310"/>
                    <a:pt x="11649" y="13275"/>
                    <a:pt x="11598" y="13210"/>
                  </a:cubicBezTo>
                  <a:cubicBezTo>
                    <a:pt x="11547" y="13143"/>
                    <a:pt x="11483" y="13045"/>
                    <a:pt x="11425" y="12918"/>
                  </a:cubicBezTo>
                  <a:cubicBezTo>
                    <a:pt x="11365" y="12787"/>
                    <a:pt x="11307" y="12620"/>
                    <a:pt x="11244" y="12433"/>
                  </a:cubicBezTo>
                  <a:lnTo>
                    <a:pt x="11244" y="12433"/>
                  </a:lnTo>
                  <a:cubicBezTo>
                    <a:pt x="11432" y="12607"/>
                    <a:pt x="11623" y="12771"/>
                    <a:pt x="11821" y="12924"/>
                  </a:cubicBezTo>
                  <a:cubicBezTo>
                    <a:pt x="11862" y="12978"/>
                    <a:pt x="11909" y="13033"/>
                    <a:pt x="11958" y="13085"/>
                  </a:cubicBezTo>
                  <a:cubicBezTo>
                    <a:pt x="12145" y="13280"/>
                    <a:pt x="12355" y="13431"/>
                    <a:pt x="12558" y="13541"/>
                  </a:cubicBezTo>
                  <a:cubicBezTo>
                    <a:pt x="12623" y="13575"/>
                    <a:pt x="12687" y="13605"/>
                    <a:pt x="12751" y="13631"/>
                  </a:cubicBezTo>
                  <a:cubicBezTo>
                    <a:pt x="12815" y="13730"/>
                    <a:pt x="12891" y="13829"/>
                    <a:pt x="12982" y="13923"/>
                  </a:cubicBezTo>
                  <a:cubicBezTo>
                    <a:pt x="13400" y="14357"/>
                    <a:pt x="13947" y="14506"/>
                    <a:pt x="13947" y="14506"/>
                  </a:cubicBezTo>
                  <a:cubicBezTo>
                    <a:pt x="13947" y="14506"/>
                    <a:pt x="13885" y="14248"/>
                    <a:pt x="13713" y="13947"/>
                  </a:cubicBezTo>
                  <a:lnTo>
                    <a:pt x="13713" y="13947"/>
                  </a:lnTo>
                  <a:cubicBezTo>
                    <a:pt x="13772" y="13967"/>
                    <a:pt x="13829" y="13990"/>
                    <a:pt x="13886" y="14009"/>
                  </a:cubicBezTo>
                  <a:cubicBezTo>
                    <a:pt x="14028" y="14227"/>
                    <a:pt x="14258" y="14481"/>
                    <a:pt x="14575" y="14663"/>
                  </a:cubicBezTo>
                  <a:cubicBezTo>
                    <a:pt x="14759" y="14768"/>
                    <a:pt x="14950" y="14837"/>
                    <a:pt x="15127" y="14876"/>
                  </a:cubicBezTo>
                  <a:cubicBezTo>
                    <a:pt x="15238" y="14902"/>
                    <a:pt x="15343" y="14914"/>
                    <a:pt x="15442" y="14914"/>
                  </a:cubicBezTo>
                  <a:cubicBezTo>
                    <a:pt x="15514" y="14914"/>
                    <a:pt x="15582" y="14908"/>
                    <a:pt x="15646" y="14896"/>
                  </a:cubicBezTo>
                  <a:cubicBezTo>
                    <a:pt x="15795" y="14867"/>
                    <a:pt x="15906" y="14805"/>
                    <a:pt x="15968" y="14750"/>
                  </a:cubicBezTo>
                  <a:cubicBezTo>
                    <a:pt x="16028" y="14698"/>
                    <a:pt x="16051" y="14660"/>
                    <a:pt x="16051" y="14660"/>
                  </a:cubicBezTo>
                  <a:lnTo>
                    <a:pt x="16051" y="14660"/>
                  </a:lnTo>
                  <a:cubicBezTo>
                    <a:pt x="16051" y="14660"/>
                    <a:pt x="16014" y="14666"/>
                    <a:pt x="15953" y="14666"/>
                  </a:cubicBezTo>
                  <a:cubicBezTo>
                    <a:pt x="15947" y="14666"/>
                    <a:pt x="15941" y="14666"/>
                    <a:pt x="15934" y="14666"/>
                  </a:cubicBezTo>
                  <a:cubicBezTo>
                    <a:pt x="15862" y="14666"/>
                    <a:pt x="15767" y="14648"/>
                    <a:pt x="15660" y="14607"/>
                  </a:cubicBezTo>
                  <a:cubicBezTo>
                    <a:pt x="15553" y="14567"/>
                    <a:pt x="15430" y="14500"/>
                    <a:pt x="15306" y="14423"/>
                  </a:cubicBezTo>
                  <a:cubicBezTo>
                    <a:pt x="15244" y="14387"/>
                    <a:pt x="15189" y="14355"/>
                    <a:pt x="15134" y="14321"/>
                  </a:cubicBezTo>
                  <a:lnTo>
                    <a:pt x="15134" y="14321"/>
                  </a:lnTo>
                  <a:cubicBezTo>
                    <a:pt x="15546" y="14389"/>
                    <a:pt x="15923" y="14415"/>
                    <a:pt x="16254" y="14415"/>
                  </a:cubicBezTo>
                  <a:cubicBezTo>
                    <a:pt x="16319" y="14415"/>
                    <a:pt x="16382" y="14414"/>
                    <a:pt x="16443" y="14412"/>
                  </a:cubicBezTo>
                  <a:cubicBezTo>
                    <a:pt x="17207" y="14299"/>
                    <a:pt x="17786" y="14208"/>
                    <a:pt x="17786" y="14208"/>
                  </a:cubicBezTo>
                  <a:cubicBezTo>
                    <a:pt x="17786" y="14208"/>
                    <a:pt x="17357" y="12738"/>
                    <a:pt x="16945" y="12297"/>
                  </a:cubicBezTo>
                  <a:cubicBezTo>
                    <a:pt x="16608" y="11935"/>
                    <a:pt x="16379" y="11881"/>
                    <a:pt x="16235" y="11881"/>
                  </a:cubicBezTo>
                  <a:cubicBezTo>
                    <a:pt x="16204" y="11881"/>
                    <a:pt x="16176" y="11883"/>
                    <a:pt x="16153" y="11886"/>
                  </a:cubicBezTo>
                  <a:cubicBezTo>
                    <a:pt x="16149" y="11886"/>
                    <a:pt x="16147" y="11886"/>
                    <a:pt x="16144" y="11886"/>
                  </a:cubicBezTo>
                  <a:cubicBezTo>
                    <a:pt x="16043" y="11886"/>
                    <a:pt x="16451" y="11620"/>
                    <a:pt x="16652" y="11519"/>
                  </a:cubicBezTo>
                  <a:cubicBezTo>
                    <a:pt x="16858" y="11417"/>
                    <a:pt x="15317" y="11476"/>
                    <a:pt x="14759" y="11152"/>
                  </a:cubicBezTo>
                  <a:cubicBezTo>
                    <a:pt x="14202" y="10830"/>
                    <a:pt x="14231" y="9978"/>
                    <a:pt x="14231" y="9978"/>
                  </a:cubicBezTo>
                  <a:lnTo>
                    <a:pt x="14231" y="9978"/>
                  </a:lnTo>
                  <a:cubicBezTo>
                    <a:pt x="14231" y="9978"/>
                    <a:pt x="14716" y="10317"/>
                    <a:pt x="14744" y="10419"/>
                  </a:cubicBezTo>
                  <a:cubicBezTo>
                    <a:pt x="14748" y="10431"/>
                    <a:pt x="14751" y="10438"/>
                    <a:pt x="14754" y="10438"/>
                  </a:cubicBezTo>
                  <a:cubicBezTo>
                    <a:pt x="14774" y="10438"/>
                    <a:pt x="14779" y="10135"/>
                    <a:pt x="14818" y="9789"/>
                  </a:cubicBezTo>
                  <a:cubicBezTo>
                    <a:pt x="14862" y="9391"/>
                    <a:pt x="14832" y="8951"/>
                    <a:pt x="14832" y="8951"/>
                  </a:cubicBezTo>
                  <a:lnTo>
                    <a:pt x="14832" y="8951"/>
                  </a:lnTo>
                  <a:cubicBezTo>
                    <a:pt x="14832" y="8951"/>
                    <a:pt x="15362" y="9391"/>
                    <a:pt x="15405" y="9524"/>
                  </a:cubicBezTo>
                  <a:cubicBezTo>
                    <a:pt x="15408" y="9535"/>
                    <a:pt x="15412" y="9540"/>
                    <a:pt x="15414" y="9540"/>
                  </a:cubicBezTo>
                  <a:cubicBezTo>
                    <a:pt x="15443" y="9540"/>
                    <a:pt x="15395" y="8878"/>
                    <a:pt x="15126" y="8056"/>
                  </a:cubicBezTo>
                  <a:cubicBezTo>
                    <a:pt x="14832" y="7162"/>
                    <a:pt x="14231" y="6267"/>
                    <a:pt x="14231" y="6267"/>
                  </a:cubicBezTo>
                  <a:cubicBezTo>
                    <a:pt x="14231" y="6267"/>
                    <a:pt x="14639" y="6127"/>
                    <a:pt x="14890" y="6127"/>
                  </a:cubicBezTo>
                  <a:cubicBezTo>
                    <a:pt x="14944" y="6127"/>
                    <a:pt x="14990" y="6134"/>
                    <a:pt x="15024" y="6149"/>
                  </a:cubicBezTo>
                  <a:cubicBezTo>
                    <a:pt x="15033" y="6153"/>
                    <a:pt x="15040" y="6155"/>
                    <a:pt x="15044" y="6155"/>
                  </a:cubicBezTo>
                  <a:cubicBezTo>
                    <a:pt x="15128" y="6155"/>
                    <a:pt x="14309" y="5390"/>
                    <a:pt x="14129" y="5181"/>
                  </a:cubicBezTo>
                  <a:cubicBezTo>
                    <a:pt x="14038" y="5076"/>
                    <a:pt x="14076" y="5041"/>
                    <a:pt x="14161" y="5041"/>
                  </a:cubicBezTo>
                  <a:cubicBezTo>
                    <a:pt x="14254" y="5041"/>
                    <a:pt x="14403" y="5083"/>
                    <a:pt x="14496" y="5122"/>
                  </a:cubicBezTo>
                  <a:cubicBezTo>
                    <a:pt x="14513" y="5129"/>
                    <a:pt x="14525" y="5133"/>
                    <a:pt x="14533" y="5133"/>
                  </a:cubicBezTo>
                  <a:cubicBezTo>
                    <a:pt x="14605" y="5133"/>
                    <a:pt x="14281" y="4824"/>
                    <a:pt x="13526" y="4109"/>
                  </a:cubicBezTo>
                  <a:cubicBezTo>
                    <a:pt x="12690" y="3316"/>
                    <a:pt x="12515" y="2436"/>
                    <a:pt x="12366" y="2334"/>
                  </a:cubicBezTo>
                  <a:cubicBezTo>
                    <a:pt x="12279" y="2273"/>
                    <a:pt x="12406" y="2238"/>
                    <a:pt x="12569" y="2238"/>
                  </a:cubicBezTo>
                  <a:cubicBezTo>
                    <a:pt x="12680" y="2238"/>
                    <a:pt x="12807" y="2254"/>
                    <a:pt x="12896" y="2289"/>
                  </a:cubicBezTo>
                  <a:cubicBezTo>
                    <a:pt x="12928" y="2302"/>
                    <a:pt x="12949" y="2309"/>
                    <a:pt x="12960" y="2309"/>
                  </a:cubicBezTo>
                  <a:cubicBezTo>
                    <a:pt x="13021" y="2309"/>
                    <a:pt x="12733" y="2091"/>
                    <a:pt x="12309" y="1702"/>
                  </a:cubicBezTo>
                  <a:cubicBezTo>
                    <a:pt x="11810" y="1248"/>
                    <a:pt x="11178" y="0"/>
                    <a:pt x="11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646000" y="3894675"/>
              <a:ext cx="26025" cy="24025"/>
            </a:xfrm>
            <a:custGeom>
              <a:avLst/>
              <a:gdLst/>
              <a:ahLst/>
              <a:cxnLst/>
              <a:rect l="l" t="t" r="r" b="b"/>
              <a:pathLst>
                <a:path w="1041" h="961" extrusionOk="0">
                  <a:moveTo>
                    <a:pt x="257" y="875"/>
                  </a:moveTo>
                  <a:cubicBezTo>
                    <a:pt x="208" y="816"/>
                    <a:pt x="163" y="749"/>
                    <a:pt x="126" y="672"/>
                  </a:cubicBezTo>
                  <a:cubicBezTo>
                    <a:pt x="0" y="407"/>
                    <a:pt x="74" y="130"/>
                    <a:pt x="182" y="1"/>
                  </a:cubicBezTo>
                  <a:cubicBezTo>
                    <a:pt x="294" y="52"/>
                    <a:pt x="416" y="122"/>
                    <a:pt x="581" y="117"/>
                  </a:cubicBezTo>
                  <a:cubicBezTo>
                    <a:pt x="812" y="109"/>
                    <a:pt x="951" y="61"/>
                    <a:pt x="995" y="242"/>
                  </a:cubicBezTo>
                  <a:cubicBezTo>
                    <a:pt x="1040" y="422"/>
                    <a:pt x="1013" y="690"/>
                    <a:pt x="798" y="825"/>
                  </a:cubicBezTo>
                  <a:cubicBezTo>
                    <a:pt x="581" y="961"/>
                    <a:pt x="515" y="927"/>
                    <a:pt x="342" y="884"/>
                  </a:cubicBezTo>
                  <a:cubicBezTo>
                    <a:pt x="313" y="876"/>
                    <a:pt x="284" y="873"/>
                    <a:pt x="257" y="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736825" y="3835300"/>
              <a:ext cx="44050" cy="22800"/>
            </a:xfrm>
            <a:custGeom>
              <a:avLst/>
              <a:gdLst/>
              <a:ahLst/>
              <a:cxnLst/>
              <a:rect l="l" t="t" r="r" b="b"/>
              <a:pathLst>
                <a:path w="1762" h="912" extrusionOk="0">
                  <a:moveTo>
                    <a:pt x="0" y="912"/>
                  </a:moveTo>
                  <a:cubicBezTo>
                    <a:pt x="133" y="706"/>
                    <a:pt x="280" y="573"/>
                    <a:pt x="235" y="361"/>
                  </a:cubicBezTo>
                  <a:cubicBezTo>
                    <a:pt x="190" y="148"/>
                    <a:pt x="139" y="15"/>
                    <a:pt x="198" y="9"/>
                  </a:cubicBezTo>
                  <a:cubicBezTo>
                    <a:pt x="257" y="1"/>
                    <a:pt x="492" y="89"/>
                    <a:pt x="771" y="251"/>
                  </a:cubicBezTo>
                  <a:cubicBezTo>
                    <a:pt x="1050" y="412"/>
                    <a:pt x="983" y="471"/>
                    <a:pt x="1335" y="551"/>
                  </a:cubicBezTo>
                  <a:cubicBezTo>
                    <a:pt x="1688" y="632"/>
                    <a:pt x="1761" y="698"/>
                    <a:pt x="1761" y="698"/>
                  </a:cubicBezTo>
                  <a:cubicBezTo>
                    <a:pt x="1761" y="698"/>
                    <a:pt x="1126" y="599"/>
                    <a:pt x="819" y="596"/>
                  </a:cubicBezTo>
                  <a:cubicBezTo>
                    <a:pt x="511" y="591"/>
                    <a:pt x="426" y="607"/>
                    <a:pt x="291" y="728"/>
                  </a:cubicBezTo>
                  <a:cubicBezTo>
                    <a:pt x="154" y="848"/>
                    <a:pt x="0" y="912"/>
                    <a:pt x="0" y="9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50350" y="3905375"/>
              <a:ext cx="18800" cy="8200"/>
            </a:xfrm>
            <a:custGeom>
              <a:avLst/>
              <a:gdLst/>
              <a:ahLst/>
              <a:cxnLst/>
              <a:rect l="l" t="t" r="r" b="b"/>
              <a:pathLst>
                <a:path w="752" h="328" extrusionOk="0">
                  <a:moveTo>
                    <a:pt x="14" y="26"/>
                  </a:moveTo>
                  <a:cubicBezTo>
                    <a:pt x="116" y="11"/>
                    <a:pt x="246" y="99"/>
                    <a:pt x="381" y="136"/>
                  </a:cubicBezTo>
                  <a:cubicBezTo>
                    <a:pt x="517" y="172"/>
                    <a:pt x="620" y="0"/>
                    <a:pt x="686" y="37"/>
                  </a:cubicBezTo>
                  <a:cubicBezTo>
                    <a:pt x="751" y="73"/>
                    <a:pt x="683" y="225"/>
                    <a:pt x="576" y="276"/>
                  </a:cubicBezTo>
                  <a:cubicBezTo>
                    <a:pt x="469" y="327"/>
                    <a:pt x="305" y="214"/>
                    <a:pt x="209" y="225"/>
                  </a:cubicBezTo>
                  <a:cubicBezTo>
                    <a:pt x="113" y="235"/>
                    <a:pt x="102" y="279"/>
                    <a:pt x="51" y="203"/>
                  </a:cubicBezTo>
                  <a:cubicBezTo>
                    <a:pt x="0" y="126"/>
                    <a:pt x="14" y="26"/>
                    <a:pt x="14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673975" y="3918325"/>
              <a:ext cx="96725" cy="21475"/>
            </a:xfrm>
            <a:custGeom>
              <a:avLst/>
              <a:gdLst/>
              <a:ahLst/>
              <a:cxnLst/>
              <a:rect l="l" t="t" r="r" b="b"/>
              <a:pathLst>
                <a:path w="3869" h="859" extrusionOk="0">
                  <a:moveTo>
                    <a:pt x="1" y="567"/>
                  </a:moveTo>
                  <a:cubicBezTo>
                    <a:pt x="559" y="654"/>
                    <a:pt x="1256" y="808"/>
                    <a:pt x="1851" y="704"/>
                  </a:cubicBezTo>
                  <a:cubicBezTo>
                    <a:pt x="2444" y="602"/>
                    <a:pt x="2988" y="88"/>
                    <a:pt x="3215" y="44"/>
                  </a:cubicBezTo>
                  <a:cubicBezTo>
                    <a:pt x="3443" y="0"/>
                    <a:pt x="3869" y="52"/>
                    <a:pt x="3869" y="52"/>
                  </a:cubicBezTo>
                  <a:cubicBezTo>
                    <a:pt x="3869" y="52"/>
                    <a:pt x="3259" y="278"/>
                    <a:pt x="2892" y="433"/>
                  </a:cubicBezTo>
                  <a:cubicBezTo>
                    <a:pt x="2526" y="587"/>
                    <a:pt x="2133" y="756"/>
                    <a:pt x="1744" y="808"/>
                  </a:cubicBezTo>
                  <a:cubicBezTo>
                    <a:pt x="1355" y="859"/>
                    <a:pt x="387" y="686"/>
                    <a:pt x="221" y="642"/>
                  </a:cubicBezTo>
                  <a:cubicBezTo>
                    <a:pt x="57" y="599"/>
                    <a:pt x="1" y="567"/>
                    <a:pt x="1" y="5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674750" y="3859225"/>
              <a:ext cx="61900" cy="75800"/>
            </a:xfrm>
            <a:custGeom>
              <a:avLst/>
              <a:gdLst/>
              <a:ahLst/>
              <a:cxnLst/>
              <a:rect l="l" t="t" r="r" b="b"/>
              <a:pathLst>
                <a:path w="2476" h="3032" extrusionOk="0">
                  <a:moveTo>
                    <a:pt x="0" y="1733"/>
                  </a:moveTo>
                  <a:cubicBezTo>
                    <a:pt x="426" y="1645"/>
                    <a:pt x="1460" y="830"/>
                    <a:pt x="1804" y="522"/>
                  </a:cubicBezTo>
                  <a:cubicBezTo>
                    <a:pt x="2150" y="214"/>
                    <a:pt x="2436" y="1"/>
                    <a:pt x="2436" y="104"/>
                  </a:cubicBezTo>
                  <a:cubicBezTo>
                    <a:pt x="2436" y="207"/>
                    <a:pt x="2223" y="677"/>
                    <a:pt x="2171" y="742"/>
                  </a:cubicBezTo>
                  <a:cubicBezTo>
                    <a:pt x="2120" y="808"/>
                    <a:pt x="2428" y="706"/>
                    <a:pt x="2377" y="750"/>
                  </a:cubicBezTo>
                  <a:cubicBezTo>
                    <a:pt x="2326" y="793"/>
                    <a:pt x="2105" y="1146"/>
                    <a:pt x="2105" y="1146"/>
                  </a:cubicBezTo>
                  <a:cubicBezTo>
                    <a:pt x="2105" y="1146"/>
                    <a:pt x="2461" y="1014"/>
                    <a:pt x="2362" y="1138"/>
                  </a:cubicBezTo>
                  <a:cubicBezTo>
                    <a:pt x="2263" y="1264"/>
                    <a:pt x="2091" y="1682"/>
                    <a:pt x="2091" y="1682"/>
                  </a:cubicBezTo>
                  <a:cubicBezTo>
                    <a:pt x="2091" y="1682"/>
                    <a:pt x="1978" y="2082"/>
                    <a:pt x="2054" y="2100"/>
                  </a:cubicBezTo>
                  <a:cubicBezTo>
                    <a:pt x="2131" y="2119"/>
                    <a:pt x="2475" y="2243"/>
                    <a:pt x="2326" y="2258"/>
                  </a:cubicBezTo>
                  <a:cubicBezTo>
                    <a:pt x="2176" y="2272"/>
                    <a:pt x="2069" y="2441"/>
                    <a:pt x="2094" y="2444"/>
                  </a:cubicBezTo>
                  <a:cubicBezTo>
                    <a:pt x="2120" y="2447"/>
                    <a:pt x="2286" y="2540"/>
                    <a:pt x="2208" y="2543"/>
                  </a:cubicBezTo>
                  <a:cubicBezTo>
                    <a:pt x="2131" y="2548"/>
                    <a:pt x="1882" y="2687"/>
                    <a:pt x="1860" y="2752"/>
                  </a:cubicBezTo>
                  <a:cubicBezTo>
                    <a:pt x="1838" y="2819"/>
                    <a:pt x="1713" y="2972"/>
                    <a:pt x="1617" y="3002"/>
                  </a:cubicBezTo>
                  <a:cubicBezTo>
                    <a:pt x="1522" y="3031"/>
                    <a:pt x="686" y="2961"/>
                    <a:pt x="437" y="2892"/>
                  </a:cubicBezTo>
                  <a:cubicBezTo>
                    <a:pt x="187" y="2822"/>
                    <a:pt x="66" y="2723"/>
                    <a:pt x="128" y="2741"/>
                  </a:cubicBezTo>
                  <a:cubicBezTo>
                    <a:pt x="190" y="2760"/>
                    <a:pt x="410" y="2794"/>
                    <a:pt x="341" y="2757"/>
                  </a:cubicBezTo>
                  <a:cubicBezTo>
                    <a:pt x="271" y="2720"/>
                    <a:pt x="96" y="2481"/>
                    <a:pt x="136" y="2492"/>
                  </a:cubicBezTo>
                  <a:cubicBezTo>
                    <a:pt x="176" y="2503"/>
                    <a:pt x="605" y="2436"/>
                    <a:pt x="539" y="2416"/>
                  </a:cubicBezTo>
                  <a:cubicBezTo>
                    <a:pt x="474" y="2393"/>
                    <a:pt x="128" y="2173"/>
                    <a:pt x="243" y="2195"/>
                  </a:cubicBezTo>
                  <a:cubicBezTo>
                    <a:pt x="356" y="2218"/>
                    <a:pt x="546" y="2106"/>
                    <a:pt x="458" y="2089"/>
                  </a:cubicBezTo>
                  <a:cubicBezTo>
                    <a:pt x="370" y="2069"/>
                    <a:pt x="3" y="1961"/>
                    <a:pt x="121" y="1953"/>
                  </a:cubicBezTo>
                  <a:cubicBezTo>
                    <a:pt x="238" y="1945"/>
                    <a:pt x="503" y="1733"/>
                    <a:pt x="455" y="1744"/>
                  </a:cubicBezTo>
                  <a:cubicBezTo>
                    <a:pt x="407" y="1755"/>
                    <a:pt x="0" y="1733"/>
                    <a:pt x="0" y="17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811750" y="3681325"/>
              <a:ext cx="61475" cy="108700"/>
            </a:xfrm>
            <a:custGeom>
              <a:avLst/>
              <a:gdLst/>
              <a:ahLst/>
              <a:cxnLst/>
              <a:rect l="l" t="t" r="r" b="b"/>
              <a:pathLst>
                <a:path w="2459" h="4348" extrusionOk="0">
                  <a:moveTo>
                    <a:pt x="308" y="3327"/>
                  </a:moveTo>
                  <a:cubicBezTo>
                    <a:pt x="198" y="3482"/>
                    <a:pt x="0" y="3841"/>
                    <a:pt x="133" y="3820"/>
                  </a:cubicBezTo>
                  <a:cubicBezTo>
                    <a:pt x="265" y="3798"/>
                    <a:pt x="925" y="3767"/>
                    <a:pt x="844" y="3820"/>
                  </a:cubicBezTo>
                  <a:cubicBezTo>
                    <a:pt x="764" y="3871"/>
                    <a:pt x="551" y="4083"/>
                    <a:pt x="683" y="4032"/>
                  </a:cubicBezTo>
                  <a:cubicBezTo>
                    <a:pt x="815" y="3981"/>
                    <a:pt x="1197" y="4010"/>
                    <a:pt x="1197" y="4010"/>
                  </a:cubicBezTo>
                  <a:lnTo>
                    <a:pt x="1094" y="4134"/>
                  </a:lnTo>
                  <a:cubicBezTo>
                    <a:pt x="1094" y="4134"/>
                    <a:pt x="1563" y="4040"/>
                    <a:pt x="1527" y="4077"/>
                  </a:cubicBezTo>
                  <a:cubicBezTo>
                    <a:pt x="1490" y="4113"/>
                    <a:pt x="1380" y="4326"/>
                    <a:pt x="1431" y="4283"/>
                  </a:cubicBezTo>
                  <a:cubicBezTo>
                    <a:pt x="1482" y="4238"/>
                    <a:pt x="1629" y="4179"/>
                    <a:pt x="1629" y="4179"/>
                  </a:cubicBezTo>
                  <a:lnTo>
                    <a:pt x="1758" y="4340"/>
                  </a:lnTo>
                  <a:lnTo>
                    <a:pt x="1922" y="4348"/>
                  </a:lnTo>
                  <a:cubicBezTo>
                    <a:pt x="1922" y="4348"/>
                    <a:pt x="2179" y="3680"/>
                    <a:pt x="2283" y="3357"/>
                  </a:cubicBezTo>
                  <a:cubicBezTo>
                    <a:pt x="2385" y="3035"/>
                    <a:pt x="2458" y="2550"/>
                    <a:pt x="2393" y="2243"/>
                  </a:cubicBezTo>
                  <a:cubicBezTo>
                    <a:pt x="2326" y="1933"/>
                    <a:pt x="1860" y="562"/>
                    <a:pt x="1648" y="361"/>
                  </a:cubicBezTo>
                  <a:cubicBezTo>
                    <a:pt x="1434" y="158"/>
                    <a:pt x="1101" y="0"/>
                    <a:pt x="1101" y="0"/>
                  </a:cubicBezTo>
                  <a:cubicBezTo>
                    <a:pt x="1101" y="0"/>
                    <a:pt x="909" y="676"/>
                    <a:pt x="844" y="1131"/>
                  </a:cubicBezTo>
                  <a:cubicBezTo>
                    <a:pt x="779" y="1585"/>
                    <a:pt x="858" y="1938"/>
                    <a:pt x="661" y="2415"/>
                  </a:cubicBezTo>
                  <a:cubicBezTo>
                    <a:pt x="463" y="2892"/>
                    <a:pt x="308" y="3327"/>
                    <a:pt x="308" y="33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794800" y="3670425"/>
              <a:ext cx="89575" cy="126825"/>
            </a:xfrm>
            <a:custGeom>
              <a:avLst/>
              <a:gdLst/>
              <a:ahLst/>
              <a:cxnLst/>
              <a:rect l="l" t="t" r="r" b="b"/>
              <a:pathLst>
                <a:path w="3583" h="5073" extrusionOk="0">
                  <a:moveTo>
                    <a:pt x="1934" y="3690"/>
                  </a:moveTo>
                  <a:cubicBezTo>
                    <a:pt x="1787" y="3602"/>
                    <a:pt x="1361" y="3176"/>
                    <a:pt x="1493" y="3192"/>
                  </a:cubicBezTo>
                  <a:cubicBezTo>
                    <a:pt x="1624" y="3207"/>
                    <a:pt x="1787" y="3045"/>
                    <a:pt x="1787" y="3045"/>
                  </a:cubicBezTo>
                  <a:cubicBezTo>
                    <a:pt x="1787" y="3045"/>
                    <a:pt x="1302" y="2883"/>
                    <a:pt x="1463" y="2854"/>
                  </a:cubicBezTo>
                  <a:cubicBezTo>
                    <a:pt x="1624" y="2825"/>
                    <a:pt x="1962" y="2693"/>
                    <a:pt x="2036" y="2561"/>
                  </a:cubicBezTo>
                  <a:cubicBezTo>
                    <a:pt x="2109" y="2428"/>
                    <a:pt x="1654" y="2296"/>
                    <a:pt x="1728" y="2238"/>
                  </a:cubicBezTo>
                  <a:cubicBezTo>
                    <a:pt x="1801" y="2179"/>
                    <a:pt x="2021" y="1929"/>
                    <a:pt x="2021" y="1929"/>
                  </a:cubicBezTo>
                  <a:lnTo>
                    <a:pt x="1771" y="1666"/>
                  </a:lnTo>
                  <a:cubicBezTo>
                    <a:pt x="1771" y="1666"/>
                    <a:pt x="1991" y="1446"/>
                    <a:pt x="1918" y="1358"/>
                  </a:cubicBezTo>
                  <a:cubicBezTo>
                    <a:pt x="1844" y="1269"/>
                    <a:pt x="1728" y="1138"/>
                    <a:pt x="1787" y="1065"/>
                  </a:cubicBezTo>
                  <a:cubicBezTo>
                    <a:pt x="1846" y="991"/>
                    <a:pt x="1846" y="608"/>
                    <a:pt x="1846" y="608"/>
                  </a:cubicBezTo>
                  <a:cubicBezTo>
                    <a:pt x="1846" y="608"/>
                    <a:pt x="2197" y="771"/>
                    <a:pt x="2594" y="1607"/>
                  </a:cubicBezTo>
                  <a:cubicBezTo>
                    <a:pt x="2989" y="2443"/>
                    <a:pt x="2989" y="2958"/>
                    <a:pt x="3012" y="3119"/>
                  </a:cubicBezTo>
                  <a:cubicBezTo>
                    <a:pt x="3034" y="3280"/>
                    <a:pt x="2997" y="3441"/>
                    <a:pt x="2975" y="3339"/>
                  </a:cubicBezTo>
                  <a:cubicBezTo>
                    <a:pt x="2953" y="3235"/>
                    <a:pt x="2769" y="3023"/>
                    <a:pt x="2806" y="3133"/>
                  </a:cubicBezTo>
                  <a:cubicBezTo>
                    <a:pt x="2843" y="3243"/>
                    <a:pt x="2792" y="3948"/>
                    <a:pt x="2733" y="3822"/>
                  </a:cubicBezTo>
                  <a:cubicBezTo>
                    <a:pt x="2674" y="3698"/>
                    <a:pt x="2535" y="3559"/>
                    <a:pt x="2564" y="3690"/>
                  </a:cubicBezTo>
                  <a:cubicBezTo>
                    <a:pt x="2594" y="3822"/>
                    <a:pt x="2594" y="4366"/>
                    <a:pt x="2535" y="4307"/>
                  </a:cubicBezTo>
                  <a:cubicBezTo>
                    <a:pt x="2476" y="4248"/>
                    <a:pt x="2351" y="4167"/>
                    <a:pt x="2380" y="4256"/>
                  </a:cubicBezTo>
                  <a:cubicBezTo>
                    <a:pt x="2410" y="4344"/>
                    <a:pt x="2498" y="4725"/>
                    <a:pt x="2498" y="4725"/>
                  </a:cubicBezTo>
                  <a:lnTo>
                    <a:pt x="2388" y="4813"/>
                  </a:lnTo>
                  <a:cubicBezTo>
                    <a:pt x="2063" y="5073"/>
                    <a:pt x="3583" y="4409"/>
                    <a:pt x="3498" y="3888"/>
                  </a:cubicBezTo>
                  <a:cubicBezTo>
                    <a:pt x="3484" y="3797"/>
                    <a:pt x="3291" y="2607"/>
                    <a:pt x="3283" y="2583"/>
                  </a:cubicBezTo>
                  <a:cubicBezTo>
                    <a:pt x="3173" y="2267"/>
                    <a:pt x="2814" y="1336"/>
                    <a:pt x="2388" y="785"/>
                  </a:cubicBezTo>
                  <a:cubicBezTo>
                    <a:pt x="1962" y="235"/>
                    <a:pt x="1720" y="1"/>
                    <a:pt x="1573" y="58"/>
                  </a:cubicBezTo>
                  <a:cubicBezTo>
                    <a:pt x="1426" y="117"/>
                    <a:pt x="1090" y="983"/>
                    <a:pt x="957" y="1364"/>
                  </a:cubicBezTo>
                  <a:cubicBezTo>
                    <a:pt x="825" y="1746"/>
                    <a:pt x="1233" y="2666"/>
                    <a:pt x="618" y="3685"/>
                  </a:cubicBezTo>
                  <a:cubicBezTo>
                    <a:pt x="1" y="4704"/>
                    <a:pt x="980" y="4240"/>
                    <a:pt x="980" y="42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744950" y="3839900"/>
              <a:ext cx="9050" cy="9000"/>
            </a:xfrm>
            <a:custGeom>
              <a:avLst/>
              <a:gdLst/>
              <a:ahLst/>
              <a:cxnLst/>
              <a:rect l="l" t="t" r="r" b="b"/>
              <a:pathLst>
                <a:path w="362" h="360" extrusionOk="0">
                  <a:moveTo>
                    <a:pt x="181" y="359"/>
                  </a:moveTo>
                  <a:cubicBezTo>
                    <a:pt x="280" y="359"/>
                    <a:pt x="361" y="279"/>
                    <a:pt x="361" y="180"/>
                  </a:cubicBezTo>
                  <a:cubicBezTo>
                    <a:pt x="361" y="82"/>
                    <a:pt x="280" y="0"/>
                    <a:pt x="181" y="0"/>
                  </a:cubicBezTo>
                  <a:cubicBezTo>
                    <a:pt x="82" y="0"/>
                    <a:pt x="1" y="82"/>
                    <a:pt x="1" y="180"/>
                  </a:cubicBezTo>
                  <a:cubicBezTo>
                    <a:pt x="1" y="279"/>
                    <a:pt x="82" y="359"/>
                    <a:pt x="181" y="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1118325" y="3975775"/>
              <a:ext cx="110850" cy="215675"/>
            </a:xfrm>
            <a:custGeom>
              <a:avLst/>
              <a:gdLst/>
              <a:ahLst/>
              <a:cxnLst/>
              <a:rect l="l" t="t" r="r" b="b"/>
              <a:pathLst>
                <a:path w="4434" h="8627" extrusionOk="0">
                  <a:moveTo>
                    <a:pt x="2433" y="7350"/>
                  </a:moveTo>
                  <a:cubicBezTo>
                    <a:pt x="2668" y="7644"/>
                    <a:pt x="3344" y="8626"/>
                    <a:pt x="3328" y="8363"/>
                  </a:cubicBezTo>
                  <a:cubicBezTo>
                    <a:pt x="3314" y="8098"/>
                    <a:pt x="3079" y="7365"/>
                    <a:pt x="3226" y="7511"/>
                  </a:cubicBezTo>
                  <a:cubicBezTo>
                    <a:pt x="3373" y="7658"/>
                    <a:pt x="3841" y="8011"/>
                    <a:pt x="3841" y="8011"/>
                  </a:cubicBezTo>
                  <a:lnTo>
                    <a:pt x="3939" y="7875"/>
                  </a:lnTo>
                  <a:cubicBezTo>
                    <a:pt x="3298" y="7180"/>
                    <a:pt x="2782" y="6993"/>
                    <a:pt x="2848" y="6693"/>
                  </a:cubicBezTo>
                  <a:cubicBezTo>
                    <a:pt x="2980" y="6090"/>
                    <a:pt x="3669" y="4521"/>
                    <a:pt x="4050" y="3172"/>
                  </a:cubicBezTo>
                  <a:cubicBezTo>
                    <a:pt x="4433" y="1821"/>
                    <a:pt x="4168" y="1"/>
                    <a:pt x="4168" y="1"/>
                  </a:cubicBezTo>
                  <a:cubicBezTo>
                    <a:pt x="4168" y="1"/>
                    <a:pt x="4081" y="1205"/>
                    <a:pt x="3640" y="2966"/>
                  </a:cubicBezTo>
                  <a:cubicBezTo>
                    <a:pt x="3200" y="4727"/>
                    <a:pt x="2349" y="5049"/>
                    <a:pt x="2349" y="5283"/>
                  </a:cubicBezTo>
                  <a:cubicBezTo>
                    <a:pt x="2349" y="5519"/>
                    <a:pt x="1" y="2819"/>
                    <a:pt x="1" y="2819"/>
                  </a:cubicBezTo>
                  <a:cubicBezTo>
                    <a:pt x="1" y="2819"/>
                    <a:pt x="412" y="3376"/>
                    <a:pt x="1321" y="5020"/>
                  </a:cubicBezTo>
                  <a:cubicBezTo>
                    <a:pt x="1880" y="6026"/>
                    <a:pt x="2172" y="6676"/>
                    <a:pt x="2358" y="7471"/>
                  </a:cubicBezTo>
                  <a:cubicBezTo>
                    <a:pt x="2353" y="7334"/>
                    <a:pt x="2374" y="7275"/>
                    <a:pt x="2433" y="735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25"/>
          <p:cNvSpPr txBox="1">
            <a:spLocks noGrp="1"/>
          </p:cNvSpPr>
          <p:nvPr>
            <p:ph type="ctrTitle"/>
          </p:nvPr>
        </p:nvSpPr>
        <p:spPr>
          <a:xfrm>
            <a:off x="1307413" y="1204584"/>
            <a:ext cx="6521106" cy="20270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dirty="0">
                <a:latin typeface="Jumble" panose="02000503000000020004" pitchFamily="2" charset="0"/>
              </a:rPr>
              <a:t>CADEIA E TEIA ALIMENTAR</a:t>
            </a:r>
            <a:endParaRPr sz="6500" dirty="0">
              <a:latin typeface="Jumble" panose="02000503000000020004" pitchFamily="2" charset="0"/>
            </a:endParaRPr>
          </a:p>
        </p:txBody>
      </p:sp>
      <p:sp>
        <p:nvSpPr>
          <p:cNvPr id="2" name="Google Shape;330;p25">
            <a:extLst>
              <a:ext uri="{FF2B5EF4-FFF2-40B4-BE49-F238E27FC236}">
                <a16:creationId xmlns:a16="http://schemas.microsoft.com/office/drawing/2014/main" id="{F9B5B770-32EE-D4A6-2D43-00D38BB1B110}"/>
              </a:ext>
            </a:extLst>
          </p:cNvPr>
          <p:cNvSpPr txBox="1">
            <a:spLocks/>
          </p:cNvSpPr>
          <p:nvPr/>
        </p:nvSpPr>
        <p:spPr>
          <a:xfrm>
            <a:off x="2985187" y="3976135"/>
            <a:ext cx="3159153" cy="59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ans"/>
              <a:buNone/>
              <a:defRPr sz="63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rebuchet MS"/>
              <a:buNone/>
              <a:defRPr sz="5200" b="1" i="0" u="none" strike="noStrike" cap="none">
                <a:solidFill>
                  <a:srgbClr val="19191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rebuchet MS"/>
              <a:buNone/>
              <a:defRPr sz="5200" b="1" i="0" u="none" strike="noStrike" cap="none">
                <a:solidFill>
                  <a:srgbClr val="19191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rebuchet MS"/>
              <a:buNone/>
              <a:defRPr sz="5200" b="1" i="0" u="none" strike="noStrike" cap="none">
                <a:solidFill>
                  <a:srgbClr val="19191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rebuchet MS"/>
              <a:buNone/>
              <a:defRPr sz="5200" b="1" i="0" u="none" strike="noStrike" cap="none">
                <a:solidFill>
                  <a:srgbClr val="19191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rebuchet MS"/>
              <a:buNone/>
              <a:defRPr sz="5200" b="1" i="0" u="none" strike="noStrike" cap="none">
                <a:solidFill>
                  <a:srgbClr val="191919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rebuchet MS"/>
              <a:buNone/>
              <a:defRPr sz="5200" b="1" i="0" u="none" strike="noStrike" cap="none">
                <a:solidFill>
                  <a:srgbClr val="191919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rebuchet MS"/>
              <a:buNone/>
              <a:defRPr sz="5200" b="1" i="0" u="none" strike="noStrike" cap="none">
                <a:solidFill>
                  <a:srgbClr val="191919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rebuchet MS"/>
              <a:buNone/>
              <a:defRPr sz="5200" b="1" i="0" u="none" strike="noStrike" cap="none">
                <a:solidFill>
                  <a:srgbClr val="191919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pt-BR" sz="2800" dirty="0">
                <a:solidFill>
                  <a:schemeClr val="tx2">
                    <a:lumMod val="75000"/>
                  </a:schemeClr>
                </a:solidFill>
                <a:latin typeface="Jumble" panose="02000503000000020004" pitchFamily="2" charset="0"/>
              </a:rPr>
              <a:t>EQUIPE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6"/>
          <p:cNvSpPr txBox="1">
            <a:spLocks noGrp="1"/>
          </p:cNvSpPr>
          <p:nvPr>
            <p:ph type="title"/>
          </p:nvPr>
        </p:nvSpPr>
        <p:spPr>
          <a:xfrm>
            <a:off x="805052" y="873829"/>
            <a:ext cx="7653410" cy="2409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Jumble" panose="02000503000000020004" pitchFamily="2" charset="0"/>
              </a:rPr>
              <a:t>OBRIGADO PELA ATENÇÃO!</a:t>
            </a:r>
            <a:endParaRPr sz="7200" dirty="0">
              <a:latin typeface="Jumble" panose="02000503000000020004" pitchFamily="2" charset="0"/>
            </a:endParaRPr>
          </a:p>
        </p:txBody>
      </p:sp>
      <p:sp>
        <p:nvSpPr>
          <p:cNvPr id="812" name="Google Shape;812;p36"/>
          <p:cNvSpPr/>
          <p:nvPr/>
        </p:nvSpPr>
        <p:spPr>
          <a:xfrm>
            <a:off x="3191213" y="5129306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5600" cap="flat" cmpd="sng">
            <a:solidFill>
              <a:srgbClr val="9825A5"/>
            </a:solidFill>
            <a:prstDash val="solid"/>
            <a:miter lim="173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3" name="Google Shape;813;p36"/>
          <p:cNvGrpSpPr/>
          <p:nvPr/>
        </p:nvGrpSpPr>
        <p:grpSpPr>
          <a:xfrm flipH="1">
            <a:off x="4230963" y="3013268"/>
            <a:ext cx="2637886" cy="2116040"/>
            <a:chOff x="6031775" y="2852025"/>
            <a:chExt cx="2011350" cy="1613450"/>
          </a:xfrm>
        </p:grpSpPr>
        <p:sp>
          <p:nvSpPr>
            <p:cNvPr id="814" name="Google Shape;814;p36"/>
            <p:cNvSpPr/>
            <p:nvPr/>
          </p:nvSpPr>
          <p:spPr>
            <a:xfrm>
              <a:off x="7773350" y="3512850"/>
              <a:ext cx="134350" cy="214550"/>
            </a:xfrm>
            <a:custGeom>
              <a:avLst/>
              <a:gdLst/>
              <a:ahLst/>
              <a:cxnLst/>
              <a:rect l="l" t="t" r="r" b="b"/>
              <a:pathLst>
                <a:path w="5374" h="8582" extrusionOk="0">
                  <a:moveTo>
                    <a:pt x="799" y="1"/>
                  </a:moveTo>
                  <a:lnTo>
                    <a:pt x="0" y="1547"/>
                  </a:lnTo>
                  <a:cubicBezTo>
                    <a:pt x="1471" y="8293"/>
                    <a:pt x="4745" y="8581"/>
                    <a:pt x="5295" y="8581"/>
                  </a:cubicBezTo>
                  <a:cubicBezTo>
                    <a:pt x="5346" y="8581"/>
                    <a:pt x="5374" y="8579"/>
                    <a:pt x="5374" y="8579"/>
                  </a:cubicBezTo>
                  <a:lnTo>
                    <a:pt x="5374" y="8125"/>
                  </a:lnTo>
                  <a:cubicBezTo>
                    <a:pt x="1403" y="7686"/>
                    <a:pt x="846" y="455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128700" y="2886125"/>
              <a:ext cx="1166875" cy="286925"/>
            </a:xfrm>
            <a:custGeom>
              <a:avLst/>
              <a:gdLst/>
              <a:ahLst/>
              <a:cxnLst/>
              <a:rect l="l" t="t" r="r" b="b"/>
              <a:pathLst>
                <a:path w="46675" h="11477" extrusionOk="0">
                  <a:moveTo>
                    <a:pt x="236" y="1"/>
                  </a:moveTo>
                  <a:lnTo>
                    <a:pt x="1" y="1647"/>
                  </a:lnTo>
                  <a:lnTo>
                    <a:pt x="5409" y="3147"/>
                  </a:lnTo>
                  <a:lnTo>
                    <a:pt x="45876" y="11477"/>
                  </a:lnTo>
                  <a:cubicBezTo>
                    <a:pt x="45876" y="11477"/>
                    <a:pt x="46675" y="9981"/>
                    <a:pt x="44689" y="8459"/>
                  </a:cubicBezTo>
                  <a:cubicBezTo>
                    <a:pt x="43058" y="7210"/>
                    <a:pt x="40610" y="6900"/>
                    <a:pt x="37289" y="6900"/>
                  </a:cubicBezTo>
                  <a:cubicBezTo>
                    <a:pt x="36564" y="6900"/>
                    <a:pt x="35799" y="6914"/>
                    <a:pt x="34991" y="6937"/>
                  </a:cubicBezTo>
                  <a:cubicBezTo>
                    <a:pt x="34879" y="6941"/>
                    <a:pt x="34763" y="6942"/>
                    <a:pt x="34644" y="6942"/>
                  </a:cubicBezTo>
                  <a:cubicBezTo>
                    <a:pt x="29973" y="6942"/>
                    <a:pt x="20169" y="4512"/>
                    <a:pt x="18459" y="4405"/>
                  </a:cubicBezTo>
                  <a:cubicBezTo>
                    <a:pt x="16704" y="4298"/>
                    <a:pt x="8116" y="2037"/>
                    <a:pt x="6208" y="1032"/>
                  </a:cubicBezTo>
                  <a:cubicBezTo>
                    <a:pt x="4299" y="25"/>
                    <a:pt x="23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6937250" y="3312425"/>
              <a:ext cx="283550" cy="1110875"/>
            </a:xfrm>
            <a:custGeom>
              <a:avLst/>
              <a:gdLst/>
              <a:ahLst/>
              <a:cxnLst/>
              <a:rect l="l" t="t" r="r" b="b"/>
              <a:pathLst>
                <a:path w="11342" h="44435" extrusionOk="0">
                  <a:moveTo>
                    <a:pt x="4776" y="1"/>
                  </a:moveTo>
                  <a:cubicBezTo>
                    <a:pt x="4234" y="1"/>
                    <a:pt x="3705" y="203"/>
                    <a:pt x="3214" y="674"/>
                  </a:cubicBezTo>
                  <a:cubicBezTo>
                    <a:pt x="109" y="3639"/>
                    <a:pt x="0" y="8182"/>
                    <a:pt x="1637" y="10623"/>
                  </a:cubicBezTo>
                  <a:cubicBezTo>
                    <a:pt x="3273" y="13063"/>
                    <a:pt x="6448" y="22796"/>
                    <a:pt x="6259" y="26098"/>
                  </a:cubicBezTo>
                  <a:cubicBezTo>
                    <a:pt x="6072" y="29398"/>
                    <a:pt x="6268" y="30017"/>
                    <a:pt x="6887" y="31977"/>
                  </a:cubicBezTo>
                  <a:cubicBezTo>
                    <a:pt x="7507" y="33937"/>
                    <a:pt x="7110" y="36208"/>
                    <a:pt x="6904" y="37342"/>
                  </a:cubicBezTo>
                  <a:cubicBezTo>
                    <a:pt x="6698" y="38477"/>
                    <a:pt x="6285" y="39508"/>
                    <a:pt x="6492" y="40025"/>
                  </a:cubicBezTo>
                  <a:cubicBezTo>
                    <a:pt x="6698" y="40541"/>
                    <a:pt x="5679" y="42965"/>
                    <a:pt x="5679" y="42965"/>
                  </a:cubicBezTo>
                  <a:lnTo>
                    <a:pt x="8537" y="44434"/>
                  </a:lnTo>
                  <a:lnTo>
                    <a:pt x="8350" y="41805"/>
                  </a:lnTo>
                  <a:cubicBezTo>
                    <a:pt x="8350" y="41805"/>
                    <a:pt x="8968" y="41290"/>
                    <a:pt x="8968" y="40361"/>
                  </a:cubicBezTo>
                  <a:cubicBezTo>
                    <a:pt x="8968" y="39432"/>
                    <a:pt x="9355" y="32700"/>
                    <a:pt x="9355" y="31050"/>
                  </a:cubicBezTo>
                  <a:cubicBezTo>
                    <a:pt x="9355" y="29398"/>
                    <a:pt x="10078" y="27077"/>
                    <a:pt x="9045" y="24396"/>
                  </a:cubicBezTo>
                  <a:cubicBezTo>
                    <a:pt x="9045" y="24396"/>
                    <a:pt x="9175" y="13510"/>
                    <a:pt x="9689" y="12685"/>
                  </a:cubicBezTo>
                  <a:cubicBezTo>
                    <a:pt x="10206" y="11860"/>
                    <a:pt x="11341" y="8971"/>
                    <a:pt x="10412" y="6083"/>
                  </a:cubicBezTo>
                  <a:cubicBezTo>
                    <a:pt x="9659" y="3739"/>
                    <a:pt x="7103" y="1"/>
                    <a:pt x="4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7472875" y="3531150"/>
              <a:ext cx="218550" cy="874775"/>
            </a:xfrm>
            <a:custGeom>
              <a:avLst/>
              <a:gdLst/>
              <a:ahLst/>
              <a:cxnLst/>
              <a:rect l="l" t="t" r="r" b="b"/>
              <a:pathLst>
                <a:path w="8742" h="34991" extrusionOk="0">
                  <a:moveTo>
                    <a:pt x="3619" y="0"/>
                  </a:moveTo>
                  <a:cubicBezTo>
                    <a:pt x="2139" y="0"/>
                    <a:pt x="688" y="917"/>
                    <a:pt x="1" y="3266"/>
                  </a:cubicBezTo>
                  <a:cubicBezTo>
                    <a:pt x="1" y="3266"/>
                    <a:pt x="4102" y="15414"/>
                    <a:pt x="4102" y="17116"/>
                  </a:cubicBezTo>
                  <a:cubicBezTo>
                    <a:pt x="4102" y="18819"/>
                    <a:pt x="3405" y="31354"/>
                    <a:pt x="2786" y="32127"/>
                  </a:cubicBezTo>
                  <a:cubicBezTo>
                    <a:pt x="2167" y="32900"/>
                    <a:pt x="1703" y="33597"/>
                    <a:pt x="1703" y="33597"/>
                  </a:cubicBezTo>
                  <a:lnTo>
                    <a:pt x="4102" y="34990"/>
                  </a:lnTo>
                  <a:cubicBezTo>
                    <a:pt x="4102" y="34990"/>
                    <a:pt x="4407" y="32359"/>
                    <a:pt x="4951" y="32127"/>
                  </a:cubicBezTo>
                  <a:cubicBezTo>
                    <a:pt x="5493" y="31895"/>
                    <a:pt x="6731" y="18825"/>
                    <a:pt x="7814" y="16191"/>
                  </a:cubicBezTo>
                  <a:cubicBezTo>
                    <a:pt x="7814" y="16191"/>
                    <a:pt x="6345" y="9843"/>
                    <a:pt x="7814" y="5432"/>
                  </a:cubicBezTo>
                  <a:cubicBezTo>
                    <a:pt x="8741" y="2655"/>
                    <a:pt x="6137" y="0"/>
                    <a:pt x="3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6176200" y="2930350"/>
              <a:ext cx="1021375" cy="471650"/>
            </a:xfrm>
            <a:custGeom>
              <a:avLst/>
              <a:gdLst/>
              <a:ahLst/>
              <a:cxnLst/>
              <a:rect l="l" t="t" r="r" b="b"/>
              <a:pathLst>
                <a:path w="40855" h="18866" extrusionOk="0">
                  <a:moveTo>
                    <a:pt x="872" y="0"/>
                  </a:moveTo>
                  <a:cubicBezTo>
                    <a:pt x="171" y="0"/>
                    <a:pt x="0" y="419"/>
                    <a:pt x="0" y="1636"/>
                  </a:cubicBezTo>
                  <a:cubicBezTo>
                    <a:pt x="0" y="3492"/>
                    <a:pt x="825" y="4886"/>
                    <a:pt x="825" y="4886"/>
                  </a:cubicBezTo>
                  <a:lnTo>
                    <a:pt x="33117" y="18865"/>
                  </a:lnTo>
                  <a:cubicBezTo>
                    <a:pt x="34665" y="17007"/>
                    <a:pt x="40854" y="6794"/>
                    <a:pt x="34561" y="6794"/>
                  </a:cubicBezTo>
                  <a:cubicBezTo>
                    <a:pt x="28269" y="6794"/>
                    <a:pt x="2477" y="294"/>
                    <a:pt x="2477" y="294"/>
                  </a:cubicBezTo>
                  <a:cubicBezTo>
                    <a:pt x="1759" y="117"/>
                    <a:pt x="1242" y="0"/>
                    <a:pt x="8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944775" y="3092375"/>
              <a:ext cx="827950" cy="646275"/>
            </a:xfrm>
            <a:custGeom>
              <a:avLst/>
              <a:gdLst/>
              <a:ahLst/>
              <a:cxnLst/>
              <a:rect l="l" t="t" r="r" b="b"/>
              <a:pathLst>
                <a:path w="33118" h="25851" extrusionOk="0">
                  <a:moveTo>
                    <a:pt x="7046" y="1"/>
                  </a:moveTo>
                  <a:cubicBezTo>
                    <a:pt x="6344" y="1"/>
                    <a:pt x="5592" y="124"/>
                    <a:pt x="4773" y="409"/>
                  </a:cubicBezTo>
                  <a:cubicBezTo>
                    <a:pt x="1" y="2067"/>
                    <a:pt x="1589" y="12027"/>
                    <a:pt x="1589" y="12027"/>
                  </a:cubicBezTo>
                  <a:cubicBezTo>
                    <a:pt x="1589" y="12027"/>
                    <a:pt x="1651" y="17645"/>
                    <a:pt x="2580" y="19709"/>
                  </a:cubicBezTo>
                  <a:cubicBezTo>
                    <a:pt x="3452" y="21644"/>
                    <a:pt x="12226" y="25851"/>
                    <a:pt x="16969" y="25851"/>
                  </a:cubicBezTo>
                  <a:cubicBezTo>
                    <a:pt x="17281" y="25851"/>
                    <a:pt x="17575" y="25833"/>
                    <a:pt x="17849" y="25795"/>
                  </a:cubicBezTo>
                  <a:cubicBezTo>
                    <a:pt x="22284" y="25176"/>
                    <a:pt x="33117" y="20740"/>
                    <a:pt x="32807" y="15788"/>
                  </a:cubicBezTo>
                  <a:cubicBezTo>
                    <a:pt x="32499" y="10836"/>
                    <a:pt x="29403" y="6607"/>
                    <a:pt x="26411" y="6607"/>
                  </a:cubicBezTo>
                  <a:cubicBezTo>
                    <a:pt x="23420" y="6607"/>
                    <a:pt x="18467" y="5884"/>
                    <a:pt x="15270" y="4234"/>
                  </a:cubicBezTo>
                  <a:cubicBezTo>
                    <a:pt x="12620" y="2866"/>
                    <a:pt x="10432" y="1"/>
                    <a:pt x="7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7584425" y="3329250"/>
              <a:ext cx="273400" cy="1095350"/>
            </a:xfrm>
            <a:custGeom>
              <a:avLst/>
              <a:gdLst/>
              <a:ahLst/>
              <a:cxnLst/>
              <a:rect l="l" t="t" r="r" b="b"/>
              <a:pathLst>
                <a:path w="10936" h="43814" extrusionOk="0">
                  <a:moveTo>
                    <a:pt x="3087" y="1"/>
                  </a:moveTo>
                  <a:cubicBezTo>
                    <a:pt x="2921" y="1"/>
                    <a:pt x="2783" y="41"/>
                    <a:pt x="2682" y="124"/>
                  </a:cubicBezTo>
                  <a:cubicBezTo>
                    <a:pt x="1728" y="897"/>
                    <a:pt x="0" y="6107"/>
                    <a:pt x="619" y="10853"/>
                  </a:cubicBezTo>
                  <a:cubicBezTo>
                    <a:pt x="940" y="13314"/>
                    <a:pt x="5571" y="22820"/>
                    <a:pt x="5571" y="22820"/>
                  </a:cubicBezTo>
                  <a:cubicBezTo>
                    <a:pt x="5571" y="22820"/>
                    <a:pt x="5469" y="25605"/>
                    <a:pt x="6500" y="26739"/>
                  </a:cubicBezTo>
                  <a:cubicBezTo>
                    <a:pt x="6500" y="26739"/>
                    <a:pt x="8563" y="38759"/>
                    <a:pt x="8046" y="42678"/>
                  </a:cubicBezTo>
                  <a:lnTo>
                    <a:pt x="10213" y="43813"/>
                  </a:lnTo>
                  <a:cubicBezTo>
                    <a:pt x="10213" y="43813"/>
                    <a:pt x="10729" y="40409"/>
                    <a:pt x="10832" y="39997"/>
                  </a:cubicBezTo>
                  <a:cubicBezTo>
                    <a:pt x="10936" y="39584"/>
                    <a:pt x="8150" y="28184"/>
                    <a:pt x="8356" y="26636"/>
                  </a:cubicBezTo>
                  <a:cubicBezTo>
                    <a:pt x="8563" y="25088"/>
                    <a:pt x="8975" y="22407"/>
                    <a:pt x="8975" y="22407"/>
                  </a:cubicBezTo>
                  <a:cubicBezTo>
                    <a:pt x="8975" y="22407"/>
                    <a:pt x="7944" y="20136"/>
                    <a:pt x="7840" y="18176"/>
                  </a:cubicBezTo>
                  <a:cubicBezTo>
                    <a:pt x="7738" y="16217"/>
                    <a:pt x="8800" y="10965"/>
                    <a:pt x="8356" y="7345"/>
                  </a:cubicBezTo>
                  <a:cubicBezTo>
                    <a:pt x="7804" y="2830"/>
                    <a:pt x="4472" y="1"/>
                    <a:pt x="30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989375" y="3363450"/>
              <a:ext cx="308775" cy="1059900"/>
            </a:xfrm>
            <a:custGeom>
              <a:avLst/>
              <a:gdLst/>
              <a:ahLst/>
              <a:cxnLst/>
              <a:rect l="l" t="t" r="r" b="b"/>
              <a:pathLst>
                <a:path w="12351" h="42396" extrusionOk="0">
                  <a:moveTo>
                    <a:pt x="6216" y="0"/>
                  </a:moveTo>
                  <a:cubicBezTo>
                    <a:pt x="5711" y="0"/>
                    <a:pt x="5229" y="244"/>
                    <a:pt x="4802" y="818"/>
                  </a:cubicBezTo>
                  <a:cubicBezTo>
                    <a:pt x="2652" y="3708"/>
                    <a:pt x="0" y="7389"/>
                    <a:pt x="1637" y="9830"/>
                  </a:cubicBezTo>
                  <a:cubicBezTo>
                    <a:pt x="3273" y="12270"/>
                    <a:pt x="6641" y="21968"/>
                    <a:pt x="6452" y="25268"/>
                  </a:cubicBezTo>
                  <a:cubicBezTo>
                    <a:pt x="6265" y="28570"/>
                    <a:pt x="6986" y="28983"/>
                    <a:pt x="7604" y="30943"/>
                  </a:cubicBezTo>
                  <a:cubicBezTo>
                    <a:pt x="8225" y="32903"/>
                    <a:pt x="8121" y="36410"/>
                    <a:pt x="7915" y="37545"/>
                  </a:cubicBezTo>
                  <a:cubicBezTo>
                    <a:pt x="7708" y="38681"/>
                    <a:pt x="7296" y="39712"/>
                    <a:pt x="7502" y="40228"/>
                  </a:cubicBezTo>
                  <a:cubicBezTo>
                    <a:pt x="7708" y="40743"/>
                    <a:pt x="7296" y="41672"/>
                    <a:pt x="7296" y="41672"/>
                  </a:cubicBezTo>
                  <a:lnTo>
                    <a:pt x="9977" y="42395"/>
                  </a:lnTo>
                  <a:lnTo>
                    <a:pt x="9565" y="40950"/>
                  </a:lnTo>
                  <a:cubicBezTo>
                    <a:pt x="9565" y="40950"/>
                    <a:pt x="10390" y="39195"/>
                    <a:pt x="10390" y="38268"/>
                  </a:cubicBezTo>
                  <a:cubicBezTo>
                    <a:pt x="10390" y="37339"/>
                    <a:pt x="9359" y="32387"/>
                    <a:pt x="9359" y="30737"/>
                  </a:cubicBezTo>
                  <a:cubicBezTo>
                    <a:pt x="9359" y="29085"/>
                    <a:pt x="10494" y="27229"/>
                    <a:pt x="9463" y="24547"/>
                  </a:cubicBezTo>
                  <a:cubicBezTo>
                    <a:pt x="9463" y="24547"/>
                    <a:pt x="10184" y="13714"/>
                    <a:pt x="10700" y="12889"/>
                  </a:cubicBezTo>
                  <a:cubicBezTo>
                    <a:pt x="11217" y="12064"/>
                    <a:pt x="12350" y="9175"/>
                    <a:pt x="11423" y="6287"/>
                  </a:cubicBezTo>
                  <a:cubicBezTo>
                    <a:pt x="10678" y="3971"/>
                    <a:pt x="8256" y="0"/>
                    <a:pt x="62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6043375" y="2876650"/>
              <a:ext cx="28425" cy="119625"/>
            </a:xfrm>
            <a:custGeom>
              <a:avLst/>
              <a:gdLst/>
              <a:ahLst/>
              <a:cxnLst/>
              <a:rect l="l" t="t" r="r" b="b"/>
              <a:pathLst>
                <a:path w="1137" h="4785" extrusionOk="0">
                  <a:moveTo>
                    <a:pt x="263" y="1"/>
                  </a:moveTo>
                  <a:cubicBezTo>
                    <a:pt x="156" y="1"/>
                    <a:pt x="70" y="69"/>
                    <a:pt x="53" y="276"/>
                  </a:cubicBezTo>
                  <a:cubicBezTo>
                    <a:pt x="1" y="895"/>
                    <a:pt x="481" y="4784"/>
                    <a:pt x="481" y="4784"/>
                  </a:cubicBezTo>
                  <a:cubicBezTo>
                    <a:pt x="487" y="4784"/>
                    <a:pt x="494" y="4785"/>
                    <a:pt x="500" y="4785"/>
                  </a:cubicBezTo>
                  <a:cubicBezTo>
                    <a:pt x="866" y="4785"/>
                    <a:pt x="1136" y="4248"/>
                    <a:pt x="1136" y="4247"/>
                  </a:cubicBezTo>
                  <a:cubicBezTo>
                    <a:pt x="672" y="4040"/>
                    <a:pt x="774" y="276"/>
                    <a:pt x="774" y="276"/>
                  </a:cubicBezTo>
                  <a:cubicBezTo>
                    <a:pt x="774" y="276"/>
                    <a:pt x="476" y="1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033550" y="2862900"/>
              <a:ext cx="37225" cy="33500"/>
            </a:xfrm>
            <a:custGeom>
              <a:avLst/>
              <a:gdLst/>
              <a:ahLst/>
              <a:cxnLst/>
              <a:rect l="l" t="t" r="r" b="b"/>
              <a:pathLst>
                <a:path w="1489" h="1340" extrusionOk="0">
                  <a:moveTo>
                    <a:pt x="907" y="1"/>
                  </a:moveTo>
                  <a:cubicBezTo>
                    <a:pt x="865" y="1"/>
                    <a:pt x="819" y="8"/>
                    <a:pt x="770" y="23"/>
                  </a:cubicBezTo>
                  <a:cubicBezTo>
                    <a:pt x="0" y="259"/>
                    <a:pt x="84" y="1110"/>
                    <a:pt x="770" y="1321"/>
                  </a:cubicBezTo>
                  <a:cubicBezTo>
                    <a:pt x="809" y="1334"/>
                    <a:pt x="847" y="1340"/>
                    <a:pt x="882" y="1340"/>
                  </a:cubicBezTo>
                  <a:cubicBezTo>
                    <a:pt x="1422" y="1340"/>
                    <a:pt x="1488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6077825" y="2875150"/>
              <a:ext cx="25975" cy="119175"/>
            </a:xfrm>
            <a:custGeom>
              <a:avLst/>
              <a:gdLst/>
              <a:ahLst/>
              <a:cxnLst/>
              <a:rect l="l" t="t" r="r" b="b"/>
              <a:pathLst>
                <a:path w="1039" h="4767" extrusionOk="0">
                  <a:moveTo>
                    <a:pt x="543" y="1"/>
                  </a:moveTo>
                  <a:cubicBezTo>
                    <a:pt x="452" y="1"/>
                    <a:pt x="372" y="63"/>
                    <a:pt x="327" y="240"/>
                  </a:cubicBezTo>
                  <a:cubicBezTo>
                    <a:pt x="172" y="842"/>
                    <a:pt x="1" y="4757"/>
                    <a:pt x="1" y="4757"/>
                  </a:cubicBezTo>
                  <a:cubicBezTo>
                    <a:pt x="28" y="4764"/>
                    <a:pt x="56" y="4766"/>
                    <a:pt x="83" y="4766"/>
                  </a:cubicBezTo>
                  <a:cubicBezTo>
                    <a:pt x="421" y="4766"/>
                    <a:pt x="734" y="4338"/>
                    <a:pt x="734" y="4338"/>
                  </a:cubicBezTo>
                  <a:cubicBezTo>
                    <a:pt x="311" y="4057"/>
                    <a:pt x="1039" y="360"/>
                    <a:pt x="1039" y="360"/>
                  </a:cubicBezTo>
                  <a:cubicBezTo>
                    <a:pt x="1039" y="360"/>
                    <a:pt x="761" y="1"/>
                    <a:pt x="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6071725" y="2861900"/>
              <a:ext cx="40600" cy="32600"/>
            </a:xfrm>
            <a:custGeom>
              <a:avLst/>
              <a:gdLst/>
              <a:ahLst/>
              <a:cxnLst/>
              <a:rect l="l" t="t" r="r" b="b"/>
              <a:pathLst>
                <a:path w="1624" h="1304" extrusionOk="0">
                  <a:moveTo>
                    <a:pt x="947" y="1"/>
                  </a:moveTo>
                  <a:cubicBezTo>
                    <a:pt x="923" y="1"/>
                    <a:pt x="898" y="3"/>
                    <a:pt x="872" y="6"/>
                  </a:cubicBezTo>
                  <a:cubicBezTo>
                    <a:pt x="73" y="112"/>
                    <a:pt x="0" y="1159"/>
                    <a:pt x="656" y="1287"/>
                  </a:cubicBezTo>
                  <a:cubicBezTo>
                    <a:pt x="714" y="1299"/>
                    <a:pt x="769" y="1304"/>
                    <a:pt x="821" y="1304"/>
                  </a:cubicBezTo>
                  <a:cubicBezTo>
                    <a:pt x="1623" y="1304"/>
                    <a:pt x="1624" y="1"/>
                    <a:pt x="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045350" y="4386525"/>
              <a:ext cx="105325" cy="55575"/>
            </a:xfrm>
            <a:custGeom>
              <a:avLst/>
              <a:gdLst/>
              <a:ahLst/>
              <a:cxnLst/>
              <a:rect l="l" t="t" r="r" b="b"/>
              <a:pathLst>
                <a:path w="4213" h="2223" extrusionOk="0">
                  <a:moveTo>
                    <a:pt x="1355" y="1"/>
                  </a:moveTo>
                  <a:cubicBezTo>
                    <a:pt x="1355" y="1"/>
                    <a:pt x="1" y="1626"/>
                    <a:pt x="157" y="2039"/>
                  </a:cubicBezTo>
                  <a:cubicBezTo>
                    <a:pt x="208" y="2176"/>
                    <a:pt x="650" y="2222"/>
                    <a:pt x="1215" y="2222"/>
                  </a:cubicBezTo>
                  <a:cubicBezTo>
                    <a:pt x="2346" y="2222"/>
                    <a:pt x="3974" y="2039"/>
                    <a:pt x="3974" y="2039"/>
                  </a:cubicBezTo>
                  <a:lnTo>
                    <a:pt x="4213" y="1470"/>
                  </a:lnTo>
                  <a:lnTo>
                    <a:pt x="1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142475" y="4405250"/>
              <a:ext cx="96350" cy="60225"/>
            </a:xfrm>
            <a:custGeom>
              <a:avLst/>
              <a:gdLst/>
              <a:ahLst/>
              <a:cxnLst/>
              <a:rect l="l" t="t" r="r" b="b"/>
              <a:pathLst>
                <a:path w="3854" h="2409" extrusionOk="0">
                  <a:moveTo>
                    <a:pt x="1172" y="0"/>
                  </a:moveTo>
                  <a:cubicBezTo>
                    <a:pt x="1172" y="0"/>
                    <a:pt x="0" y="1961"/>
                    <a:pt x="328" y="2321"/>
                  </a:cubicBezTo>
                  <a:cubicBezTo>
                    <a:pt x="384" y="2383"/>
                    <a:pt x="520" y="2408"/>
                    <a:pt x="708" y="2408"/>
                  </a:cubicBezTo>
                  <a:cubicBezTo>
                    <a:pt x="1621" y="2408"/>
                    <a:pt x="3751" y="1805"/>
                    <a:pt x="3751" y="1805"/>
                  </a:cubicBezTo>
                  <a:lnTo>
                    <a:pt x="3853" y="721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7478675" y="4371050"/>
              <a:ext cx="96750" cy="55700"/>
            </a:xfrm>
            <a:custGeom>
              <a:avLst/>
              <a:gdLst/>
              <a:ahLst/>
              <a:cxnLst/>
              <a:rect l="l" t="t" r="r" b="b"/>
              <a:pathLst>
                <a:path w="3870" h="2228" extrusionOk="0">
                  <a:moveTo>
                    <a:pt x="1471" y="1"/>
                  </a:moveTo>
                  <a:cubicBezTo>
                    <a:pt x="1471" y="1"/>
                    <a:pt x="1" y="1781"/>
                    <a:pt x="464" y="2089"/>
                  </a:cubicBezTo>
                  <a:cubicBezTo>
                    <a:pt x="619" y="2193"/>
                    <a:pt x="1038" y="2227"/>
                    <a:pt x="1528" y="2227"/>
                  </a:cubicBezTo>
                  <a:cubicBezTo>
                    <a:pt x="2507" y="2227"/>
                    <a:pt x="3771" y="2089"/>
                    <a:pt x="3771" y="2089"/>
                  </a:cubicBezTo>
                  <a:lnTo>
                    <a:pt x="3870" y="1394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7749475" y="4396150"/>
              <a:ext cx="90325" cy="60750"/>
            </a:xfrm>
            <a:custGeom>
              <a:avLst/>
              <a:gdLst/>
              <a:ahLst/>
              <a:cxnLst/>
              <a:rect l="l" t="t" r="r" b="b"/>
              <a:pathLst>
                <a:path w="3613" h="2430" extrusionOk="0">
                  <a:moveTo>
                    <a:pt x="1473" y="0"/>
                  </a:moveTo>
                  <a:cubicBezTo>
                    <a:pt x="1464" y="0"/>
                    <a:pt x="1454" y="1"/>
                    <a:pt x="1446" y="2"/>
                  </a:cubicBezTo>
                  <a:cubicBezTo>
                    <a:pt x="1446" y="2"/>
                    <a:pt x="0" y="2375"/>
                    <a:pt x="569" y="2427"/>
                  </a:cubicBezTo>
                  <a:cubicBezTo>
                    <a:pt x="590" y="2429"/>
                    <a:pt x="614" y="2430"/>
                    <a:pt x="640" y="2430"/>
                  </a:cubicBezTo>
                  <a:cubicBezTo>
                    <a:pt x="1314" y="2430"/>
                    <a:pt x="3560" y="1813"/>
                    <a:pt x="3560" y="1813"/>
                  </a:cubicBezTo>
                  <a:lnTo>
                    <a:pt x="3612" y="1137"/>
                  </a:lnTo>
                  <a:cubicBezTo>
                    <a:pt x="3611" y="1137"/>
                    <a:pt x="1930" y="0"/>
                    <a:pt x="1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7296850" y="3269925"/>
              <a:ext cx="89000" cy="59350"/>
            </a:xfrm>
            <a:custGeom>
              <a:avLst/>
              <a:gdLst/>
              <a:ahLst/>
              <a:cxnLst/>
              <a:rect l="l" t="t" r="r" b="b"/>
              <a:pathLst>
                <a:path w="3560" h="2374" extrusionOk="0">
                  <a:moveTo>
                    <a:pt x="1006" y="1"/>
                  </a:moveTo>
                  <a:lnTo>
                    <a:pt x="1" y="638"/>
                  </a:lnTo>
                  <a:lnTo>
                    <a:pt x="1857" y="2374"/>
                  </a:lnTo>
                  <a:lnTo>
                    <a:pt x="3559" y="2374"/>
                  </a:lnTo>
                  <a:lnTo>
                    <a:pt x="2991" y="1186"/>
                  </a:lnTo>
                  <a:lnTo>
                    <a:pt x="1006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7270725" y="3286875"/>
              <a:ext cx="47425" cy="76600"/>
            </a:xfrm>
            <a:custGeom>
              <a:avLst/>
              <a:gdLst/>
              <a:ahLst/>
              <a:cxnLst/>
              <a:rect l="l" t="t" r="r" b="b"/>
              <a:pathLst>
                <a:path w="1897" h="3064" extrusionOk="0">
                  <a:moveTo>
                    <a:pt x="1" y="0"/>
                  </a:moveTo>
                  <a:lnTo>
                    <a:pt x="1" y="1857"/>
                  </a:lnTo>
                  <a:lnTo>
                    <a:pt x="1432" y="3063"/>
                  </a:lnTo>
                  <a:lnTo>
                    <a:pt x="1897" y="1696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7230075" y="3282025"/>
              <a:ext cx="71625" cy="106400"/>
            </a:xfrm>
            <a:custGeom>
              <a:avLst/>
              <a:gdLst/>
              <a:ahLst/>
              <a:cxnLst/>
              <a:rect l="l" t="t" r="r" b="b"/>
              <a:pathLst>
                <a:path w="2865" h="4256" extrusionOk="0">
                  <a:moveTo>
                    <a:pt x="233" y="0"/>
                  </a:moveTo>
                  <a:lnTo>
                    <a:pt x="1" y="1508"/>
                  </a:lnTo>
                  <a:lnTo>
                    <a:pt x="1200" y="3443"/>
                  </a:lnTo>
                  <a:lnTo>
                    <a:pt x="2864" y="4255"/>
                  </a:lnTo>
                  <a:lnTo>
                    <a:pt x="2864" y="3521"/>
                  </a:lnTo>
                  <a:lnTo>
                    <a:pt x="1433" y="2321"/>
                  </a:lnTo>
                  <a:lnTo>
                    <a:pt x="1084" y="1217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7219475" y="3208525"/>
              <a:ext cx="51275" cy="65750"/>
            </a:xfrm>
            <a:custGeom>
              <a:avLst/>
              <a:gdLst/>
              <a:ahLst/>
              <a:cxnLst/>
              <a:rect l="l" t="t" r="r" b="b"/>
              <a:pathLst>
                <a:path w="2051" h="2630" extrusionOk="0">
                  <a:moveTo>
                    <a:pt x="425" y="1"/>
                  </a:moveTo>
                  <a:lnTo>
                    <a:pt x="0" y="425"/>
                  </a:lnTo>
                  <a:lnTo>
                    <a:pt x="1045" y="2457"/>
                  </a:lnTo>
                  <a:lnTo>
                    <a:pt x="2051" y="2630"/>
                  </a:lnTo>
                  <a:lnTo>
                    <a:pt x="2051" y="2630"/>
                  </a:lnTo>
                  <a:lnTo>
                    <a:pt x="1857" y="85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7254275" y="3166150"/>
              <a:ext cx="57075" cy="50125"/>
            </a:xfrm>
            <a:custGeom>
              <a:avLst/>
              <a:gdLst/>
              <a:ahLst/>
              <a:cxnLst/>
              <a:rect l="l" t="t" r="r" b="b"/>
              <a:pathLst>
                <a:path w="2283" h="2005" extrusionOk="0">
                  <a:moveTo>
                    <a:pt x="659" y="0"/>
                  </a:moveTo>
                  <a:lnTo>
                    <a:pt x="0" y="650"/>
                  </a:lnTo>
                  <a:lnTo>
                    <a:pt x="1011" y="1696"/>
                  </a:lnTo>
                  <a:lnTo>
                    <a:pt x="2283" y="2004"/>
                  </a:lnTo>
                  <a:lnTo>
                    <a:pt x="2283" y="2004"/>
                  </a:lnTo>
                  <a:lnTo>
                    <a:pt x="1607" y="501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262025" y="3208525"/>
              <a:ext cx="49325" cy="65750"/>
            </a:xfrm>
            <a:custGeom>
              <a:avLst/>
              <a:gdLst/>
              <a:ahLst/>
              <a:cxnLst/>
              <a:rect l="l" t="t" r="r" b="b"/>
              <a:pathLst>
                <a:path w="1973" h="2630" extrusionOk="0">
                  <a:moveTo>
                    <a:pt x="0" y="1"/>
                  </a:moveTo>
                  <a:lnTo>
                    <a:pt x="701" y="1663"/>
                  </a:lnTo>
                  <a:lnTo>
                    <a:pt x="701" y="2630"/>
                  </a:lnTo>
                  <a:lnTo>
                    <a:pt x="1297" y="2630"/>
                  </a:lnTo>
                  <a:lnTo>
                    <a:pt x="1973" y="2127"/>
                  </a:lnTo>
                  <a:lnTo>
                    <a:pt x="1297" y="5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7311325" y="3230750"/>
              <a:ext cx="65825" cy="56150"/>
            </a:xfrm>
            <a:custGeom>
              <a:avLst/>
              <a:gdLst/>
              <a:ahLst/>
              <a:cxnLst/>
              <a:rect l="l" t="t" r="r" b="b"/>
              <a:pathLst>
                <a:path w="2633" h="2246" extrusionOk="0">
                  <a:moveTo>
                    <a:pt x="1" y="1"/>
                  </a:moveTo>
                  <a:lnTo>
                    <a:pt x="273" y="1238"/>
                  </a:lnTo>
                  <a:lnTo>
                    <a:pt x="2412" y="2245"/>
                  </a:lnTo>
                  <a:lnTo>
                    <a:pt x="2632" y="1568"/>
                  </a:lnTo>
                  <a:lnTo>
                    <a:pt x="2412" y="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7318150" y="3201725"/>
              <a:ext cx="45475" cy="39725"/>
            </a:xfrm>
            <a:custGeom>
              <a:avLst/>
              <a:gdLst/>
              <a:ahLst/>
              <a:cxnLst/>
              <a:rect l="l" t="t" r="r" b="b"/>
              <a:pathLst>
                <a:path w="1819" h="1589" extrusionOk="0">
                  <a:moveTo>
                    <a:pt x="0" y="0"/>
                  </a:moveTo>
                  <a:lnTo>
                    <a:pt x="0" y="813"/>
                  </a:lnTo>
                  <a:lnTo>
                    <a:pt x="1818" y="1588"/>
                  </a:lnTo>
                  <a:lnTo>
                    <a:pt x="1818" y="794"/>
                  </a:lnTo>
                  <a:lnTo>
                    <a:pt x="1539" y="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7318150" y="3342000"/>
              <a:ext cx="81225" cy="37725"/>
            </a:xfrm>
            <a:custGeom>
              <a:avLst/>
              <a:gdLst/>
              <a:ahLst/>
              <a:cxnLst/>
              <a:rect l="l" t="t" r="r" b="b"/>
              <a:pathLst>
                <a:path w="3249" h="1509" extrusionOk="0">
                  <a:moveTo>
                    <a:pt x="503" y="0"/>
                  </a:moveTo>
                  <a:lnTo>
                    <a:pt x="0" y="1200"/>
                  </a:lnTo>
                  <a:lnTo>
                    <a:pt x="1430" y="1508"/>
                  </a:lnTo>
                  <a:lnTo>
                    <a:pt x="3248" y="1508"/>
                  </a:lnTo>
                  <a:lnTo>
                    <a:pt x="2707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399350" y="3329250"/>
              <a:ext cx="78375" cy="72750"/>
            </a:xfrm>
            <a:custGeom>
              <a:avLst/>
              <a:gdLst/>
              <a:ahLst/>
              <a:cxnLst/>
              <a:rect l="l" t="t" r="r" b="b"/>
              <a:pathLst>
                <a:path w="3135" h="2910" extrusionOk="0">
                  <a:moveTo>
                    <a:pt x="1432" y="1"/>
                  </a:moveTo>
                  <a:lnTo>
                    <a:pt x="0" y="240"/>
                  </a:lnTo>
                  <a:lnTo>
                    <a:pt x="427" y="1632"/>
                  </a:lnTo>
                  <a:lnTo>
                    <a:pt x="1896" y="2909"/>
                  </a:lnTo>
                  <a:lnTo>
                    <a:pt x="3134" y="1670"/>
                  </a:lnTo>
                  <a:lnTo>
                    <a:pt x="2942" y="819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7385825" y="3286875"/>
              <a:ext cx="41625" cy="29975"/>
            </a:xfrm>
            <a:custGeom>
              <a:avLst/>
              <a:gdLst/>
              <a:ahLst/>
              <a:cxnLst/>
              <a:rect l="l" t="t" r="r" b="b"/>
              <a:pathLst>
                <a:path w="1665" h="1199" extrusionOk="0">
                  <a:moveTo>
                    <a:pt x="541" y="0"/>
                  </a:moveTo>
                  <a:lnTo>
                    <a:pt x="0" y="508"/>
                  </a:lnTo>
                  <a:lnTo>
                    <a:pt x="541" y="1198"/>
                  </a:lnTo>
                  <a:lnTo>
                    <a:pt x="1664" y="1198"/>
                  </a:lnTo>
                  <a:lnTo>
                    <a:pt x="1664" y="508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7438525" y="3294575"/>
              <a:ext cx="43100" cy="47450"/>
            </a:xfrm>
            <a:custGeom>
              <a:avLst/>
              <a:gdLst/>
              <a:ahLst/>
              <a:cxnLst/>
              <a:rect l="l" t="t" r="r" b="b"/>
              <a:pathLst>
                <a:path w="1724" h="1898" extrusionOk="0">
                  <a:moveTo>
                    <a:pt x="0" y="1"/>
                  </a:moveTo>
                  <a:lnTo>
                    <a:pt x="0" y="890"/>
                  </a:lnTo>
                  <a:lnTo>
                    <a:pt x="1723" y="1897"/>
                  </a:lnTo>
                  <a:lnTo>
                    <a:pt x="1567" y="715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7385825" y="3258800"/>
              <a:ext cx="57100" cy="23250"/>
            </a:xfrm>
            <a:custGeom>
              <a:avLst/>
              <a:gdLst/>
              <a:ahLst/>
              <a:cxnLst/>
              <a:rect l="l" t="t" r="r" b="b"/>
              <a:pathLst>
                <a:path w="2284" h="930" extrusionOk="0">
                  <a:moveTo>
                    <a:pt x="0" y="0"/>
                  </a:moveTo>
                  <a:lnTo>
                    <a:pt x="195" y="619"/>
                  </a:lnTo>
                  <a:lnTo>
                    <a:pt x="832" y="929"/>
                  </a:lnTo>
                  <a:lnTo>
                    <a:pt x="2283" y="929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7371600" y="3225900"/>
              <a:ext cx="42750" cy="27100"/>
            </a:xfrm>
            <a:custGeom>
              <a:avLst/>
              <a:gdLst/>
              <a:ahLst/>
              <a:cxnLst/>
              <a:rect l="l" t="t" r="r" b="b"/>
              <a:pathLst>
                <a:path w="1710" h="1084" extrusionOk="0">
                  <a:moveTo>
                    <a:pt x="221" y="1"/>
                  </a:moveTo>
                  <a:lnTo>
                    <a:pt x="1" y="427"/>
                  </a:lnTo>
                  <a:lnTo>
                    <a:pt x="221" y="892"/>
                  </a:lnTo>
                  <a:lnTo>
                    <a:pt x="1710" y="1084"/>
                  </a:lnTo>
                  <a:lnTo>
                    <a:pt x="1401" y="349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7442900" y="3266550"/>
              <a:ext cx="53175" cy="35350"/>
            </a:xfrm>
            <a:custGeom>
              <a:avLst/>
              <a:gdLst/>
              <a:ahLst/>
              <a:cxnLst/>
              <a:rect l="l" t="t" r="r" b="b"/>
              <a:pathLst>
                <a:path w="2127" h="1414" extrusionOk="0">
                  <a:moveTo>
                    <a:pt x="0" y="0"/>
                  </a:moveTo>
                  <a:lnTo>
                    <a:pt x="503" y="813"/>
                  </a:lnTo>
                  <a:lnTo>
                    <a:pt x="1548" y="1413"/>
                  </a:lnTo>
                  <a:lnTo>
                    <a:pt x="2127" y="1413"/>
                  </a:lnTo>
                  <a:lnTo>
                    <a:pt x="1780" y="619"/>
                  </a:lnTo>
                  <a:lnTo>
                    <a:pt x="1064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7420625" y="3241425"/>
              <a:ext cx="39450" cy="17400"/>
            </a:xfrm>
            <a:custGeom>
              <a:avLst/>
              <a:gdLst/>
              <a:ahLst/>
              <a:cxnLst/>
              <a:rect l="l" t="t" r="r" b="b"/>
              <a:pathLst>
                <a:path w="1578" h="696" extrusionOk="0">
                  <a:moveTo>
                    <a:pt x="0" y="0"/>
                  </a:moveTo>
                  <a:lnTo>
                    <a:pt x="716" y="695"/>
                  </a:lnTo>
                  <a:lnTo>
                    <a:pt x="1578" y="695"/>
                  </a:lnTo>
                  <a:lnTo>
                    <a:pt x="1123" y="34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7469500" y="3250075"/>
              <a:ext cx="37550" cy="20350"/>
            </a:xfrm>
            <a:custGeom>
              <a:avLst/>
              <a:gdLst/>
              <a:ahLst/>
              <a:cxnLst/>
              <a:rect l="l" t="t" r="r" b="b"/>
              <a:pathLst>
                <a:path w="1502" h="814" extrusionOk="0">
                  <a:moveTo>
                    <a:pt x="0" y="1"/>
                  </a:moveTo>
                  <a:lnTo>
                    <a:pt x="0" y="349"/>
                  </a:lnTo>
                  <a:lnTo>
                    <a:pt x="600" y="814"/>
                  </a:lnTo>
                  <a:lnTo>
                    <a:pt x="1501" y="814"/>
                  </a:lnTo>
                  <a:lnTo>
                    <a:pt x="1063" y="2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7488250" y="3352300"/>
              <a:ext cx="38825" cy="49700"/>
            </a:xfrm>
            <a:custGeom>
              <a:avLst/>
              <a:gdLst/>
              <a:ahLst/>
              <a:cxnLst/>
              <a:rect l="l" t="t" r="r" b="b"/>
              <a:pathLst>
                <a:path w="1553" h="1988" extrusionOk="0">
                  <a:moveTo>
                    <a:pt x="1" y="1"/>
                  </a:moveTo>
                  <a:lnTo>
                    <a:pt x="1" y="1264"/>
                  </a:lnTo>
                  <a:lnTo>
                    <a:pt x="1088" y="1987"/>
                  </a:lnTo>
                  <a:lnTo>
                    <a:pt x="1552" y="1987"/>
                  </a:lnTo>
                  <a:lnTo>
                    <a:pt x="1552" y="233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7536050" y="3357450"/>
              <a:ext cx="36900" cy="68375"/>
            </a:xfrm>
            <a:custGeom>
              <a:avLst/>
              <a:gdLst/>
              <a:ahLst/>
              <a:cxnLst/>
              <a:rect l="l" t="t" r="r" b="b"/>
              <a:pathLst>
                <a:path w="1476" h="2735" extrusionOk="0">
                  <a:moveTo>
                    <a:pt x="129" y="1"/>
                  </a:moveTo>
                  <a:lnTo>
                    <a:pt x="1" y="439"/>
                  </a:lnTo>
                  <a:lnTo>
                    <a:pt x="1" y="1961"/>
                  </a:lnTo>
                  <a:lnTo>
                    <a:pt x="491" y="2734"/>
                  </a:lnTo>
                  <a:lnTo>
                    <a:pt x="1110" y="2580"/>
                  </a:lnTo>
                  <a:lnTo>
                    <a:pt x="1476" y="1781"/>
                  </a:lnTo>
                  <a:lnTo>
                    <a:pt x="1316" y="136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7488250" y="3312450"/>
              <a:ext cx="38825" cy="29575"/>
            </a:xfrm>
            <a:custGeom>
              <a:avLst/>
              <a:gdLst/>
              <a:ahLst/>
              <a:cxnLst/>
              <a:rect l="l" t="t" r="r" b="b"/>
              <a:pathLst>
                <a:path w="1553" h="1183" extrusionOk="0">
                  <a:moveTo>
                    <a:pt x="1" y="0"/>
                  </a:moveTo>
                  <a:lnTo>
                    <a:pt x="1" y="508"/>
                  </a:lnTo>
                  <a:lnTo>
                    <a:pt x="313" y="1182"/>
                  </a:lnTo>
                  <a:lnTo>
                    <a:pt x="1552" y="1078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7516725" y="3309100"/>
              <a:ext cx="48400" cy="43225"/>
            </a:xfrm>
            <a:custGeom>
              <a:avLst/>
              <a:gdLst/>
              <a:ahLst/>
              <a:cxnLst/>
              <a:rect l="l" t="t" r="r" b="b"/>
              <a:pathLst>
                <a:path w="1936" h="1729" extrusionOk="0">
                  <a:moveTo>
                    <a:pt x="1" y="1"/>
                  </a:moveTo>
                  <a:lnTo>
                    <a:pt x="1212" y="1729"/>
                  </a:lnTo>
                  <a:lnTo>
                    <a:pt x="1935" y="152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7496050" y="3282025"/>
              <a:ext cx="40675" cy="21200"/>
            </a:xfrm>
            <a:custGeom>
              <a:avLst/>
              <a:gdLst/>
              <a:ahLst/>
              <a:cxnLst/>
              <a:rect l="l" t="t" r="r" b="b"/>
              <a:pathLst>
                <a:path w="1627" h="848" extrusionOk="0">
                  <a:moveTo>
                    <a:pt x="1" y="0"/>
                  </a:moveTo>
                  <a:lnTo>
                    <a:pt x="439" y="792"/>
                  </a:lnTo>
                  <a:cubicBezTo>
                    <a:pt x="439" y="792"/>
                    <a:pt x="990" y="847"/>
                    <a:pt x="1334" y="847"/>
                  </a:cubicBezTo>
                  <a:cubicBezTo>
                    <a:pt x="1506" y="847"/>
                    <a:pt x="1627" y="833"/>
                    <a:pt x="1601" y="792"/>
                  </a:cubicBezTo>
                  <a:cubicBezTo>
                    <a:pt x="1523" y="671"/>
                    <a:pt x="1240" y="0"/>
                    <a:pt x="1240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7507025" y="3258800"/>
              <a:ext cx="29700" cy="15475"/>
            </a:xfrm>
            <a:custGeom>
              <a:avLst/>
              <a:gdLst/>
              <a:ahLst/>
              <a:cxnLst/>
              <a:rect l="l" t="t" r="r" b="b"/>
              <a:pathLst>
                <a:path w="1188" h="619" extrusionOk="0">
                  <a:moveTo>
                    <a:pt x="0" y="0"/>
                  </a:moveTo>
                  <a:lnTo>
                    <a:pt x="389" y="619"/>
                  </a:lnTo>
                  <a:lnTo>
                    <a:pt x="1165" y="619"/>
                  </a:lnTo>
                  <a:cubicBezTo>
                    <a:pt x="1188" y="619"/>
                    <a:pt x="1162" y="180"/>
                    <a:pt x="1162" y="1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7544425" y="3258800"/>
              <a:ext cx="38725" cy="23250"/>
            </a:xfrm>
            <a:custGeom>
              <a:avLst/>
              <a:gdLst/>
              <a:ahLst/>
              <a:cxnLst/>
              <a:rect l="l" t="t" r="r" b="b"/>
              <a:pathLst>
                <a:path w="1549" h="930" extrusionOk="0">
                  <a:moveTo>
                    <a:pt x="0" y="0"/>
                  </a:moveTo>
                  <a:lnTo>
                    <a:pt x="0" y="619"/>
                  </a:lnTo>
                  <a:lnTo>
                    <a:pt x="723" y="929"/>
                  </a:lnTo>
                  <a:lnTo>
                    <a:pt x="1548" y="619"/>
                  </a:lnTo>
                  <a:lnTo>
                    <a:pt x="1548" y="310"/>
                  </a:lnTo>
                  <a:lnTo>
                    <a:pt x="1141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7536350" y="3282025"/>
              <a:ext cx="46800" cy="27100"/>
            </a:xfrm>
            <a:custGeom>
              <a:avLst/>
              <a:gdLst/>
              <a:ahLst/>
              <a:cxnLst/>
              <a:rect l="l" t="t" r="r" b="b"/>
              <a:pathLst>
                <a:path w="1872" h="1084" extrusionOk="0">
                  <a:moveTo>
                    <a:pt x="1" y="0"/>
                  </a:moveTo>
                  <a:lnTo>
                    <a:pt x="323" y="848"/>
                  </a:lnTo>
                  <a:lnTo>
                    <a:pt x="892" y="1084"/>
                  </a:lnTo>
                  <a:cubicBezTo>
                    <a:pt x="892" y="1084"/>
                    <a:pt x="1283" y="848"/>
                    <a:pt x="1460" y="848"/>
                  </a:cubicBezTo>
                  <a:cubicBezTo>
                    <a:pt x="1461" y="848"/>
                    <a:pt x="1463" y="848"/>
                    <a:pt x="1464" y="848"/>
                  </a:cubicBezTo>
                  <a:cubicBezTo>
                    <a:pt x="1465" y="848"/>
                    <a:pt x="1465" y="848"/>
                    <a:pt x="1466" y="848"/>
                  </a:cubicBezTo>
                  <a:cubicBezTo>
                    <a:pt x="1641" y="848"/>
                    <a:pt x="1871" y="423"/>
                    <a:pt x="1871" y="423"/>
                  </a:cubicBezTo>
                  <a:lnTo>
                    <a:pt x="1098" y="1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7586975" y="3274250"/>
              <a:ext cx="48375" cy="38225"/>
            </a:xfrm>
            <a:custGeom>
              <a:avLst/>
              <a:gdLst/>
              <a:ahLst/>
              <a:cxnLst/>
              <a:rect l="l" t="t" r="r" b="b"/>
              <a:pathLst>
                <a:path w="1935" h="1529" extrusionOk="0">
                  <a:moveTo>
                    <a:pt x="595" y="1"/>
                  </a:moveTo>
                  <a:lnTo>
                    <a:pt x="0" y="311"/>
                  </a:lnTo>
                  <a:lnTo>
                    <a:pt x="387" y="1159"/>
                  </a:lnTo>
                  <a:cubicBezTo>
                    <a:pt x="387" y="1159"/>
                    <a:pt x="1446" y="1507"/>
                    <a:pt x="1522" y="1528"/>
                  </a:cubicBezTo>
                  <a:cubicBezTo>
                    <a:pt x="1523" y="1528"/>
                    <a:pt x="1525" y="1528"/>
                    <a:pt x="1526" y="1528"/>
                  </a:cubicBezTo>
                  <a:cubicBezTo>
                    <a:pt x="1610" y="1528"/>
                    <a:pt x="1935" y="854"/>
                    <a:pt x="1935" y="854"/>
                  </a:cubicBezTo>
                  <a:lnTo>
                    <a:pt x="1600" y="131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6243050" y="2955775"/>
              <a:ext cx="56975" cy="21950"/>
            </a:xfrm>
            <a:custGeom>
              <a:avLst/>
              <a:gdLst/>
              <a:ahLst/>
              <a:cxnLst/>
              <a:rect l="l" t="t" r="r" b="b"/>
              <a:pathLst>
                <a:path w="2279" h="878" extrusionOk="0">
                  <a:moveTo>
                    <a:pt x="1" y="0"/>
                  </a:moveTo>
                  <a:lnTo>
                    <a:pt x="937" y="877"/>
                  </a:lnTo>
                  <a:lnTo>
                    <a:pt x="1918" y="515"/>
                  </a:lnTo>
                  <a:lnTo>
                    <a:pt x="2278" y="2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6279375" y="2977700"/>
              <a:ext cx="49025" cy="29650"/>
            </a:xfrm>
            <a:custGeom>
              <a:avLst/>
              <a:gdLst/>
              <a:ahLst/>
              <a:cxnLst/>
              <a:rect l="l" t="t" r="r" b="b"/>
              <a:pathLst>
                <a:path w="1961" h="1186" extrusionOk="0">
                  <a:moveTo>
                    <a:pt x="825" y="0"/>
                  </a:moveTo>
                  <a:lnTo>
                    <a:pt x="207" y="413"/>
                  </a:lnTo>
                  <a:cubicBezTo>
                    <a:pt x="207" y="413"/>
                    <a:pt x="0" y="1186"/>
                    <a:pt x="207" y="1186"/>
                  </a:cubicBezTo>
                  <a:lnTo>
                    <a:pt x="1496" y="1186"/>
                  </a:lnTo>
                  <a:lnTo>
                    <a:pt x="1961" y="74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6228150" y="2977700"/>
              <a:ext cx="45875" cy="29650"/>
            </a:xfrm>
            <a:custGeom>
              <a:avLst/>
              <a:gdLst/>
              <a:ahLst/>
              <a:cxnLst/>
              <a:rect l="l" t="t" r="r" b="b"/>
              <a:pathLst>
                <a:path w="1835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1224" y="1186"/>
                  </a:lnTo>
                  <a:cubicBezTo>
                    <a:pt x="1224" y="1186"/>
                    <a:pt x="1834" y="1134"/>
                    <a:pt x="1736" y="928"/>
                  </a:cubicBezTo>
                  <a:cubicBezTo>
                    <a:pt x="1637" y="721"/>
                    <a:pt x="1224" y="257"/>
                    <a:pt x="1224" y="25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6243050" y="3013800"/>
              <a:ext cx="39200" cy="29650"/>
            </a:xfrm>
            <a:custGeom>
              <a:avLst/>
              <a:gdLst/>
              <a:ahLst/>
              <a:cxnLst/>
              <a:rect l="l" t="t" r="r" b="b"/>
              <a:pathLst>
                <a:path w="1568" h="1186" extrusionOk="0">
                  <a:moveTo>
                    <a:pt x="1568" y="0"/>
                  </a:moveTo>
                  <a:lnTo>
                    <a:pt x="1" y="631"/>
                  </a:lnTo>
                  <a:lnTo>
                    <a:pt x="1140" y="1186"/>
                  </a:lnTo>
                  <a:lnTo>
                    <a:pt x="1568" y="63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6300000" y="3028600"/>
              <a:ext cx="76125" cy="52550"/>
            </a:xfrm>
            <a:custGeom>
              <a:avLst/>
              <a:gdLst/>
              <a:ahLst/>
              <a:cxnLst/>
              <a:rect l="l" t="t" r="r" b="b"/>
              <a:pathLst>
                <a:path w="3045" h="2102" extrusionOk="0">
                  <a:moveTo>
                    <a:pt x="0" y="1"/>
                  </a:moveTo>
                  <a:lnTo>
                    <a:pt x="465" y="956"/>
                  </a:lnTo>
                  <a:lnTo>
                    <a:pt x="1342" y="1575"/>
                  </a:lnTo>
                  <a:cubicBezTo>
                    <a:pt x="1342" y="1575"/>
                    <a:pt x="1913" y="2101"/>
                    <a:pt x="2163" y="2101"/>
                  </a:cubicBezTo>
                  <a:cubicBezTo>
                    <a:pt x="2184" y="2101"/>
                    <a:pt x="2203" y="2098"/>
                    <a:pt x="2219" y="2089"/>
                  </a:cubicBezTo>
                  <a:cubicBezTo>
                    <a:pt x="2425" y="1987"/>
                    <a:pt x="3044" y="1575"/>
                    <a:pt x="3044" y="1575"/>
                  </a:cubicBezTo>
                  <a:lnTo>
                    <a:pt x="2115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6386400" y="3074400"/>
              <a:ext cx="40025" cy="40000"/>
            </a:xfrm>
            <a:custGeom>
              <a:avLst/>
              <a:gdLst/>
              <a:ahLst/>
              <a:cxnLst/>
              <a:rect l="l" t="t" r="r" b="b"/>
              <a:pathLst>
                <a:path w="1601" h="1600" extrusionOk="0">
                  <a:moveTo>
                    <a:pt x="259" y="1"/>
                  </a:moveTo>
                  <a:cubicBezTo>
                    <a:pt x="207" y="207"/>
                    <a:pt x="1" y="720"/>
                    <a:pt x="1" y="720"/>
                  </a:cubicBezTo>
                  <a:lnTo>
                    <a:pt x="671" y="1599"/>
                  </a:lnTo>
                  <a:lnTo>
                    <a:pt x="1600" y="1599"/>
                  </a:lnTo>
                  <a:lnTo>
                    <a:pt x="1600" y="845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6440575" y="3074400"/>
              <a:ext cx="51575" cy="56775"/>
            </a:xfrm>
            <a:custGeom>
              <a:avLst/>
              <a:gdLst/>
              <a:ahLst/>
              <a:cxnLst/>
              <a:rect l="l" t="t" r="r" b="b"/>
              <a:pathLst>
                <a:path w="2063" h="2271" extrusionOk="0">
                  <a:moveTo>
                    <a:pt x="671" y="1"/>
                  </a:moveTo>
                  <a:lnTo>
                    <a:pt x="0" y="270"/>
                  </a:lnTo>
                  <a:lnTo>
                    <a:pt x="0" y="1805"/>
                  </a:lnTo>
                  <a:lnTo>
                    <a:pt x="773" y="2239"/>
                  </a:lnTo>
                  <a:cubicBezTo>
                    <a:pt x="773" y="2239"/>
                    <a:pt x="1048" y="2271"/>
                    <a:pt x="1278" y="2271"/>
                  </a:cubicBezTo>
                  <a:cubicBezTo>
                    <a:pt x="1393" y="2271"/>
                    <a:pt x="1496" y="2263"/>
                    <a:pt x="1548" y="2239"/>
                  </a:cubicBezTo>
                  <a:cubicBezTo>
                    <a:pt x="1702" y="2166"/>
                    <a:pt x="2063" y="1271"/>
                    <a:pt x="2063" y="1271"/>
                  </a:cubicBezTo>
                  <a:lnTo>
                    <a:pt x="1598" y="270"/>
                  </a:lnTo>
                  <a:lnTo>
                    <a:pt x="671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6376100" y="3028600"/>
              <a:ext cx="64500" cy="45825"/>
            </a:xfrm>
            <a:custGeom>
              <a:avLst/>
              <a:gdLst/>
              <a:ahLst/>
              <a:cxnLst/>
              <a:rect l="l" t="t" r="r" b="b"/>
              <a:pathLst>
                <a:path w="2580" h="1833" extrusionOk="0">
                  <a:moveTo>
                    <a:pt x="929" y="1"/>
                  </a:moveTo>
                  <a:lnTo>
                    <a:pt x="0" y="39"/>
                  </a:lnTo>
                  <a:lnTo>
                    <a:pt x="773" y="1377"/>
                  </a:lnTo>
                  <a:lnTo>
                    <a:pt x="2012" y="1833"/>
                  </a:lnTo>
                  <a:lnTo>
                    <a:pt x="2579" y="1377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6333525" y="2975700"/>
              <a:ext cx="72875" cy="38925"/>
            </a:xfrm>
            <a:custGeom>
              <a:avLst/>
              <a:gdLst/>
              <a:ahLst/>
              <a:cxnLst/>
              <a:rect l="l" t="t" r="r" b="b"/>
              <a:pathLst>
                <a:path w="2915" h="1557" extrusionOk="0">
                  <a:moveTo>
                    <a:pt x="465" y="1"/>
                  </a:moveTo>
                  <a:cubicBezTo>
                    <a:pt x="286" y="1"/>
                    <a:pt x="127" y="24"/>
                    <a:pt x="1" y="80"/>
                  </a:cubicBezTo>
                  <a:lnTo>
                    <a:pt x="517" y="1266"/>
                  </a:lnTo>
                  <a:cubicBezTo>
                    <a:pt x="517" y="1266"/>
                    <a:pt x="826" y="1420"/>
                    <a:pt x="1187" y="1524"/>
                  </a:cubicBezTo>
                  <a:cubicBezTo>
                    <a:pt x="1266" y="1546"/>
                    <a:pt x="1332" y="1556"/>
                    <a:pt x="1393" y="1556"/>
                  </a:cubicBezTo>
                  <a:cubicBezTo>
                    <a:pt x="1611" y="1556"/>
                    <a:pt x="1752" y="1427"/>
                    <a:pt x="2116" y="1266"/>
                  </a:cubicBezTo>
                  <a:cubicBezTo>
                    <a:pt x="2580" y="1060"/>
                    <a:pt x="2915" y="673"/>
                    <a:pt x="2915" y="673"/>
                  </a:cubicBezTo>
                  <a:cubicBezTo>
                    <a:pt x="2915" y="673"/>
                    <a:pt x="1416" y="1"/>
                    <a:pt x="465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6417350" y="2994300"/>
              <a:ext cx="103200" cy="61150"/>
            </a:xfrm>
            <a:custGeom>
              <a:avLst/>
              <a:gdLst/>
              <a:ahLst/>
              <a:cxnLst/>
              <a:rect l="l" t="t" r="r" b="b"/>
              <a:pathLst>
                <a:path w="4128" h="2446" extrusionOk="0">
                  <a:moveTo>
                    <a:pt x="929" y="0"/>
                  </a:moveTo>
                  <a:cubicBezTo>
                    <a:pt x="929" y="0"/>
                    <a:pt x="0" y="316"/>
                    <a:pt x="52" y="780"/>
                  </a:cubicBezTo>
                  <a:cubicBezTo>
                    <a:pt x="104" y="1245"/>
                    <a:pt x="361" y="1219"/>
                    <a:pt x="361" y="1413"/>
                  </a:cubicBezTo>
                  <a:cubicBezTo>
                    <a:pt x="361" y="1605"/>
                    <a:pt x="1702" y="2262"/>
                    <a:pt x="1961" y="2423"/>
                  </a:cubicBezTo>
                  <a:cubicBezTo>
                    <a:pt x="1985" y="2439"/>
                    <a:pt x="2012" y="2446"/>
                    <a:pt x="2041" y="2446"/>
                  </a:cubicBezTo>
                  <a:cubicBezTo>
                    <a:pt x="2323" y="2446"/>
                    <a:pt x="2805" y="1802"/>
                    <a:pt x="2992" y="1709"/>
                  </a:cubicBezTo>
                  <a:cubicBezTo>
                    <a:pt x="3198" y="1605"/>
                    <a:pt x="4127" y="780"/>
                    <a:pt x="4127" y="780"/>
                  </a:cubicBezTo>
                  <a:lnTo>
                    <a:pt x="929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6496025" y="3024850"/>
              <a:ext cx="101900" cy="96850"/>
            </a:xfrm>
            <a:custGeom>
              <a:avLst/>
              <a:gdLst/>
              <a:ahLst/>
              <a:cxnLst/>
              <a:rect l="l" t="t" r="r" b="b"/>
              <a:pathLst>
                <a:path w="4076" h="3874" extrusionOk="0">
                  <a:moveTo>
                    <a:pt x="1497" y="0"/>
                  </a:moveTo>
                  <a:cubicBezTo>
                    <a:pt x="1497" y="0"/>
                    <a:pt x="1" y="929"/>
                    <a:pt x="1" y="1224"/>
                  </a:cubicBezTo>
                  <a:lnTo>
                    <a:pt x="1" y="2252"/>
                  </a:lnTo>
                  <a:cubicBezTo>
                    <a:pt x="1" y="2252"/>
                    <a:pt x="1765" y="3873"/>
                    <a:pt x="2683" y="3873"/>
                  </a:cubicBezTo>
                  <a:cubicBezTo>
                    <a:pt x="2757" y="3873"/>
                    <a:pt x="2826" y="3863"/>
                    <a:pt x="2889" y="3839"/>
                  </a:cubicBezTo>
                  <a:cubicBezTo>
                    <a:pt x="3714" y="3529"/>
                    <a:pt x="3972" y="3635"/>
                    <a:pt x="4024" y="3118"/>
                  </a:cubicBezTo>
                  <a:cubicBezTo>
                    <a:pt x="4076" y="2602"/>
                    <a:pt x="4024" y="900"/>
                    <a:pt x="4024" y="900"/>
                  </a:cubicBezTo>
                  <a:lnTo>
                    <a:pt x="1497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6503750" y="3114375"/>
              <a:ext cx="51625" cy="51800"/>
            </a:xfrm>
            <a:custGeom>
              <a:avLst/>
              <a:gdLst/>
              <a:ahLst/>
              <a:cxnLst/>
              <a:rect l="l" t="t" r="r" b="b"/>
              <a:pathLst>
                <a:path w="2065" h="2072" extrusionOk="0">
                  <a:moveTo>
                    <a:pt x="311" y="0"/>
                  </a:moveTo>
                  <a:lnTo>
                    <a:pt x="0" y="1342"/>
                  </a:lnTo>
                  <a:cubicBezTo>
                    <a:pt x="0" y="1342"/>
                    <a:pt x="1177" y="2071"/>
                    <a:pt x="1340" y="2071"/>
                  </a:cubicBezTo>
                  <a:cubicBezTo>
                    <a:pt x="1340" y="2071"/>
                    <a:pt x="1341" y="2071"/>
                    <a:pt x="1342" y="2071"/>
                  </a:cubicBezTo>
                  <a:cubicBezTo>
                    <a:pt x="1496" y="2064"/>
                    <a:pt x="1961" y="2064"/>
                    <a:pt x="2013" y="1446"/>
                  </a:cubicBezTo>
                  <a:cubicBezTo>
                    <a:pt x="2065" y="825"/>
                    <a:pt x="311" y="0"/>
                    <a:pt x="311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6561775" y="3131175"/>
              <a:ext cx="61950" cy="60050"/>
            </a:xfrm>
            <a:custGeom>
              <a:avLst/>
              <a:gdLst/>
              <a:ahLst/>
              <a:cxnLst/>
              <a:rect l="l" t="t" r="r" b="b"/>
              <a:pathLst>
                <a:path w="2478" h="2402" extrusionOk="0">
                  <a:moveTo>
                    <a:pt x="877" y="1"/>
                  </a:moveTo>
                  <a:cubicBezTo>
                    <a:pt x="877" y="205"/>
                    <a:pt x="0" y="1200"/>
                    <a:pt x="52" y="1399"/>
                  </a:cubicBezTo>
                  <a:cubicBezTo>
                    <a:pt x="104" y="1599"/>
                    <a:pt x="1416" y="2401"/>
                    <a:pt x="1416" y="2401"/>
                  </a:cubicBezTo>
                  <a:lnTo>
                    <a:pt x="2373" y="1675"/>
                  </a:lnTo>
                  <a:cubicBezTo>
                    <a:pt x="2373" y="1675"/>
                    <a:pt x="2477" y="980"/>
                    <a:pt x="2373" y="774"/>
                  </a:cubicBezTo>
                  <a:cubicBezTo>
                    <a:pt x="2271" y="566"/>
                    <a:pt x="877" y="1"/>
                    <a:pt x="877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6597175" y="3102800"/>
              <a:ext cx="71650" cy="38950"/>
            </a:xfrm>
            <a:custGeom>
              <a:avLst/>
              <a:gdLst/>
              <a:ahLst/>
              <a:cxnLst/>
              <a:rect l="l" t="t" r="r" b="b"/>
              <a:pathLst>
                <a:path w="2866" h="1558" extrusionOk="0">
                  <a:moveTo>
                    <a:pt x="1004" y="0"/>
                  </a:moveTo>
                  <a:lnTo>
                    <a:pt x="0" y="756"/>
                  </a:lnTo>
                  <a:cubicBezTo>
                    <a:pt x="0" y="756"/>
                    <a:pt x="1869" y="1399"/>
                    <a:pt x="1826" y="1500"/>
                  </a:cubicBezTo>
                  <a:cubicBezTo>
                    <a:pt x="1808" y="1542"/>
                    <a:pt x="1941" y="1558"/>
                    <a:pt x="2110" y="1558"/>
                  </a:cubicBezTo>
                  <a:cubicBezTo>
                    <a:pt x="2335" y="1558"/>
                    <a:pt x="2623" y="1530"/>
                    <a:pt x="2711" y="1500"/>
                  </a:cubicBezTo>
                  <a:cubicBezTo>
                    <a:pt x="2866" y="1444"/>
                    <a:pt x="2763" y="1198"/>
                    <a:pt x="2711" y="779"/>
                  </a:cubicBezTo>
                  <a:cubicBezTo>
                    <a:pt x="2659" y="361"/>
                    <a:pt x="1004" y="0"/>
                    <a:pt x="1004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6613375" y="3032800"/>
              <a:ext cx="98050" cy="83000"/>
            </a:xfrm>
            <a:custGeom>
              <a:avLst/>
              <a:gdLst/>
              <a:ahLst/>
              <a:cxnLst/>
              <a:rect l="l" t="t" r="r" b="b"/>
              <a:pathLst>
                <a:path w="3922" h="3320" extrusionOk="0">
                  <a:moveTo>
                    <a:pt x="463" y="0"/>
                  </a:moveTo>
                  <a:cubicBezTo>
                    <a:pt x="216" y="0"/>
                    <a:pt x="1" y="95"/>
                    <a:pt x="1" y="426"/>
                  </a:cubicBezTo>
                  <a:lnTo>
                    <a:pt x="1" y="1934"/>
                  </a:lnTo>
                  <a:lnTo>
                    <a:pt x="1178" y="2509"/>
                  </a:lnTo>
                  <a:cubicBezTo>
                    <a:pt x="1178" y="2509"/>
                    <a:pt x="2560" y="3320"/>
                    <a:pt x="3049" y="3320"/>
                  </a:cubicBezTo>
                  <a:cubicBezTo>
                    <a:pt x="3120" y="3320"/>
                    <a:pt x="3172" y="3303"/>
                    <a:pt x="3199" y="3263"/>
                  </a:cubicBezTo>
                  <a:cubicBezTo>
                    <a:pt x="3405" y="2953"/>
                    <a:pt x="3921" y="994"/>
                    <a:pt x="3921" y="994"/>
                  </a:cubicBezTo>
                  <a:lnTo>
                    <a:pt x="2873" y="748"/>
                  </a:lnTo>
                  <a:lnTo>
                    <a:pt x="1392" y="1209"/>
                  </a:lnTo>
                  <a:lnTo>
                    <a:pt x="1178" y="169"/>
                  </a:lnTo>
                  <a:cubicBezTo>
                    <a:pt x="1178" y="169"/>
                    <a:pt x="792" y="0"/>
                    <a:pt x="463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6672700" y="3130025"/>
              <a:ext cx="74825" cy="61775"/>
            </a:xfrm>
            <a:custGeom>
              <a:avLst/>
              <a:gdLst/>
              <a:ahLst/>
              <a:cxnLst/>
              <a:rect l="l" t="t" r="r" b="b"/>
              <a:pathLst>
                <a:path w="2993" h="2471" extrusionOk="0">
                  <a:moveTo>
                    <a:pt x="1895" y="0"/>
                  </a:moveTo>
                  <a:cubicBezTo>
                    <a:pt x="1238" y="0"/>
                    <a:pt x="413" y="47"/>
                    <a:pt x="413" y="47"/>
                  </a:cubicBezTo>
                  <a:cubicBezTo>
                    <a:pt x="413" y="47"/>
                    <a:pt x="1" y="1194"/>
                    <a:pt x="207" y="1445"/>
                  </a:cubicBezTo>
                  <a:cubicBezTo>
                    <a:pt x="395" y="1673"/>
                    <a:pt x="1225" y="2471"/>
                    <a:pt x="1488" y="2471"/>
                  </a:cubicBezTo>
                  <a:cubicBezTo>
                    <a:pt x="1513" y="2471"/>
                    <a:pt x="1533" y="2463"/>
                    <a:pt x="1547" y="2447"/>
                  </a:cubicBezTo>
                  <a:cubicBezTo>
                    <a:pt x="1703" y="2263"/>
                    <a:pt x="2580" y="1778"/>
                    <a:pt x="2630" y="1248"/>
                  </a:cubicBezTo>
                  <a:cubicBezTo>
                    <a:pt x="2682" y="716"/>
                    <a:pt x="2992" y="152"/>
                    <a:pt x="2630" y="47"/>
                  </a:cubicBezTo>
                  <a:cubicBezTo>
                    <a:pt x="2510" y="12"/>
                    <a:pt x="2223" y="0"/>
                    <a:pt x="1895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6642800" y="3160900"/>
              <a:ext cx="38950" cy="55375"/>
            </a:xfrm>
            <a:custGeom>
              <a:avLst/>
              <a:gdLst/>
              <a:ahLst/>
              <a:cxnLst/>
              <a:rect l="l" t="t" r="r" b="b"/>
              <a:pathLst>
                <a:path w="1558" h="2215" extrusionOk="0">
                  <a:moveTo>
                    <a:pt x="1" y="1"/>
                  </a:moveTo>
                  <a:lnTo>
                    <a:pt x="1" y="1633"/>
                  </a:lnTo>
                  <a:cubicBezTo>
                    <a:pt x="1" y="1633"/>
                    <a:pt x="689" y="2214"/>
                    <a:pt x="968" y="2214"/>
                  </a:cubicBezTo>
                  <a:cubicBezTo>
                    <a:pt x="1248" y="2214"/>
                    <a:pt x="1557" y="1108"/>
                    <a:pt x="1557" y="1108"/>
                  </a:cubicBezTo>
                  <a:lnTo>
                    <a:pt x="784" y="2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6703650" y="3067950"/>
              <a:ext cx="72250" cy="55300"/>
            </a:xfrm>
            <a:custGeom>
              <a:avLst/>
              <a:gdLst/>
              <a:ahLst/>
              <a:cxnLst/>
              <a:rect l="l" t="t" r="r" b="b"/>
              <a:pathLst>
                <a:path w="2890" h="2212" extrusionOk="0">
                  <a:moveTo>
                    <a:pt x="979" y="1"/>
                  </a:moveTo>
                  <a:cubicBezTo>
                    <a:pt x="979" y="1"/>
                    <a:pt x="0" y="1857"/>
                    <a:pt x="310" y="1857"/>
                  </a:cubicBezTo>
                  <a:cubicBezTo>
                    <a:pt x="562" y="1857"/>
                    <a:pt x="1183" y="2212"/>
                    <a:pt x="1448" y="2212"/>
                  </a:cubicBezTo>
                  <a:cubicBezTo>
                    <a:pt x="1508" y="2212"/>
                    <a:pt x="1550" y="2194"/>
                    <a:pt x="1565" y="2150"/>
                  </a:cubicBezTo>
                  <a:cubicBezTo>
                    <a:pt x="1650" y="1909"/>
                    <a:pt x="2889" y="592"/>
                    <a:pt x="2889" y="528"/>
                  </a:cubicBezTo>
                  <a:cubicBezTo>
                    <a:pt x="2889" y="463"/>
                    <a:pt x="2456" y="1"/>
                    <a:pt x="2456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6761650" y="3081125"/>
              <a:ext cx="78725" cy="99250"/>
            </a:xfrm>
            <a:custGeom>
              <a:avLst/>
              <a:gdLst/>
              <a:ahLst/>
              <a:cxnLst/>
              <a:rect l="l" t="t" r="r" b="b"/>
              <a:pathLst>
                <a:path w="3149" h="3970" extrusionOk="0">
                  <a:moveTo>
                    <a:pt x="1239" y="1"/>
                  </a:moveTo>
                  <a:cubicBezTo>
                    <a:pt x="1239" y="1"/>
                    <a:pt x="1" y="1399"/>
                    <a:pt x="1" y="1623"/>
                  </a:cubicBezTo>
                  <a:lnTo>
                    <a:pt x="1" y="3204"/>
                  </a:lnTo>
                  <a:cubicBezTo>
                    <a:pt x="1" y="3204"/>
                    <a:pt x="782" y="3970"/>
                    <a:pt x="1173" y="3970"/>
                  </a:cubicBezTo>
                  <a:cubicBezTo>
                    <a:pt x="1196" y="3970"/>
                    <a:pt x="1218" y="3967"/>
                    <a:pt x="1239" y="3961"/>
                  </a:cubicBezTo>
                  <a:cubicBezTo>
                    <a:pt x="1601" y="3857"/>
                    <a:pt x="3149" y="1599"/>
                    <a:pt x="3149" y="1387"/>
                  </a:cubicBezTo>
                  <a:cubicBezTo>
                    <a:pt x="3149" y="1176"/>
                    <a:pt x="2941" y="451"/>
                    <a:pt x="2941" y="451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6697175" y="3180350"/>
              <a:ext cx="83850" cy="61550"/>
            </a:xfrm>
            <a:custGeom>
              <a:avLst/>
              <a:gdLst/>
              <a:ahLst/>
              <a:cxnLst/>
              <a:rect l="l" t="t" r="r" b="b"/>
              <a:pathLst>
                <a:path w="3354" h="2462" extrusionOk="0">
                  <a:moveTo>
                    <a:pt x="1828" y="1"/>
                  </a:moveTo>
                  <a:lnTo>
                    <a:pt x="1" y="1436"/>
                  </a:lnTo>
                  <a:lnTo>
                    <a:pt x="2270" y="2443"/>
                  </a:lnTo>
                  <a:cubicBezTo>
                    <a:pt x="2270" y="2443"/>
                    <a:pt x="2350" y="2462"/>
                    <a:pt x="2465" y="2462"/>
                  </a:cubicBezTo>
                  <a:cubicBezTo>
                    <a:pt x="2679" y="2462"/>
                    <a:pt x="3012" y="2396"/>
                    <a:pt x="3147" y="2017"/>
                  </a:cubicBezTo>
                  <a:cubicBezTo>
                    <a:pt x="3353" y="1436"/>
                    <a:pt x="3147" y="458"/>
                    <a:pt x="3147" y="458"/>
                  </a:cubicBezTo>
                  <a:lnTo>
                    <a:pt x="1828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6773275" y="3201725"/>
              <a:ext cx="51600" cy="72650"/>
            </a:xfrm>
            <a:custGeom>
              <a:avLst/>
              <a:gdLst/>
              <a:ahLst/>
              <a:cxnLst/>
              <a:rect l="l" t="t" r="r" b="b"/>
              <a:pathLst>
                <a:path w="2064" h="2906" extrusionOk="0">
                  <a:moveTo>
                    <a:pt x="1110" y="0"/>
                  </a:moveTo>
                  <a:cubicBezTo>
                    <a:pt x="1110" y="0"/>
                    <a:pt x="0" y="1768"/>
                    <a:pt x="103" y="1975"/>
                  </a:cubicBezTo>
                  <a:cubicBezTo>
                    <a:pt x="207" y="2181"/>
                    <a:pt x="1032" y="2852"/>
                    <a:pt x="1110" y="2902"/>
                  </a:cubicBezTo>
                  <a:cubicBezTo>
                    <a:pt x="1114" y="2905"/>
                    <a:pt x="1119" y="2906"/>
                    <a:pt x="1126" y="2906"/>
                  </a:cubicBezTo>
                  <a:cubicBezTo>
                    <a:pt x="1250" y="2906"/>
                    <a:pt x="1812" y="2479"/>
                    <a:pt x="1909" y="2283"/>
                  </a:cubicBezTo>
                  <a:cubicBezTo>
                    <a:pt x="2013" y="2077"/>
                    <a:pt x="1755" y="1406"/>
                    <a:pt x="1909" y="994"/>
                  </a:cubicBezTo>
                  <a:cubicBezTo>
                    <a:pt x="2063" y="581"/>
                    <a:pt x="1110" y="0"/>
                    <a:pt x="1110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6821625" y="3131175"/>
              <a:ext cx="85800" cy="50275"/>
            </a:xfrm>
            <a:custGeom>
              <a:avLst/>
              <a:gdLst/>
              <a:ahLst/>
              <a:cxnLst/>
              <a:rect l="l" t="t" r="r" b="b"/>
              <a:pathLst>
                <a:path w="3432" h="2011" extrusionOk="0">
                  <a:moveTo>
                    <a:pt x="750" y="1"/>
                  </a:moveTo>
                  <a:lnTo>
                    <a:pt x="1" y="1399"/>
                  </a:lnTo>
                  <a:lnTo>
                    <a:pt x="750" y="1968"/>
                  </a:lnTo>
                  <a:cubicBezTo>
                    <a:pt x="750" y="1968"/>
                    <a:pt x="1758" y="2010"/>
                    <a:pt x="2476" y="2010"/>
                  </a:cubicBezTo>
                  <a:cubicBezTo>
                    <a:pt x="2835" y="2010"/>
                    <a:pt x="3121" y="2000"/>
                    <a:pt x="3173" y="1968"/>
                  </a:cubicBezTo>
                  <a:cubicBezTo>
                    <a:pt x="3327" y="1873"/>
                    <a:pt x="3431" y="1399"/>
                    <a:pt x="3431" y="1399"/>
                  </a:cubicBezTo>
                  <a:lnTo>
                    <a:pt x="2089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6798675" y="3173025"/>
              <a:ext cx="108750" cy="48875"/>
            </a:xfrm>
            <a:custGeom>
              <a:avLst/>
              <a:gdLst/>
              <a:ahLst/>
              <a:cxnLst/>
              <a:rect l="l" t="t" r="r" b="b"/>
              <a:pathLst>
                <a:path w="4350" h="1955" extrusionOk="0">
                  <a:moveTo>
                    <a:pt x="480" y="1"/>
                  </a:moveTo>
                  <a:lnTo>
                    <a:pt x="0" y="751"/>
                  </a:lnTo>
                  <a:lnTo>
                    <a:pt x="1668" y="1525"/>
                  </a:lnTo>
                  <a:cubicBezTo>
                    <a:pt x="1668" y="1525"/>
                    <a:pt x="2873" y="1954"/>
                    <a:pt x="3396" y="1954"/>
                  </a:cubicBezTo>
                  <a:cubicBezTo>
                    <a:pt x="3445" y="1954"/>
                    <a:pt x="3488" y="1951"/>
                    <a:pt x="3524" y="1942"/>
                  </a:cubicBezTo>
                  <a:cubicBezTo>
                    <a:pt x="3937" y="1845"/>
                    <a:pt x="4349" y="1148"/>
                    <a:pt x="4349" y="1148"/>
                  </a:cubicBezTo>
                  <a:lnTo>
                    <a:pt x="1409" y="335"/>
                  </a:lnTo>
                  <a:lnTo>
                    <a:pt x="480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6817125" y="3252325"/>
              <a:ext cx="90300" cy="54200"/>
            </a:xfrm>
            <a:custGeom>
              <a:avLst/>
              <a:gdLst/>
              <a:ahLst/>
              <a:cxnLst/>
              <a:rect l="l" t="t" r="r" b="b"/>
              <a:pathLst>
                <a:path w="3612" h="2168" extrusionOk="0">
                  <a:moveTo>
                    <a:pt x="1651" y="1"/>
                  </a:moveTo>
                  <a:lnTo>
                    <a:pt x="1" y="883"/>
                  </a:lnTo>
                  <a:lnTo>
                    <a:pt x="3611" y="2168"/>
                  </a:lnTo>
                  <a:lnTo>
                    <a:pt x="3611" y="1601"/>
                  </a:lnTo>
                  <a:lnTo>
                    <a:pt x="2734" y="443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6823575" y="3221575"/>
              <a:ext cx="41775" cy="20775"/>
            </a:xfrm>
            <a:custGeom>
              <a:avLst/>
              <a:gdLst/>
              <a:ahLst/>
              <a:cxnLst/>
              <a:rect l="l" t="t" r="r" b="b"/>
              <a:pathLst>
                <a:path w="1671" h="831" extrusionOk="0">
                  <a:moveTo>
                    <a:pt x="309" y="0"/>
                  </a:moveTo>
                  <a:cubicBezTo>
                    <a:pt x="309" y="0"/>
                    <a:pt x="1" y="702"/>
                    <a:pt x="309" y="811"/>
                  </a:cubicBezTo>
                  <a:cubicBezTo>
                    <a:pt x="345" y="824"/>
                    <a:pt x="392" y="830"/>
                    <a:pt x="445" y="830"/>
                  </a:cubicBezTo>
                  <a:cubicBezTo>
                    <a:pt x="851" y="830"/>
                    <a:pt x="1671" y="496"/>
                    <a:pt x="1637" y="406"/>
                  </a:cubicBezTo>
                  <a:cubicBezTo>
                    <a:pt x="1599" y="304"/>
                    <a:pt x="1547" y="0"/>
                    <a:pt x="1547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6882900" y="3208475"/>
              <a:ext cx="97625" cy="85175"/>
            </a:xfrm>
            <a:custGeom>
              <a:avLst/>
              <a:gdLst/>
              <a:ahLst/>
              <a:cxnLst/>
              <a:rect l="l" t="t" r="r" b="b"/>
              <a:pathLst>
                <a:path w="3905" h="3407" extrusionOk="0">
                  <a:moveTo>
                    <a:pt x="2374" y="1"/>
                  </a:moveTo>
                  <a:cubicBezTo>
                    <a:pt x="2115" y="1"/>
                    <a:pt x="1" y="939"/>
                    <a:pt x="1" y="939"/>
                  </a:cubicBezTo>
                  <a:lnTo>
                    <a:pt x="1" y="1703"/>
                  </a:lnTo>
                  <a:lnTo>
                    <a:pt x="1952" y="3407"/>
                  </a:lnTo>
                  <a:lnTo>
                    <a:pt x="2764" y="3135"/>
                  </a:lnTo>
                  <a:lnTo>
                    <a:pt x="3904" y="1755"/>
                  </a:lnTo>
                  <a:lnTo>
                    <a:pt x="3147" y="311"/>
                  </a:lnTo>
                  <a:cubicBezTo>
                    <a:pt x="3147" y="311"/>
                    <a:pt x="2630" y="1"/>
                    <a:pt x="2374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6891925" y="3115800"/>
              <a:ext cx="101250" cy="85850"/>
            </a:xfrm>
            <a:custGeom>
              <a:avLst/>
              <a:gdLst/>
              <a:ahLst/>
              <a:cxnLst/>
              <a:rect l="l" t="t" r="r" b="b"/>
              <a:pathLst>
                <a:path w="4050" h="3434" extrusionOk="0">
                  <a:moveTo>
                    <a:pt x="877" y="0"/>
                  </a:moveTo>
                  <a:lnTo>
                    <a:pt x="0" y="298"/>
                  </a:lnTo>
                  <a:lnTo>
                    <a:pt x="1591" y="2014"/>
                  </a:lnTo>
                  <a:cubicBezTo>
                    <a:pt x="1591" y="2014"/>
                    <a:pt x="2137" y="3270"/>
                    <a:pt x="2736" y="3270"/>
                  </a:cubicBezTo>
                  <a:cubicBezTo>
                    <a:pt x="2753" y="3270"/>
                    <a:pt x="2769" y="3269"/>
                    <a:pt x="2786" y="3268"/>
                  </a:cubicBezTo>
                  <a:cubicBezTo>
                    <a:pt x="2831" y="3262"/>
                    <a:pt x="2876" y="3260"/>
                    <a:pt x="2919" y="3260"/>
                  </a:cubicBezTo>
                  <a:cubicBezTo>
                    <a:pt x="3284" y="3260"/>
                    <a:pt x="3565" y="3434"/>
                    <a:pt x="3743" y="3434"/>
                  </a:cubicBezTo>
                  <a:cubicBezTo>
                    <a:pt x="3830" y="3434"/>
                    <a:pt x="3893" y="3392"/>
                    <a:pt x="3930" y="3268"/>
                  </a:cubicBezTo>
                  <a:cubicBezTo>
                    <a:pt x="4049" y="2857"/>
                    <a:pt x="3886" y="2033"/>
                    <a:pt x="3930" y="1865"/>
                  </a:cubicBezTo>
                  <a:cubicBezTo>
                    <a:pt x="3973" y="1697"/>
                    <a:pt x="3250" y="1153"/>
                    <a:pt x="3044" y="1039"/>
                  </a:cubicBezTo>
                  <a:cubicBezTo>
                    <a:pt x="2838" y="924"/>
                    <a:pt x="1987" y="298"/>
                    <a:pt x="1987" y="298"/>
                  </a:cubicBezTo>
                  <a:lnTo>
                    <a:pt x="877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6846200" y="3093750"/>
              <a:ext cx="45750" cy="29525"/>
            </a:xfrm>
            <a:custGeom>
              <a:avLst/>
              <a:gdLst/>
              <a:ahLst/>
              <a:cxnLst/>
              <a:rect l="l" t="t" r="r" b="b"/>
              <a:pathLst>
                <a:path w="1830" h="1181" extrusionOk="0">
                  <a:moveTo>
                    <a:pt x="195" y="0"/>
                  </a:moveTo>
                  <a:cubicBezTo>
                    <a:pt x="116" y="0"/>
                    <a:pt x="50" y="8"/>
                    <a:pt x="1" y="26"/>
                  </a:cubicBezTo>
                  <a:lnTo>
                    <a:pt x="273" y="825"/>
                  </a:lnTo>
                  <a:lnTo>
                    <a:pt x="1210" y="1180"/>
                  </a:lnTo>
                  <a:lnTo>
                    <a:pt x="1829" y="362"/>
                  </a:lnTo>
                  <a:cubicBezTo>
                    <a:pt x="1829" y="362"/>
                    <a:pt x="730" y="0"/>
                    <a:pt x="195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6951975" y="3106425"/>
              <a:ext cx="65625" cy="40200"/>
            </a:xfrm>
            <a:custGeom>
              <a:avLst/>
              <a:gdLst/>
              <a:ahLst/>
              <a:cxnLst/>
              <a:rect l="l" t="t" r="r" b="b"/>
              <a:pathLst>
                <a:path w="2625" h="1608" extrusionOk="0">
                  <a:moveTo>
                    <a:pt x="1" y="1"/>
                  </a:moveTo>
                  <a:cubicBezTo>
                    <a:pt x="1" y="1"/>
                    <a:pt x="1212" y="1608"/>
                    <a:pt x="1571" y="1608"/>
                  </a:cubicBezTo>
                  <a:cubicBezTo>
                    <a:pt x="1932" y="1608"/>
                    <a:pt x="2625" y="375"/>
                    <a:pt x="2625" y="375"/>
                  </a:cubicBezTo>
                  <a:lnTo>
                    <a:pt x="2034" y="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7011875" y="3120750"/>
              <a:ext cx="103150" cy="72800"/>
            </a:xfrm>
            <a:custGeom>
              <a:avLst/>
              <a:gdLst/>
              <a:ahLst/>
              <a:cxnLst/>
              <a:rect l="l" t="t" r="r" b="b"/>
              <a:pathLst>
                <a:path w="4126" h="2912" extrusionOk="0">
                  <a:moveTo>
                    <a:pt x="1391" y="0"/>
                  </a:moveTo>
                  <a:cubicBezTo>
                    <a:pt x="1313" y="0"/>
                    <a:pt x="1244" y="12"/>
                    <a:pt x="1186" y="38"/>
                  </a:cubicBezTo>
                  <a:lnTo>
                    <a:pt x="0" y="1423"/>
                  </a:lnTo>
                  <a:lnTo>
                    <a:pt x="0" y="2426"/>
                  </a:lnTo>
                  <a:cubicBezTo>
                    <a:pt x="0" y="2426"/>
                    <a:pt x="513" y="2842"/>
                    <a:pt x="823" y="2842"/>
                  </a:cubicBezTo>
                  <a:cubicBezTo>
                    <a:pt x="824" y="2842"/>
                    <a:pt x="824" y="2842"/>
                    <a:pt x="825" y="2842"/>
                  </a:cubicBezTo>
                  <a:cubicBezTo>
                    <a:pt x="827" y="2842"/>
                    <a:pt x="828" y="2842"/>
                    <a:pt x="830" y="2842"/>
                  </a:cubicBezTo>
                  <a:cubicBezTo>
                    <a:pt x="1036" y="2842"/>
                    <a:pt x="1334" y="2911"/>
                    <a:pt x="1707" y="2911"/>
                  </a:cubicBezTo>
                  <a:cubicBezTo>
                    <a:pt x="1893" y="2911"/>
                    <a:pt x="2099" y="2894"/>
                    <a:pt x="2321" y="2842"/>
                  </a:cubicBezTo>
                  <a:cubicBezTo>
                    <a:pt x="2992" y="2685"/>
                    <a:pt x="3810" y="2324"/>
                    <a:pt x="3891" y="2092"/>
                  </a:cubicBezTo>
                  <a:cubicBezTo>
                    <a:pt x="3971" y="1860"/>
                    <a:pt x="4125" y="1423"/>
                    <a:pt x="4125" y="1423"/>
                  </a:cubicBezTo>
                  <a:cubicBezTo>
                    <a:pt x="4125" y="1423"/>
                    <a:pt x="2240" y="0"/>
                    <a:pt x="1391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7006700" y="3201900"/>
              <a:ext cx="79975" cy="68050"/>
            </a:xfrm>
            <a:custGeom>
              <a:avLst/>
              <a:gdLst/>
              <a:ahLst/>
              <a:cxnLst/>
              <a:rect l="l" t="t" r="r" b="b"/>
              <a:pathLst>
                <a:path w="3199" h="2722" extrusionOk="0">
                  <a:moveTo>
                    <a:pt x="2987" y="1"/>
                  </a:moveTo>
                  <a:cubicBezTo>
                    <a:pt x="2757" y="1"/>
                    <a:pt x="2404" y="232"/>
                    <a:pt x="2270" y="266"/>
                  </a:cubicBezTo>
                  <a:cubicBezTo>
                    <a:pt x="2063" y="316"/>
                    <a:pt x="1" y="574"/>
                    <a:pt x="1" y="574"/>
                  </a:cubicBezTo>
                  <a:lnTo>
                    <a:pt x="1" y="1968"/>
                  </a:lnTo>
                  <a:lnTo>
                    <a:pt x="2270" y="2722"/>
                  </a:lnTo>
                  <a:cubicBezTo>
                    <a:pt x="2270" y="2722"/>
                    <a:pt x="3199" y="832"/>
                    <a:pt x="3199" y="266"/>
                  </a:cubicBezTo>
                  <a:cubicBezTo>
                    <a:pt x="3199" y="67"/>
                    <a:pt x="3111" y="1"/>
                    <a:pt x="2987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6991225" y="3274400"/>
              <a:ext cx="64475" cy="60850"/>
            </a:xfrm>
            <a:custGeom>
              <a:avLst/>
              <a:gdLst/>
              <a:ahLst/>
              <a:cxnLst/>
              <a:rect l="l" t="t" r="r" b="b"/>
              <a:pathLst>
                <a:path w="2579" h="2434" extrusionOk="0">
                  <a:moveTo>
                    <a:pt x="620" y="0"/>
                  </a:moveTo>
                  <a:lnTo>
                    <a:pt x="1" y="1285"/>
                  </a:lnTo>
                  <a:lnTo>
                    <a:pt x="310" y="2434"/>
                  </a:lnTo>
                  <a:lnTo>
                    <a:pt x="2218" y="1749"/>
                  </a:lnTo>
                  <a:cubicBezTo>
                    <a:pt x="2218" y="1749"/>
                    <a:pt x="2578" y="924"/>
                    <a:pt x="2476" y="770"/>
                  </a:cubicBezTo>
                  <a:cubicBezTo>
                    <a:pt x="2372" y="615"/>
                    <a:pt x="620" y="0"/>
                    <a:pt x="620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7006700" y="3342000"/>
              <a:ext cx="95450" cy="73550"/>
            </a:xfrm>
            <a:custGeom>
              <a:avLst/>
              <a:gdLst/>
              <a:ahLst/>
              <a:cxnLst/>
              <a:rect l="l" t="t" r="r" b="b"/>
              <a:pathLst>
                <a:path w="3818" h="2942" extrusionOk="0">
                  <a:moveTo>
                    <a:pt x="3199" y="0"/>
                  </a:moveTo>
                  <a:cubicBezTo>
                    <a:pt x="3199" y="0"/>
                    <a:pt x="2167" y="232"/>
                    <a:pt x="1084" y="489"/>
                  </a:cubicBezTo>
                  <a:cubicBezTo>
                    <a:pt x="1" y="747"/>
                    <a:pt x="436" y="2942"/>
                    <a:pt x="436" y="2942"/>
                  </a:cubicBezTo>
                  <a:lnTo>
                    <a:pt x="2901" y="2942"/>
                  </a:lnTo>
                  <a:lnTo>
                    <a:pt x="3818" y="2070"/>
                  </a:lnTo>
                  <a:lnTo>
                    <a:pt x="3818" y="858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7079450" y="3231925"/>
              <a:ext cx="106500" cy="110275"/>
            </a:xfrm>
            <a:custGeom>
              <a:avLst/>
              <a:gdLst/>
              <a:ahLst/>
              <a:cxnLst/>
              <a:rect l="l" t="t" r="r" b="b"/>
              <a:pathLst>
                <a:path w="4260" h="4411" extrusionOk="0">
                  <a:moveTo>
                    <a:pt x="908" y="1"/>
                  </a:moveTo>
                  <a:lnTo>
                    <a:pt x="1" y="1694"/>
                  </a:lnTo>
                  <a:lnTo>
                    <a:pt x="1" y="2916"/>
                  </a:lnTo>
                  <a:lnTo>
                    <a:pt x="1199" y="3812"/>
                  </a:lnTo>
                  <a:cubicBezTo>
                    <a:pt x="1199" y="3812"/>
                    <a:pt x="1939" y="4377"/>
                    <a:pt x="2249" y="4403"/>
                  </a:cubicBezTo>
                  <a:cubicBezTo>
                    <a:pt x="2306" y="4408"/>
                    <a:pt x="2405" y="4411"/>
                    <a:pt x="2527" y="4411"/>
                  </a:cubicBezTo>
                  <a:cubicBezTo>
                    <a:pt x="3065" y="4411"/>
                    <a:pt x="4073" y="4353"/>
                    <a:pt x="4157" y="4131"/>
                  </a:cubicBezTo>
                  <a:cubicBezTo>
                    <a:pt x="4260" y="3861"/>
                    <a:pt x="4105" y="3242"/>
                    <a:pt x="4157" y="3088"/>
                  </a:cubicBezTo>
                  <a:cubicBezTo>
                    <a:pt x="4208" y="2933"/>
                    <a:pt x="2610" y="1540"/>
                    <a:pt x="2610" y="1540"/>
                  </a:cubicBezTo>
                  <a:lnTo>
                    <a:pt x="908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7105125" y="3173025"/>
              <a:ext cx="82650" cy="78075"/>
            </a:xfrm>
            <a:custGeom>
              <a:avLst/>
              <a:gdLst/>
              <a:ahLst/>
              <a:cxnLst/>
              <a:rect l="l" t="t" r="r" b="b"/>
              <a:pathLst>
                <a:path w="3306" h="3123" extrusionOk="0">
                  <a:moveTo>
                    <a:pt x="1272" y="1"/>
                  </a:moveTo>
                  <a:lnTo>
                    <a:pt x="172" y="979"/>
                  </a:lnTo>
                  <a:cubicBezTo>
                    <a:pt x="172" y="979"/>
                    <a:pt x="0" y="1266"/>
                    <a:pt x="172" y="1525"/>
                  </a:cubicBezTo>
                  <a:cubicBezTo>
                    <a:pt x="343" y="1781"/>
                    <a:pt x="1700" y="3123"/>
                    <a:pt x="1822" y="3123"/>
                  </a:cubicBezTo>
                  <a:cubicBezTo>
                    <a:pt x="1943" y="3123"/>
                    <a:pt x="3167" y="2117"/>
                    <a:pt x="3167" y="2117"/>
                  </a:cubicBezTo>
                  <a:cubicBezTo>
                    <a:pt x="3167" y="2117"/>
                    <a:pt x="3306" y="1833"/>
                    <a:pt x="3167" y="1421"/>
                  </a:cubicBezTo>
                  <a:cubicBezTo>
                    <a:pt x="3026" y="1008"/>
                    <a:pt x="1272" y="1"/>
                    <a:pt x="1272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7126600" y="3111200"/>
              <a:ext cx="98050" cy="82825"/>
            </a:xfrm>
            <a:custGeom>
              <a:avLst/>
              <a:gdLst/>
              <a:ahLst/>
              <a:cxnLst/>
              <a:rect l="l" t="t" r="r" b="b"/>
              <a:pathLst>
                <a:path w="3922" h="3313" extrusionOk="0">
                  <a:moveTo>
                    <a:pt x="724" y="1"/>
                  </a:moveTo>
                  <a:cubicBezTo>
                    <a:pt x="565" y="1"/>
                    <a:pt x="449" y="37"/>
                    <a:pt x="413" y="127"/>
                  </a:cubicBezTo>
                  <a:lnTo>
                    <a:pt x="1" y="1164"/>
                  </a:lnTo>
                  <a:cubicBezTo>
                    <a:pt x="1" y="1164"/>
                    <a:pt x="1188" y="1999"/>
                    <a:pt x="1394" y="2198"/>
                  </a:cubicBezTo>
                  <a:cubicBezTo>
                    <a:pt x="1585" y="2383"/>
                    <a:pt x="2646" y="3313"/>
                    <a:pt x="3096" y="3313"/>
                  </a:cubicBezTo>
                  <a:cubicBezTo>
                    <a:pt x="3132" y="3313"/>
                    <a:pt x="3164" y="3307"/>
                    <a:pt x="3192" y="3294"/>
                  </a:cubicBezTo>
                  <a:cubicBezTo>
                    <a:pt x="3561" y="3119"/>
                    <a:pt x="3922" y="3119"/>
                    <a:pt x="3715" y="2474"/>
                  </a:cubicBezTo>
                  <a:cubicBezTo>
                    <a:pt x="3509" y="1829"/>
                    <a:pt x="2415" y="841"/>
                    <a:pt x="2369" y="614"/>
                  </a:cubicBezTo>
                  <a:cubicBezTo>
                    <a:pt x="2332" y="437"/>
                    <a:pt x="1272" y="1"/>
                    <a:pt x="724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7230075" y="3146350"/>
              <a:ext cx="15025" cy="35100"/>
            </a:xfrm>
            <a:custGeom>
              <a:avLst/>
              <a:gdLst/>
              <a:ahLst/>
              <a:cxnLst/>
              <a:rect l="l" t="t" r="r" b="b"/>
              <a:pathLst>
                <a:path w="601" h="1404" extrusionOk="0">
                  <a:moveTo>
                    <a:pt x="58" y="0"/>
                  </a:moveTo>
                  <a:cubicBezTo>
                    <a:pt x="39" y="0"/>
                    <a:pt x="20" y="4"/>
                    <a:pt x="1" y="11"/>
                  </a:cubicBezTo>
                  <a:cubicBezTo>
                    <a:pt x="1" y="11"/>
                    <a:pt x="188" y="1404"/>
                    <a:pt x="294" y="1404"/>
                  </a:cubicBezTo>
                  <a:cubicBezTo>
                    <a:pt x="295" y="1404"/>
                    <a:pt x="297" y="1403"/>
                    <a:pt x="299" y="1402"/>
                  </a:cubicBezTo>
                  <a:cubicBezTo>
                    <a:pt x="401" y="1352"/>
                    <a:pt x="601" y="595"/>
                    <a:pt x="601" y="595"/>
                  </a:cubicBezTo>
                  <a:cubicBezTo>
                    <a:pt x="601" y="595"/>
                    <a:pt x="317" y="0"/>
                    <a:pt x="58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7171800" y="3235900"/>
              <a:ext cx="61225" cy="76625"/>
            </a:xfrm>
            <a:custGeom>
              <a:avLst/>
              <a:gdLst/>
              <a:ahLst/>
              <a:cxnLst/>
              <a:rect l="l" t="t" r="r" b="b"/>
              <a:pathLst>
                <a:path w="2449" h="3065" extrusionOk="0">
                  <a:moveTo>
                    <a:pt x="1082" y="1"/>
                  </a:moveTo>
                  <a:cubicBezTo>
                    <a:pt x="1082" y="1"/>
                    <a:pt x="162" y="1174"/>
                    <a:pt x="80" y="1226"/>
                  </a:cubicBezTo>
                  <a:cubicBezTo>
                    <a:pt x="1" y="1277"/>
                    <a:pt x="739" y="3065"/>
                    <a:pt x="1062" y="3065"/>
                  </a:cubicBezTo>
                  <a:cubicBezTo>
                    <a:pt x="1069" y="3065"/>
                    <a:pt x="1076" y="3064"/>
                    <a:pt x="1082" y="3062"/>
                  </a:cubicBezTo>
                  <a:cubicBezTo>
                    <a:pt x="1391" y="2981"/>
                    <a:pt x="2448" y="1994"/>
                    <a:pt x="2332" y="1533"/>
                  </a:cubicBezTo>
                  <a:cubicBezTo>
                    <a:pt x="2218" y="1072"/>
                    <a:pt x="1082" y="1"/>
                    <a:pt x="1082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7179900" y="3335225"/>
              <a:ext cx="105375" cy="82700"/>
            </a:xfrm>
            <a:custGeom>
              <a:avLst/>
              <a:gdLst/>
              <a:ahLst/>
              <a:cxnLst/>
              <a:rect l="l" t="t" r="r" b="b"/>
              <a:pathLst>
                <a:path w="4215" h="3308" extrusionOk="0">
                  <a:moveTo>
                    <a:pt x="1273" y="1"/>
                  </a:moveTo>
                  <a:cubicBezTo>
                    <a:pt x="1273" y="1"/>
                    <a:pt x="1" y="386"/>
                    <a:pt x="237" y="1216"/>
                  </a:cubicBezTo>
                  <a:cubicBezTo>
                    <a:pt x="474" y="2046"/>
                    <a:pt x="1060" y="2670"/>
                    <a:pt x="1060" y="2670"/>
                  </a:cubicBezTo>
                  <a:cubicBezTo>
                    <a:pt x="1060" y="2670"/>
                    <a:pt x="3139" y="3307"/>
                    <a:pt x="3890" y="3307"/>
                  </a:cubicBezTo>
                  <a:cubicBezTo>
                    <a:pt x="4046" y="3307"/>
                    <a:pt x="4145" y="3280"/>
                    <a:pt x="4156" y="3213"/>
                  </a:cubicBezTo>
                  <a:cubicBezTo>
                    <a:pt x="4214" y="2824"/>
                    <a:pt x="4199" y="2979"/>
                    <a:pt x="4156" y="2670"/>
                  </a:cubicBezTo>
                  <a:cubicBezTo>
                    <a:pt x="4110" y="2360"/>
                    <a:pt x="1273" y="1"/>
                    <a:pt x="1273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7113750" y="3388400"/>
              <a:ext cx="107050" cy="85000"/>
            </a:xfrm>
            <a:custGeom>
              <a:avLst/>
              <a:gdLst/>
              <a:ahLst/>
              <a:cxnLst/>
              <a:rect l="l" t="t" r="r" b="b"/>
              <a:pathLst>
                <a:path w="4282" h="3400" extrusionOk="0">
                  <a:moveTo>
                    <a:pt x="1317" y="0"/>
                  </a:moveTo>
                  <a:cubicBezTo>
                    <a:pt x="1317" y="0"/>
                    <a:pt x="0" y="1316"/>
                    <a:pt x="50" y="1496"/>
                  </a:cubicBezTo>
                  <a:cubicBezTo>
                    <a:pt x="102" y="1677"/>
                    <a:pt x="471" y="2760"/>
                    <a:pt x="725" y="2864"/>
                  </a:cubicBezTo>
                  <a:cubicBezTo>
                    <a:pt x="934" y="2948"/>
                    <a:pt x="2438" y="3399"/>
                    <a:pt x="3021" y="3399"/>
                  </a:cubicBezTo>
                  <a:cubicBezTo>
                    <a:pt x="3147" y="3399"/>
                    <a:pt x="3230" y="3379"/>
                    <a:pt x="3248" y="3328"/>
                  </a:cubicBezTo>
                  <a:cubicBezTo>
                    <a:pt x="3352" y="3044"/>
                    <a:pt x="4281" y="2606"/>
                    <a:pt x="4229" y="2347"/>
                  </a:cubicBezTo>
                  <a:cubicBezTo>
                    <a:pt x="4177" y="2089"/>
                    <a:pt x="2883" y="852"/>
                    <a:pt x="2883" y="852"/>
                  </a:cubicBezTo>
                  <a:lnTo>
                    <a:pt x="1317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7053600" y="3436125"/>
              <a:ext cx="49825" cy="58675"/>
            </a:xfrm>
            <a:custGeom>
              <a:avLst/>
              <a:gdLst/>
              <a:ahLst/>
              <a:cxnLst/>
              <a:rect l="l" t="t" r="r" b="b"/>
              <a:pathLst>
                <a:path w="1993" h="2347" extrusionOk="0">
                  <a:moveTo>
                    <a:pt x="1654" y="0"/>
                  </a:moveTo>
                  <a:cubicBezTo>
                    <a:pt x="1246" y="0"/>
                    <a:pt x="567" y="246"/>
                    <a:pt x="567" y="246"/>
                  </a:cubicBezTo>
                  <a:lnTo>
                    <a:pt x="0" y="2038"/>
                  </a:lnTo>
                  <a:cubicBezTo>
                    <a:pt x="0" y="2038"/>
                    <a:pt x="1064" y="2347"/>
                    <a:pt x="1323" y="2347"/>
                  </a:cubicBezTo>
                  <a:cubicBezTo>
                    <a:pt x="1579" y="2347"/>
                    <a:pt x="1786" y="801"/>
                    <a:pt x="1942" y="246"/>
                  </a:cubicBezTo>
                  <a:cubicBezTo>
                    <a:pt x="1993" y="62"/>
                    <a:pt x="1857" y="0"/>
                    <a:pt x="1654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7045350" y="3531150"/>
              <a:ext cx="64525" cy="64275"/>
            </a:xfrm>
            <a:custGeom>
              <a:avLst/>
              <a:gdLst/>
              <a:ahLst/>
              <a:cxnLst/>
              <a:rect l="l" t="t" r="r" b="b"/>
              <a:pathLst>
                <a:path w="2581" h="2571" extrusionOk="0">
                  <a:moveTo>
                    <a:pt x="330" y="0"/>
                  </a:moveTo>
                  <a:cubicBezTo>
                    <a:pt x="330" y="0"/>
                    <a:pt x="1" y="1331"/>
                    <a:pt x="53" y="1537"/>
                  </a:cubicBezTo>
                  <a:cubicBezTo>
                    <a:pt x="105" y="1744"/>
                    <a:pt x="1497" y="2571"/>
                    <a:pt x="1653" y="2571"/>
                  </a:cubicBezTo>
                  <a:cubicBezTo>
                    <a:pt x="1807" y="2571"/>
                    <a:pt x="2545" y="1796"/>
                    <a:pt x="2563" y="1641"/>
                  </a:cubicBezTo>
                  <a:cubicBezTo>
                    <a:pt x="2580" y="1487"/>
                    <a:pt x="2580" y="558"/>
                    <a:pt x="2272" y="352"/>
                  </a:cubicBezTo>
                  <a:cubicBezTo>
                    <a:pt x="1961" y="146"/>
                    <a:pt x="330" y="0"/>
                    <a:pt x="330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7096225" y="3473375"/>
              <a:ext cx="73000" cy="73625"/>
            </a:xfrm>
            <a:custGeom>
              <a:avLst/>
              <a:gdLst/>
              <a:ahLst/>
              <a:cxnLst/>
              <a:rect l="l" t="t" r="r" b="b"/>
              <a:pathLst>
                <a:path w="2920" h="2945" extrusionOk="0">
                  <a:moveTo>
                    <a:pt x="751" y="1"/>
                  </a:moveTo>
                  <a:cubicBezTo>
                    <a:pt x="751" y="1"/>
                    <a:pt x="1" y="857"/>
                    <a:pt x="247" y="1167"/>
                  </a:cubicBezTo>
                  <a:cubicBezTo>
                    <a:pt x="495" y="1477"/>
                    <a:pt x="1172" y="2817"/>
                    <a:pt x="1426" y="2921"/>
                  </a:cubicBezTo>
                  <a:cubicBezTo>
                    <a:pt x="1465" y="2937"/>
                    <a:pt x="1514" y="2944"/>
                    <a:pt x="1569" y="2944"/>
                  </a:cubicBezTo>
                  <a:cubicBezTo>
                    <a:pt x="1875" y="2944"/>
                    <a:pt x="2383" y="2712"/>
                    <a:pt x="2557" y="2311"/>
                  </a:cubicBezTo>
                  <a:cubicBezTo>
                    <a:pt x="2764" y="1838"/>
                    <a:pt x="2920" y="1115"/>
                    <a:pt x="2842" y="857"/>
                  </a:cubicBezTo>
                  <a:lnTo>
                    <a:pt x="2764" y="600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7184275" y="3478000"/>
              <a:ext cx="61000" cy="54200"/>
            </a:xfrm>
            <a:custGeom>
              <a:avLst/>
              <a:gdLst/>
              <a:ahLst/>
              <a:cxnLst/>
              <a:rect l="l" t="t" r="r" b="b"/>
              <a:pathLst>
                <a:path w="2440" h="2168" extrusionOk="0">
                  <a:moveTo>
                    <a:pt x="1833" y="1"/>
                  </a:moveTo>
                  <a:cubicBezTo>
                    <a:pt x="1511" y="1"/>
                    <a:pt x="62" y="363"/>
                    <a:pt x="62" y="363"/>
                  </a:cubicBezTo>
                  <a:lnTo>
                    <a:pt x="1" y="1705"/>
                  </a:lnTo>
                  <a:cubicBezTo>
                    <a:pt x="1" y="1705"/>
                    <a:pt x="881" y="2131"/>
                    <a:pt x="1157" y="2131"/>
                  </a:cubicBezTo>
                  <a:cubicBezTo>
                    <a:pt x="1175" y="2131"/>
                    <a:pt x="1190" y="2130"/>
                    <a:pt x="1202" y="2126"/>
                  </a:cubicBezTo>
                  <a:cubicBezTo>
                    <a:pt x="1408" y="2065"/>
                    <a:pt x="2427" y="2168"/>
                    <a:pt x="2433" y="1755"/>
                  </a:cubicBezTo>
                  <a:cubicBezTo>
                    <a:pt x="2440" y="1343"/>
                    <a:pt x="1833" y="1"/>
                    <a:pt x="1833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7164050" y="3531275"/>
              <a:ext cx="50625" cy="56625"/>
            </a:xfrm>
            <a:custGeom>
              <a:avLst/>
              <a:gdLst/>
              <a:ahLst/>
              <a:cxnLst/>
              <a:rect l="l" t="t" r="r" b="b"/>
              <a:pathLst>
                <a:path w="2025" h="2265" extrusionOk="0">
                  <a:moveTo>
                    <a:pt x="149" y="0"/>
                  </a:moveTo>
                  <a:lnTo>
                    <a:pt x="149" y="0"/>
                  </a:lnTo>
                  <a:cubicBezTo>
                    <a:pt x="205" y="399"/>
                    <a:pt x="0" y="1224"/>
                    <a:pt x="129" y="1532"/>
                  </a:cubicBezTo>
                  <a:cubicBezTo>
                    <a:pt x="236" y="1791"/>
                    <a:pt x="411" y="2265"/>
                    <a:pt x="656" y="2265"/>
                  </a:cubicBezTo>
                  <a:cubicBezTo>
                    <a:pt x="704" y="2265"/>
                    <a:pt x="756" y="2246"/>
                    <a:pt x="810" y="2203"/>
                  </a:cubicBezTo>
                  <a:cubicBezTo>
                    <a:pt x="1134" y="1947"/>
                    <a:pt x="2025" y="914"/>
                    <a:pt x="2025" y="914"/>
                  </a:cubicBezTo>
                  <a:lnTo>
                    <a:pt x="1694" y="34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7115000" y="3563250"/>
              <a:ext cx="53325" cy="63125"/>
            </a:xfrm>
            <a:custGeom>
              <a:avLst/>
              <a:gdLst/>
              <a:ahLst/>
              <a:cxnLst/>
              <a:rect l="l" t="t" r="r" b="b"/>
              <a:pathLst>
                <a:path w="2133" h="2525" extrusionOk="0">
                  <a:moveTo>
                    <a:pt x="1267" y="0"/>
                  </a:moveTo>
                  <a:lnTo>
                    <a:pt x="465" y="253"/>
                  </a:lnTo>
                  <a:lnTo>
                    <a:pt x="0" y="1287"/>
                  </a:lnTo>
                  <a:cubicBezTo>
                    <a:pt x="0" y="1287"/>
                    <a:pt x="0" y="2524"/>
                    <a:pt x="233" y="2524"/>
                  </a:cubicBezTo>
                  <a:cubicBezTo>
                    <a:pt x="465" y="2524"/>
                    <a:pt x="2132" y="2266"/>
                    <a:pt x="2047" y="1957"/>
                  </a:cubicBezTo>
                  <a:cubicBezTo>
                    <a:pt x="1961" y="1647"/>
                    <a:pt x="1754" y="616"/>
                    <a:pt x="1754" y="616"/>
                  </a:cubicBezTo>
                  <a:lnTo>
                    <a:pt x="1267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7201975" y="3559575"/>
              <a:ext cx="66525" cy="53875"/>
            </a:xfrm>
            <a:custGeom>
              <a:avLst/>
              <a:gdLst/>
              <a:ahLst/>
              <a:cxnLst/>
              <a:rect l="l" t="t" r="r" b="b"/>
              <a:pathLst>
                <a:path w="2661" h="2155" extrusionOk="0">
                  <a:moveTo>
                    <a:pt x="1125" y="0"/>
                  </a:moveTo>
                  <a:lnTo>
                    <a:pt x="0" y="1134"/>
                  </a:lnTo>
                  <a:cubicBezTo>
                    <a:pt x="0" y="1134"/>
                    <a:pt x="265" y="2155"/>
                    <a:pt x="508" y="2155"/>
                  </a:cubicBezTo>
                  <a:cubicBezTo>
                    <a:pt x="752" y="2155"/>
                    <a:pt x="2454" y="1902"/>
                    <a:pt x="2402" y="1409"/>
                  </a:cubicBezTo>
                  <a:cubicBezTo>
                    <a:pt x="2350" y="917"/>
                    <a:pt x="2661" y="711"/>
                    <a:pt x="2402" y="452"/>
                  </a:cubicBezTo>
                  <a:cubicBezTo>
                    <a:pt x="2144" y="194"/>
                    <a:pt x="1125" y="0"/>
                    <a:pt x="1125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7243650" y="3521875"/>
              <a:ext cx="36475" cy="38800"/>
            </a:xfrm>
            <a:custGeom>
              <a:avLst/>
              <a:gdLst/>
              <a:ahLst/>
              <a:cxnLst/>
              <a:rect l="l" t="t" r="r" b="b"/>
              <a:pathLst>
                <a:path w="1459" h="1552" extrusionOk="0">
                  <a:moveTo>
                    <a:pt x="735" y="0"/>
                  </a:moveTo>
                  <a:cubicBezTo>
                    <a:pt x="735" y="0"/>
                    <a:pt x="0" y="976"/>
                    <a:pt x="58" y="1004"/>
                  </a:cubicBezTo>
                  <a:cubicBezTo>
                    <a:pt x="109" y="1029"/>
                    <a:pt x="789" y="1551"/>
                    <a:pt x="1015" y="1551"/>
                  </a:cubicBezTo>
                  <a:cubicBezTo>
                    <a:pt x="1051" y="1551"/>
                    <a:pt x="1075" y="1538"/>
                    <a:pt x="1084" y="1508"/>
                  </a:cubicBezTo>
                  <a:cubicBezTo>
                    <a:pt x="1148" y="1290"/>
                    <a:pt x="1458" y="1007"/>
                    <a:pt x="1436" y="777"/>
                  </a:cubicBezTo>
                  <a:cubicBezTo>
                    <a:pt x="1413" y="544"/>
                    <a:pt x="735" y="0"/>
                    <a:pt x="735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7140650" y="3623825"/>
              <a:ext cx="68350" cy="43100"/>
            </a:xfrm>
            <a:custGeom>
              <a:avLst/>
              <a:gdLst/>
              <a:ahLst/>
              <a:cxnLst/>
              <a:rect l="l" t="t" r="r" b="b"/>
              <a:pathLst>
                <a:path w="2734" h="1724" extrusionOk="0">
                  <a:moveTo>
                    <a:pt x="2129" y="1"/>
                  </a:moveTo>
                  <a:cubicBezTo>
                    <a:pt x="1904" y="1"/>
                    <a:pt x="1634" y="57"/>
                    <a:pt x="1553" y="229"/>
                  </a:cubicBezTo>
                  <a:cubicBezTo>
                    <a:pt x="1436" y="486"/>
                    <a:pt x="592" y="517"/>
                    <a:pt x="200" y="517"/>
                  </a:cubicBezTo>
                  <a:cubicBezTo>
                    <a:pt x="78" y="517"/>
                    <a:pt x="0" y="514"/>
                    <a:pt x="0" y="514"/>
                  </a:cubicBezTo>
                  <a:lnTo>
                    <a:pt x="0" y="514"/>
                  </a:lnTo>
                  <a:lnTo>
                    <a:pt x="241" y="1701"/>
                  </a:lnTo>
                  <a:cubicBezTo>
                    <a:pt x="241" y="1701"/>
                    <a:pt x="710" y="1723"/>
                    <a:pt x="1156" y="1723"/>
                  </a:cubicBezTo>
                  <a:cubicBezTo>
                    <a:pt x="1379" y="1723"/>
                    <a:pt x="1596" y="1718"/>
                    <a:pt x="1746" y="1701"/>
                  </a:cubicBezTo>
                  <a:cubicBezTo>
                    <a:pt x="2195" y="1649"/>
                    <a:pt x="2172" y="1443"/>
                    <a:pt x="2453" y="1287"/>
                  </a:cubicBezTo>
                  <a:cubicBezTo>
                    <a:pt x="2734" y="1132"/>
                    <a:pt x="2328" y="203"/>
                    <a:pt x="2453" y="101"/>
                  </a:cubicBezTo>
                  <a:cubicBezTo>
                    <a:pt x="2514" y="51"/>
                    <a:pt x="2341" y="1"/>
                    <a:pt x="2129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7208600" y="3626350"/>
              <a:ext cx="62450" cy="51575"/>
            </a:xfrm>
            <a:custGeom>
              <a:avLst/>
              <a:gdLst/>
              <a:ahLst/>
              <a:cxnLst/>
              <a:rect l="l" t="t" r="r" b="b"/>
              <a:pathLst>
                <a:path w="2498" h="2063" extrusionOk="0">
                  <a:moveTo>
                    <a:pt x="1460" y="0"/>
                  </a:moveTo>
                  <a:cubicBezTo>
                    <a:pt x="1460" y="0"/>
                    <a:pt x="1208" y="309"/>
                    <a:pt x="988" y="465"/>
                  </a:cubicBezTo>
                  <a:cubicBezTo>
                    <a:pt x="768" y="619"/>
                    <a:pt x="487" y="825"/>
                    <a:pt x="245" y="1186"/>
                  </a:cubicBezTo>
                  <a:cubicBezTo>
                    <a:pt x="0" y="1546"/>
                    <a:pt x="435" y="1908"/>
                    <a:pt x="496" y="2063"/>
                  </a:cubicBezTo>
                  <a:cubicBezTo>
                    <a:pt x="496" y="2063"/>
                    <a:pt x="1777" y="979"/>
                    <a:pt x="2137" y="761"/>
                  </a:cubicBezTo>
                  <a:cubicBezTo>
                    <a:pt x="2498" y="541"/>
                    <a:pt x="1460" y="0"/>
                    <a:pt x="1460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7192175" y="3838925"/>
              <a:ext cx="27575" cy="40200"/>
            </a:xfrm>
            <a:custGeom>
              <a:avLst/>
              <a:gdLst/>
              <a:ahLst/>
              <a:cxnLst/>
              <a:rect l="l" t="t" r="r" b="b"/>
              <a:pathLst>
                <a:path w="1103" h="1608" extrusionOk="0">
                  <a:moveTo>
                    <a:pt x="1094" y="1"/>
                  </a:moveTo>
                  <a:lnTo>
                    <a:pt x="423" y="146"/>
                  </a:lnTo>
                  <a:lnTo>
                    <a:pt x="298" y="548"/>
                  </a:lnTo>
                  <a:lnTo>
                    <a:pt x="99" y="1289"/>
                  </a:lnTo>
                  <a:cubicBezTo>
                    <a:pt x="99" y="1289"/>
                    <a:pt x="0" y="1607"/>
                    <a:pt x="148" y="1607"/>
                  </a:cubicBezTo>
                  <a:cubicBezTo>
                    <a:pt x="183" y="1607"/>
                    <a:pt x="231" y="1589"/>
                    <a:pt x="298" y="1545"/>
                  </a:cubicBezTo>
                  <a:cubicBezTo>
                    <a:pt x="647" y="1315"/>
                    <a:pt x="1103" y="987"/>
                    <a:pt x="1094" y="658"/>
                  </a:cubicBezTo>
                  <a:cubicBezTo>
                    <a:pt x="1085" y="328"/>
                    <a:pt x="1094" y="1"/>
                    <a:pt x="1094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7166600" y="3775925"/>
              <a:ext cx="35400" cy="38725"/>
            </a:xfrm>
            <a:custGeom>
              <a:avLst/>
              <a:gdLst/>
              <a:ahLst/>
              <a:cxnLst/>
              <a:rect l="l" t="t" r="r" b="b"/>
              <a:pathLst>
                <a:path w="1416" h="1549" extrusionOk="0">
                  <a:moveTo>
                    <a:pt x="281" y="0"/>
                  </a:moveTo>
                  <a:cubicBezTo>
                    <a:pt x="47" y="0"/>
                    <a:pt x="1" y="309"/>
                    <a:pt x="1" y="309"/>
                  </a:cubicBezTo>
                  <a:lnTo>
                    <a:pt x="954" y="1548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7212850" y="3775925"/>
              <a:ext cx="22125" cy="41250"/>
            </a:xfrm>
            <a:custGeom>
              <a:avLst/>
              <a:gdLst/>
              <a:ahLst/>
              <a:cxnLst/>
              <a:rect l="l" t="t" r="r" b="b"/>
              <a:pathLst>
                <a:path w="885" h="1650" extrusionOk="0">
                  <a:moveTo>
                    <a:pt x="75" y="0"/>
                  </a:moveTo>
                  <a:lnTo>
                    <a:pt x="0" y="980"/>
                  </a:lnTo>
                  <a:cubicBezTo>
                    <a:pt x="0" y="980"/>
                    <a:pt x="181" y="1650"/>
                    <a:pt x="390" y="1650"/>
                  </a:cubicBezTo>
                  <a:cubicBezTo>
                    <a:pt x="434" y="1650"/>
                    <a:pt x="479" y="1620"/>
                    <a:pt x="524" y="1548"/>
                  </a:cubicBezTo>
                  <a:cubicBezTo>
                    <a:pt x="780" y="1134"/>
                    <a:pt x="882" y="567"/>
                    <a:pt x="882" y="413"/>
                  </a:cubicBezTo>
                  <a:cubicBezTo>
                    <a:pt x="884" y="259"/>
                    <a:pt x="75" y="0"/>
                    <a:pt x="75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7139175" y="3795250"/>
              <a:ext cx="27025" cy="34875"/>
            </a:xfrm>
            <a:custGeom>
              <a:avLst/>
              <a:gdLst/>
              <a:ahLst/>
              <a:cxnLst/>
              <a:rect l="l" t="t" r="r" b="b"/>
              <a:pathLst>
                <a:path w="1081" h="1395" extrusionOk="0">
                  <a:moveTo>
                    <a:pt x="460" y="1"/>
                  </a:moveTo>
                  <a:cubicBezTo>
                    <a:pt x="460" y="1"/>
                    <a:pt x="117" y="157"/>
                    <a:pt x="59" y="775"/>
                  </a:cubicBezTo>
                  <a:cubicBezTo>
                    <a:pt x="0" y="1394"/>
                    <a:pt x="735" y="1394"/>
                    <a:pt x="735" y="1394"/>
                  </a:cubicBezTo>
                  <a:lnTo>
                    <a:pt x="1080" y="54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7169800" y="3812675"/>
              <a:ext cx="20650" cy="30050"/>
            </a:xfrm>
            <a:custGeom>
              <a:avLst/>
              <a:gdLst/>
              <a:ahLst/>
              <a:cxnLst/>
              <a:rect l="l" t="t" r="r" b="b"/>
              <a:pathLst>
                <a:path w="826" h="1202" extrusionOk="0">
                  <a:moveTo>
                    <a:pt x="112" y="0"/>
                  </a:moveTo>
                  <a:cubicBezTo>
                    <a:pt x="112" y="0"/>
                    <a:pt x="1" y="619"/>
                    <a:pt x="1" y="697"/>
                  </a:cubicBezTo>
                  <a:cubicBezTo>
                    <a:pt x="1" y="768"/>
                    <a:pt x="683" y="1201"/>
                    <a:pt x="807" y="1201"/>
                  </a:cubicBezTo>
                  <a:cubicBezTo>
                    <a:pt x="819" y="1201"/>
                    <a:pt x="826" y="1197"/>
                    <a:pt x="826" y="1188"/>
                  </a:cubicBezTo>
                  <a:cubicBezTo>
                    <a:pt x="826" y="1084"/>
                    <a:pt x="824" y="737"/>
                    <a:pt x="826" y="600"/>
                  </a:cubicBezTo>
                  <a:cubicBezTo>
                    <a:pt x="826" y="465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7160800" y="3846200"/>
              <a:ext cx="24425" cy="32950"/>
            </a:xfrm>
            <a:custGeom>
              <a:avLst/>
              <a:gdLst/>
              <a:ahLst/>
              <a:cxnLst/>
              <a:rect l="l" t="t" r="r" b="b"/>
              <a:pathLst>
                <a:path w="977" h="1318" extrusionOk="0">
                  <a:moveTo>
                    <a:pt x="773" y="1"/>
                  </a:moveTo>
                  <a:cubicBezTo>
                    <a:pt x="773" y="1"/>
                    <a:pt x="77" y="79"/>
                    <a:pt x="0" y="103"/>
                  </a:cubicBezTo>
                  <a:lnTo>
                    <a:pt x="0" y="868"/>
                  </a:lnTo>
                  <a:cubicBezTo>
                    <a:pt x="0" y="956"/>
                    <a:pt x="482" y="1318"/>
                    <a:pt x="608" y="1318"/>
                  </a:cubicBezTo>
                  <a:cubicBezTo>
                    <a:pt x="612" y="1318"/>
                    <a:pt x="616" y="1317"/>
                    <a:pt x="619" y="1316"/>
                  </a:cubicBezTo>
                  <a:cubicBezTo>
                    <a:pt x="721" y="1290"/>
                    <a:pt x="902" y="1186"/>
                    <a:pt x="940" y="1084"/>
                  </a:cubicBezTo>
                  <a:cubicBezTo>
                    <a:pt x="976" y="980"/>
                    <a:pt x="954" y="439"/>
                    <a:pt x="940" y="361"/>
                  </a:cubicBezTo>
                  <a:cubicBezTo>
                    <a:pt x="926" y="285"/>
                    <a:pt x="773" y="1"/>
                    <a:pt x="773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7131125" y="3842650"/>
              <a:ext cx="22975" cy="26325"/>
            </a:xfrm>
            <a:custGeom>
              <a:avLst/>
              <a:gdLst/>
              <a:ahLst/>
              <a:cxnLst/>
              <a:rect l="l" t="t" r="r" b="b"/>
              <a:pathLst>
                <a:path w="919" h="1053" extrusionOk="0">
                  <a:moveTo>
                    <a:pt x="0" y="1"/>
                  </a:moveTo>
                  <a:cubicBezTo>
                    <a:pt x="0" y="1"/>
                    <a:pt x="130" y="994"/>
                    <a:pt x="206" y="1010"/>
                  </a:cubicBezTo>
                  <a:cubicBezTo>
                    <a:pt x="256" y="1019"/>
                    <a:pt x="420" y="1053"/>
                    <a:pt x="568" y="1053"/>
                  </a:cubicBezTo>
                  <a:cubicBezTo>
                    <a:pt x="653" y="1053"/>
                    <a:pt x="732" y="1042"/>
                    <a:pt x="782" y="1010"/>
                  </a:cubicBezTo>
                  <a:cubicBezTo>
                    <a:pt x="919" y="921"/>
                    <a:pt x="801" y="271"/>
                    <a:pt x="782" y="143"/>
                  </a:cubicBezTo>
                  <a:cubicBezTo>
                    <a:pt x="764" y="1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7152975" y="3887475"/>
              <a:ext cx="41300" cy="36100"/>
            </a:xfrm>
            <a:custGeom>
              <a:avLst/>
              <a:gdLst/>
              <a:ahLst/>
              <a:cxnLst/>
              <a:rect l="l" t="t" r="r" b="b"/>
              <a:pathLst>
                <a:path w="1652" h="1444" extrusionOk="0">
                  <a:moveTo>
                    <a:pt x="785" y="0"/>
                  </a:moveTo>
                  <a:cubicBezTo>
                    <a:pt x="785" y="0"/>
                    <a:pt x="133" y="465"/>
                    <a:pt x="157" y="671"/>
                  </a:cubicBezTo>
                  <a:cubicBezTo>
                    <a:pt x="182" y="865"/>
                    <a:pt x="1" y="1400"/>
                    <a:pt x="344" y="1400"/>
                  </a:cubicBezTo>
                  <a:cubicBezTo>
                    <a:pt x="366" y="1400"/>
                    <a:pt x="389" y="1398"/>
                    <a:pt x="416" y="1394"/>
                  </a:cubicBezTo>
                  <a:cubicBezTo>
                    <a:pt x="854" y="1316"/>
                    <a:pt x="1652" y="1444"/>
                    <a:pt x="1499" y="1109"/>
                  </a:cubicBezTo>
                  <a:cubicBezTo>
                    <a:pt x="1345" y="775"/>
                    <a:pt x="1253" y="336"/>
                    <a:pt x="1253" y="336"/>
                  </a:cubicBezTo>
                  <a:lnTo>
                    <a:pt x="785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7198675" y="3887475"/>
              <a:ext cx="22850" cy="23900"/>
            </a:xfrm>
            <a:custGeom>
              <a:avLst/>
              <a:gdLst/>
              <a:ahLst/>
              <a:cxnLst/>
              <a:rect l="l" t="t" r="r" b="b"/>
              <a:pathLst>
                <a:path w="914" h="956" extrusionOk="0">
                  <a:moveTo>
                    <a:pt x="472" y="0"/>
                  </a:moveTo>
                  <a:cubicBezTo>
                    <a:pt x="472" y="0"/>
                    <a:pt x="233" y="258"/>
                    <a:pt x="132" y="387"/>
                  </a:cubicBezTo>
                  <a:cubicBezTo>
                    <a:pt x="33" y="517"/>
                    <a:pt x="0" y="955"/>
                    <a:pt x="132" y="955"/>
                  </a:cubicBezTo>
                  <a:cubicBezTo>
                    <a:pt x="264" y="955"/>
                    <a:pt x="577" y="730"/>
                    <a:pt x="640" y="700"/>
                  </a:cubicBezTo>
                  <a:cubicBezTo>
                    <a:pt x="702" y="671"/>
                    <a:pt x="914" y="439"/>
                    <a:pt x="834" y="362"/>
                  </a:cubicBezTo>
                  <a:cubicBezTo>
                    <a:pt x="754" y="284"/>
                    <a:pt x="472" y="0"/>
                    <a:pt x="472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7173575" y="3921525"/>
              <a:ext cx="43025" cy="29325"/>
            </a:xfrm>
            <a:custGeom>
              <a:avLst/>
              <a:gdLst/>
              <a:ahLst/>
              <a:cxnLst/>
              <a:rect l="l" t="t" r="r" b="b"/>
              <a:pathLst>
                <a:path w="1721" h="1173" extrusionOk="0">
                  <a:moveTo>
                    <a:pt x="1423" y="1"/>
                  </a:moveTo>
                  <a:cubicBezTo>
                    <a:pt x="1368" y="1"/>
                    <a:pt x="1324" y="10"/>
                    <a:pt x="1313" y="39"/>
                  </a:cubicBezTo>
                  <a:cubicBezTo>
                    <a:pt x="1280" y="122"/>
                    <a:pt x="1011" y="264"/>
                    <a:pt x="1049" y="366"/>
                  </a:cubicBezTo>
                  <a:cubicBezTo>
                    <a:pt x="1087" y="470"/>
                    <a:pt x="1" y="520"/>
                    <a:pt x="1" y="520"/>
                  </a:cubicBezTo>
                  <a:cubicBezTo>
                    <a:pt x="1" y="520"/>
                    <a:pt x="160" y="883"/>
                    <a:pt x="262" y="1011"/>
                  </a:cubicBezTo>
                  <a:cubicBezTo>
                    <a:pt x="365" y="1139"/>
                    <a:pt x="753" y="1115"/>
                    <a:pt x="1049" y="1165"/>
                  </a:cubicBezTo>
                  <a:cubicBezTo>
                    <a:pt x="1079" y="1170"/>
                    <a:pt x="1106" y="1173"/>
                    <a:pt x="1131" y="1173"/>
                  </a:cubicBezTo>
                  <a:cubicBezTo>
                    <a:pt x="1362" y="1173"/>
                    <a:pt x="1438" y="975"/>
                    <a:pt x="1571" y="883"/>
                  </a:cubicBezTo>
                  <a:cubicBezTo>
                    <a:pt x="1720" y="779"/>
                    <a:pt x="1682" y="39"/>
                    <a:pt x="1682" y="39"/>
                  </a:cubicBezTo>
                  <a:cubicBezTo>
                    <a:pt x="1682" y="39"/>
                    <a:pt x="1533" y="1"/>
                    <a:pt x="1423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7159500" y="3957100"/>
              <a:ext cx="26450" cy="24550"/>
            </a:xfrm>
            <a:custGeom>
              <a:avLst/>
              <a:gdLst/>
              <a:ahLst/>
              <a:cxnLst/>
              <a:rect l="l" t="t" r="r" b="b"/>
              <a:pathLst>
                <a:path w="1058" h="982" extrusionOk="0">
                  <a:moveTo>
                    <a:pt x="52" y="0"/>
                  </a:moveTo>
                  <a:lnTo>
                    <a:pt x="52" y="130"/>
                  </a:lnTo>
                  <a:cubicBezTo>
                    <a:pt x="52" y="130"/>
                    <a:pt x="0" y="619"/>
                    <a:pt x="52" y="775"/>
                  </a:cubicBezTo>
                  <a:cubicBezTo>
                    <a:pt x="104" y="929"/>
                    <a:pt x="335" y="981"/>
                    <a:pt x="413" y="981"/>
                  </a:cubicBezTo>
                  <a:cubicBezTo>
                    <a:pt x="491" y="981"/>
                    <a:pt x="1058" y="723"/>
                    <a:pt x="1013" y="619"/>
                  </a:cubicBezTo>
                  <a:cubicBezTo>
                    <a:pt x="966" y="517"/>
                    <a:pt x="825" y="0"/>
                    <a:pt x="825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7193025" y="3962900"/>
              <a:ext cx="23475" cy="18750"/>
            </a:xfrm>
            <a:custGeom>
              <a:avLst/>
              <a:gdLst/>
              <a:ahLst/>
              <a:cxnLst/>
              <a:rect l="l" t="t" r="r" b="b"/>
              <a:pathLst>
                <a:path w="939" h="750" extrusionOk="0">
                  <a:moveTo>
                    <a:pt x="360" y="1"/>
                  </a:moveTo>
                  <a:cubicBezTo>
                    <a:pt x="360" y="1"/>
                    <a:pt x="1" y="53"/>
                    <a:pt x="65" y="259"/>
                  </a:cubicBezTo>
                  <a:cubicBezTo>
                    <a:pt x="129" y="465"/>
                    <a:pt x="209" y="749"/>
                    <a:pt x="209" y="749"/>
                  </a:cubicBezTo>
                  <a:cubicBezTo>
                    <a:pt x="209" y="749"/>
                    <a:pt x="786" y="645"/>
                    <a:pt x="793" y="543"/>
                  </a:cubicBezTo>
                  <a:cubicBezTo>
                    <a:pt x="800" y="439"/>
                    <a:pt x="939" y="346"/>
                    <a:pt x="907" y="224"/>
                  </a:cubicBezTo>
                  <a:cubicBezTo>
                    <a:pt x="878" y="105"/>
                    <a:pt x="360" y="1"/>
                    <a:pt x="360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7170450" y="3989350"/>
              <a:ext cx="32925" cy="23275"/>
            </a:xfrm>
            <a:custGeom>
              <a:avLst/>
              <a:gdLst/>
              <a:ahLst/>
              <a:cxnLst/>
              <a:rect l="l" t="t" r="r" b="b"/>
              <a:pathLst>
                <a:path w="1317" h="931" extrusionOk="0">
                  <a:moveTo>
                    <a:pt x="387" y="0"/>
                  </a:moveTo>
                  <a:cubicBezTo>
                    <a:pt x="387" y="0"/>
                    <a:pt x="207" y="336"/>
                    <a:pt x="207" y="439"/>
                  </a:cubicBezTo>
                  <a:cubicBezTo>
                    <a:pt x="207" y="543"/>
                    <a:pt x="1" y="903"/>
                    <a:pt x="297" y="929"/>
                  </a:cubicBezTo>
                  <a:cubicBezTo>
                    <a:pt x="305" y="930"/>
                    <a:pt x="314" y="930"/>
                    <a:pt x="322" y="930"/>
                  </a:cubicBezTo>
                  <a:cubicBezTo>
                    <a:pt x="626" y="930"/>
                    <a:pt x="1186" y="490"/>
                    <a:pt x="1174" y="465"/>
                  </a:cubicBezTo>
                  <a:cubicBezTo>
                    <a:pt x="1162" y="439"/>
                    <a:pt x="1316" y="156"/>
                    <a:pt x="1174" y="104"/>
                  </a:cubicBezTo>
                  <a:cubicBezTo>
                    <a:pt x="1032" y="52"/>
                    <a:pt x="387" y="0"/>
                    <a:pt x="387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7204350" y="4012600"/>
              <a:ext cx="15275" cy="17500"/>
            </a:xfrm>
            <a:custGeom>
              <a:avLst/>
              <a:gdLst/>
              <a:ahLst/>
              <a:cxnLst/>
              <a:rect l="l" t="t" r="r" b="b"/>
              <a:pathLst>
                <a:path w="611" h="700" extrusionOk="0">
                  <a:moveTo>
                    <a:pt x="340" y="1"/>
                  </a:moveTo>
                  <a:cubicBezTo>
                    <a:pt x="295" y="51"/>
                    <a:pt x="0" y="464"/>
                    <a:pt x="32" y="540"/>
                  </a:cubicBezTo>
                  <a:cubicBezTo>
                    <a:pt x="59" y="610"/>
                    <a:pt x="49" y="700"/>
                    <a:pt x="172" y="700"/>
                  </a:cubicBezTo>
                  <a:cubicBezTo>
                    <a:pt x="187" y="700"/>
                    <a:pt x="203" y="699"/>
                    <a:pt x="222" y="696"/>
                  </a:cubicBezTo>
                  <a:cubicBezTo>
                    <a:pt x="399" y="670"/>
                    <a:pt x="610" y="469"/>
                    <a:pt x="607" y="349"/>
                  </a:cubicBezTo>
                  <a:cubicBezTo>
                    <a:pt x="605" y="231"/>
                    <a:pt x="607" y="1"/>
                    <a:pt x="607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7149825" y="3715925"/>
              <a:ext cx="41900" cy="49125"/>
            </a:xfrm>
            <a:custGeom>
              <a:avLst/>
              <a:gdLst/>
              <a:ahLst/>
              <a:cxnLst/>
              <a:rect l="l" t="t" r="r" b="b"/>
              <a:pathLst>
                <a:path w="1676" h="1965" extrusionOk="0">
                  <a:moveTo>
                    <a:pt x="92" y="1"/>
                  </a:moveTo>
                  <a:cubicBezTo>
                    <a:pt x="55" y="1"/>
                    <a:pt x="34" y="2"/>
                    <a:pt x="34" y="2"/>
                  </a:cubicBezTo>
                  <a:cubicBezTo>
                    <a:pt x="34" y="2"/>
                    <a:pt x="1" y="1343"/>
                    <a:pt x="141" y="1730"/>
                  </a:cubicBezTo>
                  <a:cubicBezTo>
                    <a:pt x="210" y="1917"/>
                    <a:pt x="360" y="1965"/>
                    <a:pt x="547" y="1965"/>
                  </a:cubicBezTo>
                  <a:cubicBezTo>
                    <a:pt x="746" y="1965"/>
                    <a:pt x="986" y="1910"/>
                    <a:pt x="1212" y="1910"/>
                  </a:cubicBezTo>
                  <a:cubicBezTo>
                    <a:pt x="1651" y="1910"/>
                    <a:pt x="1575" y="1575"/>
                    <a:pt x="1625" y="1497"/>
                  </a:cubicBezTo>
                  <a:cubicBezTo>
                    <a:pt x="1675" y="1421"/>
                    <a:pt x="1419" y="983"/>
                    <a:pt x="1379" y="910"/>
                  </a:cubicBezTo>
                  <a:cubicBezTo>
                    <a:pt x="1339" y="837"/>
                    <a:pt x="1032" y="388"/>
                    <a:pt x="800" y="182"/>
                  </a:cubicBezTo>
                  <a:cubicBezTo>
                    <a:pt x="614" y="17"/>
                    <a:pt x="237" y="1"/>
                    <a:pt x="92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7180125" y="3681800"/>
              <a:ext cx="52250" cy="50650"/>
            </a:xfrm>
            <a:custGeom>
              <a:avLst/>
              <a:gdLst/>
              <a:ahLst/>
              <a:cxnLst/>
              <a:rect l="l" t="t" r="r" b="b"/>
              <a:pathLst>
                <a:path w="2090" h="2026" extrusionOk="0">
                  <a:moveTo>
                    <a:pt x="1845" y="1"/>
                  </a:moveTo>
                  <a:cubicBezTo>
                    <a:pt x="1748" y="1"/>
                    <a:pt x="1633" y="361"/>
                    <a:pt x="1576" y="361"/>
                  </a:cubicBezTo>
                  <a:cubicBezTo>
                    <a:pt x="1501" y="361"/>
                    <a:pt x="1058" y="181"/>
                    <a:pt x="976" y="155"/>
                  </a:cubicBezTo>
                  <a:cubicBezTo>
                    <a:pt x="975" y="155"/>
                    <a:pt x="973" y="154"/>
                    <a:pt x="971" y="154"/>
                  </a:cubicBezTo>
                  <a:cubicBezTo>
                    <a:pt x="867" y="154"/>
                    <a:pt x="177" y="828"/>
                    <a:pt x="0" y="928"/>
                  </a:cubicBezTo>
                  <a:cubicBezTo>
                    <a:pt x="0" y="928"/>
                    <a:pt x="439" y="1883"/>
                    <a:pt x="548" y="1985"/>
                  </a:cubicBezTo>
                  <a:cubicBezTo>
                    <a:pt x="577" y="2013"/>
                    <a:pt x="619" y="2026"/>
                    <a:pt x="669" y="2026"/>
                  </a:cubicBezTo>
                  <a:cubicBezTo>
                    <a:pt x="810" y="2026"/>
                    <a:pt x="1018" y="1924"/>
                    <a:pt x="1191" y="1753"/>
                  </a:cubicBezTo>
                  <a:cubicBezTo>
                    <a:pt x="1427" y="1521"/>
                    <a:pt x="1781" y="1341"/>
                    <a:pt x="1935" y="928"/>
                  </a:cubicBezTo>
                  <a:cubicBezTo>
                    <a:pt x="2089" y="516"/>
                    <a:pt x="2039" y="594"/>
                    <a:pt x="1935" y="153"/>
                  </a:cubicBezTo>
                  <a:cubicBezTo>
                    <a:pt x="1909" y="42"/>
                    <a:pt x="1878" y="1"/>
                    <a:pt x="1845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7192450" y="3725625"/>
              <a:ext cx="40950" cy="39450"/>
            </a:xfrm>
            <a:custGeom>
              <a:avLst/>
              <a:gdLst/>
              <a:ahLst/>
              <a:cxnLst/>
              <a:rect l="l" t="t" r="r" b="b"/>
              <a:pathLst>
                <a:path w="1638" h="1578" extrusionOk="0">
                  <a:moveTo>
                    <a:pt x="1100" y="0"/>
                  </a:moveTo>
                  <a:cubicBezTo>
                    <a:pt x="1055" y="104"/>
                    <a:pt x="530" y="645"/>
                    <a:pt x="483" y="749"/>
                  </a:cubicBezTo>
                  <a:cubicBezTo>
                    <a:pt x="437" y="851"/>
                    <a:pt x="0" y="1577"/>
                    <a:pt x="292" y="1577"/>
                  </a:cubicBezTo>
                  <a:cubicBezTo>
                    <a:pt x="293" y="1577"/>
                    <a:pt x="294" y="1577"/>
                    <a:pt x="294" y="1577"/>
                  </a:cubicBezTo>
                  <a:cubicBezTo>
                    <a:pt x="393" y="1576"/>
                    <a:pt x="514" y="1576"/>
                    <a:pt x="631" y="1576"/>
                  </a:cubicBezTo>
                  <a:cubicBezTo>
                    <a:pt x="864" y="1576"/>
                    <a:pt x="1083" y="1577"/>
                    <a:pt x="1083" y="1577"/>
                  </a:cubicBezTo>
                  <a:cubicBezTo>
                    <a:pt x="1083" y="1577"/>
                    <a:pt x="1638" y="1109"/>
                    <a:pt x="1541" y="955"/>
                  </a:cubicBezTo>
                  <a:cubicBezTo>
                    <a:pt x="1442" y="801"/>
                    <a:pt x="1390" y="272"/>
                    <a:pt x="1390" y="272"/>
                  </a:cubicBezTo>
                  <a:lnTo>
                    <a:pt x="1100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7103425" y="3666850"/>
              <a:ext cx="51150" cy="25900"/>
            </a:xfrm>
            <a:custGeom>
              <a:avLst/>
              <a:gdLst/>
              <a:ahLst/>
              <a:cxnLst/>
              <a:rect l="l" t="t" r="r" b="b"/>
              <a:pathLst>
                <a:path w="2046" h="1036" extrusionOk="0">
                  <a:moveTo>
                    <a:pt x="703" y="1"/>
                  </a:moveTo>
                  <a:cubicBezTo>
                    <a:pt x="555" y="1"/>
                    <a:pt x="151" y="291"/>
                    <a:pt x="77" y="340"/>
                  </a:cubicBezTo>
                  <a:cubicBezTo>
                    <a:pt x="1" y="391"/>
                    <a:pt x="1108" y="1036"/>
                    <a:pt x="1108" y="1036"/>
                  </a:cubicBezTo>
                  <a:cubicBezTo>
                    <a:pt x="1108" y="1036"/>
                    <a:pt x="1729" y="1036"/>
                    <a:pt x="1886" y="855"/>
                  </a:cubicBezTo>
                  <a:cubicBezTo>
                    <a:pt x="2046" y="675"/>
                    <a:pt x="1599" y="443"/>
                    <a:pt x="1486" y="302"/>
                  </a:cubicBezTo>
                  <a:cubicBezTo>
                    <a:pt x="1372" y="162"/>
                    <a:pt x="852" y="30"/>
                    <a:pt x="722" y="2"/>
                  </a:cubicBezTo>
                  <a:cubicBezTo>
                    <a:pt x="716" y="1"/>
                    <a:pt x="710" y="1"/>
                    <a:pt x="703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7098875" y="3710800"/>
              <a:ext cx="43225" cy="37875"/>
            </a:xfrm>
            <a:custGeom>
              <a:avLst/>
              <a:gdLst/>
              <a:ahLst/>
              <a:cxnLst/>
              <a:rect l="l" t="t" r="r" b="b"/>
              <a:pathLst>
                <a:path w="1729" h="1515" extrusionOk="0">
                  <a:moveTo>
                    <a:pt x="1472" y="0"/>
                  </a:moveTo>
                  <a:lnTo>
                    <a:pt x="1" y="207"/>
                  </a:lnTo>
                  <a:cubicBezTo>
                    <a:pt x="1" y="207"/>
                    <a:pt x="311" y="1136"/>
                    <a:pt x="429" y="1188"/>
                  </a:cubicBezTo>
                  <a:cubicBezTo>
                    <a:pt x="546" y="1241"/>
                    <a:pt x="1058" y="1420"/>
                    <a:pt x="1290" y="1496"/>
                  </a:cubicBezTo>
                  <a:cubicBezTo>
                    <a:pt x="1328" y="1509"/>
                    <a:pt x="1365" y="1515"/>
                    <a:pt x="1401" y="1515"/>
                  </a:cubicBezTo>
                  <a:cubicBezTo>
                    <a:pt x="1584" y="1515"/>
                    <a:pt x="1726" y="1360"/>
                    <a:pt x="1713" y="1188"/>
                  </a:cubicBezTo>
                  <a:cubicBezTo>
                    <a:pt x="1699" y="983"/>
                    <a:pt x="1729" y="645"/>
                    <a:pt x="1671" y="465"/>
                  </a:cubicBezTo>
                  <a:cubicBezTo>
                    <a:pt x="1612" y="285"/>
                    <a:pt x="1472" y="0"/>
                    <a:pt x="1472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7105250" y="3755300"/>
              <a:ext cx="40875" cy="28400"/>
            </a:xfrm>
            <a:custGeom>
              <a:avLst/>
              <a:gdLst/>
              <a:ahLst/>
              <a:cxnLst/>
              <a:rect l="l" t="t" r="r" b="b"/>
              <a:pathLst>
                <a:path w="1635" h="1136" extrusionOk="0">
                  <a:moveTo>
                    <a:pt x="390" y="0"/>
                  </a:moveTo>
                  <a:lnTo>
                    <a:pt x="0" y="103"/>
                  </a:lnTo>
                  <a:cubicBezTo>
                    <a:pt x="0" y="103"/>
                    <a:pt x="531" y="1136"/>
                    <a:pt x="603" y="1136"/>
                  </a:cubicBezTo>
                  <a:cubicBezTo>
                    <a:pt x="675" y="1136"/>
                    <a:pt x="1113" y="903"/>
                    <a:pt x="1241" y="825"/>
                  </a:cubicBezTo>
                  <a:cubicBezTo>
                    <a:pt x="1371" y="747"/>
                    <a:pt x="1635" y="548"/>
                    <a:pt x="1413" y="390"/>
                  </a:cubicBezTo>
                  <a:cubicBezTo>
                    <a:pt x="1191" y="233"/>
                    <a:pt x="924" y="103"/>
                    <a:pt x="924" y="103"/>
                  </a:cubicBezTo>
                  <a:lnTo>
                    <a:pt x="390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7120325" y="3790750"/>
              <a:ext cx="13425" cy="33325"/>
            </a:xfrm>
            <a:custGeom>
              <a:avLst/>
              <a:gdLst/>
              <a:ahLst/>
              <a:cxnLst/>
              <a:rect l="l" t="t" r="r" b="b"/>
              <a:pathLst>
                <a:path w="537" h="1333" extrusionOk="0">
                  <a:moveTo>
                    <a:pt x="536" y="0"/>
                  </a:moveTo>
                  <a:lnTo>
                    <a:pt x="0" y="233"/>
                  </a:lnTo>
                  <a:lnTo>
                    <a:pt x="146" y="1056"/>
                  </a:lnTo>
                  <a:cubicBezTo>
                    <a:pt x="146" y="1056"/>
                    <a:pt x="253" y="1332"/>
                    <a:pt x="341" y="1332"/>
                  </a:cubicBezTo>
                  <a:cubicBezTo>
                    <a:pt x="377" y="1332"/>
                    <a:pt x="410" y="1288"/>
                    <a:pt x="432" y="1162"/>
                  </a:cubicBezTo>
                  <a:cubicBezTo>
                    <a:pt x="510" y="723"/>
                    <a:pt x="536" y="233"/>
                    <a:pt x="536" y="233"/>
                  </a:cubicBezTo>
                  <a:lnTo>
                    <a:pt x="536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7074400" y="3665575"/>
              <a:ext cx="24500" cy="37525"/>
            </a:xfrm>
            <a:custGeom>
              <a:avLst/>
              <a:gdLst/>
              <a:ahLst/>
              <a:cxnLst/>
              <a:rect l="l" t="t" r="r" b="b"/>
              <a:pathLst>
                <a:path w="980" h="1501" extrusionOk="0">
                  <a:moveTo>
                    <a:pt x="577" y="0"/>
                  </a:moveTo>
                  <a:cubicBezTo>
                    <a:pt x="504" y="0"/>
                    <a:pt x="423" y="13"/>
                    <a:pt x="349" y="52"/>
                  </a:cubicBezTo>
                  <a:cubicBezTo>
                    <a:pt x="154" y="149"/>
                    <a:pt x="52" y="237"/>
                    <a:pt x="26" y="494"/>
                  </a:cubicBezTo>
                  <a:cubicBezTo>
                    <a:pt x="0" y="752"/>
                    <a:pt x="567" y="1243"/>
                    <a:pt x="671" y="1501"/>
                  </a:cubicBezTo>
                  <a:lnTo>
                    <a:pt x="980" y="1321"/>
                  </a:lnTo>
                  <a:cubicBezTo>
                    <a:pt x="980" y="1321"/>
                    <a:pt x="825" y="81"/>
                    <a:pt x="799" y="52"/>
                  </a:cubicBezTo>
                  <a:cubicBezTo>
                    <a:pt x="783" y="33"/>
                    <a:pt x="691" y="0"/>
                    <a:pt x="577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7067925" y="3616675"/>
              <a:ext cx="47150" cy="44475"/>
            </a:xfrm>
            <a:custGeom>
              <a:avLst/>
              <a:gdLst/>
              <a:ahLst/>
              <a:cxnLst/>
              <a:rect l="l" t="t" r="r" b="b"/>
              <a:pathLst>
                <a:path w="1886" h="1779" extrusionOk="0">
                  <a:moveTo>
                    <a:pt x="1084" y="1"/>
                  </a:moveTo>
                  <a:cubicBezTo>
                    <a:pt x="1084" y="1"/>
                    <a:pt x="89" y="384"/>
                    <a:pt x="53" y="696"/>
                  </a:cubicBezTo>
                  <a:cubicBezTo>
                    <a:pt x="1" y="1134"/>
                    <a:pt x="1493" y="1779"/>
                    <a:pt x="1493" y="1779"/>
                  </a:cubicBezTo>
                  <a:cubicBezTo>
                    <a:pt x="1493" y="1779"/>
                    <a:pt x="1885" y="1392"/>
                    <a:pt x="1885" y="1148"/>
                  </a:cubicBezTo>
                  <a:cubicBezTo>
                    <a:pt x="1885" y="904"/>
                    <a:pt x="1677" y="489"/>
                    <a:pt x="1493" y="349"/>
                  </a:cubicBezTo>
                  <a:cubicBezTo>
                    <a:pt x="1310" y="207"/>
                    <a:pt x="1084" y="1"/>
                    <a:pt x="1084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7032175" y="3591500"/>
              <a:ext cx="42900" cy="21950"/>
            </a:xfrm>
            <a:custGeom>
              <a:avLst/>
              <a:gdLst/>
              <a:ahLst/>
              <a:cxnLst/>
              <a:rect l="l" t="t" r="r" b="b"/>
              <a:pathLst>
                <a:path w="1716" h="878" extrusionOk="0">
                  <a:moveTo>
                    <a:pt x="322" y="1"/>
                  </a:moveTo>
                  <a:cubicBezTo>
                    <a:pt x="322" y="1"/>
                    <a:pt x="1" y="878"/>
                    <a:pt x="575" y="878"/>
                  </a:cubicBezTo>
                  <a:cubicBezTo>
                    <a:pt x="1147" y="878"/>
                    <a:pt x="1713" y="775"/>
                    <a:pt x="1713" y="619"/>
                  </a:cubicBezTo>
                  <a:cubicBezTo>
                    <a:pt x="1715" y="465"/>
                    <a:pt x="1663" y="207"/>
                    <a:pt x="1585" y="157"/>
                  </a:cubicBezTo>
                  <a:cubicBezTo>
                    <a:pt x="1509" y="105"/>
                    <a:pt x="322" y="1"/>
                    <a:pt x="322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7290400" y="3529125"/>
              <a:ext cx="75475" cy="54025"/>
            </a:xfrm>
            <a:custGeom>
              <a:avLst/>
              <a:gdLst/>
              <a:ahLst/>
              <a:cxnLst/>
              <a:rect l="l" t="t" r="r" b="b"/>
              <a:pathLst>
                <a:path w="3019" h="2161" extrusionOk="0">
                  <a:moveTo>
                    <a:pt x="1652" y="0"/>
                  </a:moveTo>
                  <a:cubicBezTo>
                    <a:pt x="1380" y="0"/>
                    <a:pt x="1110" y="81"/>
                    <a:pt x="1110" y="81"/>
                  </a:cubicBezTo>
                  <a:cubicBezTo>
                    <a:pt x="1110" y="81"/>
                    <a:pt x="51" y="949"/>
                    <a:pt x="1" y="1052"/>
                  </a:cubicBezTo>
                  <a:cubicBezTo>
                    <a:pt x="1" y="1052"/>
                    <a:pt x="103" y="1412"/>
                    <a:pt x="257" y="1670"/>
                  </a:cubicBezTo>
                  <a:cubicBezTo>
                    <a:pt x="413" y="1929"/>
                    <a:pt x="1625" y="2161"/>
                    <a:pt x="1909" y="2161"/>
                  </a:cubicBezTo>
                  <a:cubicBezTo>
                    <a:pt x="2192" y="2161"/>
                    <a:pt x="2708" y="2109"/>
                    <a:pt x="2862" y="2033"/>
                  </a:cubicBezTo>
                  <a:cubicBezTo>
                    <a:pt x="3018" y="1955"/>
                    <a:pt x="2914" y="974"/>
                    <a:pt x="2862" y="819"/>
                  </a:cubicBezTo>
                  <a:cubicBezTo>
                    <a:pt x="2812" y="665"/>
                    <a:pt x="2348" y="279"/>
                    <a:pt x="2037" y="86"/>
                  </a:cubicBezTo>
                  <a:cubicBezTo>
                    <a:pt x="1933" y="21"/>
                    <a:pt x="1792" y="0"/>
                    <a:pt x="1652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7287800" y="3591400"/>
              <a:ext cx="69775" cy="44400"/>
            </a:xfrm>
            <a:custGeom>
              <a:avLst/>
              <a:gdLst/>
              <a:ahLst/>
              <a:cxnLst/>
              <a:rect l="l" t="t" r="r" b="b"/>
              <a:pathLst>
                <a:path w="2791" h="1776" extrusionOk="0">
                  <a:moveTo>
                    <a:pt x="526" y="1"/>
                  </a:moveTo>
                  <a:cubicBezTo>
                    <a:pt x="328" y="1"/>
                    <a:pt x="1" y="443"/>
                    <a:pt x="1" y="443"/>
                  </a:cubicBezTo>
                  <a:cubicBezTo>
                    <a:pt x="1" y="443"/>
                    <a:pt x="800" y="1604"/>
                    <a:pt x="930" y="1707"/>
                  </a:cubicBezTo>
                  <a:cubicBezTo>
                    <a:pt x="989" y="1755"/>
                    <a:pt x="1166" y="1775"/>
                    <a:pt x="1364" y="1775"/>
                  </a:cubicBezTo>
                  <a:cubicBezTo>
                    <a:pt x="1592" y="1775"/>
                    <a:pt x="1849" y="1748"/>
                    <a:pt x="1987" y="1707"/>
                  </a:cubicBezTo>
                  <a:cubicBezTo>
                    <a:pt x="2245" y="1630"/>
                    <a:pt x="2271" y="1346"/>
                    <a:pt x="2606" y="779"/>
                  </a:cubicBezTo>
                  <a:cubicBezTo>
                    <a:pt x="2791" y="466"/>
                    <a:pt x="2772" y="396"/>
                    <a:pt x="2718" y="396"/>
                  </a:cubicBezTo>
                  <a:cubicBezTo>
                    <a:pt x="2674" y="396"/>
                    <a:pt x="2606" y="443"/>
                    <a:pt x="2606" y="443"/>
                  </a:cubicBezTo>
                  <a:cubicBezTo>
                    <a:pt x="2606" y="443"/>
                    <a:pt x="1523" y="237"/>
                    <a:pt x="1420" y="223"/>
                  </a:cubicBezTo>
                  <a:cubicBezTo>
                    <a:pt x="1316" y="207"/>
                    <a:pt x="749" y="57"/>
                    <a:pt x="555" y="5"/>
                  </a:cubicBezTo>
                  <a:cubicBezTo>
                    <a:pt x="546" y="2"/>
                    <a:pt x="536" y="1"/>
                    <a:pt x="526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7286500" y="3640650"/>
              <a:ext cx="28400" cy="15450"/>
            </a:xfrm>
            <a:custGeom>
              <a:avLst/>
              <a:gdLst/>
              <a:ahLst/>
              <a:cxnLst/>
              <a:rect l="l" t="t" r="r" b="b"/>
              <a:pathLst>
                <a:path w="1136" h="618" extrusionOk="0">
                  <a:moveTo>
                    <a:pt x="672" y="1"/>
                  </a:moveTo>
                  <a:cubicBezTo>
                    <a:pt x="397" y="1"/>
                    <a:pt x="53" y="47"/>
                    <a:pt x="53" y="47"/>
                  </a:cubicBezTo>
                  <a:cubicBezTo>
                    <a:pt x="53" y="47"/>
                    <a:pt x="1" y="537"/>
                    <a:pt x="157" y="588"/>
                  </a:cubicBezTo>
                  <a:cubicBezTo>
                    <a:pt x="211" y="606"/>
                    <a:pt x="328" y="618"/>
                    <a:pt x="457" y="618"/>
                  </a:cubicBezTo>
                  <a:cubicBezTo>
                    <a:pt x="698" y="618"/>
                    <a:pt x="982" y="577"/>
                    <a:pt x="982" y="459"/>
                  </a:cubicBezTo>
                  <a:cubicBezTo>
                    <a:pt x="982" y="279"/>
                    <a:pt x="1136" y="151"/>
                    <a:pt x="982" y="47"/>
                  </a:cubicBezTo>
                  <a:cubicBezTo>
                    <a:pt x="930" y="12"/>
                    <a:pt x="810" y="1"/>
                    <a:pt x="672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7321825" y="3645375"/>
              <a:ext cx="64025" cy="36675"/>
            </a:xfrm>
            <a:custGeom>
              <a:avLst/>
              <a:gdLst/>
              <a:ahLst/>
              <a:cxnLst/>
              <a:rect l="l" t="t" r="r" b="b"/>
              <a:pathLst>
                <a:path w="2561" h="1467" extrusionOk="0">
                  <a:moveTo>
                    <a:pt x="2560" y="0"/>
                  </a:moveTo>
                  <a:lnTo>
                    <a:pt x="1193" y="121"/>
                  </a:lnTo>
                  <a:cubicBezTo>
                    <a:pt x="1188" y="117"/>
                    <a:pt x="1178" y="116"/>
                    <a:pt x="1164" y="116"/>
                  </a:cubicBezTo>
                  <a:cubicBezTo>
                    <a:pt x="969" y="116"/>
                    <a:pt x="0" y="463"/>
                    <a:pt x="215" y="631"/>
                  </a:cubicBezTo>
                  <a:cubicBezTo>
                    <a:pt x="446" y="813"/>
                    <a:pt x="1228" y="1433"/>
                    <a:pt x="1689" y="1458"/>
                  </a:cubicBezTo>
                  <a:cubicBezTo>
                    <a:pt x="1774" y="1462"/>
                    <a:pt x="1859" y="1467"/>
                    <a:pt x="1939" y="1467"/>
                  </a:cubicBezTo>
                  <a:cubicBezTo>
                    <a:pt x="2288" y="1467"/>
                    <a:pt x="2560" y="1383"/>
                    <a:pt x="2560" y="861"/>
                  </a:cubicBezTo>
                  <a:lnTo>
                    <a:pt x="2560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7396775" y="3630200"/>
              <a:ext cx="70325" cy="47925"/>
            </a:xfrm>
            <a:custGeom>
              <a:avLst/>
              <a:gdLst/>
              <a:ahLst/>
              <a:cxnLst/>
              <a:rect l="l" t="t" r="r" b="b"/>
              <a:pathLst>
                <a:path w="2813" h="1917" extrusionOk="0">
                  <a:moveTo>
                    <a:pt x="2374" y="0"/>
                  </a:moveTo>
                  <a:lnTo>
                    <a:pt x="1445" y="728"/>
                  </a:lnTo>
                  <a:cubicBezTo>
                    <a:pt x="1444" y="728"/>
                    <a:pt x="1444" y="728"/>
                    <a:pt x="1443" y="728"/>
                  </a:cubicBezTo>
                  <a:cubicBezTo>
                    <a:pt x="1361" y="728"/>
                    <a:pt x="800" y="1111"/>
                    <a:pt x="774" y="1238"/>
                  </a:cubicBezTo>
                  <a:cubicBezTo>
                    <a:pt x="748" y="1368"/>
                    <a:pt x="1" y="1883"/>
                    <a:pt x="878" y="1909"/>
                  </a:cubicBezTo>
                  <a:cubicBezTo>
                    <a:pt x="1035" y="1913"/>
                    <a:pt x="1165" y="1916"/>
                    <a:pt x="1274" y="1916"/>
                  </a:cubicBezTo>
                  <a:cubicBezTo>
                    <a:pt x="1774" y="1916"/>
                    <a:pt x="1841" y="1854"/>
                    <a:pt x="2116" y="1600"/>
                  </a:cubicBezTo>
                  <a:cubicBezTo>
                    <a:pt x="2452" y="1290"/>
                    <a:pt x="2708" y="1316"/>
                    <a:pt x="2760" y="877"/>
                  </a:cubicBezTo>
                  <a:cubicBezTo>
                    <a:pt x="2812" y="439"/>
                    <a:pt x="2374" y="0"/>
                    <a:pt x="2374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7358750" y="3610875"/>
              <a:ext cx="65150" cy="28075"/>
            </a:xfrm>
            <a:custGeom>
              <a:avLst/>
              <a:gdLst/>
              <a:ahLst/>
              <a:cxnLst/>
              <a:rect l="l" t="t" r="r" b="b"/>
              <a:pathLst>
                <a:path w="2606" h="1123" extrusionOk="0">
                  <a:moveTo>
                    <a:pt x="2295" y="0"/>
                  </a:moveTo>
                  <a:lnTo>
                    <a:pt x="723" y="109"/>
                  </a:lnTo>
                  <a:lnTo>
                    <a:pt x="0" y="773"/>
                  </a:lnTo>
                  <a:cubicBezTo>
                    <a:pt x="0" y="773"/>
                    <a:pt x="1068" y="1122"/>
                    <a:pt x="1279" y="1122"/>
                  </a:cubicBezTo>
                  <a:cubicBezTo>
                    <a:pt x="1283" y="1122"/>
                    <a:pt x="1286" y="1122"/>
                    <a:pt x="1290" y="1122"/>
                  </a:cubicBezTo>
                  <a:cubicBezTo>
                    <a:pt x="1470" y="1110"/>
                    <a:pt x="2012" y="1084"/>
                    <a:pt x="2295" y="773"/>
                  </a:cubicBezTo>
                  <a:cubicBezTo>
                    <a:pt x="2579" y="465"/>
                    <a:pt x="2605" y="259"/>
                    <a:pt x="2579" y="233"/>
                  </a:cubicBezTo>
                  <a:cubicBezTo>
                    <a:pt x="2553" y="207"/>
                    <a:pt x="2295" y="0"/>
                    <a:pt x="2295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7374850" y="3540100"/>
              <a:ext cx="62575" cy="62425"/>
            </a:xfrm>
            <a:custGeom>
              <a:avLst/>
              <a:gdLst/>
              <a:ahLst/>
              <a:cxnLst/>
              <a:rect l="l" t="t" r="r" b="b"/>
              <a:pathLst>
                <a:path w="2503" h="2497" extrusionOk="0">
                  <a:moveTo>
                    <a:pt x="1322" y="1"/>
                  </a:moveTo>
                  <a:cubicBezTo>
                    <a:pt x="956" y="1"/>
                    <a:pt x="439" y="48"/>
                    <a:pt x="439" y="48"/>
                  </a:cubicBezTo>
                  <a:cubicBezTo>
                    <a:pt x="439" y="48"/>
                    <a:pt x="1" y="647"/>
                    <a:pt x="1" y="926"/>
                  </a:cubicBezTo>
                  <a:lnTo>
                    <a:pt x="1" y="2188"/>
                  </a:lnTo>
                  <a:cubicBezTo>
                    <a:pt x="1" y="2212"/>
                    <a:pt x="167" y="2497"/>
                    <a:pt x="499" y="2497"/>
                  </a:cubicBezTo>
                  <a:cubicBezTo>
                    <a:pt x="513" y="2497"/>
                    <a:pt x="527" y="2496"/>
                    <a:pt x="542" y="2495"/>
                  </a:cubicBezTo>
                  <a:cubicBezTo>
                    <a:pt x="904" y="2469"/>
                    <a:pt x="1575" y="2393"/>
                    <a:pt x="1831" y="2393"/>
                  </a:cubicBezTo>
                  <a:cubicBezTo>
                    <a:pt x="1928" y="2393"/>
                    <a:pt x="2041" y="2403"/>
                    <a:pt x="2146" y="2403"/>
                  </a:cubicBezTo>
                  <a:cubicBezTo>
                    <a:pt x="2322" y="2403"/>
                    <a:pt x="2476" y="2373"/>
                    <a:pt x="2486" y="2213"/>
                  </a:cubicBezTo>
                  <a:cubicBezTo>
                    <a:pt x="2502" y="1954"/>
                    <a:pt x="2374" y="1774"/>
                    <a:pt x="2322" y="1516"/>
                  </a:cubicBezTo>
                  <a:cubicBezTo>
                    <a:pt x="2270" y="1257"/>
                    <a:pt x="2079" y="717"/>
                    <a:pt x="1942" y="510"/>
                  </a:cubicBezTo>
                  <a:cubicBezTo>
                    <a:pt x="1807" y="302"/>
                    <a:pt x="1755" y="152"/>
                    <a:pt x="1677" y="48"/>
                  </a:cubicBezTo>
                  <a:cubicBezTo>
                    <a:pt x="1652" y="12"/>
                    <a:pt x="1506" y="1"/>
                    <a:pt x="1322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7441950" y="3579925"/>
              <a:ext cx="54775" cy="39775"/>
            </a:xfrm>
            <a:custGeom>
              <a:avLst/>
              <a:gdLst/>
              <a:ahLst/>
              <a:cxnLst/>
              <a:rect l="l" t="t" r="r" b="b"/>
              <a:pathLst>
                <a:path w="2191" h="1591" extrusionOk="0">
                  <a:moveTo>
                    <a:pt x="1853" y="1"/>
                  </a:moveTo>
                  <a:lnTo>
                    <a:pt x="959" y="464"/>
                  </a:lnTo>
                  <a:cubicBezTo>
                    <a:pt x="959" y="464"/>
                    <a:pt x="0" y="1186"/>
                    <a:pt x="0" y="1238"/>
                  </a:cubicBezTo>
                  <a:cubicBezTo>
                    <a:pt x="0" y="1289"/>
                    <a:pt x="236" y="1547"/>
                    <a:pt x="478" y="1573"/>
                  </a:cubicBezTo>
                  <a:cubicBezTo>
                    <a:pt x="555" y="1581"/>
                    <a:pt x="704" y="1590"/>
                    <a:pt x="877" y="1590"/>
                  </a:cubicBezTo>
                  <a:cubicBezTo>
                    <a:pt x="1253" y="1590"/>
                    <a:pt x="1745" y="1546"/>
                    <a:pt x="1853" y="1347"/>
                  </a:cubicBezTo>
                  <a:cubicBezTo>
                    <a:pt x="2011" y="1056"/>
                    <a:pt x="2191" y="779"/>
                    <a:pt x="2191" y="595"/>
                  </a:cubicBezTo>
                  <a:cubicBezTo>
                    <a:pt x="2191" y="413"/>
                    <a:pt x="1853" y="1"/>
                    <a:pt x="1853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7427425" y="3508975"/>
              <a:ext cx="87375" cy="62725"/>
            </a:xfrm>
            <a:custGeom>
              <a:avLst/>
              <a:gdLst/>
              <a:ahLst/>
              <a:cxnLst/>
              <a:rect l="l" t="t" r="r" b="b"/>
              <a:pathLst>
                <a:path w="3495" h="2509" extrusionOk="0">
                  <a:moveTo>
                    <a:pt x="1953" y="0"/>
                  </a:moveTo>
                  <a:cubicBezTo>
                    <a:pt x="1678" y="0"/>
                    <a:pt x="1380" y="48"/>
                    <a:pt x="1380" y="48"/>
                  </a:cubicBezTo>
                  <a:lnTo>
                    <a:pt x="0" y="1059"/>
                  </a:lnTo>
                  <a:cubicBezTo>
                    <a:pt x="0" y="1059"/>
                    <a:pt x="245" y="1936"/>
                    <a:pt x="383" y="2171"/>
                  </a:cubicBezTo>
                  <a:cubicBezTo>
                    <a:pt x="520" y="2409"/>
                    <a:pt x="864" y="2400"/>
                    <a:pt x="1200" y="2494"/>
                  </a:cubicBezTo>
                  <a:cubicBezTo>
                    <a:pt x="1236" y="2504"/>
                    <a:pt x="1274" y="2509"/>
                    <a:pt x="1314" y="2509"/>
                  </a:cubicBezTo>
                  <a:cubicBezTo>
                    <a:pt x="1648" y="2509"/>
                    <a:pt x="2128" y="2183"/>
                    <a:pt x="2772" y="1887"/>
                  </a:cubicBezTo>
                  <a:cubicBezTo>
                    <a:pt x="3495" y="1554"/>
                    <a:pt x="2824" y="1393"/>
                    <a:pt x="2772" y="1246"/>
                  </a:cubicBezTo>
                  <a:cubicBezTo>
                    <a:pt x="2722" y="1097"/>
                    <a:pt x="2798" y="672"/>
                    <a:pt x="2772" y="284"/>
                  </a:cubicBezTo>
                  <a:cubicBezTo>
                    <a:pt x="2759" y="98"/>
                    <a:pt x="2711" y="61"/>
                    <a:pt x="2636" y="61"/>
                  </a:cubicBezTo>
                  <a:cubicBezTo>
                    <a:pt x="2587" y="61"/>
                    <a:pt x="2526" y="77"/>
                    <a:pt x="2456" y="77"/>
                  </a:cubicBezTo>
                  <a:cubicBezTo>
                    <a:pt x="2410" y="77"/>
                    <a:pt x="2360" y="70"/>
                    <a:pt x="2307" y="48"/>
                  </a:cubicBezTo>
                  <a:cubicBezTo>
                    <a:pt x="2222" y="12"/>
                    <a:pt x="2090" y="0"/>
                    <a:pt x="1953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7399350" y="3453525"/>
              <a:ext cx="48375" cy="76475"/>
            </a:xfrm>
            <a:custGeom>
              <a:avLst/>
              <a:gdLst/>
              <a:ahLst/>
              <a:cxnLst/>
              <a:rect l="l" t="t" r="r" b="b"/>
              <a:pathLst>
                <a:path w="1935" h="3059" extrusionOk="0">
                  <a:moveTo>
                    <a:pt x="1123" y="1"/>
                  </a:moveTo>
                  <a:cubicBezTo>
                    <a:pt x="981" y="1"/>
                    <a:pt x="321" y="155"/>
                    <a:pt x="264" y="233"/>
                  </a:cubicBezTo>
                  <a:cubicBezTo>
                    <a:pt x="206" y="311"/>
                    <a:pt x="0" y="2734"/>
                    <a:pt x="0" y="2734"/>
                  </a:cubicBezTo>
                  <a:cubicBezTo>
                    <a:pt x="0" y="2734"/>
                    <a:pt x="409" y="3058"/>
                    <a:pt x="612" y="3058"/>
                  </a:cubicBezTo>
                  <a:cubicBezTo>
                    <a:pt x="648" y="3058"/>
                    <a:pt x="678" y="3048"/>
                    <a:pt x="697" y="3024"/>
                  </a:cubicBezTo>
                  <a:cubicBezTo>
                    <a:pt x="827" y="2864"/>
                    <a:pt x="1728" y="2374"/>
                    <a:pt x="1806" y="2219"/>
                  </a:cubicBezTo>
                  <a:cubicBezTo>
                    <a:pt x="1884" y="2063"/>
                    <a:pt x="1935" y="1909"/>
                    <a:pt x="1935" y="1651"/>
                  </a:cubicBezTo>
                  <a:cubicBezTo>
                    <a:pt x="1935" y="1394"/>
                    <a:pt x="1588" y="826"/>
                    <a:pt x="1567" y="619"/>
                  </a:cubicBezTo>
                  <a:cubicBezTo>
                    <a:pt x="1548" y="413"/>
                    <a:pt x="1266" y="1"/>
                    <a:pt x="1123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7317500" y="3459600"/>
              <a:ext cx="68350" cy="64350"/>
            </a:xfrm>
            <a:custGeom>
              <a:avLst/>
              <a:gdLst/>
              <a:ahLst/>
              <a:cxnLst/>
              <a:rect l="l" t="t" r="r" b="b"/>
              <a:pathLst>
                <a:path w="2734" h="2574" extrusionOk="0">
                  <a:moveTo>
                    <a:pt x="837" y="1"/>
                  </a:moveTo>
                  <a:cubicBezTo>
                    <a:pt x="647" y="1"/>
                    <a:pt x="421" y="26"/>
                    <a:pt x="357" y="42"/>
                  </a:cubicBezTo>
                  <a:cubicBezTo>
                    <a:pt x="251" y="68"/>
                    <a:pt x="0" y="531"/>
                    <a:pt x="26" y="552"/>
                  </a:cubicBezTo>
                  <a:cubicBezTo>
                    <a:pt x="50" y="571"/>
                    <a:pt x="388" y="1976"/>
                    <a:pt x="388" y="1976"/>
                  </a:cubicBezTo>
                  <a:cubicBezTo>
                    <a:pt x="388" y="1976"/>
                    <a:pt x="1366" y="2337"/>
                    <a:pt x="1650" y="2491"/>
                  </a:cubicBezTo>
                  <a:cubicBezTo>
                    <a:pt x="1762" y="2552"/>
                    <a:pt x="1913" y="2573"/>
                    <a:pt x="2055" y="2573"/>
                  </a:cubicBezTo>
                  <a:cubicBezTo>
                    <a:pt x="2275" y="2573"/>
                    <a:pt x="2475" y="2523"/>
                    <a:pt x="2475" y="2491"/>
                  </a:cubicBezTo>
                  <a:cubicBezTo>
                    <a:pt x="2475" y="2441"/>
                    <a:pt x="2733" y="1306"/>
                    <a:pt x="2733" y="1021"/>
                  </a:cubicBezTo>
                  <a:cubicBezTo>
                    <a:pt x="2733" y="1021"/>
                    <a:pt x="1212" y="118"/>
                    <a:pt x="1108" y="42"/>
                  </a:cubicBezTo>
                  <a:cubicBezTo>
                    <a:pt x="1067" y="11"/>
                    <a:pt x="960" y="1"/>
                    <a:pt x="837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7279575" y="3487075"/>
              <a:ext cx="38550" cy="44225"/>
            </a:xfrm>
            <a:custGeom>
              <a:avLst/>
              <a:gdLst/>
              <a:ahLst/>
              <a:cxnLst/>
              <a:rect l="l" t="t" r="r" b="b"/>
              <a:pathLst>
                <a:path w="1542" h="1769" extrusionOk="0">
                  <a:moveTo>
                    <a:pt x="1000" y="0"/>
                  </a:moveTo>
                  <a:lnTo>
                    <a:pt x="0" y="309"/>
                  </a:lnTo>
                  <a:lnTo>
                    <a:pt x="169" y="1768"/>
                  </a:lnTo>
                  <a:lnTo>
                    <a:pt x="1328" y="1134"/>
                  </a:lnTo>
                  <a:lnTo>
                    <a:pt x="1541" y="187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7245000" y="3425800"/>
              <a:ext cx="60250" cy="47850"/>
            </a:xfrm>
            <a:custGeom>
              <a:avLst/>
              <a:gdLst/>
              <a:ahLst/>
              <a:cxnLst/>
              <a:rect l="l" t="t" r="r" b="b"/>
              <a:pathLst>
                <a:path w="2410" h="1914" extrusionOk="0">
                  <a:moveTo>
                    <a:pt x="295" y="0"/>
                  </a:moveTo>
                  <a:lnTo>
                    <a:pt x="0" y="543"/>
                  </a:lnTo>
                  <a:cubicBezTo>
                    <a:pt x="0" y="543"/>
                    <a:pt x="423" y="1496"/>
                    <a:pt x="423" y="1586"/>
                  </a:cubicBezTo>
                  <a:cubicBezTo>
                    <a:pt x="423" y="1676"/>
                    <a:pt x="1248" y="1832"/>
                    <a:pt x="1552" y="1904"/>
                  </a:cubicBezTo>
                  <a:cubicBezTo>
                    <a:pt x="1581" y="1910"/>
                    <a:pt x="1608" y="1914"/>
                    <a:pt x="1632" y="1914"/>
                  </a:cubicBezTo>
                  <a:cubicBezTo>
                    <a:pt x="1857" y="1914"/>
                    <a:pt x="1878" y="1644"/>
                    <a:pt x="1978" y="1586"/>
                  </a:cubicBezTo>
                  <a:cubicBezTo>
                    <a:pt x="2087" y="1522"/>
                    <a:pt x="2409" y="1032"/>
                    <a:pt x="2409" y="903"/>
                  </a:cubicBezTo>
                  <a:cubicBezTo>
                    <a:pt x="2409" y="775"/>
                    <a:pt x="2255" y="517"/>
                    <a:pt x="2153" y="413"/>
                  </a:cubicBezTo>
                  <a:cubicBezTo>
                    <a:pt x="2052" y="311"/>
                    <a:pt x="1552" y="0"/>
                    <a:pt x="1552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7301675" y="3388400"/>
              <a:ext cx="121950" cy="76050"/>
            </a:xfrm>
            <a:custGeom>
              <a:avLst/>
              <a:gdLst/>
              <a:ahLst/>
              <a:cxnLst/>
              <a:rect l="l" t="t" r="r" b="b"/>
              <a:pathLst>
                <a:path w="4878" h="3042" extrusionOk="0">
                  <a:moveTo>
                    <a:pt x="555" y="0"/>
                  </a:moveTo>
                  <a:lnTo>
                    <a:pt x="0" y="956"/>
                  </a:lnTo>
                  <a:cubicBezTo>
                    <a:pt x="0" y="956"/>
                    <a:pt x="168" y="1833"/>
                    <a:pt x="555" y="2039"/>
                  </a:cubicBezTo>
                  <a:cubicBezTo>
                    <a:pt x="942" y="2245"/>
                    <a:pt x="1716" y="2429"/>
                    <a:pt x="1871" y="2453"/>
                  </a:cubicBezTo>
                  <a:cubicBezTo>
                    <a:pt x="2025" y="2477"/>
                    <a:pt x="2722" y="2782"/>
                    <a:pt x="2928" y="2848"/>
                  </a:cubicBezTo>
                  <a:cubicBezTo>
                    <a:pt x="3059" y="2891"/>
                    <a:pt x="3100" y="3042"/>
                    <a:pt x="3231" y="3042"/>
                  </a:cubicBezTo>
                  <a:cubicBezTo>
                    <a:pt x="3306" y="3042"/>
                    <a:pt x="3410" y="2993"/>
                    <a:pt x="3576" y="2848"/>
                  </a:cubicBezTo>
                  <a:cubicBezTo>
                    <a:pt x="4037" y="2451"/>
                    <a:pt x="4039" y="2321"/>
                    <a:pt x="4257" y="2167"/>
                  </a:cubicBezTo>
                  <a:cubicBezTo>
                    <a:pt x="4476" y="2013"/>
                    <a:pt x="4878" y="1677"/>
                    <a:pt x="4871" y="1394"/>
                  </a:cubicBezTo>
                  <a:cubicBezTo>
                    <a:pt x="4862" y="1110"/>
                    <a:pt x="4760" y="645"/>
                    <a:pt x="4630" y="389"/>
                  </a:cubicBezTo>
                  <a:cubicBezTo>
                    <a:pt x="4502" y="130"/>
                    <a:pt x="3909" y="0"/>
                    <a:pt x="3909" y="0"/>
                  </a:cubicBezTo>
                  <a:cubicBezTo>
                    <a:pt x="3909" y="0"/>
                    <a:pt x="3007" y="133"/>
                    <a:pt x="2828" y="133"/>
                  </a:cubicBezTo>
                  <a:cubicBezTo>
                    <a:pt x="2813" y="133"/>
                    <a:pt x="2804" y="132"/>
                    <a:pt x="2800" y="130"/>
                  </a:cubicBezTo>
                  <a:cubicBezTo>
                    <a:pt x="2748" y="104"/>
                    <a:pt x="555" y="0"/>
                    <a:pt x="555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7432875" y="3396150"/>
              <a:ext cx="105150" cy="98850"/>
            </a:xfrm>
            <a:custGeom>
              <a:avLst/>
              <a:gdLst/>
              <a:ahLst/>
              <a:cxnLst/>
              <a:rect l="l" t="t" r="r" b="b"/>
              <a:pathLst>
                <a:path w="4206" h="3954" extrusionOk="0">
                  <a:moveTo>
                    <a:pt x="1793" y="1"/>
                  </a:moveTo>
                  <a:lnTo>
                    <a:pt x="594" y="776"/>
                  </a:lnTo>
                  <a:lnTo>
                    <a:pt x="1" y="1599"/>
                  </a:lnTo>
                  <a:cubicBezTo>
                    <a:pt x="1" y="1599"/>
                    <a:pt x="472" y="3651"/>
                    <a:pt x="1088" y="3824"/>
                  </a:cubicBezTo>
                  <a:cubicBezTo>
                    <a:pt x="1472" y="3933"/>
                    <a:pt x="1713" y="3953"/>
                    <a:pt x="1839" y="3953"/>
                  </a:cubicBezTo>
                  <a:cubicBezTo>
                    <a:pt x="1914" y="3953"/>
                    <a:pt x="1949" y="3946"/>
                    <a:pt x="1949" y="3946"/>
                  </a:cubicBezTo>
                  <a:cubicBezTo>
                    <a:pt x="1949" y="3946"/>
                    <a:pt x="2220" y="3943"/>
                    <a:pt x="2470" y="3943"/>
                  </a:cubicBezTo>
                  <a:cubicBezTo>
                    <a:pt x="2679" y="3943"/>
                    <a:pt x="2874" y="3945"/>
                    <a:pt x="2887" y="3953"/>
                  </a:cubicBezTo>
                  <a:cubicBezTo>
                    <a:pt x="2887" y="3953"/>
                    <a:pt x="2888" y="3953"/>
                    <a:pt x="2889" y="3953"/>
                  </a:cubicBezTo>
                  <a:cubicBezTo>
                    <a:pt x="2941" y="3953"/>
                    <a:pt x="3588" y="3464"/>
                    <a:pt x="3663" y="3090"/>
                  </a:cubicBezTo>
                  <a:cubicBezTo>
                    <a:pt x="3741" y="2708"/>
                    <a:pt x="4206" y="2167"/>
                    <a:pt x="4128" y="1985"/>
                  </a:cubicBezTo>
                  <a:cubicBezTo>
                    <a:pt x="4050" y="1805"/>
                    <a:pt x="3896" y="1341"/>
                    <a:pt x="3767" y="1186"/>
                  </a:cubicBezTo>
                  <a:cubicBezTo>
                    <a:pt x="3637" y="1032"/>
                    <a:pt x="3299" y="1034"/>
                    <a:pt x="2991" y="776"/>
                  </a:cubicBezTo>
                  <a:cubicBezTo>
                    <a:pt x="2684" y="516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7531550" y="3439150"/>
              <a:ext cx="54200" cy="70075"/>
            </a:xfrm>
            <a:custGeom>
              <a:avLst/>
              <a:gdLst/>
              <a:ahLst/>
              <a:cxnLst/>
              <a:rect l="l" t="t" r="r" b="b"/>
              <a:pathLst>
                <a:path w="2168" h="2803" extrusionOk="0">
                  <a:moveTo>
                    <a:pt x="1630" y="0"/>
                  </a:moveTo>
                  <a:cubicBezTo>
                    <a:pt x="1467" y="0"/>
                    <a:pt x="671" y="423"/>
                    <a:pt x="671" y="423"/>
                  </a:cubicBezTo>
                  <a:cubicBezTo>
                    <a:pt x="671" y="423"/>
                    <a:pt x="53" y="1557"/>
                    <a:pt x="27" y="1685"/>
                  </a:cubicBezTo>
                  <a:cubicBezTo>
                    <a:pt x="1" y="1813"/>
                    <a:pt x="129" y="2226"/>
                    <a:pt x="349" y="2432"/>
                  </a:cubicBezTo>
                  <a:cubicBezTo>
                    <a:pt x="544" y="2617"/>
                    <a:pt x="1060" y="2802"/>
                    <a:pt x="1278" y="2802"/>
                  </a:cubicBezTo>
                  <a:cubicBezTo>
                    <a:pt x="1304" y="2802"/>
                    <a:pt x="1326" y="2800"/>
                    <a:pt x="1342" y="2794"/>
                  </a:cubicBezTo>
                  <a:cubicBezTo>
                    <a:pt x="1496" y="2742"/>
                    <a:pt x="1805" y="2614"/>
                    <a:pt x="1961" y="2226"/>
                  </a:cubicBezTo>
                  <a:cubicBezTo>
                    <a:pt x="2115" y="1839"/>
                    <a:pt x="2167" y="1427"/>
                    <a:pt x="2089" y="1052"/>
                  </a:cubicBezTo>
                  <a:cubicBezTo>
                    <a:pt x="2011" y="680"/>
                    <a:pt x="1713" y="85"/>
                    <a:pt x="1656" y="9"/>
                  </a:cubicBezTo>
                  <a:cubicBezTo>
                    <a:pt x="1652" y="3"/>
                    <a:pt x="1643" y="0"/>
                    <a:pt x="1630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7505675" y="3510175"/>
              <a:ext cx="61350" cy="62700"/>
            </a:xfrm>
            <a:custGeom>
              <a:avLst/>
              <a:gdLst/>
              <a:ahLst/>
              <a:cxnLst/>
              <a:rect l="l" t="t" r="r" b="b"/>
              <a:pathLst>
                <a:path w="2454" h="2508" extrusionOk="0">
                  <a:moveTo>
                    <a:pt x="597" y="0"/>
                  </a:moveTo>
                  <a:cubicBezTo>
                    <a:pt x="597" y="0"/>
                    <a:pt x="1" y="730"/>
                    <a:pt x="79" y="792"/>
                  </a:cubicBezTo>
                  <a:cubicBezTo>
                    <a:pt x="158" y="856"/>
                    <a:pt x="443" y="1839"/>
                    <a:pt x="443" y="1839"/>
                  </a:cubicBezTo>
                  <a:cubicBezTo>
                    <a:pt x="443" y="1839"/>
                    <a:pt x="1158" y="2461"/>
                    <a:pt x="1407" y="2461"/>
                  </a:cubicBezTo>
                  <a:cubicBezTo>
                    <a:pt x="1408" y="2461"/>
                    <a:pt x="1409" y="2461"/>
                    <a:pt x="1410" y="2461"/>
                  </a:cubicBezTo>
                  <a:cubicBezTo>
                    <a:pt x="1413" y="2461"/>
                    <a:pt x="1416" y="2461"/>
                    <a:pt x="1419" y="2461"/>
                  </a:cubicBezTo>
                  <a:cubicBezTo>
                    <a:pt x="1523" y="2461"/>
                    <a:pt x="1693" y="2507"/>
                    <a:pt x="1861" y="2507"/>
                  </a:cubicBezTo>
                  <a:cubicBezTo>
                    <a:pt x="2098" y="2507"/>
                    <a:pt x="2332" y="2416"/>
                    <a:pt x="2377" y="1976"/>
                  </a:cubicBezTo>
                  <a:cubicBezTo>
                    <a:pt x="2453" y="1217"/>
                    <a:pt x="2453" y="657"/>
                    <a:pt x="2377" y="550"/>
                  </a:cubicBezTo>
                  <a:cubicBezTo>
                    <a:pt x="2299" y="442"/>
                    <a:pt x="597" y="0"/>
                    <a:pt x="597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7492850" y="3571300"/>
              <a:ext cx="49050" cy="55325"/>
            </a:xfrm>
            <a:custGeom>
              <a:avLst/>
              <a:gdLst/>
              <a:ahLst/>
              <a:cxnLst/>
              <a:rect l="l" t="t" r="r" b="b"/>
              <a:pathLst>
                <a:path w="1962" h="2213" extrusionOk="0">
                  <a:moveTo>
                    <a:pt x="852" y="1"/>
                  </a:moveTo>
                  <a:lnTo>
                    <a:pt x="488" y="164"/>
                  </a:lnTo>
                  <a:cubicBezTo>
                    <a:pt x="488" y="164"/>
                    <a:pt x="1" y="1798"/>
                    <a:pt x="155" y="1935"/>
                  </a:cubicBezTo>
                  <a:cubicBezTo>
                    <a:pt x="311" y="2072"/>
                    <a:pt x="491" y="2124"/>
                    <a:pt x="852" y="2202"/>
                  </a:cubicBezTo>
                  <a:cubicBezTo>
                    <a:pt x="885" y="2209"/>
                    <a:pt x="919" y="2212"/>
                    <a:pt x="953" y="2212"/>
                  </a:cubicBezTo>
                  <a:cubicBezTo>
                    <a:pt x="1286" y="2212"/>
                    <a:pt x="1634" y="1896"/>
                    <a:pt x="1729" y="1686"/>
                  </a:cubicBezTo>
                  <a:cubicBezTo>
                    <a:pt x="1831" y="1453"/>
                    <a:pt x="1883" y="1301"/>
                    <a:pt x="1923" y="1107"/>
                  </a:cubicBezTo>
                  <a:cubicBezTo>
                    <a:pt x="1961" y="913"/>
                    <a:pt x="1368" y="61"/>
                    <a:pt x="1368" y="61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7469625" y="3635775"/>
              <a:ext cx="38725" cy="30575"/>
            </a:xfrm>
            <a:custGeom>
              <a:avLst/>
              <a:gdLst/>
              <a:ahLst/>
              <a:cxnLst/>
              <a:rect l="l" t="t" r="r" b="b"/>
              <a:pathLst>
                <a:path w="1549" h="1223" extrusionOk="0">
                  <a:moveTo>
                    <a:pt x="878" y="1"/>
                  </a:moveTo>
                  <a:cubicBezTo>
                    <a:pt x="878" y="1"/>
                    <a:pt x="413" y="346"/>
                    <a:pt x="323" y="384"/>
                  </a:cubicBezTo>
                  <a:cubicBezTo>
                    <a:pt x="233" y="422"/>
                    <a:pt x="1" y="939"/>
                    <a:pt x="131" y="1015"/>
                  </a:cubicBezTo>
                  <a:cubicBezTo>
                    <a:pt x="220" y="1069"/>
                    <a:pt x="386" y="1223"/>
                    <a:pt x="592" y="1223"/>
                  </a:cubicBezTo>
                  <a:cubicBezTo>
                    <a:pt x="681" y="1223"/>
                    <a:pt x="777" y="1194"/>
                    <a:pt x="878" y="1117"/>
                  </a:cubicBezTo>
                  <a:cubicBezTo>
                    <a:pt x="1214" y="861"/>
                    <a:pt x="1479" y="793"/>
                    <a:pt x="1514" y="504"/>
                  </a:cubicBezTo>
                  <a:cubicBezTo>
                    <a:pt x="1548" y="216"/>
                    <a:pt x="1521" y="1"/>
                    <a:pt x="1521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7548975" y="3579875"/>
              <a:ext cx="38550" cy="41975"/>
            </a:xfrm>
            <a:custGeom>
              <a:avLst/>
              <a:gdLst/>
              <a:ahLst/>
              <a:cxnLst/>
              <a:rect l="l" t="t" r="r" b="b"/>
              <a:pathLst>
                <a:path w="1542" h="1679" extrusionOk="0">
                  <a:moveTo>
                    <a:pt x="959" y="1"/>
                  </a:moveTo>
                  <a:lnTo>
                    <a:pt x="376" y="764"/>
                  </a:lnTo>
                  <a:lnTo>
                    <a:pt x="0" y="1473"/>
                  </a:lnTo>
                  <a:cubicBezTo>
                    <a:pt x="0" y="1473"/>
                    <a:pt x="438" y="1679"/>
                    <a:pt x="732" y="1679"/>
                  </a:cubicBezTo>
                  <a:cubicBezTo>
                    <a:pt x="832" y="1679"/>
                    <a:pt x="915" y="1655"/>
                    <a:pt x="959" y="1592"/>
                  </a:cubicBezTo>
                  <a:cubicBezTo>
                    <a:pt x="1134" y="1343"/>
                    <a:pt x="1361" y="932"/>
                    <a:pt x="1429" y="764"/>
                  </a:cubicBezTo>
                  <a:cubicBezTo>
                    <a:pt x="1496" y="596"/>
                    <a:pt x="1541" y="233"/>
                    <a:pt x="1429" y="131"/>
                  </a:cubicBezTo>
                  <a:cubicBezTo>
                    <a:pt x="1314" y="27"/>
                    <a:pt x="959" y="1"/>
                    <a:pt x="959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7572800" y="3388400"/>
              <a:ext cx="43875" cy="47750"/>
            </a:xfrm>
            <a:custGeom>
              <a:avLst/>
              <a:gdLst/>
              <a:ahLst/>
              <a:cxnLst/>
              <a:rect l="l" t="t" r="r" b="b"/>
              <a:pathLst>
                <a:path w="1755" h="1910" extrusionOk="0">
                  <a:moveTo>
                    <a:pt x="567" y="0"/>
                  </a:moveTo>
                  <a:cubicBezTo>
                    <a:pt x="567" y="0"/>
                    <a:pt x="517" y="723"/>
                    <a:pt x="413" y="826"/>
                  </a:cubicBezTo>
                  <a:cubicBezTo>
                    <a:pt x="311" y="930"/>
                    <a:pt x="285" y="1567"/>
                    <a:pt x="413" y="1701"/>
                  </a:cubicBezTo>
                  <a:cubicBezTo>
                    <a:pt x="543" y="1833"/>
                    <a:pt x="1" y="1883"/>
                    <a:pt x="567" y="1909"/>
                  </a:cubicBezTo>
                  <a:cubicBezTo>
                    <a:pt x="576" y="1909"/>
                    <a:pt x="585" y="1909"/>
                    <a:pt x="594" y="1909"/>
                  </a:cubicBezTo>
                  <a:cubicBezTo>
                    <a:pt x="1148" y="1909"/>
                    <a:pt x="1523" y="1107"/>
                    <a:pt x="1535" y="956"/>
                  </a:cubicBezTo>
                  <a:cubicBezTo>
                    <a:pt x="1548" y="800"/>
                    <a:pt x="1755" y="0"/>
                    <a:pt x="1755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7580225" y="3357450"/>
              <a:ext cx="24200" cy="25225"/>
            </a:xfrm>
            <a:custGeom>
              <a:avLst/>
              <a:gdLst/>
              <a:ahLst/>
              <a:cxnLst/>
              <a:rect l="l" t="t" r="r" b="b"/>
              <a:pathLst>
                <a:path w="968" h="1009" extrusionOk="0">
                  <a:moveTo>
                    <a:pt x="839" y="1"/>
                  </a:moveTo>
                  <a:cubicBezTo>
                    <a:pt x="709" y="53"/>
                    <a:pt x="7" y="136"/>
                    <a:pt x="7" y="136"/>
                  </a:cubicBezTo>
                  <a:cubicBezTo>
                    <a:pt x="7" y="136"/>
                    <a:pt x="0" y="852"/>
                    <a:pt x="7" y="890"/>
                  </a:cubicBezTo>
                  <a:cubicBezTo>
                    <a:pt x="11" y="916"/>
                    <a:pt x="381" y="1009"/>
                    <a:pt x="654" y="1009"/>
                  </a:cubicBezTo>
                  <a:cubicBezTo>
                    <a:pt x="809" y="1009"/>
                    <a:pt x="932" y="979"/>
                    <a:pt x="941" y="890"/>
                  </a:cubicBezTo>
                  <a:cubicBezTo>
                    <a:pt x="967" y="646"/>
                    <a:pt x="839" y="1"/>
                    <a:pt x="839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7559750" y="3309100"/>
              <a:ext cx="52425" cy="33725"/>
            </a:xfrm>
            <a:custGeom>
              <a:avLst/>
              <a:gdLst/>
              <a:ahLst/>
              <a:cxnLst/>
              <a:rect l="l" t="t" r="r" b="b"/>
              <a:pathLst>
                <a:path w="2097" h="1349" extrusionOk="0">
                  <a:moveTo>
                    <a:pt x="998" y="1"/>
                  </a:moveTo>
                  <a:lnTo>
                    <a:pt x="1" y="368"/>
                  </a:lnTo>
                  <a:lnTo>
                    <a:pt x="528" y="1212"/>
                  </a:lnTo>
                  <a:cubicBezTo>
                    <a:pt x="528" y="1212"/>
                    <a:pt x="865" y="1348"/>
                    <a:pt x="1075" y="1348"/>
                  </a:cubicBezTo>
                  <a:cubicBezTo>
                    <a:pt x="1123" y="1348"/>
                    <a:pt x="1164" y="1341"/>
                    <a:pt x="1193" y="1323"/>
                  </a:cubicBezTo>
                  <a:cubicBezTo>
                    <a:pt x="1348" y="1228"/>
                    <a:pt x="1452" y="1238"/>
                    <a:pt x="1764" y="864"/>
                  </a:cubicBezTo>
                  <a:cubicBezTo>
                    <a:pt x="2077" y="491"/>
                    <a:pt x="2018" y="593"/>
                    <a:pt x="2057" y="368"/>
                  </a:cubicBezTo>
                  <a:cubicBezTo>
                    <a:pt x="2096" y="143"/>
                    <a:pt x="1838" y="233"/>
                    <a:pt x="1764" y="137"/>
                  </a:cubicBezTo>
                  <a:cubicBezTo>
                    <a:pt x="1691" y="40"/>
                    <a:pt x="998" y="1"/>
                    <a:pt x="998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7597150" y="3330675"/>
              <a:ext cx="35000" cy="30850"/>
            </a:xfrm>
            <a:custGeom>
              <a:avLst/>
              <a:gdLst/>
              <a:ahLst/>
              <a:cxnLst/>
              <a:rect l="l" t="t" r="r" b="b"/>
              <a:pathLst>
                <a:path w="1400" h="1234" extrusionOk="0">
                  <a:moveTo>
                    <a:pt x="961" y="1"/>
                  </a:moveTo>
                  <a:cubicBezTo>
                    <a:pt x="961" y="1"/>
                    <a:pt x="1" y="581"/>
                    <a:pt x="54" y="659"/>
                  </a:cubicBezTo>
                  <a:cubicBezTo>
                    <a:pt x="110" y="737"/>
                    <a:pt x="389" y="1110"/>
                    <a:pt x="507" y="1207"/>
                  </a:cubicBezTo>
                  <a:cubicBezTo>
                    <a:pt x="529" y="1225"/>
                    <a:pt x="558" y="1234"/>
                    <a:pt x="592" y="1234"/>
                  </a:cubicBezTo>
                  <a:cubicBezTo>
                    <a:pt x="739" y="1234"/>
                    <a:pt x="974" y="1075"/>
                    <a:pt x="1141" y="866"/>
                  </a:cubicBezTo>
                  <a:cubicBezTo>
                    <a:pt x="1348" y="607"/>
                    <a:pt x="1348" y="607"/>
                    <a:pt x="1374" y="453"/>
                  </a:cubicBezTo>
                  <a:cubicBezTo>
                    <a:pt x="1400" y="299"/>
                    <a:pt x="961" y="1"/>
                    <a:pt x="961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7648250" y="3299575"/>
              <a:ext cx="30950" cy="22275"/>
            </a:xfrm>
            <a:custGeom>
              <a:avLst/>
              <a:gdLst/>
              <a:ahLst/>
              <a:cxnLst/>
              <a:rect l="l" t="t" r="r" b="b"/>
              <a:pathLst>
                <a:path w="1238" h="891" extrusionOk="0">
                  <a:moveTo>
                    <a:pt x="285" y="0"/>
                  </a:moveTo>
                  <a:cubicBezTo>
                    <a:pt x="285" y="0"/>
                    <a:pt x="0" y="390"/>
                    <a:pt x="78" y="515"/>
                  </a:cubicBezTo>
                  <a:cubicBezTo>
                    <a:pt x="155" y="640"/>
                    <a:pt x="361" y="652"/>
                    <a:pt x="567" y="749"/>
                  </a:cubicBezTo>
                  <a:cubicBezTo>
                    <a:pt x="692" y="807"/>
                    <a:pt x="891" y="891"/>
                    <a:pt x="1035" y="891"/>
                  </a:cubicBezTo>
                  <a:cubicBezTo>
                    <a:pt x="1131" y="891"/>
                    <a:pt x="1202" y="854"/>
                    <a:pt x="1212" y="749"/>
                  </a:cubicBezTo>
                  <a:cubicBezTo>
                    <a:pt x="1238" y="484"/>
                    <a:pt x="1002" y="588"/>
                    <a:pt x="992" y="382"/>
                  </a:cubicBezTo>
                  <a:cubicBezTo>
                    <a:pt x="981" y="175"/>
                    <a:pt x="285" y="0"/>
                    <a:pt x="285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7640525" y="3274250"/>
              <a:ext cx="25500" cy="21325"/>
            </a:xfrm>
            <a:custGeom>
              <a:avLst/>
              <a:gdLst/>
              <a:ahLst/>
              <a:cxnLst/>
              <a:rect l="l" t="t" r="r" b="b"/>
              <a:pathLst>
                <a:path w="1020" h="853" extrusionOk="0">
                  <a:moveTo>
                    <a:pt x="1" y="1"/>
                  </a:moveTo>
                  <a:cubicBezTo>
                    <a:pt x="1" y="207"/>
                    <a:pt x="155" y="852"/>
                    <a:pt x="155" y="852"/>
                  </a:cubicBezTo>
                  <a:cubicBezTo>
                    <a:pt x="155" y="852"/>
                    <a:pt x="1020" y="776"/>
                    <a:pt x="949" y="646"/>
                  </a:cubicBezTo>
                  <a:cubicBezTo>
                    <a:pt x="876" y="517"/>
                    <a:pt x="670" y="157"/>
                    <a:pt x="670" y="157"/>
                  </a:cubicBezTo>
                  <a:lnTo>
                    <a:pt x="373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7628950" y="3312525"/>
              <a:ext cx="24475" cy="20475"/>
            </a:xfrm>
            <a:custGeom>
              <a:avLst/>
              <a:gdLst/>
              <a:ahLst/>
              <a:cxnLst/>
              <a:rect l="l" t="t" r="r" b="b"/>
              <a:pathLst>
                <a:path w="979" h="819" extrusionOk="0">
                  <a:moveTo>
                    <a:pt x="464" y="0"/>
                  </a:moveTo>
                  <a:cubicBezTo>
                    <a:pt x="464" y="0"/>
                    <a:pt x="1" y="186"/>
                    <a:pt x="103" y="373"/>
                  </a:cubicBezTo>
                  <a:cubicBezTo>
                    <a:pt x="201" y="552"/>
                    <a:pt x="50" y="819"/>
                    <a:pt x="246" y="819"/>
                  </a:cubicBezTo>
                  <a:cubicBezTo>
                    <a:pt x="255" y="819"/>
                    <a:pt x="264" y="818"/>
                    <a:pt x="275" y="817"/>
                  </a:cubicBezTo>
                  <a:cubicBezTo>
                    <a:pt x="514" y="793"/>
                    <a:pt x="901" y="631"/>
                    <a:pt x="939" y="505"/>
                  </a:cubicBezTo>
                  <a:cubicBezTo>
                    <a:pt x="979" y="380"/>
                    <a:pt x="927" y="314"/>
                    <a:pt x="836" y="231"/>
                  </a:cubicBezTo>
                  <a:cubicBezTo>
                    <a:pt x="746" y="148"/>
                    <a:pt x="464" y="0"/>
                    <a:pt x="464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7683725" y="3312450"/>
              <a:ext cx="26025" cy="23375"/>
            </a:xfrm>
            <a:custGeom>
              <a:avLst/>
              <a:gdLst/>
              <a:ahLst/>
              <a:cxnLst/>
              <a:rect l="l" t="t" r="r" b="b"/>
              <a:pathLst>
                <a:path w="1041" h="935" extrusionOk="0">
                  <a:moveTo>
                    <a:pt x="231" y="0"/>
                  </a:moveTo>
                  <a:cubicBezTo>
                    <a:pt x="231" y="0"/>
                    <a:pt x="1" y="361"/>
                    <a:pt x="231" y="591"/>
                  </a:cubicBezTo>
                  <a:cubicBezTo>
                    <a:pt x="464" y="820"/>
                    <a:pt x="568" y="846"/>
                    <a:pt x="722" y="912"/>
                  </a:cubicBezTo>
                  <a:cubicBezTo>
                    <a:pt x="759" y="927"/>
                    <a:pt x="798" y="935"/>
                    <a:pt x="835" y="935"/>
                  </a:cubicBezTo>
                  <a:cubicBezTo>
                    <a:pt x="953" y="935"/>
                    <a:pt x="1041" y="854"/>
                    <a:pt x="902" y="673"/>
                  </a:cubicBezTo>
                  <a:cubicBezTo>
                    <a:pt x="722" y="433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7634725" y="3347875"/>
              <a:ext cx="39250" cy="56275"/>
            </a:xfrm>
            <a:custGeom>
              <a:avLst/>
              <a:gdLst/>
              <a:ahLst/>
              <a:cxnLst/>
              <a:rect l="l" t="t" r="r" b="b"/>
              <a:pathLst>
                <a:path w="1570" h="2251" extrusionOk="0">
                  <a:moveTo>
                    <a:pt x="1146" y="0"/>
                  </a:moveTo>
                  <a:cubicBezTo>
                    <a:pt x="963" y="0"/>
                    <a:pt x="722" y="23"/>
                    <a:pt x="722" y="23"/>
                  </a:cubicBezTo>
                  <a:cubicBezTo>
                    <a:pt x="722" y="23"/>
                    <a:pt x="309" y="209"/>
                    <a:pt x="233" y="710"/>
                  </a:cubicBezTo>
                  <a:cubicBezTo>
                    <a:pt x="155" y="1209"/>
                    <a:pt x="0" y="1569"/>
                    <a:pt x="129" y="1750"/>
                  </a:cubicBezTo>
                  <a:cubicBezTo>
                    <a:pt x="257" y="1932"/>
                    <a:pt x="515" y="2138"/>
                    <a:pt x="605" y="2164"/>
                  </a:cubicBezTo>
                  <a:cubicBezTo>
                    <a:pt x="652" y="2176"/>
                    <a:pt x="754" y="2250"/>
                    <a:pt x="868" y="2250"/>
                  </a:cubicBezTo>
                  <a:cubicBezTo>
                    <a:pt x="977" y="2250"/>
                    <a:pt x="1095" y="2183"/>
                    <a:pt x="1184" y="1932"/>
                  </a:cubicBezTo>
                  <a:cubicBezTo>
                    <a:pt x="1366" y="1415"/>
                    <a:pt x="1569" y="984"/>
                    <a:pt x="1533" y="710"/>
                  </a:cubicBezTo>
                  <a:cubicBezTo>
                    <a:pt x="1496" y="436"/>
                    <a:pt x="1418" y="74"/>
                    <a:pt x="1340" y="23"/>
                  </a:cubicBezTo>
                  <a:cubicBezTo>
                    <a:pt x="1315" y="6"/>
                    <a:pt x="1238" y="0"/>
                    <a:pt x="1146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7685650" y="3360850"/>
              <a:ext cx="43250" cy="57575"/>
            </a:xfrm>
            <a:custGeom>
              <a:avLst/>
              <a:gdLst/>
              <a:ahLst/>
              <a:cxnLst/>
              <a:rect l="l" t="t" r="r" b="b"/>
              <a:pathLst>
                <a:path w="1730" h="2303" extrusionOk="0">
                  <a:moveTo>
                    <a:pt x="593" y="0"/>
                  </a:moveTo>
                  <a:lnTo>
                    <a:pt x="206" y="26"/>
                  </a:lnTo>
                  <a:cubicBezTo>
                    <a:pt x="206" y="26"/>
                    <a:pt x="0" y="510"/>
                    <a:pt x="52" y="754"/>
                  </a:cubicBezTo>
                  <a:cubicBezTo>
                    <a:pt x="104" y="1000"/>
                    <a:pt x="199" y="1484"/>
                    <a:pt x="473" y="1732"/>
                  </a:cubicBezTo>
                  <a:cubicBezTo>
                    <a:pt x="749" y="1980"/>
                    <a:pt x="491" y="1747"/>
                    <a:pt x="749" y="1980"/>
                  </a:cubicBezTo>
                  <a:cubicBezTo>
                    <a:pt x="902" y="2118"/>
                    <a:pt x="1010" y="2303"/>
                    <a:pt x="1122" y="2303"/>
                  </a:cubicBezTo>
                  <a:cubicBezTo>
                    <a:pt x="1197" y="2303"/>
                    <a:pt x="1274" y="2218"/>
                    <a:pt x="1368" y="1980"/>
                  </a:cubicBezTo>
                  <a:cubicBezTo>
                    <a:pt x="1600" y="1387"/>
                    <a:pt x="1730" y="1439"/>
                    <a:pt x="1612" y="1102"/>
                  </a:cubicBezTo>
                  <a:cubicBezTo>
                    <a:pt x="1496" y="768"/>
                    <a:pt x="1342" y="459"/>
                    <a:pt x="1264" y="369"/>
                  </a:cubicBezTo>
                  <a:cubicBezTo>
                    <a:pt x="1187" y="277"/>
                    <a:pt x="593" y="0"/>
                    <a:pt x="593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7673025" y="3338200"/>
              <a:ext cx="25525" cy="16725"/>
            </a:xfrm>
            <a:custGeom>
              <a:avLst/>
              <a:gdLst/>
              <a:ahLst/>
              <a:cxnLst/>
              <a:rect l="l" t="t" r="r" b="b"/>
              <a:pathLst>
                <a:path w="1021" h="669" extrusionOk="0">
                  <a:moveTo>
                    <a:pt x="241" y="0"/>
                  </a:moveTo>
                  <a:cubicBezTo>
                    <a:pt x="166" y="0"/>
                    <a:pt x="86" y="15"/>
                    <a:pt x="1" y="48"/>
                  </a:cubicBezTo>
                  <a:cubicBezTo>
                    <a:pt x="1" y="48"/>
                    <a:pt x="119" y="513"/>
                    <a:pt x="325" y="565"/>
                  </a:cubicBezTo>
                  <a:cubicBezTo>
                    <a:pt x="453" y="597"/>
                    <a:pt x="719" y="669"/>
                    <a:pt x="874" y="669"/>
                  </a:cubicBezTo>
                  <a:cubicBezTo>
                    <a:pt x="968" y="669"/>
                    <a:pt x="1021" y="643"/>
                    <a:pt x="978" y="565"/>
                  </a:cubicBezTo>
                  <a:cubicBezTo>
                    <a:pt x="884" y="392"/>
                    <a:pt x="631" y="0"/>
                    <a:pt x="241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7656000" y="3396150"/>
              <a:ext cx="53200" cy="65900"/>
            </a:xfrm>
            <a:custGeom>
              <a:avLst/>
              <a:gdLst/>
              <a:ahLst/>
              <a:cxnLst/>
              <a:rect l="l" t="t" r="r" b="b"/>
              <a:pathLst>
                <a:path w="2128" h="2636" extrusionOk="0">
                  <a:moveTo>
                    <a:pt x="685" y="1"/>
                  </a:moveTo>
                  <a:cubicBezTo>
                    <a:pt x="685" y="1"/>
                    <a:pt x="410" y="571"/>
                    <a:pt x="333" y="776"/>
                  </a:cubicBezTo>
                  <a:cubicBezTo>
                    <a:pt x="257" y="980"/>
                    <a:pt x="77" y="1453"/>
                    <a:pt x="129" y="1720"/>
                  </a:cubicBezTo>
                  <a:cubicBezTo>
                    <a:pt x="181" y="1985"/>
                    <a:pt x="1" y="2011"/>
                    <a:pt x="593" y="2296"/>
                  </a:cubicBezTo>
                  <a:cubicBezTo>
                    <a:pt x="1001" y="2491"/>
                    <a:pt x="1223" y="2635"/>
                    <a:pt x="1411" y="2635"/>
                  </a:cubicBezTo>
                  <a:cubicBezTo>
                    <a:pt x="1496" y="2635"/>
                    <a:pt x="1574" y="2606"/>
                    <a:pt x="1659" y="2538"/>
                  </a:cubicBezTo>
                  <a:cubicBezTo>
                    <a:pt x="1935" y="2322"/>
                    <a:pt x="2127" y="1935"/>
                    <a:pt x="2082" y="1599"/>
                  </a:cubicBezTo>
                  <a:cubicBezTo>
                    <a:pt x="2037" y="1264"/>
                    <a:pt x="2089" y="1186"/>
                    <a:pt x="1909" y="1032"/>
                  </a:cubicBezTo>
                  <a:cubicBezTo>
                    <a:pt x="1729" y="878"/>
                    <a:pt x="685" y="1"/>
                    <a:pt x="685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7717875" y="3401975"/>
              <a:ext cx="34875" cy="37850"/>
            </a:xfrm>
            <a:custGeom>
              <a:avLst/>
              <a:gdLst/>
              <a:ahLst/>
              <a:cxnLst/>
              <a:rect l="l" t="t" r="r" b="b"/>
              <a:pathLst>
                <a:path w="1395" h="1514" extrusionOk="0">
                  <a:moveTo>
                    <a:pt x="800" y="0"/>
                  </a:moveTo>
                  <a:cubicBezTo>
                    <a:pt x="800" y="0"/>
                    <a:pt x="1" y="718"/>
                    <a:pt x="155" y="978"/>
                  </a:cubicBezTo>
                  <a:cubicBezTo>
                    <a:pt x="311" y="1238"/>
                    <a:pt x="697" y="1427"/>
                    <a:pt x="800" y="1487"/>
                  </a:cubicBezTo>
                  <a:cubicBezTo>
                    <a:pt x="834" y="1507"/>
                    <a:pt x="912" y="1513"/>
                    <a:pt x="1000" y="1513"/>
                  </a:cubicBezTo>
                  <a:cubicBezTo>
                    <a:pt x="1176" y="1513"/>
                    <a:pt x="1394" y="1487"/>
                    <a:pt x="1394" y="1487"/>
                  </a:cubicBezTo>
                  <a:cubicBezTo>
                    <a:pt x="1394" y="1487"/>
                    <a:pt x="1214" y="515"/>
                    <a:pt x="1162" y="413"/>
                  </a:cubicBezTo>
                  <a:cubicBezTo>
                    <a:pt x="1110" y="309"/>
                    <a:pt x="800" y="0"/>
                    <a:pt x="800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7707575" y="3436100"/>
              <a:ext cx="29950" cy="53275"/>
            </a:xfrm>
            <a:custGeom>
              <a:avLst/>
              <a:gdLst/>
              <a:ahLst/>
              <a:cxnLst/>
              <a:rect l="l" t="t" r="r" b="b"/>
              <a:pathLst>
                <a:path w="1198" h="2131" extrusionOk="0">
                  <a:moveTo>
                    <a:pt x="258" y="1"/>
                  </a:moveTo>
                  <a:cubicBezTo>
                    <a:pt x="258" y="1"/>
                    <a:pt x="38" y="1254"/>
                    <a:pt x="19" y="1492"/>
                  </a:cubicBezTo>
                  <a:cubicBezTo>
                    <a:pt x="0" y="1729"/>
                    <a:pt x="258" y="2039"/>
                    <a:pt x="258" y="2039"/>
                  </a:cubicBezTo>
                  <a:cubicBezTo>
                    <a:pt x="258" y="2039"/>
                    <a:pt x="400" y="2131"/>
                    <a:pt x="554" y="2131"/>
                  </a:cubicBezTo>
                  <a:cubicBezTo>
                    <a:pt x="631" y="2131"/>
                    <a:pt x="711" y="2108"/>
                    <a:pt x="778" y="2039"/>
                  </a:cubicBezTo>
                  <a:cubicBezTo>
                    <a:pt x="836" y="1980"/>
                    <a:pt x="897" y="1968"/>
                    <a:pt x="953" y="1968"/>
                  </a:cubicBezTo>
                  <a:cubicBezTo>
                    <a:pt x="995" y="1968"/>
                    <a:pt x="1034" y="1974"/>
                    <a:pt x="1068" y="1974"/>
                  </a:cubicBezTo>
                  <a:cubicBezTo>
                    <a:pt x="1148" y="1974"/>
                    <a:pt x="1198" y="1936"/>
                    <a:pt x="1177" y="1677"/>
                  </a:cubicBezTo>
                  <a:cubicBezTo>
                    <a:pt x="1135" y="1162"/>
                    <a:pt x="1135" y="805"/>
                    <a:pt x="1057" y="545"/>
                  </a:cubicBezTo>
                  <a:cubicBezTo>
                    <a:pt x="979" y="285"/>
                    <a:pt x="775" y="192"/>
                    <a:pt x="735" y="122"/>
                  </a:cubicBezTo>
                  <a:cubicBezTo>
                    <a:pt x="697" y="53"/>
                    <a:pt x="258" y="1"/>
                    <a:pt x="258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7739150" y="3445500"/>
              <a:ext cx="21300" cy="39225"/>
            </a:xfrm>
            <a:custGeom>
              <a:avLst/>
              <a:gdLst/>
              <a:ahLst/>
              <a:cxnLst/>
              <a:rect l="l" t="t" r="r" b="b"/>
              <a:pathLst>
                <a:path w="852" h="1569" extrusionOk="0">
                  <a:moveTo>
                    <a:pt x="556" y="1"/>
                  </a:moveTo>
                  <a:cubicBezTo>
                    <a:pt x="552" y="1"/>
                    <a:pt x="548" y="2"/>
                    <a:pt x="543" y="3"/>
                  </a:cubicBezTo>
                  <a:cubicBezTo>
                    <a:pt x="467" y="24"/>
                    <a:pt x="1" y="169"/>
                    <a:pt x="1" y="169"/>
                  </a:cubicBezTo>
                  <a:lnTo>
                    <a:pt x="271" y="1301"/>
                  </a:lnTo>
                  <a:cubicBezTo>
                    <a:pt x="271" y="1301"/>
                    <a:pt x="465" y="1457"/>
                    <a:pt x="543" y="1481"/>
                  </a:cubicBezTo>
                  <a:cubicBezTo>
                    <a:pt x="592" y="1498"/>
                    <a:pt x="684" y="1568"/>
                    <a:pt x="750" y="1568"/>
                  </a:cubicBezTo>
                  <a:cubicBezTo>
                    <a:pt x="787" y="1568"/>
                    <a:pt x="816" y="1546"/>
                    <a:pt x="826" y="1481"/>
                  </a:cubicBezTo>
                  <a:cubicBezTo>
                    <a:pt x="851" y="1305"/>
                    <a:pt x="755" y="1"/>
                    <a:pt x="556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7612025" y="3407125"/>
              <a:ext cx="38850" cy="63225"/>
            </a:xfrm>
            <a:custGeom>
              <a:avLst/>
              <a:gdLst/>
              <a:ahLst/>
              <a:cxnLst/>
              <a:rect l="l" t="t" r="r" b="b"/>
              <a:pathLst>
                <a:path w="1554" h="2529" extrusionOk="0">
                  <a:moveTo>
                    <a:pt x="780" y="0"/>
                  </a:moveTo>
                  <a:cubicBezTo>
                    <a:pt x="702" y="77"/>
                    <a:pt x="129" y="747"/>
                    <a:pt x="118" y="1160"/>
                  </a:cubicBezTo>
                  <a:cubicBezTo>
                    <a:pt x="108" y="1572"/>
                    <a:pt x="0" y="1877"/>
                    <a:pt x="118" y="2099"/>
                  </a:cubicBezTo>
                  <a:cubicBezTo>
                    <a:pt x="238" y="2321"/>
                    <a:pt x="701" y="2501"/>
                    <a:pt x="765" y="2527"/>
                  </a:cubicBezTo>
                  <a:cubicBezTo>
                    <a:pt x="766" y="2528"/>
                    <a:pt x="768" y="2528"/>
                    <a:pt x="770" y="2528"/>
                  </a:cubicBezTo>
                  <a:cubicBezTo>
                    <a:pt x="845" y="2528"/>
                    <a:pt x="1104" y="2083"/>
                    <a:pt x="1198" y="1857"/>
                  </a:cubicBezTo>
                  <a:cubicBezTo>
                    <a:pt x="1295" y="1624"/>
                    <a:pt x="1552" y="586"/>
                    <a:pt x="1513" y="550"/>
                  </a:cubicBezTo>
                  <a:cubicBezTo>
                    <a:pt x="1475" y="515"/>
                    <a:pt x="1553" y="259"/>
                    <a:pt x="1371" y="207"/>
                  </a:cubicBezTo>
                  <a:cubicBezTo>
                    <a:pt x="1191" y="155"/>
                    <a:pt x="780" y="0"/>
                    <a:pt x="780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7602625" y="3470300"/>
              <a:ext cx="47250" cy="61150"/>
            </a:xfrm>
            <a:custGeom>
              <a:avLst/>
              <a:gdLst/>
              <a:ahLst/>
              <a:cxnLst/>
              <a:rect l="l" t="t" r="r" b="b"/>
              <a:pathLst>
                <a:path w="1890" h="2446" extrusionOk="0">
                  <a:moveTo>
                    <a:pt x="342" y="0"/>
                  </a:moveTo>
                  <a:cubicBezTo>
                    <a:pt x="342" y="0"/>
                    <a:pt x="0" y="1857"/>
                    <a:pt x="49" y="2063"/>
                  </a:cubicBezTo>
                  <a:cubicBezTo>
                    <a:pt x="97" y="2269"/>
                    <a:pt x="277" y="2351"/>
                    <a:pt x="342" y="2439"/>
                  </a:cubicBezTo>
                  <a:cubicBezTo>
                    <a:pt x="345" y="2444"/>
                    <a:pt x="350" y="2446"/>
                    <a:pt x="358" y="2446"/>
                  </a:cubicBezTo>
                  <a:cubicBezTo>
                    <a:pt x="507" y="2446"/>
                    <a:pt x="1457" y="1664"/>
                    <a:pt x="1574" y="1595"/>
                  </a:cubicBezTo>
                  <a:cubicBezTo>
                    <a:pt x="1697" y="1522"/>
                    <a:pt x="1889" y="309"/>
                    <a:pt x="1889" y="309"/>
                  </a:cubicBezTo>
                  <a:lnTo>
                    <a:pt x="342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7649925" y="3449725"/>
              <a:ext cx="25425" cy="32050"/>
            </a:xfrm>
            <a:custGeom>
              <a:avLst/>
              <a:gdLst/>
              <a:ahLst/>
              <a:cxnLst/>
              <a:rect l="l" t="t" r="r" b="b"/>
              <a:pathLst>
                <a:path w="1017" h="1282" extrusionOk="0">
                  <a:moveTo>
                    <a:pt x="100" y="0"/>
                  </a:moveTo>
                  <a:lnTo>
                    <a:pt x="1" y="588"/>
                  </a:lnTo>
                  <a:cubicBezTo>
                    <a:pt x="1" y="588"/>
                    <a:pt x="224" y="1210"/>
                    <a:pt x="363" y="1236"/>
                  </a:cubicBezTo>
                  <a:cubicBezTo>
                    <a:pt x="432" y="1249"/>
                    <a:pt x="551" y="1281"/>
                    <a:pt x="664" y="1281"/>
                  </a:cubicBezTo>
                  <a:cubicBezTo>
                    <a:pt x="777" y="1281"/>
                    <a:pt x="884" y="1249"/>
                    <a:pt x="928" y="1134"/>
                  </a:cubicBezTo>
                  <a:cubicBezTo>
                    <a:pt x="1017" y="901"/>
                    <a:pt x="918" y="579"/>
                    <a:pt x="928" y="522"/>
                  </a:cubicBezTo>
                  <a:cubicBezTo>
                    <a:pt x="939" y="463"/>
                    <a:pt x="363" y="153"/>
                    <a:pt x="363" y="153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7652400" y="3486050"/>
              <a:ext cx="41675" cy="35900"/>
            </a:xfrm>
            <a:custGeom>
              <a:avLst/>
              <a:gdLst/>
              <a:ahLst/>
              <a:cxnLst/>
              <a:rect l="l" t="t" r="r" b="b"/>
              <a:pathLst>
                <a:path w="1667" h="1436" extrusionOk="0">
                  <a:moveTo>
                    <a:pt x="1046" y="0"/>
                  </a:moveTo>
                  <a:cubicBezTo>
                    <a:pt x="736" y="0"/>
                    <a:pt x="255" y="45"/>
                    <a:pt x="66" y="45"/>
                  </a:cubicBezTo>
                  <a:cubicBezTo>
                    <a:pt x="37" y="45"/>
                    <a:pt x="14" y="44"/>
                    <a:pt x="1" y="41"/>
                  </a:cubicBezTo>
                  <a:lnTo>
                    <a:pt x="1" y="41"/>
                  </a:lnTo>
                  <a:cubicBezTo>
                    <a:pt x="1" y="41"/>
                    <a:pt x="15" y="712"/>
                    <a:pt x="15" y="745"/>
                  </a:cubicBezTo>
                  <a:cubicBezTo>
                    <a:pt x="15" y="778"/>
                    <a:pt x="171" y="1151"/>
                    <a:pt x="264" y="1227"/>
                  </a:cubicBezTo>
                  <a:cubicBezTo>
                    <a:pt x="351" y="1299"/>
                    <a:pt x="768" y="1436"/>
                    <a:pt x="1154" y="1436"/>
                  </a:cubicBezTo>
                  <a:cubicBezTo>
                    <a:pt x="1186" y="1436"/>
                    <a:pt x="1217" y="1435"/>
                    <a:pt x="1249" y="1433"/>
                  </a:cubicBezTo>
                  <a:cubicBezTo>
                    <a:pt x="1656" y="1407"/>
                    <a:pt x="1484" y="1331"/>
                    <a:pt x="1562" y="1201"/>
                  </a:cubicBezTo>
                  <a:cubicBezTo>
                    <a:pt x="1640" y="1073"/>
                    <a:pt x="1666" y="840"/>
                    <a:pt x="1562" y="594"/>
                  </a:cubicBezTo>
                  <a:cubicBezTo>
                    <a:pt x="1460" y="346"/>
                    <a:pt x="1382" y="144"/>
                    <a:pt x="1321" y="41"/>
                  </a:cubicBezTo>
                  <a:cubicBezTo>
                    <a:pt x="1304" y="11"/>
                    <a:pt x="1195" y="0"/>
                    <a:pt x="1046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7686725" y="3470300"/>
              <a:ext cx="13100" cy="20625"/>
            </a:xfrm>
            <a:custGeom>
              <a:avLst/>
              <a:gdLst/>
              <a:ahLst/>
              <a:cxnLst/>
              <a:rect l="l" t="t" r="r" b="b"/>
              <a:pathLst>
                <a:path w="524" h="825" extrusionOk="0">
                  <a:moveTo>
                    <a:pt x="0" y="0"/>
                  </a:moveTo>
                  <a:lnTo>
                    <a:pt x="257" y="630"/>
                  </a:lnTo>
                  <a:cubicBezTo>
                    <a:pt x="257" y="630"/>
                    <a:pt x="322" y="825"/>
                    <a:pt x="388" y="825"/>
                  </a:cubicBezTo>
                  <a:cubicBezTo>
                    <a:pt x="408" y="825"/>
                    <a:pt x="428" y="807"/>
                    <a:pt x="446" y="763"/>
                  </a:cubicBezTo>
                  <a:cubicBezTo>
                    <a:pt x="524" y="567"/>
                    <a:pt x="446" y="0"/>
                    <a:pt x="446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7697475" y="3495000"/>
              <a:ext cx="37850" cy="56525"/>
            </a:xfrm>
            <a:custGeom>
              <a:avLst/>
              <a:gdLst/>
              <a:ahLst/>
              <a:cxnLst/>
              <a:rect l="l" t="t" r="r" b="b"/>
              <a:pathLst>
                <a:path w="1514" h="2261" extrusionOk="0">
                  <a:moveTo>
                    <a:pt x="422" y="0"/>
                  </a:moveTo>
                  <a:lnTo>
                    <a:pt x="51" y="387"/>
                  </a:lnTo>
                  <a:lnTo>
                    <a:pt x="0" y="1157"/>
                  </a:lnTo>
                  <a:lnTo>
                    <a:pt x="422" y="2079"/>
                  </a:lnTo>
                  <a:cubicBezTo>
                    <a:pt x="422" y="2079"/>
                    <a:pt x="831" y="2260"/>
                    <a:pt x="1068" y="2260"/>
                  </a:cubicBezTo>
                  <a:cubicBezTo>
                    <a:pt x="1115" y="2260"/>
                    <a:pt x="1155" y="2253"/>
                    <a:pt x="1184" y="2236"/>
                  </a:cubicBezTo>
                  <a:cubicBezTo>
                    <a:pt x="1359" y="2132"/>
                    <a:pt x="1513" y="1626"/>
                    <a:pt x="1461" y="1158"/>
                  </a:cubicBezTo>
                  <a:cubicBezTo>
                    <a:pt x="1409" y="689"/>
                    <a:pt x="1266" y="377"/>
                    <a:pt x="1184" y="236"/>
                  </a:cubicBezTo>
                  <a:cubicBezTo>
                    <a:pt x="1101" y="96"/>
                    <a:pt x="422" y="0"/>
                    <a:pt x="422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7734250" y="3489375"/>
              <a:ext cx="26425" cy="48075"/>
            </a:xfrm>
            <a:custGeom>
              <a:avLst/>
              <a:gdLst/>
              <a:ahLst/>
              <a:cxnLst/>
              <a:rect l="l" t="t" r="r" b="b"/>
              <a:pathLst>
                <a:path w="1057" h="1923" extrusionOk="0">
                  <a:moveTo>
                    <a:pt x="403" y="0"/>
                  </a:moveTo>
                  <a:lnTo>
                    <a:pt x="1" y="225"/>
                  </a:lnTo>
                  <a:cubicBezTo>
                    <a:pt x="1" y="225"/>
                    <a:pt x="149" y="1923"/>
                    <a:pt x="357" y="1923"/>
                  </a:cubicBezTo>
                  <a:cubicBezTo>
                    <a:pt x="372" y="1923"/>
                    <a:pt x="387" y="1914"/>
                    <a:pt x="403" y="1895"/>
                  </a:cubicBezTo>
                  <a:cubicBezTo>
                    <a:pt x="635" y="1610"/>
                    <a:pt x="1056" y="721"/>
                    <a:pt x="1027" y="586"/>
                  </a:cubicBezTo>
                  <a:cubicBezTo>
                    <a:pt x="996" y="449"/>
                    <a:pt x="403" y="0"/>
                    <a:pt x="403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7621800" y="3517350"/>
              <a:ext cx="60750" cy="53975"/>
            </a:xfrm>
            <a:custGeom>
              <a:avLst/>
              <a:gdLst/>
              <a:ahLst/>
              <a:cxnLst/>
              <a:rect l="l" t="t" r="r" b="b"/>
              <a:pathLst>
                <a:path w="2430" h="2159" extrusionOk="0">
                  <a:moveTo>
                    <a:pt x="1006" y="1"/>
                  </a:moveTo>
                  <a:lnTo>
                    <a:pt x="1" y="1185"/>
                  </a:lnTo>
                  <a:cubicBezTo>
                    <a:pt x="1" y="1185"/>
                    <a:pt x="336" y="1764"/>
                    <a:pt x="374" y="1836"/>
                  </a:cubicBezTo>
                  <a:cubicBezTo>
                    <a:pt x="403" y="1890"/>
                    <a:pt x="689" y="2159"/>
                    <a:pt x="1000" y="2159"/>
                  </a:cubicBezTo>
                  <a:cubicBezTo>
                    <a:pt x="1109" y="2159"/>
                    <a:pt x="1220" y="2126"/>
                    <a:pt x="1325" y="2039"/>
                  </a:cubicBezTo>
                  <a:cubicBezTo>
                    <a:pt x="1729" y="1703"/>
                    <a:pt x="1937" y="1389"/>
                    <a:pt x="2091" y="1185"/>
                  </a:cubicBezTo>
                  <a:cubicBezTo>
                    <a:pt x="2246" y="980"/>
                    <a:pt x="2429" y="585"/>
                    <a:pt x="2273" y="564"/>
                  </a:cubicBezTo>
                  <a:cubicBezTo>
                    <a:pt x="2116" y="542"/>
                    <a:pt x="1239" y="263"/>
                    <a:pt x="1239" y="263"/>
                  </a:cubicBezTo>
                  <a:lnTo>
                    <a:pt x="1006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7759925" y="3465750"/>
              <a:ext cx="24675" cy="35325"/>
            </a:xfrm>
            <a:custGeom>
              <a:avLst/>
              <a:gdLst/>
              <a:ahLst/>
              <a:cxnLst/>
              <a:rect l="l" t="t" r="r" b="b"/>
              <a:pathLst>
                <a:path w="987" h="1413" extrusionOk="0">
                  <a:moveTo>
                    <a:pt x="770" y="0"/>
                  </a:moveTo>
                  <a:lnTo>
                    <a:pt x="0" y="1040"/>
                  </a:lnTo>
                  <a:cubicBezTo>
                    <a:pt x="0" y="1040"/>
                    <a:pt x="74" y="1412"/>
                    <a:pt x="183" y="1412"/>
                  </a:cubicBezTo>
                  <a:cubicBezTo>
                    <a:pt x="191" y="1412"/>
                    <a:pt x="200" y="1410"/>
                    <a:pt x="208" y="1406"/>
                  </a:cubicBezTo>
                  <a:cubicBezTo>
                    <a:pt x="331" y="1344"/>
                    <a:pt x="744" y="1307"/>
                    <a:pt x="770" y="1170"/>
                  </a:cubicBezTo>
                  <a:cubicBezTo>
                    <a:pt x="777" y="1133"/>
                    <a:pt x="763" y="1127"/>
                    <a:pt x="745" y="1127"/>
                  </a:cubicBezTo>
                  <a:cubicBezTo>
                    <a:pt x="737" y="1127"/>
                    <a:pt x="729" y="1128"/>
                    <a:pt x="721" y="1128"/>
                  </a:cubicBezTo>
                  <a:cubicBezTo>
                    <a:pt x="676" y="1128"/>
                    <a:pt x="637" y="1101"/>
                    <a:pt x="770" y="760"/>
                  </a:cubicBezTo>
                  <a:cubicBezTo>
                    <a:pt x="986" y="198"/>
                    <a:pt x="770" y="0"/>
                    <a:pt x="770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7763025" y="3439800"/>
              <a:ext cx="16150" cy="25925"/>
            </a:xfrm>
            <a:custGeom>
              <a:avLst/>
              <a:gdLst/>
              <a:ahLst/>
              <a:cxnLst/>
              <a:rect l="l" t="t" r="r" b="b"/>
              <a:pathLst>
                <a:path w="646" h="1037" extrusionOk="0">
                  <a:moveTo>
                    <a:pt x="84" y="0"/>
                  </a:moveTo>
                  <a:cubicBezTo>
                    <a:pt x="84" y="0"/>
                    <a:pt x="167" y="167"/>
                    <a:pt x="84" y="397"/>
                  </a:cubicBezTo>
                  <a:cubicBezTo>
                    <a:pt x="1" y="628"/>
                    <a:pt x="178" y="1035"/>
                    <a:pt x="308" y="1037"/>
                  </a:cubicBezTo>
                  <a:cubicBezTo>
                    <a:pt x="313" y="1037"/>
                    <a:pt x="317" y="1037"/>
                    <a:pt x="322" y="1037"/>
                  </a:cubicBezTo>
                  <a:cubicBezTo>
                    <a:pt x="439" y="1037"/>
                    <a:pt x="442" y="992"/>
                    <a:pt x="542" y="792"/>
                  </a:cubicBezTo>
                  <a:cubicBezTo>
                    <a:pt x="646" y="584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7755875" y="3502650"/>
              <a:ext cx="33800" cy="55825"/>
            </a:xfrm>
            <a:custGeom>
              <a:avLst/>
              <a:gdLst/>
              <a:ahLst/>
              <a:cxnLst/>
              <a:rect l="l" t="t" r="r" b="b"/>
              <a:pathLst>
                <a:path w="1352" h="2233" extrusionOk="0">
                  <a:moveTo>
                    <a:pt x="1112" y="0"/>
                  </a:moveTo>
                  <a:cubicBezTo>
                    <a:pt x="988" y="0"/>
                    <a:pt x="841" y="81"/>
                    <a:pt x="841" y="81"/>
                  </a:cubicBezTo>
                  <a:cubicBezTo>
                    <a:pt x="841" y="81"/>
                    <a:pt x="479" y="357"/>
                    <a:pt x="370" y="589"/>
                  </a:cubicBezTo>
                  <a:cubicBezTo>
                    <a:pt x="261" y="821"/>
                    <a:pt x="1" y="967"/>
                    <a:pt x="15" y="1152"/>
                  </a:cubicBezTo>
                  <a:cubicBezTo>
                    <a:pt x="29" y="1338"/>
                    <a:pt x="113" y="1745"/>
                    <a:pt x="162" y="1773"/>
                  </a:cubicBezTo>
                  <a:cubicBezTo>
                    <a:pt x="209" y="1802"/>
                    <a:pt x="699" y="1955"/>
                    <a:pt x="699" y="1955"/>
                  </a:cubicBezTo>
                  <a:cubicBezTo>
                    <a:pt x="699" y="1955"/>
                    <a:pt x="957" y="2232"/>
                    <a:pt x="1112" y="2232"/>
                  </a:cubicBezTo>
                  <a:cubicBezTo>
                    <a:pt x="1159" y="2232"/>
                    <a:pt x="1196" y="2207"/>
                    <a:pt x="1214" y="2140"/>
                  </a:cubicBezTo>
                  <a:cubicBezTo>
                    <a:pt x="1292" y="1852"/>
                    <a:pt x="1188" y="1216"/>
                    <a:pt x="1214" y="851"/>
                  </a:cubicBezTo>
                  <a:cubicBezTo>
                    <a:pt x="1240" y="487"/>
                    <a:pt x="1351" y="190"/>
                    <a:pt x="1244" y="55"/>
                  </a:cubicBezTo>
                  <a:cubicBezTo>
                    <a:pt x="1212" y="14"/>
                    <a:pt x="1164" y="0"/>
                    <a:pt x="1112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7730800" y="3551125"/>
              <a:ext cx="37425" cy="41900"/>
            </a:xfrm>
            <a:custGeom>
              <a:avLst/>
              <a:gdLst/>
              <a:ahLst/>
              <a:cxnLst/>
              <a:rect l="l" t="t" r="r" b="b"/>
              <a:pathLst>
                <a:path w="1497" h="1676" extrusionOk="0">
                  <a:moveTo>
                    <a:pt x="902" y="1"/>
                  </a:moveTo>
                  <a:cubicBezTo>
                    <a:pt x="889" y="1"/>
                    <a:pt x="880" y="5"/>
                    <a:pt x="877" y="16"/>
                  </a:cubicBezTo>
                  <a:cubicBezTo>
                    <a:pt x="851" y="95"/>
                    <a:pt x="463" y="95"/>
                    <a:pt x="463" y="95"/>
                  </a:cubicBezTo>
                  <a:lnTo>
                    <a:pt x="0" y="381"/>
                  </a:lnTo>
                  <a:cubicBezTo>
                    <a:pt x="0" y="381"/>
                    <a:pt x="361" y="1177"/>
                    <a:pt x="489" y="1281"/>
                  </a:cubicBezTo>
                  <a:cubicBezTo>
                    <a:pt x="594" y="1363"/>
                    <a:pt x="679" y="1675"/>
                    <a:pt x="864" y="1675"/>
                  </a:cubicBezTo>
                  <a:cubicBezTo>
                    <a:pt x="909" y="1675"/>
                    <a:pt x="959" y="1657"/>
                    <a:pt x="1018" y="1612"/>
                  </a:cubicBezTo>
                  <a:cubicBezTo>
                    <a:pt x="1316" y="1383"/>
                    <a:pt x="1250" y="1265"/>
                    <a:pt x="1373" y="1028"/>
                  </a:cubicBezTo>
                  <a:cubicBezTo>
                    <a:pt x="1496" y="790"/>
                    <a:pt x="1496" y="411"/>
                    <a:pt x="1470" y="381"/>
                  </a:cubicBezTo>
                  <a:cubicBezTo>
                    <a:pt x="1444" y="352"/>
                    <a:pt x="1482" y="388"/>
                    <a:pt x="1373" y="293"/>
                  </a:cubicBezTo>
                  <a:cubicBezTo>
                    <a:pt x="1278" y="210"/>
                    <a:pt x="991" y="1"/>
                    <a:pt x="902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7664275" y="3546950"/>
              <a:ext cx="46775" cy="52650"/>
            </a:xfrm>
            <a:custGeom>
              <a:avLst/>
              <a:gdLst/>
              <a:ahLst/>
              <a:cxnLst/>
              <a:rect l="l" t="t" r="r" b="b"/>
              <a:pathLst>
                <a:path w="1871" h="2106" extrusionOk="0">
                  <a:moveTo>
                    <a:pt x="907" y="1"/>
                  </a:moveTo>
                  <a:cubicBezTo>
                    <a:pt x="907" y="1"/>
                    <a:pt x="443" y="297"/>
                    <a:pt x="392" y="460"/>
                  </a:cubicBezTo>
                  <a:cubicBezTo>
                    <a:pt x="340" y="623"/>
                    <a:pt x="1" y="753"/>
                    <a:pt x="2" y="1035"/>
                  </a:cubicBezTo>
                  <a:cubicBezTo>
                    <a:pt x="4" y="1318"/>
                    <a:pt x="82" y="1696"/>
                    <a:pt x="134" y="1843"/>
                  </a:cubicBezTo>
                  <a:cubicBezTo>
                    <a:pt x="175" y="1962"/>
                    <a:pt x="219" y="2105"/>
                    <a:pt x="415" y="2105"/>
                  </a:cubicBezTo>
                  <a:cubicBezTo>
                    <a:pt x="459" y="2105"/>
                    <a:pt x="512" y="2098"/>
                    <a:pt x="574" y="2081"/>
                  </a:cubicBezTo>
                  <a:cubicBezTo>
                    <a:pt x="907" y="1989"/>
                    <a:pt x="1654" y="1861"/>
                    <a:pt x="1758" y="1448"/>
                  </a:cubicBezTo>
                  <a:cubicBezTo>
                    <a:pt x="1862" y="1035"/>
                    <a:pt x="1680" y="736"/>
                    <a:pt x="1758" y="652"/>
                  </a:cubicBezTo>
                  <a:cubicBezTo>
                    <a:pt x="1836" y="571"/>
                    <a:pt x="1871" y="498"/>
                    <a:pt x="1750" y="368"/>
                  </a:cubicBezTo>
                  <a:cubicBezTo>
                    <a:pt x="1630" y="236"/>
                    <a:pt x="907" y="1"/>
                    <a:pt x="907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7705925" y="3571300"/>
              <a:ext cx="36500" cy="48925"/>
            </a:xfrm>
            <a:custGeom>
              <a:avLst/>
              <a:gdLst/>
              <a:ahLst/>
              <a:cxnLst/>
              <a:rect l="l" t="t" r="r" b="b"/>
              <a:pathLst>
                <a:path w="1460" h="1957" extrusionOk="0">
                  <a:moveTo>
                    <a:pt x="614" y="1"/>
                  </a:moveTo>
                  <a:cubicBezTo>
                    <a:pt x="614" y="1"/>
                    <a:pt x="0" y="916"/>
                    <a:pt x="163" y="1249"/>
                  </a:cubicBezTo>
                  <a:cubicBezTo>
                    <a:pt x="324" y="1583"/>
                    <a:pt x="465" y="1850"/>
                    <a:pt x="614" y="1935"/>
                  </a:cubicBezTo>
                  <a:cubicBezTo>
                    <a:pt x="638" y="1949"/>
                    <a:pt x="670" y="1956"/>
                    <a:pt x="707" y="1956"/>
                  </a:cubicBezTo>
                  <a:cubicBezTo>
                    <a:pt x="897" y="1956"/>
                    <a:pt x="1222" y="1770"/>
                    <a:pt x="1330" y="1403"/>
                  </a:cubicBezTo>
                  <a:cubicBezTo>
                    <a:pt x="1460" y="965"/>
                    <a:pt x="1134" y="609"/>
                    <a:pt x="1134" y="609"/>
                  </a:cubicBezTo>
                  <a:lnTo>
                    <a:pt x="614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7763025" y="3570500"/>
              <a:ext cx="27125" cy="37400"/>
            </a:xfrm>
            <a:custGeom>
              <a:avLst/>
              <a:gdLst/>
              <a:ahLst/>
              <a:cxnLst/>
              <a:rect l="l" t="t" r="r" b="b"/>
              <a:pathLst>
                <a:path w="1085" h="1496" extrusionOk="0">
                  <a:moveTo>
                    <a:pt x="666" y="0"/>
                  </a:moveTo>
                  <a:cubicBezTo>
                    <a:pt x="627" y="0"/>
                    <a:pt x="589" y="19"/>
                    <a:pt x="555" y="62"/>
                  </a:cubicBezTo>
                  <a:cubicBezTo>
                    <a:pt x="555" y="62"/>
                    <a:pt x="74" y="653"/>
                    <a:pt x="63" y="837"/>
                  </a:cubicBezTo>
                  <a:cubicBezTo>
                    <a:pt x="51" y="1021"/>
                    <a:pt x="1" y="1407"/>
                    <a:pt x="195" y="1485"/>
                  </a:cubicBezTo>
                  <a:cubicBezTo>
                    <a:pt x="211" y="1492"/>
                    <a:pt x="230" y="1495"/>
                    <a:pt x="251" y="1495"/>
                  </a:cubicBezTo>
                  <a:cubicBezTo>
                    <a:pt x="476" y="1495"/>
                    <a:pt x="931" y="1139"/>
                    <a:pt x="1004" y="972"/>
                  </a:cubicBezTo>
                  <a:cubicBezTo>
                    <a:pt x="1084" y="790"/>
                    <a:pt x="949" y="660"/>
                    <a:pt x="1004" y="506"/>
                  </a:cubicBezTo>
                  <a:cubicBezTo>
                    <a:pt x="1048" y="380"/>
                    <a:pt x="843" y="0"/>
                    <a:pt x="666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7733100" y="3602500"/>
              <a:ext cx="34475" cy="42950"/>
            </a:xfrm>
            <a:custGeom>
              <a:avLst/>
              <a:gdLst/>
              <a:ahLst/>
              <a:cxnLst/>
              <a:rect l="l" t="t" r="r" b="b"/>
              <a:pathLst>
                <a:path w="1379" h="1718" extrusionOk="0">
                  <a:moveTo>
                    <a:pt x="560" y="1"/>
                  </a:moveTo>
                  <a:cubicBezTo>
                    <a:pt x="560" y="1"/>
                    <a:pt x="5" y="795"/>
                    <a:pt x="47" y="964"/>
                  </a:cubicBezTo>
                  <a:cubicBezTo>
                    <a:pt x="88" y="1134"/>
                    <a:pt x="0" y="1677"/>
                    <a:pt x="302" y="1715"/>
                  </a:cubicBezTo>
                  <a:cubicBezTo>
                    <a:pt x="316" y="1717"/>
                    <a:pt x="330" y="1718"/>
                    <a:pt x="346" y="1718"/>
                  </a:cubicBezTo>
                  <a:cubicBezTo>
                    <a:pt x="658" y="1718"/>
                    <a:pt x="1188" y="1355"/>
                    <a:pt x="1281" y="1108"/>
                  </a:cubicBezTo>
                  <a:cubicBezTo>
                    <a:pt x="1378" y="850"/>
                    <a:pt x="1314" y="670"/>
                    <a:pt x="1281" y="542"/>
                  </a:cubicBezTo>
                  <a:cubicBezTo>
                    <a:pt x="1248" y="412"/>
                    <a:pt x="560" y="1"/>
                    <a:pt x="560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7669575" y="3607875"/>
              <a:ext cx="38675" cy="27975"/>
            </a:xfrm>
            <a:custGeom>
              <a:avLst/>
              <a:gdLst/>
              <a:ahLst/>
              <a:cxnLst/>
              <a:rect l="l" t="t" r="r" b="b"/>
              <a:pathLst>
                <a:path w="1547" h="1119" extrusionOk="0">
                  <a:moveTo>
                    <a:pt x="180" y="1"/>
                  </a:moveTo>
                  <a:cubicBezTo>
                    <a:pt x="180" y="1"/>
                    <a:pt x="52" y="257"/>
                    <a:pt x="64" y="472"/>
                  </a:cubicBezTo>
                  <a:cubicBezTo>
                    <a:pt x="76" y="687"/>
                    <a:pt x="0" y="1107"/>
                    <a:pt x="180" y="1115"/>
                  </a:cubicBezTo>
                  <a:cubicBezTo>
                    <a:pt x="221" y="1118"/>
                    <a:pt x="276" y="1118"/>
                    <a:pt x="340" y="1118"/>
                  </a:cubicBezTo>
                  <a:cubicBezTo>
                    <a:pt x="502" y="1118"/>
                    <a:pt x="718" y="1113"/>
                    <a:pt x="883" y="1113"/>
                  </a:cubicBezTo>
                  <a:cubicBezTo>
                    <a:pt x="939" y="1113"/>
                    <a:pt x="989" y="1114"/>
                    <a:pt x="1030" y="1115"/>
                  </a:cubicBezTo>
                  <a:cubicBezTo>
                    <a:pt x="1036" y="1116"/>
                    <a:pt x="1043" y="1116"/>
                    <a:pt x="1049" y="1116"/>
                  </a:cubicBezTo>
                  <a:cubicBezTo>
                    <a:pt x="1249" y="1116"/>
                    <a:pt x="1442" y="964"/>
                    <a:pt x="1492" y="739"/>
                  </a:cubicBezTo>
                  <a:cubicBezTo>
                    <a:pt x="1546" y="507"/>
                    <a:pt x="1492" y="120"/>
                    <a:pt x="1492" y="120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7598500" y="3541225"/>
              <a:ext cx="29800" cy="48250"/>
            </a:xfrm>
            <a:custGeom>
              <a:avLst/>
              <a:gdLst/>
              <a:ahLst/>
              <a:cxnLst/>
              <a:rect l="l" t="t" r="r" b="b"/>
              <a:pathLst>
                <a:path w="1192" h="1930" extrusionOk="0">
                  <a:moveTo>
                    <a:pt x="332" y="1"/>
                  </a:moveTo>
                  <a:lnTo>
                    <a:pt x="0" y="396"/>
                  </a:lnTo>
                  <a:lnTo>
                    <a:pt x="340" y="881"/>
                  </a:lnTo>
                  <a:cubicBezTo>
                    <a:pt x="340" y="881"/>
                    <a:pt x="104" y="1826"/>
                    <a:pt x="210" y="1920"/>
                  </a:cubicBezTo>
                  <a:cubicBezTo>
                    <a:pt x="218" y="1926"/>
                    <a:pt x="229" y="1930"/>
                    <a:pt x="243" y="1930"/>
                  </a:cubicBezTo>
                  <a:cubicBezTo>
                    <a:pt x="422" y="1930"/>
                    <a:pt x="1078" y="1432"/>
                    <a:pt x="1132" y="1400"/>
                  </a:cubicBezTo>
                  <a:cubicBezTo>
                    <a:pt x="1191" y="1367"/>
                    <a:pt x="332" y="1"/>
                    <a:pt x="332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7607000" y="3583125"/>
              <a:ext cx="57825" cy="30500"/>
            </a:xfrm>
            <a:custGeom>
              <a:avLst/>
              <a:gdLst/>
              <a:ahLst/>
              <a:cxnLst/>
              <a:rect l="l" t="t" r="r" b="b"/>
              <a:pathLst>
                <a:path w="2313" h="1220" extrusionOk="0">
                  <a:moveTo>
                    <a:pt x="1548" y="1"/>
                  </a:moveTo>
                  <a:cubicBezTo>
                    <a:pt x="1548" y="1"/>
                    <a:pt x="356" y="289"/>
                    <a:pt x="319" y="505"/>
                  </a:cubicBezTo>
                  <a:cubicBezTo>
                    <a:pt x="283" y="724"/>
                    <a:pt x="0" y="1058"/>
                    <a:pt x="387" y="1110"/>
                  </a:cubicBezTo>
                  <a:cubicBezTo>
                    <a:pt x="773" y="1162"/>
                    <a:pt x="2200" y="1219"/>
                    <a:pt x="2200" y="1219"/>
                  </a:cubicBezTo>
                  <a:cubicBezTo>
                    <a:pt x="2200" y="1219"/>
                    <a:pt x="2312" y="729"/>
                    <a:pt x="2200" y="609"/>
                  </a:cubicBezTo>
                  <a:cubicBezTo>
                    <a:pt x="2089" y="492"/>
                    <a:pt x="1548" y="1"/>
                    <a:pt x="1548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7616650" y="3618900"/>
              <a:ext cx="46600" cy="46325"/>
            </a:xfrm>
            <a:custGeom>
              <a:avLst/>
              <a:gdLst/>
              <a:ahLst/>
              <a:cxnLst/>
              <a:rect l="l" t="t" r="r" b="b"/>
              <a:pathLst>
                <a:path w="1864" h="1853" extrusionOk="0">
                  <a:moveTo>
                    <a:pt x="815" y="0"/>
                  </a:moveTo>
                  <a:cubicBezTo>
                    <a:pt x="471" y="0"/>
                    <a:pt x="1" y="31"/>
                    <a:pt x="1" y="31"/>
                  </a:cubicBezTo>
                  <a:lnTo>
                    <a:pt x="103" y="1061"/>
                  </a:lnTo>
                  <a:cubicBezTo>
                    <a:pt x="103" y="1061"/>
                    <a:pt x="466" y="1795"/>
                    <a:pt x="570" y="1795"/>
                  </a:cubicBezTo>
                  <a:cubicBezTo>
                    <a:pt x="574" y="1795"/>
                    <a:pt x="577" y="1794"/>
                    <a:pt x="580" y="1792"/>
                  </a:cubicBezTo>
                  <a:cubicBezTo>
                    <a:pt x="672" y="1742"/>
                    <a:pt x="838" y="1853"/>
                    <a:pt x="1013" y="1487"/>
                  </a:cubicBezTo>
                  <a:cubicBezTo>
                    <a:pt x="1186" y="1123"/>
                    <a:pt x="1864" y="870"/>
                    <a:pt x="1864" y="870"/>
                  </a:cubicBezTo>
                  <a:lnTo>
                    <a:pt x="1814" y="198"/>
                  </a:lnTo>
                  <a:cubicBezTo>
                    <a:pt x="1814" y="198"/>
                    <a:pt x="1264" y="100"/>
                    <a:pt x="1162" y="31"/>
                  </a:cubicBezTo>
                  <a:cubicBezTo>
                    <a:pt x="1127" y="8"/>
                    <a:pt x="987" y="0"/>
                    <a:pt x="815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7650150" y="3641250"/>
              <a:ext cx="67100" cy="31675"/>
            </a:xfrm>
            <a:custGeom>
              <a:avLst/>
              <a:gdLst/>
              <a:ahLst/>
              <a:cxnLst/>
              <a:rect l="l" t="t" r="r" b="b"/>
              <a:pathLst>
                <a:path w="2684" h="1267" extrusionOk="0">
                  <a:moveTo>
                    <a:pt x="1703" y="0"/>
                  </a:moveTo>
                  <a:cubicBezTo>
                    <a:pt x="1606" y="0"/>
                    <a:pt x="1198" y="165"/>
                    <a:pt x="1198" y="165"/>
                  </a:cubicBezTo>
                  <a:lnTo>
                    <a:pt x="105" y="595"/>
                  </a:lnTo>
                  <a:cubicBezTo>
                    <a:pt x="105" y="595"/>
                    <a:pt x="1" y="928"/>
                    <a:pt x="91" y="1004"/>
                  </a:cubicBezTo>
                  <a:cubicBezTo>
                    <a:pt x="183" y="1080"/>
                    <a:pt x="491" y="1132"/>
                    <a:pt x="697" y="1208"/>
                  </a:cubicBezTo>
                  <a:cubicBezTo>
                    <a:pt x="800" y="1247"/>
                    <a:pt x="817" y="1267"/>
                    <a:pt x="880" y="1267"/>
                  </a:cubicBezTo>
                  <a:cubicBezTo>
                    <a:pt x="943" y="1267"/>
                    <a:pt x="1052" y="1247"/>
                    <a:pt x="1339" y="1208"/>
                  </a:cubicBezTo>
                  <a:cubicBezTo>
                    <a:pt x="1911" y="1132"/>
                    <a:pt x="2178" y="1030"/>
                    <a:pt x="2367" y="900"/>
                  </a:cubicBezTo>
                  <a:cubicBezTo>
                    <a:pt x="2555" y="770"/>
                    <a:pt x="2684" y="368"/>
                    <a:pt x="2529" y="285"/>
                  </a:cubicBezTo>
                  <a:cubicBezTo>
                    <a:pt x="2375" y="203"/>
                    <a:pt x="1763" y="37"/>
                    <a:pt x="1720" y="4"/>
                  </a:cubicBezTo>
                  <a:cubicBezTo>
                    <a:pt x="1717" y="1"/>
                    <a:pt x="1711" y="0"/>
                    <a:pt x="1703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7744275" y="3624875"/>
              <a:ext cx="40700" cy="39475"/>
            </a:xfrm>
            <a:custGeom>
              <a:avLst/>
              <a:gdLst/>
              <a:ahLst/>
              <a:cxnLst/>
              <a:rect l="l" t="t" r="r" b="b"/>
              <a:pathLst>
                <a:path w="1628" h="1579" extrusionOk="0">
                  <a:moveTo>
                    <a:pt x="1305" y="0"/>
                  </a:moveTo>
                  <a:lnTo>
                    <a:pt x="479" y="822"/>
                  </a:lnTo>
                  <a:cubicBezTo>
                    <a:pt x="479" y="822"/>
                    <a:pt x="0" y="1501"/>
                    <a:pt x="479" y="1553"/>
                  </a:cubicBezTo>
                  <a:cubicBezTo>
                    <a:pt x="620" y="1569"/>
                    <a:pt x="736" y="1578"/>
                    <a:pt x="833" y="1578"/>
                  </a:cubicBezTo>
                  <a:cubicBezTo>
                    <a:pt x="1063" y="1578"/>
                    <a:pt x="1187" y="1528"/>
                    <a:pt x="1305" y="1401"/>
                  </a:cubicBezTo>
                  <a:cubicBezTo>
                    <a:pt x="1472" y="1220"/>
                    <a:pt x="1576" y="794"/>
                    <a:pt x="1602" y="659"/>
                  </a:cubicBezTo>
                  <a:cubicBezTo>
                    <a:pt x="1628" y="524"/>
                    <a:pt x="1602" y="213"/>
                    <a:pt x="1602" y="213"/>
                  </a:cubicBezTo>
                  <a:lnTo>
                    <a:pt x="1305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7707875" y="3652125"/>
              <a:ext cx="47425" cy="50375"/>
            </a:xfrm>
            <a:custGeom>
              <a:avLst/>
              <a:gdLst/>
              <a:ahLst/>
              <a:cxnLst/>
              <a:rect l="l" t="t" r="r" b="b"/>
              <a:pathLst>
                <a:path w="1897" h="2015" extrusionOk="0">
                  <a:moveTo>
                    <a:pt x="1169" y="0"/>
                  </a:moveTo>
                  <a:lnTo>
                    <a:pt x="723" y="198"/>
                  </a:lnTo>
                  <a:cubicBezTo>
                    <a:pt x="723" y="198"/>
                    <a:pt x="0" y="981"/>
                    <a:pt x="85" y="1032"/>
                  </a:cubicBezTo>
                  <a:cubicBezTo>
                    <a:pt x="168" y="1084"/>
                    <a:pt x="125" y="1420"/>
                    <a:pt x="290" y="1626"/>
                  </a:cubicBezTo>
                  <a:cubicBezTo>
                    <a:pt x="453" y="1833"/>
                    <a:pt x="577" y="1987"/>
                    <a:pt x="669" y="2013"/>
                  </a:cubicBezTo>
                  <a:cubicBezTo>
                    <a:pt x="672" y="2014"/>
                    <a:pt x="676" y="2014"/>
                    <a:pt x="680" y="2014"/>
                  </a:cubicBezTo>
                  <a:cubicBezTo>
                    <a:pt x="804" y="2014"/>
                    <a:pt x="1443" y="1641"/>
                    <a:pt x="1666" y="1368"/>
                  </a:cubicBezTo>
                  <a:cubicBezTo>
                    <a:pt x="1897" y="1084"/>
                    <a:pt x="1819" y="1238"/>
                    <a:pt x="1794" y="1032"/>
                  </a:cubicBezTo>
                  <a:cubicBezTo>
                    <a:pt x="1768" y="825"/>
                    <a:pt x="1169" y="0"/>
                    <a:pt x="1169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7635975" y="3669550"/>
              <a:ext cx="57400" cy="37575"/>
            </a:xfrm>
            <a:custGeom>
              <a:avLst/>
              <a:gdLst/>
              <a:ahLst/>
              <a:cxnLst/>
              <a:rect l="l" t="t" r="r" b="b"/>
              <a:pathLst>
                <a:path w="2296" h="1503" extrusionOk="0">
                  <a:moveTo>
                    <a:pt x="285" y="0"/>
                  </a:moveTo>
                  <a:cubicBezTo>
                    <a:pt x="285" y="0"/>
                    <a:pt x="1" y="593"/>
                    <a:pt x="28" y="752"/>
                  </a:cubicBezTo>
                  <a:cubicBezTo>
                    <a:pt x="56" y="910"/>
                    <a:pt x="559" y="1503"/>
                    <a:pt x="559" y="1503"/>
                  </a:cubicBezTo>
                  <a:lnTo>
                    <a:pt x="2030" y="1503"/>
                  </a:lnTo>
                  <a:cubicBezTo>
                    <a:pt x="2030" y="1503"/>
                    <a:pt x="2296" y="1110"/>
                    <a:pt x="2270" y="929"/>
                  </a:cubicBezTo>
                  <a:cubicBezTo>
                    <a:pt x="2244" y="747"/>
                    <a:pt x="1904" y="411"/>
                    <a:pt x="1904" y="411"/>
                  </a:cubicBezTo>
                  <a:lnTo>
                    <a:pt x="1041" y="411"/>
                  </a:lnTo>
                  <a:cubicBezTo>
                    <a:pt x="1041" y="411"/>
                    <a:pt x="439" y="102"/>
                    <a:pt x="285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7652400" y="3715950"/>
              <a:ext cx="53250" cy="20000"/>
            </a:xfrm>
            <a:custGeom>
              <a:avLst/>
              <a:gdLst/>
              <a:ahLst/>
              <a:cxnLst/>
              <a:rect l="l" t="t" r="r" b="b"/>
              <a:pathLst>
                <a:path w="2130" h="800" extrusionOk="0">
                  <a:moveTo>
                    <a:pt x="1614" y="1"/>
                  </a:moveTo>
                  <a:lnTo>
                    <a:pt x="1" y="207"/>
                  </a:lnTo>
                  <a:cubicBezTo>
                    <a:pt x="101" y="767"/>
                    <a:pt x="493" y="800"/>
                    <a:pt x="493" y="800"/>
                  </a:cubicBezTo>
                  <a:cubicBezTo>
                    <a:pt x="493" y="800"/>
                    <a:pt x="1150" y="775"/>
                    <a:pt x="1249" y="659"/>
                  </a:cubicBezTo>
                  <a:cubicBezTo>
                    <a:pt x="1346" y="545"/>
                    <a:pt x="1923" y="311"/>
                    <a:pt x="2027" y="207"/>
                  </a:cubicBezTo>
                  <a:cubicBezTo>
                    <a:pt x="2129" y="105"/>
                    <a:pt x="1854" y="1"/>
                    <a:pt x="1854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7703025" y="3696625"/>
              <a:ext cx="18250" cy="19375"/>
            </a:xfrm>
            <a:custGeom>
              <a:avLst/>
              <a:gdLst/>
              <a:ahLst/>
              <a:cxnLst/>
              <a:rect l="l" t="t" r="r" b="b"/>
              <a:pathLst>
                <a:path w="730" h="775" extrusionOk="0">
                  <a:moveTo>
                    <a:pt x="24" y="1"/>
                  </a:moveTo>
                  <a:cubicBezTo>
                    <a:pt x="24" y="1"/>
                    <a:pt x="1" y="774"/>
                    <a:pt x="199" y="774"/>
                  </a:cubicBezTo>
                  <a:cubicBezTo>
                    <a:pt x="202" y="774"/>
                    <a:pt x="205" y="774"/>
                    <a:pt x="208" y="774"/>
                  </a:cubicBezTo>
                  <a:cubicBezTo>
                    <a:pt x="277" y="765"/>
                    <a:pt x="358" y="762"/>
                    <a:pt x="435" y="762"/>
                  </a:cubicBezTo>
                  <a:cubicBezTo>
                    <a:pt x="590" y="762"/>
                    <a:pt x="730" y="774"/>
                    <a:pt x="730" y="774"/>
                  </a:cubicBezTo>
                  <a:lnTo>
                    <a:pt x="484" y="129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7727550" y="3685650"/>
              <a:ext cx="39375" cy="43600"/>
            </a:xfrm>
            <a:custGeom>
              <a:avLst/>
              <a:gdLst/>
              <a:ahLst/>
              <a:cxnLst/>
              <a:rect l="l" t="t" r="r" b="b"/>
              <a:pathLst>
                <a:path w="1575" h="1744" extrusionOk="0">
                  <a:moveTo>
                    <a:pt x="1468" y="1"/>
                  </a:moveTo>
                  <a:cubicBezTo>
                    <a:pt x="1468" y="1"/>
                    <a:pt x="156" y="583"/>
                    <a:pt x="130" y="859"/>
                  </a:cubicBezTo>
                  <a:cubicBezTo>
                    <a:pt x="104" y="1136"/>
                    <a:pt x="0" y="1497"/>
                    <a:pt x="130" y="1599"/>
                  </a:cubicBezTo>
                  <a:cubicBezTo>
                    <a:pt x="208" y="1662"/>
                    <a:pt x="396" y="1744"/>
                    <a:pt x="611" y="1744"/>
                  </a:cubicBezTo>
                  <a:cubicBezTo>
                    <a:pt x="750" y="1744"/>
                    <a:pt x="901" y="1709"/>
                    <a:pt x="1040" y="1613"/>
                  </a:cubicBezTo>
                  <a:cubicBezTo>
                    <a:pt x="1394" y="1369"/>
                    <a:pt x="1534" y="1161"/>
                    <a:pt x="1555" y="1006"/>
                  </a:cubicBezTo>
                  <a:cubicBezTo>
                    <a:pt x="1574" y="852"/>
                    <a:pt x="1468" y="1"/>
                    <a:pt x="1468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7764250" y="3669500"/>
              <a:ext cx="20350" cy="27200"/>
            </a:xfrm>
            <a:custGeom>
              <a:avLst/>
              <a:gdLst/>
              <a:ahLst/>
              <a:cxnLst/>
              <a:rect l="l" t="t" r="r" b="b"/>
              <a:pathLst>
                <a:path w="814" h="1088" extrusionOk="0">
                  <a:moveTo>
                    <a:pt x="481" y="1"/>
                  </a:moveTo>
                  <a:cubicBezTo>
                    <a:pt x="386" y="1"/>
                    <a:pt x="0" y="312"/>
                    <a:pt x="0" y="312"/>
                  </a:cubicBezTo>
                  <a:cubicBezTo>
                    <a:pt x="0" y="312"/>
                    <a:pt x="435" y="1034"/>
                    <a:pt x="491" y="1086"/>
                  </a:cubicBezTo>
                  <a:cubicBezTo>
                    <a:pt x="492" y="1087"/>
                    <a:pt x="494" y="1088"/>
                    <a:pt x="496" y="1088"/>
                  </a:cubicBezTo>
                  <a:cubicBezTo>
                    <a:pt x="561" y="1088"/>
                    <a:pt x="813" y="337"/>
                    <a:pt x="813" y="337"/>
                  </a:cubicBezTo>
                  <a:lnTo>
                    <a:pt x="491" y="2"/>
                  </a:lnTo>
                  <a:cubicBezTo>
                    <a:pt x="488" y="1"/>
                    <a:pt x="485" y="1"/>
                    <a:pt x="481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7766450" y="3715950"/>
              <a:ext cx="10475" cy="22725"/>
            </a:xfrm>
            <a:custGeom>
              <a:avLst/>
              <a:gdLst/>
              <a:ahLst/>
              <a:cxnLst/>
              <a:rect l="l" t="t" r="r" b="b"/>
              <a:pathLst>
                <a:path w="419" h="909" extrusionOk="0">
                  <a:moveTo>
                    <a:pt x="320" y="1"/>
                  </a:moveTo>
                  <a:lnTo>
                    <a:pt x="1" y="909"/>
                  </a:lnTo>
                  <a:lnTo>
                    <a:pt x="230" y="909"/>
                  </a:lnTo>
                  <a:lnTo>
                    <a:pt x="418" y="387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7683300" y="3729200"/>
              <a:ext cx="41325" cy="22400"/>
            </a:xfrm>
            <a:custGeom>
              <a:avLst/>
              <a:gdLst/>
              <a:ahLst/>
              <a:cxnLst/>
              <a:rect l="l" t="t" r="r" b="b"/>
              <a:pathLst>
                <a:path w="1653" h="896" extrusionOk="0">
                  <a:moveTo>
                    <a:pt x="1410" y="1"/>
                  </a:moveTo>
                  <a:cubicBezTo>
                    <a:pt x="1410" y="1"/>
                    <a:pt x="817" y="141"/>
                    <a:pt x="567" y="270"/>
                  </a:cubicBezTo>
                  <a:cubicBezTo>
                    <a:pt x="319" y="400"/>
                    <a:pt x="1" y="646"/>
                    <a:pt x="1" y="646"/>
                  </a:cubicBezTo>
                  <a:cubicBezTo>
                    <a:pt x="1" y="646"/>
                    <a:pt x="649" y="896"/>
                    <a:pt x="800" y="896"/>
                  </a:cubicBezTo>
                  <a:cubicBezTo>
                    <a:pt x="813" y="896"/>
                    <a:pt x="822" y="894"/>
                    <a:pt x="827" y="890"/>
                  </a:cubicBezTo>
                  <a:cubicBezTo>
                    <a:pt x="888" y="838"/>
                    <a:pt x="1652" y="554"/>
                    <a:pt x="1652" y="554"/>
                  </a:cubicBezTo>
                  <a:lnTo>
                    <a:pt x="1410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7689225" y="3751350"/>
              <a:ext cx="35400" cy="24950"/>
            </a:xfrm>
            <a:custGeom>
              <a:avLst/>
              <a:gdLst/>
              <a:ahLst/>
              <a:cxnLst/>
              <a:rect l="l" t="t" r="r" b="b"/>
              <a:pathLst>
                <a:path w="1416" h="998" extrusionOk="0">
                  <a:moveTo>
                    <a:pt x="1308" y="0"/>
                  </a:moveTo>
                  <a:cubicBezTo>
                    <a:pt x="1300" y="0"/>
                    <a:pt x="1291" y="3"/>
                    <a:pt x="1282" y="9"/>
                  </a:cubicBezTo>
                  <a:cubicBezTo>
                    <a:pt x="1173" y="80"/>
                    <a:pt x="731" y="184"/>
                    <a:pt x="731" y="184"/>
                  </a:cubicBezTo>
                  <a:lnTo>
                    <a:pt x="1" y="777"/>
                  </a:lnTo>
                  <a:cubicBezTo>
                    <a:pt x="1" y="777"/>
                    <a:pt x="703" y="997"/>
                    <a:pt x="980" y="997"/>
                  </a:cubicBezTo>
                  <a:cubicBezTo>
                    <a:pt x="1018" y="997"/>
                    <a:pt x="1048" y="993"/>
                    <a:pt x="1067" y="983"/>
                  </a:cubicBezTo>
                  <a:cubicBezTo>
                    <a:pt x="1225" y="905"/>
                    <a:pt x="1415" y="313"/>
                    <a:pt x="1415" y="313"/>
                  </a:cubicBezTo>
                  <a:cubicBezTo>
                    <a:pt x="1415" y="313"/>
                    <a:pt x="1395" y="0"/>
                    <a:pt x="1308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7728725" y="3735925"/>
              <a:ext cx="27525" cy="27075"/>
            </a:xfrm>
            <a:custGeom>
              <a:avLst/>
              <a:gdLst/>
              <a:ahLst/>
              <a:cxnLst/>
              <a:rect l="l" t="t" r="r" b="b"/>
              <a:pathLst>
                <a:path w="1101" h="1083" extrusionOk="0">
                  <a:moveTo>
                    <a:pt x="993" y="1"/>
                  </a:moveTo>
                  <a:cubicBezTo>
                    <a:pt x="993" y="1"/>
                    <a:pt x="315" y="56"/>
                    <a:pt x="315" y="183"/>
                  </a:cubicBezTo>
                  <a:cubicBezTo>
                    <a:pt x="315" y="311"/>
                    <a:pt x="0" y="904"/>
                    <a:pt x="118" y="982"/>
                  </a:cubicBezTo>
                  <a:cubicBezTo>
                    <a:pt x="188" y="1028"/>
                    <a:pt x="315" y="1082"/>
                    <a:pt x="457" y="1082"/>
                  </a:cubicBezTo>
                  <a:cubicBezTo>
                    <a:pt x="556" y="1082"/>
                    <a:pt x="663" y="1056"/>
                    <a:pt x="764" y="982"/>
                  </a:cubicBezTo>
                  <a:cubicBezTo>
                    <a:pt x="1011" y="801"/>
                    <a:pt x="1101" y="377"/>
                    <a:pt x="1101" y="377"/>
                  </a:cubicBezTo>
                  <a:lnTo>
                    <a:pt x="993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7756575" y="3772075"/>
              <a:ext cx="19575" cy="29125"/>
            </a:xfrm>
            <a:custGeom>
              <a:avLst/>
              <a:gdLst/>
              <a:ahLst/>
              <a:cxnLst/>
              <a:rect l="l" t="t" r="r" b="b"/>
              <a:pathLst>
                <a:path w="783" h="1165" extrusionOk="0">
                  <a:moveTo>
                    <a:pt x="307" y="0"/>
                  </a:moveTo>
                  <a:cubicBezTo>
                    <a:pt x="307" y="0"/>
                    <a:pt x="103" y="0"/>
                    <a:pt x="103" y="168"/>
                  </a:cubicBezTo>
                  <a:cubicBezTo>
                    <a:pt x="103" y="335"/>
                    <a:pt x="1" y="876"/>
                    <a:pt x="103" y="980"/>
                  </a:cubicBezTo>
                  <a:cubicBezTo>
                    <a:pt x="167" y="1044"/>
                    <a:pt x="307" y="1165"/>
                    <a:pt x="427" y="1165"/>
                  </a:cubicBezTo>
                  <a:cubicBezTo>
                    <a:pt x="502" y="1165"/>
                    <a:pt x="568" y="1117"/>
                    <a:pt x="604" y="980"/>
                  </a:cubicBezTo>
                  <a:cubicBezTo>
                    <a:pt x="697" y="619"/>
                    <a:pt x="782" y="232"/>
                    <a:pt x="715" y="168"/>
                  </a:cubicBezTo>
                  <a:cubicBezTo>
                    <a:pt x="645" y="102"/>
                    <a:pt x="307" y="0"/>
                    <a:pt x="307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7723725" y="3786625"/>
              <a:ext cx="27075" cy="26250"/>
            </a:xfrm>
            <a:custGeom>
              <a:avLst/>
              <a:gdLst/>
              <a:ahLst/>
              <a:cxnLst/>
              <a:rect l="l" t="t" r="r" b="b"/>
              <a:pathLst>
                <a:path w="1083" h="1050" extrusionOk="0">
                  <a:moveTo>
                    <a:pt x="964" y="1"/>
                  </a:moveTo>
                  <a:cubicBezTo>
                    <a:pt x="964" y="1"/>
                    <a:pt x="207" y="89"/>
                    <a:pt x="219" y="165"/>
                  </a:cubicBezTo>
                  <a:cubicBezTo>
                    <a:pt x="231" y="243"/>
                    <a:pt x="1" y="604"/>
                    <a:pt x="89" y="734"/>
                  </a:cubicBezTo>
                  <a:cubicBezTo>
                    <a:pt x="170" y="849"/>
                    <a:pt x="202" y="1050"/>
                    <a:pt x="434" y="1050"/>
                  </a:cubicBezTo>
                  <a:cubicBezTo>
                    <a:pt x="459" y="1050"/>
                    <a:pt x="487" y="1047"/>
                    <a:pt x="517" y="1042"/>
                  </a:cubicBezTo>
                  <a:cubicBezTo>
                    <a:pt x="581" y="1032"/>
                    <a:pt x="640" y="1029"/>
                    <a:pt x="695" y="1029"/>
                  </a:cubicBezTo>
                  <a:cubicBezTo>
                    <a:pt x="763" y="1029"/>
                    <a:pt x="824" y="1033"/>
                    <a:pt x="876" y="1033"/>
                  </a:cubicBezTo>
                  <a:cubicBezTo>
                    <a:pt x="984" y="1033"/>
                    <a:pt x="1053" y="1013"/>
                    <a:pt x="1063" y="888"/>
                  </a:cubicBezTo>
                  <a:cubicBezTo>
                    <a:pt x="1082" y="656"/>
                    <a:pt x="964" y="1"/>
                    <a:pt x="964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7685075" y="3786625"/>
              <a:ext cx="28975" cy="21250"/>
            </a:xfrm>
            <a:custGeom>
              <a:avLst/>
              <a:gdLst/>
              <a:ahLst/>
              <a:cxnLst/>
              <a:rect l="l" t="t" r="r" b="b"/>
              <a:pathLst>
                <a:path w="1159" h="850" extrusionOk="0">
                  <a:moveTo>
                    <a:pt x="309" y="1"/>
                  </a:moveTo>
                  <a:cubicBezTo>
                    <a:pt x="309" y="1"/>
                    <a:pt x="105" y="269"/>
                    <a:pt x="167" y="346"/>
                  </a:cubicBezTo>
                  <a:cubicBezTo>
                    <a:pt x="229" y="424"/>
                    <a:pt x="1" y="758"/>
                    <a:pt x="309" y="784"/>
                  </a:cubicBezTo>
                  <a:cubicBezTo>
                    <a:pt x="475" y="798"/>
                    <a:pt x="615" y="849"/>
                    <a:pt x="734" y="849"/>
                  </a:cubicBezTo>
                  <a:cubicBezTo>
                    <a:pt x="836" y="849"/>
                    <a:pt x="923" y="812"/>
                    <a:pt x="997" y="682"/>
                  </a:cubicBezTo>
                  <a:cubicBezTo>
                    <a:pt x="1158" y="398"/>
                    <a:pt x="1094" y="217"/>
                    <a:pt x="1094" y="217"/>
                  </a:cubicBezTo>
                  <a:lnTo>
                    <a:pt x="309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7717275" y="3767175"/>
              <a:ext cx="26775" cy="15275"/>
            </a:xfrm>
            <a:custGeom>
              <a:avLst/>
              <a:gdLst/>
              <a:ahLst/>
              <a:cxnLst/>
              <a:rect l="l" t="t" r="r" b="b"/>
              <a:pathLst>
                <a:path w="1071" h="611" extrusionOk="0">
                  <a:moveTo>
                    <a:pt x="655" y="1"/>
                  </a:moveTo>
                  <a:cubicBezTo>
                    <a:pt x="570" y="1"/>
                    <a:pt x="499" y="24"/>
                    <a:pt x="477" y="92"/>
                  </a:cubicBezTo>
                  <a:cubicBezTo>
                    <a:pt x="411" y="298"/>
                    <a:pt x="0" y="531"/>
                    <a:pt x="347" y="531"/>
                  </a:cubicBezTo>
                  <a:cubicBezTo>
                    <a:pt x="579" y="531"/>
                    <a:pt x="838" y="611"/>
                    <a:pt x="970" y="611"/>
                  </a:cubicBezTo>
                  <a:cubicBezTo>
                    <a:pt x="1036" y="611"/>
                    <a:pt x="1070" y="591"/>
                    <a:pt x="1054" y="531"/>
                  </a:cubicBezTo>
                  <a:cubicBezTo>
                    <a:pt x="1006" y="350"/>
                    <a:pt x="1054" y="92"/>
                    <a:pt x="1054" y="92"/>
                  </a:cubicBezTo>
                  <a:cubicBezTo>
                    <a:pt x="1054" y="92"/>
                    <a:pt x="990" y="66"/>
                    <a:pt x="905" y="44"/>
                  </a:cubicBezTo>
                  <a:cubicBezTo>
                    <a:pt x="829" y="22"/>
                    <a:pt x="736" y="1"/>
                    <a:pt x="655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7755575" y="3749450"/>
              <a:ext cx="16625" cy="13825"/>
            </a:xfrm>
            <a:custGeom>
              <a:avLst/>
              <a:gdLst/>
              <a:ahLst/>
              <a:cxnLst/>
              <a:rect l="l" t="t" r="r" b="b"/>
              <a:pathLst>
                <a:path w="665" h="553" extrusionOk="0">
                  <a:moveTo>
                    <a:pt x="665" y="0"/>
                  </a:moveTo>
                  <a:lnTo>
                    <a:pt x="221" y="85"/>
                  </a:lnTo>
                  <a:cubicBezTo>
                    <a:pt x="221" y="85"/>
                    <a:pt x="1" y="363"/>
                    <a:pt x="98" y="415"/>
                  </a:cubicBezTo>
                  <a:cubicBezTo>
                    <a:pt x="179" y="458"/>
                    <a:pt x="303" y="552"/>
                    <a:pt x="424" y="552"/>
                  </a:cubicBezTo>
                  <a:cubicBezTo>
                    <a:pt x="447" y="552"/>
                    <a:pt x="470" y="549"/>
                    <a:pt x="493" y="541"/>
                  </a:cubicBezTo>
                  <a:cubicBezTo>
                    <a:pt x="633" y="493"/>
                    <a:pt x="665" y="0"/>
                    <a:pt x="665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7762025" y="3809950"/>
              <a:ext cx="16100" cy="24675"/>
            </a:xfrm>
            <a:custGeom>
              <a:avLst/>
              <a:gdLst/>
              <a:ahLst/>
              <a:cxnLst/>
              <a:rect l="l" t="t" r="r" b="b"/>
              <a:pathLst>
                <a:path w="644" h="987" extrusionOk="0">
                  <a:moveTo>
                    <a:pt x="545" y="0"/>
                  </a:moveTo>
                  <a:cubicBezTo>
                    <a:pt x="511" y="0"/>
                    <a:pt x="466" y="30"/>
                    <a:pt x="407" y="109"/>
                  </a:cubicBezTo>
                  <a:lnTo>
                    <a:pt x="176" y="420"/>
                  </a:lnTo>
                  <a:cubicBezTo>
                    <a:pt x="176" y="420"/>
                    <a:pt x="1" y="986"/>
                    <a:pt x="176" y="986"/>
                  </a:cubicBezTo>
                  <a:cubicBezTo>
                    <a:pt x="349" y="986"/>
                    <a:pt x="526" y="820"/>
                    <a:pt x="580" y="709"/>
                  </a:cubicBezTo>
                  <a:cubicBezTo>
                    <a:pt x="634" y="600"/>
                    <a:pt x="530" y="338"/>
                    <a:pt x="595" y="288"/>
                  </a:cubicBezTo>
                  <a:cubicBezTo>
                    <a:pt x="643" y="252"/>
                    <a:pt x="643" y="0"/>
                    <a:pt x="545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7737900" y="3814625"/>
              <a:ext cx="19350" cy="29950"/>
            </a:xfrm>
            <a:custGeom>
              <a:avLst/>
              <a:gdLst/>
              <a:ahLst/>
              <a:cxnLst/>
              <a:rect l="l" t="t" r="r" b="b"/>
              <a:pathLst>
                <a:path w="774" h="1198" extrusionOk="0">
                  <a:moveTo>
                    <a:pt x="626" y="0"/>
                  </a:moveTo>
                  <a:cubicBezTo>
                    <a:pt x="626" y="0"/>
                    <a:pt x="111" y="323"/>
                    <a:pt x="82" y="522"/>
                  </a:cubicBezTo>
                  <a:cubicBezTo>
                    <a:pt x="51" y="721"/>
                    <a:pt x="0" y="1122"/>
                    <a:pt x="0" y="1122"/>
                  </a:cubicBezTo>
                  <a:cubicBezTo>
                    <a:pt x="0" y="1122"/>
                    <a:pt x="68" y="1197"/>
                    <a:pt x="185" y="1197"/>
                  </a:cubicBezTo>
                  <a:cubicBezTo>
                    <a:pt x="244" y="1197"/>
                    <a:pt x="315" y="1178"/>
                    <a:pt x="397" y="1122"/>
                  </a:cubicBezTo>
                  <a:cubicBezTo>
                    <a:pt x="644" y="954"/>
                    <a:pt x="694" y="1042"/>
                    <a:pt x="734" y="598"/>
                  </a:cubicBezTo>
                  <a:cubicBezTo>
                    <a:pt x="774" y="155"/>
                    <a:pt x="626" y="0"/>
                    <a:pt x="626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7699850" y="3812675"/>
              <a:ext cx="33400" cy="17250"/>
            </a:xfrm>
            <a:custGeom>
              <a:avLst/>
              <a:gdLst/>
              <a:ahLst/>
              <a:cxnLst/>
              <a:rect l="l" t="t" r="r" b="b"/>
              <a:pathLst>
                <a:path w="1336" h="690" extrusionOk="0">
                  <a:moveTo>
                    <a:pt x="611" y="0"/>
                  </a:moveTo>
                  <a:cubicBezTo>
                    <a:pt x="611" y="0"/>
                    <a:pt x="68" y="0"/>
                    <a:pt x="34" y="78"/>
                  </a:cubicBezTo>
                  <a:cubicBezTo>
                    <a:pt x="1" y="155"/>
                    <a:pt x="18" y="200"/>
                    <a:pt x="34" y="383"/>
                  </a:cubicBezTo>
                  <a:cubicBezTo>
                    <a:pt x="51" y="567"/>
                    <a:pt x="611" y="676"/>
                    <a:pt x="611" y="676"/>
                  </a:cubicBezTo>
                  <a:cubicBezTo>
                    <a:pt x="611" y="676"/>
                    <a:pt x="744" y="690"/>
                    <a:pt x="887" y="690"/>
                  </a:cubicBezTo>
                  <a:cubicBezTo>
                    <a:pt x="1049" y="690"/>
                    <a:pt x="1224" y="673"/>
                    <a:pt x="1238" y="600"/>
                  </a:cubicBezTo>
                  <a:cubicBezTo>
                    <a:pt x="1264" y="465"/>
                    <a:pt x="1335" y="458"/>
                    <a:pt x="1273" y="345"/>
                  </a:cubicBezTo>
                  <a:cubicBezTo>
                    <a:pt x="1212" y="233"/>
                    <a:pt x="611" y="0"/>
                    <a:pt x="611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7706925" y="3838925"/>
              <a:ext cx="27350" cy="21200"/>
            </a:xfrm>
            <a:custGeom>
              <a:avLst/>
              <a:gdLst/>
              <a:ahLst/>
              <a:cxnLst/>
              <a:rect l="l" t="t" r="r" b="b"/>
              <a:pathLst>
                <a:path w="1094" h="848" extrusionOk="0">
                  <a:moveTo>
                    <a:pt x="0" y="1"/>
                  </a:moveTo>
                  <a:cubicBezTo>
                    <a:pt x="0" y="1"/>
                    <a:pt x="232" y="446"/>
                    <a:pt x="328" y="524"/>
                  </a:cubicBezTo>
                  <a:cubicBezTo>
                    <a:pt x="421" y="600"/>
                    <a:pt x="569" y="626"/>
                    <a:pt x="740" y="803"/>
                  </a:cubicBezTo>
                  <a:cubicBezTo>
                    <a:pt x="771" y="835"/>
                    <a:pt x="803" y="848"/>
                    <a:pt x="833" y="848"/>
                  </a:cubicBezTo>
                  <a:cubicBezTo>
                    <a:pt x="973" y="848"/>
                    <a:pt x="1094" y="576"/>
                    <a:pt x="1094" y="576"/>
                  </a:cubicBezTo>
                  <a:cubicBezTo>
                    <a:pt x="1094" y="576"/>
                    <a:pt x="955" y="266"/>
                    <a:pt x="761" y="150"/>
                  </a:cubicBezTo>
                  <a:cubicBezTo>
                    <a:pt x="569" y="35"/>
                    <a:pt x="624" y="1"/>
                    <a:pt x="624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7738200" y="3838925"/>
              <a:ext cx="38325" cy="22075"/>
            </a:xfrm>
            <a:custGeom>
              <a:avLst/>
              <a:gdLst/>
              <a:ahLst/>
              <a:cxnLst/>
              <a:rect l="l" t="t" r="r" b="b"/>
              <a:pathLst>
                <a:path w="1533" h="883" extrusionOk="0">
                  <a:moveTo>
                    <a:pt x="1339" y="1"/>
                  </a:moveTo>
                  <a:lnTo>
                    <a:pt x="768" y="424"/>
                  </a:lnTo>
                  <a:cubicBezTo>
                    <a:pt x="768" y="424"/>
                    <a:pt x="398" y="524"/>
                    <a:pt x="385" y="626"/>
                  </a:cubicBezTo>
                  <a:cubicBezTo>
                    <a:pt x="375" y="730"/>
                    <a:pt x="1" y="800"/>
                    <a:pt x="446" y="803"/>
                  </a:cubicBezTo>
                  <a:cubicBezTo>
                    <a:pt x="740" y="807"/>
                    <a:pt x="845" y="883"/>
                    <a:pt x="933" y="883"/>
                  </a:cubicBezTo>
                  <a:cubicBezTo>
                    <a:pt x="978" y="883"/>
                    <a:pt x="1018" y="863"/>
                    <a:pt x="1077" y="803"/>
                  </a:cubicBezTo>
                  <a:cubicBezTo>
                    <a:pt x="1252" y="626"/>
                    <a:pt x="1247" y="462"/>
                    <a:pt x="1339" y="441"/>
                  </a:cubicBezTo>
                  <a:cubicBezTo>
                    <a:pt x="1432" y="420"/>
                    <a:pt x="1533" y="150"/>
                    <a:pt x="1533" y="150"/>
                  </a:cubicBezTo>
                  <a:lnTo>
                    <a:pt x="1339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7769700" y="3849925"/>
              <a:ext cx="19000" cy="31900"/>
            </a:xfrm>
            <a:custGeom>
              <a:avLst/>
              <a:gdLst/>
              <a:ahLst/>
              <a:cxnLst/>
              <a:rect l="l" t="t" r="r" b="b"/>
              <a:pathLst>
                <a:path w="760" h="1276" extrusionOk="0">
                  <a:moveTo>
                    <a:pt x="595" y="1"/>
                  </a:moveTo>
                  <a:cubicBezTo>
                    <a:pt x="595" y="1"/>
                    <a:pt x="79" y="578"/>
                    <a:pt x="100" y="719"/>
                  </a:cubicBezTo>
                  <a:cubicBezTo>
                    <a:pt x="120" y="857"/>
                    <a:pt x="1" y="1065"/>
                    <a:pt x="100" y="1167"/>
                  </a:cubicBezTo>
                  <a:cubicBezTo>
                    <a:pt x="154" y="1225"/>
                    <a:pt x="285" y="1275"/>
                    <a:pt x="399" y="1275"/>
                  </a:cubicBezTo>
                  <a:cubicBezTo>
                    <a:pt x="488" y="1275"/>
                    <a:pt x="567" y="1246"/>
                    <a:pt x="595" y="1167"/>
                  </a:cubicBezTo>
                  <a:cubicBezTo>
                    <a:pt x="661" y="987"/>
                    <a:pt x="760" y="784"/>
                    <a:pt x="737" y="719"/>
                  </a:cubicBezTo>
                  <a:cubicBezTo>
                    <a:pt x="713" y="651"/>
                    <a:pt x="737" y="264"/>
                    <a:pt x="737" y="264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7725425" y="3864525"/>
              <a:ext cx="28150" cy="12775"/>
            </a:xfrm>
            <a:custGeom>
              <a:avLst/>
              <a:gdLst/>
              <a:ahLst/>
              <a:cxnLst/>
              <a:rect l="l" t="t" r="r" b="b"/>
              <a:pathLst>
                <a:path w="1126" h="511" extrusionOk="0">
                  <a:moveTo>
                    <a:pt x="354" y="1"/>
                  </a:moveTo>
                  <a:cubicBezTo>
                    <a:pt x="280" y="1"/>
                    <a:pt x="205" y="35"/>
                    <a:pt x="151" y="95"/>
                  </a:cubicBezTo>
                  <a:cubicBezTo>
                    <a:pt x="59" y="197"/>
                    <a:pt x="0" y="351"/>
                    <a:pt x="0" y="351"/>
                  </a:cubicBezTo>
                  <a:cubicBezTo>
                    <a:pt x="0" y="351"/>
                    <a:pt x="2" y="496"/>
                    <a:pt x="303" y="496"/>
                  </a:cubicBezTo>
                  <a:cubicBezTo>
                    <a:pt x="319" y="496"/>
                    <a:pt x="336" y="496"/>
                    <a:pt x="354" y="495"/>
                  </a:cubicBezTo>
                  <a:cubicBezTo>
                    <a:pt x="398" y="493"/>
                    <a:pt x="436" y="492"/>
                    <a:pt x="470" y="492"/>
                  </a:cubicBezTo>
                  <a:cubicBezTo>
                    <a:pt x="631" y="492"/>
                    <a:pt x="689" y="511"/>
                    <a:pt x="756" y="511"/>
                  </a:cubicBezTo>
                  <a:cubicBezTo>
                    <a:pt x="788" y="511"/>
                    <a:pt x="822" y="507"/>
                    <a:pt x="869" y="495"/>
                  </a:cubicBezTo>
                  <a:cubicBezTo>
                    <a:pt x="1040" y="453"/>
                    <a:pt x="1125" y="55"/>
                    <a:pt x="1125" y="55"/>
                  </a:cubicBezTo>
                  <a:lnTo>
                    <a:pt x="1125" y="55"/>
                  </a:lnTo>
                  <a:cubicBezTo>
                    <a:pt x="1125" y="55"/>
                    <a:pt x="893" y="95"/>
                    <a:pt x="708" y="95"/>
                  </a:cubicBezTo>
                  <a:cubicBezTo>
                    <a:pt x="615" y="95"/>
                    <a:pt x="534" y="85"/>
                    <a:pt x="499" y="55"/>
                  </a:cubicBezTo>
                  <a:cubicBezTo>
                    <a:pt x="457" y="18"/>
                    <a:pt x="406" y="1"/>
                    <a:pt x="354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7724600" y="3884900"/>
              <a:ext cx="22550" cy="15775"/>
            </a:xfrm>
            <a:custGeom>
              <a:avLst/>
              <a:gdLst/>
              <a:ahLst/>
              <a:cxnLst/>
              <a:rect l="l" t="t" r="r" b="b"/>
              <a:pathLst>
                <a:path w="902" h="631" extrusionOk="0">
                  <a:moveTo>
                    <a:pt x="0" y="1"/>
                  </a:moveTo>
                  <a:cubicBezTo>
                    <a:pt x="0" y="1"/>
                    <a:pt x="85" y="542"/>
                    <a:pt x="257" y="580"/>
                  </a:cubicBezTo>
                  <a:cubicBezTo>
                    <a:pt x="358" y="603"/>
                    <a:pt x="403" y="631"/>
                    <a:pt x="458" y="631"/>
                  </a:cubicBezTo>
                  <a:cubicBezTo>
                    <a:pt x="497" y="631"/>
                    <a:pt x="541" y="617"/>
                    <a:pt x="614" y="580"/>
                  </a:cubicBezTo>
                  <a:cubicBezTo>
                    <a:pt x="789" y="490"/>
                    <a:pt x="902" y="316"/>
                    <a:pt x="902" y="316"/>
                  </a:cubicBezTo>
                  <a:lnTo>
                    <a:pt x="761" y="1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7752450" y="3877275"/>
              <a:ext cx="18925" cy="19225"/>
            </a:xfrm>
            <a:custGeom>
              <a:avLst/>
              <a:gdLst/>
              <a:ahLst/>
              <a:cxnLst/>
              <a:rect l="l" t="t" r="r" b="b"/>
              <a:pathLst>
                <a:path w="757" h="769" extrusionOk="0">
                  <a:moveTo>
                    <a:pt x="311" y="1"/>
                  </a:moveTo>
                  <a:cubicBezTo>
                    <a:pt x="311" y="1"/>
                    <a:pt x="1" y="8"/>
                    <a:pt x="44" y="181"/>
                  </a:cubicBezTo>
                  <a:cubicBezTo>
                    <a:pt x="88" y="356"/>
                    <a:pt x="44" y="644"/>
                    <a:pt x="44" y="644"/>
                  </a:cubicBezTo>
                  <a:cubicBezTo>
                    <a:pt x="44" y="644"/>
                    <a:pt x="49" y="769"/>
                    <a:pt x="198" y="769"/>
                  </a:cubicBezTo>
                  <a:cubicBezTo>
                    <a:pt x="346" y="769"/>
                    <a:pt x="757" y="729"/>
                    <a:pt x="744" y="619"/>
                  </a:cubicBezTo>
                  <a:cubicBezTo>
                    <a:pt x="732" y="512"/>
                    <a:pt x="613" y="73"/>
                    <a:pt x="613" y="73"/>
                  </a:cubicBezTo>
                  <a:lnTo>
                    <a:pt x="311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7777625" y="3881775"/>
              <a:ext cx="18925" cy="26350"/>
            </a:xfrm>
            <a:custGeom>
              <a:avLst/>
              <a:gdLst/>
              <a:ahLst/>
              <a:cxnLst/>
              <a:rect l="l" t="t" r="r" b="b"/>
              <a:pathLst>
                <a:path w="757" h="1054" extrusionOk="0">
                  <a:moveTo>
                    <a:pt x="446" y="1"/>
                  </a:moveTo>
                  <a:cubicBezTo>
                    <a:pt x="446" y="1"/>
                    <a:pt x="27" y="254"/>
                    <a:pt x="82" y="332"/>
                  </a:cubicBezTo>
                  <a:cubicBezTo>
                    <a:pt x="138" y="408"/>
                    <a:pt x="1" y="538"/>
                    <a:pt x="82" y="705"/>
                  </a:cubicBezTo>
                  <a:cubicBezTo>
                    <a:pt x="164" y="873"/>
                    <a:pt x="278" y="1053"/>
                    <a:pt x="278" y="1053"/>
                  </a:cubicBezTo>
                  <a:cubicBezTo>
                    <a:pt x="278" y="1053"/>
                    <a:pt x="524" y="847"/>
                    <a:pt x="602" y="705"/>
                  </a:cubicBezTo>
                  <a:cubicBezTo>
                    <a:pt x="680" y="564"/>
                    <a:pt x="757" y="228"/>
                    <a:pt x="757" y="228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7745225" y="3946775"/>
              <a:ext cx="21250" cy="11100"/>
            </a:xfrm>
            <a:custGeom>
              <a:avLst/>
              <a:gdLst/>
              <a:ahLst/>
              <a:cxnLst/>
              <a:rect l="l" t="t" r="r" b="b"/>
              <a:pathLst>
                <a:path w="850" h="444" extrusionOk="0">
                  <a:moveTo>
                    <a:pt x="487" y="1"/>
                  </a:moveTo>
                  <a:lnTo>
                    <a:pt x="205" y="285"/>
                  </a:lnTo>
                  <a:cubicBezTo>
                    <a:pt x="205" y="285"/>
                    <a:pt x="0" y="361"/>
                    <a:pt x="227" y="413"/>
                  </a:cubicBezTo>
                  <a:cubicBezTo>
                    <a:pt x="323" y="435"/>
                    <a:pt x="375" y="443"/>
                    <a:pt x="415" y="443"/>
                  </a:cubicBezTo>
                  <a:cubicBezTo>
                    <a:pt x="470" y="443"/>
                    <a:pt x="503" y="428"/>
                    <a:pt x="598" y="413"/>
                  </a:cubicBezTo>
                  <a:cubicBezTo>
                    <a:pt x="763" y="387"/>
                    <a:pt x="850" y="1"/>
                    <a:pt x="850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7753375" y="3908050"/>
              <a:ext cx="14850" cy="21775"/>
            </a:xfrm>
            <a:custGeom>
              <a:avLst/>
              <a:gdLst/>
              <a:ahLst/>
              <a:cxnLst/>
              <a:rect l="l" t="t" r="r" b="b"/>
              <a:pathLst>
                <a:path w="594" h="871" extrusionOk="0">
                  <a:moveTo>
                    <a:pt x="232" y="0"/>
                  </a:moveTo>
                  <a:cubicBezTo>
                    <a:pt x="156" y="0"/>
                    <a:pt x="5" y="15"/>
                    <a:pt x="4" y="132"/>
                  </a:cubicBezTo>
                  <a:cubicBezTo>
                    <a:pt x="0" y="286"/>
                    <a:pt x="37" y="725"/>
                    <a:pt x="122" y="751"/>
                  </a:cubicBezTo>
                  <a:cubicBezTo>
                    <a:pt x="177" y="768"/>
                    <a:pt x="303" y="871"/>
                    <a:pt x="402" y="871"/>
                  </a:cubicBezTo>
                  <a:cubicBezTo>
                    <a:pt x="456" y="871"/>
                    <a:pt x="502" y="841"/>
                    <a:pt x="525" y="751"/>
                  </a:cubicBezTo>
                  <a:cubicBezTo>
                    <a:pt x="593" y="493"/>
                    <a:pt x="576" y="234"/>
                    <a:pt x="576" y="234"/>
                  </a:cubicBezTo>
                  <a:lnTo>
                    <a:pt x="274" y="2"/>
                  </a:lnTo>
                  <a:cubicBezTo>
                    <a:pt x="274" y="2"/>
                    <a:pt x="257" y="0"/>
                    <a:pt x="232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7730625" y="3908025"/>
              <a:ext cx="20175" cy="31025"/>
            </a:xfrm>
            <a:custGeom>
              <a:avLst/>
              <a:gdLst/>
              <a:ahLst/>
              <a:cxnLst/>
              <a:rect l="l" t="t" r="r" b="b"/>
              <a:pathLst>
                <a:path w="807" h="1241" extrusionOk="0">
                  <a:moveTo>
                    <a:pt x="503" y="1"/>
                  </a:moveTo>
                  <a:cubicBezTo>
                    <a:pt x="426" y="1"/>
                    <a:pt x="116" y="26"/>
                    <a:pt x="146" y="436"/>
                  </a:cubicBezTo>
                  <a:cubicBezTo>
                    <a:pt x="146" y="436"/>
                    <a:pt x="0" y="598"/>
                    <a:pt x="42" y="700"/>
                  </a:cubicBezTo>
                  <a:cubicBezTo>
                    <a:pt x="83" y="804"/>
                    <a:pt x="260" y="1064"/>
                    <a:pt x="520" y="1126"/>
                  </a:cubicBezTo>
                  <a:cubicBezTo>
                    <a:pt x="680" y="1166"/>
                    <a:pt x="739" y="1241"/>
                    <a:pt x="765" y="1241"/>
                  </a:cubicBezTo>
                  <a:cubicBezTo>
                    <a:pt x="780" y="1241"/>
                    <a:pt x="783" y="1212"/>
                    <a:pt x="789" y="1126"/>
                  </a:cubicBezTo>
                  <a:cubicBezTo>
                    <a:pt x="806" y="906"/>
                    <a:pt x="520" y="1"/>
                    <a:pt x="520" y="1"/>
                  </a:cubicBezTo>
                  <a:cubicBezTo>
                    <a:pt x="520" y="1"/>
                    <a:pt x="514" y="1"/>
                    <a:pt x="503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7775125" y="3911350"/>
              <a:ext cx="17575" cy="27750"/>
            </a:xfrm>
            <a:custGeom>
              <a:avLst/>
              <a:gdLst/>
              <a:ahLst/>
              <a:cxnLst/>
              <a:rect l="l" t="t" r="r" b="b"/>
              <a:pathLst>
                <a:path w="703" h="1110" extrusionOk="0">
                  <a:moveTo>
                    <a:pt x="702" y="0"/>
                  </a:moveTo>
                  <a:cubicBezTo>
                    <a:pt x="702" y="0"/>
                    <a:pt x="110" y="352"/>
                    <a:pt x="71" y="407"/>
                  </a:cubicBezTo>
                  <a:cubicBezTo>
                    <a:pt x="32" y="465"/>
                    <a:pt x="0" y="1082"/>
                    <a:pt x="56" y="1108"/>
                  </a:cubicBezTo>
                  <a:cubicBezTo>
                    <a:pt x="58" y="1109"/>
                    <a:pt x="62" y="1109"/>
                    <a:pt x="66" y="1109"/>
                  </a:cubicBezTo>
                  <a:cubicBezTo>
                    <a:pt x="160" y="1109"/>
                    <a:pt x="702" y="830"/>
                    <a:pt x="702" y="740"/>
                  </a:cubicBezTo>
                  <a:lnTo>
                    <a:pt x="702" y="407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7771175" y="3950850"/>
              <a:ext cx="16875" cy="20550"/>
            </a:xfrm>
            <a:custGeom>
              <a:avLst/>
              <a:gdLst/>
              <a:ahLst/>
              <a:cxnLst/>
              <a:rect l="l" t="t" r="r" b="b"/>
              <a:pathLst>
                <a:path w="675" h="822" extrusionOk="0">
                  <a:moveTo>
                    <a:pt x="522" y="1"/>
                  </a:moveTo>
                  <a:lnTo>
                    <a:pt x="41" y="280"/>
                  </a:lnTo>
                  <a:lnTo>
                    <a:pt x="1" y="741"/>
                  </a:lnTo>
                  <a:cubicBezTo>
                    <a:pt x="1" y="741"/>
                    <a:pt x="93" y="821"/>
                    <a:pt x="194" y="821"/>
                  </a:cubicBezTo>
                  <a:cubicBezTo>
                    <a:pt x="244" y="821"/>
                    <a:pt x="296" y="801"/>
                    <a:pt x="340" y="741"/>
                  </a:cubicBezTo>
                  <a:cubicBezTo>
                    <a:pt x="474" y="561"/>
                    <a:pt x="675" y="309"/>
                    <a:pt x="665" y="280"/>
                  </a:cubicBezTo>
                  <a:cubicBezTo>
                    <a:pt x="654" y="250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7747125" y="3969350"/>
              <a:ext cx="20750" cy="16350"/>
            </a:xfrm>
            <a:custGeom>
              <a:avLst/>
              <a:gdLst/>
              <a:ahLst/>
              <a:cxnLst/>
              <a:rect l="l" t="t" r="r" b="b"/>
              <a:pathLst>
                <a:path w="830" h="654" extrusionOk="0">
                  <a:moveTo>
                    <a:pt x="1" y="1"/>
                  </a:moveTo>
                  <a:cubicBezTo>
                    <a:pt x="11" y="207"/>
                    <a:pt x="198" y="620"/>
                    <a:pt x="257" y="620"/>
                  </a:cubicBezTo>
                  <a:cubicBezTo>
                    <a:pt x="296" y="620"/>
                    <a:pt x="441" y="654"/>
                    <a:pt x="565" y="654"/>
                  </a:cubicBezTo>
                  <a:cubicBezTo>
                    <a:pt x="627" y="654"/>
                    <a:pt x="684" y="645"/>
                    <a:pt x="720" y="620"/>
                  </a:cubicBezTo>
                  <a:cubicBezTo>
                    <a:pt x="829" y="542"/>
                    <a:pt x="774" y="309"/>
                    <a:pt x="774" y="30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7767800" y="3985700"/>
              <a:ext cx="20400" cy="27275"/>
            </a:xfrm>
            <a:custGeom>
              <a:avLst/>
              <a:gdLst/>
              <a:ahLst/>
              <a:cxnLst/>
              <a:rect l="l" t="t" r="r" b="b"/>
              <a:pathLst>
                <a:path w="816" h="1091" extrusionOk="0">
                  <a:moveTo>
                    <a:pt x="657" y="0"/>
                  </a:moveTo>
                  <a:lnTo>
                    <a:pt x="0" y="869"/>
                  </a:lnTo>
                  <a:cubicBezTo>
                    <a:pt x="0" y="869"/>
                    <a:pt x="58" y="1090"/>
                    <a:pt x="202" y="1090"/>
                  </a:cubicBezTo>
                  <a:cubicBezTo>
                    <a:pt x="222" y="1090"/>
                    <a:pt x="243" y="1086"/>
                    <a:pt x="266" y="1077"/>
                  </a:cubicBezTo>
                  <a:cubicBezTo>
                    <a:pt x="455" y="997"/>
                    <a:pt x="529" y="1049"/>
                    <a:pt x="671" y="739"/>
                  </a:cubicBezTo>
                  <a:cubicBezTo>
                    <a:pt x="815" y="430"/>
                    <a:pt x="657" y="0"/>
                    <a:pt x="657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6031775" y="2921125"/>
              <a:ext cx="241200" cy="348825"/>
            </a:xfrm>
            <a:custGeom>
              <a:avLst/>
              <a:gdLst/>
              <a:ahLst/>
              <a:cxnLst/>
              <a:rect l="l" t="t" r="r" b="b"/>
              <a:pathLst>
                <a:path w="9648" h="13953" extrusionOk="0">
                  <a:moveTo>
                    <a:pt x="4962" y="1"/>
                  </a:moveTo>
                  <a:cubicBezTo>
                    <a:pt x="4015" y="1"/>
                    <a:pt x="3730" y="369"/>
                    <a:pt x="3730" y="369"/>
                  </a:cubicBezTo>
                  <a:lnTo>
                    <a:pt x="1600" y="2469"/>
                  </a:lnTo>
                  <a:cubicBezTo>
                    <a:pt x="1600" y="2469"/>
                    <a:pt x="723" y="2984"/>
                    <a:pt x="567" y="3655"/>
                  </a:cubicBezTo>
                  <a:cubicBezTo>
                    <a:pt x="413" y="4326"/>
                    <a:pt x="567" y="6286"/>
                    <a:pt x="567" y="6286"/>
                  </a:cubicBezTo>
                  <a:cubicBezTo>
                    <a:pt x="567" y="6286"/>
                    <a:pt x="0" y="10774"/>
                    <a:pt x="0" y="11032"/>
                  </a:cubicBezTo>
                  <a:cubicBezTo>
                    <a:pt x="0" y="11290"/>
                    <a:pt x="413" y="12322"/>
                    <a:pt x="413" y="12322"/>
                  </a:cubicBezTo>
                  <a:cubicBezTo>
                    <a:pt x="413" y="12322"/>
                    <a:pt x="361" y="13199"/>
                    <a:pt x="567" y="13611"/>
                  </a:cubicBezTo>
                  <a:cubicBezTo>
                    <a:pt x="688" y="13853"/>
                    <a:pt x="986" y="13953"/>
                    <a:pt x="1233" y="13953"/>
                  </a:cubicBezTo>
                  <a:cubicBezTo>
                    <a:pt x="1408" y="13953"/>
                    <a:pt x="1557" y="13903"/>
                    <a:pt x="1600" y="13817"/>
                  </a:cubicBezTo>
                  <a:cubicBezTo>
                    <a:pt x="1702" y="13611"/>
                    <a:pt x="2890" y="13147"/>
                    <a:pt x="3044" y="12322"/>
                  </a:cubicBezTo>
                  <a:cubicBezTo>
                    <a:pt x="3198" y="11497"/>
                    <a:pt x="2940" y="10619"/>
                    <a:pt x="3352" y="10257"/>
                  </a:cubicBezTo>
                  <a:cubicBezTo>
                    <a:pt x="3767" y="9897"/>
                    <a:pt x="4848" y="9053"/>
                    <a:pt x="5777" y="8210"/>
                  </a:cubicBezTo>
                  <a:cubicBezTo>
                    <a:pt x="6706" y="7370"/>
                    <a:pt x="7856" y="6274"/>
                    <a:pt x="7856" y="6274"/>
                  </a:cubicBezTo>
                  <a:cubicBezTo>
                    <a:pt x="7856" y="6274"/>
                    <a:pt x="9648" y="1275"/>
                    <a:pt x="7017" y="398"/>
                  </a:cubicBezTo>
                  <a:cubicBezTo>
                    <a:pt x="6120" y="99"/>
                    <a:pt x="5452" y="1"/>
                    <a:pt x="4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6134600" y="2852025"/>
              <a:ext cx="95350" cy="87825"/>
            </a:xfrm>
            <a:custGeom>
              <a:avLst/>
              <a:gdLst/>
              <a:ahLst/>
              <a:cxnLst/>
              <a:rect l="l" t="t" r="r" b="b"/>
              <a:pathLst>
                <a:path w="3814" h="3513" extrusionOk="0">
                  <a:moveTo>
                    <a:pt x="2921" y="1"/>
                  </a:moveTo>
                  <a:cubicBezTo>
                    <a:pt x="2277" y="1"/>
                    <a:pt x="1437" y="142"/>
                    <a:pt x="1118" y="314"/>
                  </a:cubicBezTo>
                  <a:cubicBezTo>
                    <a:pt x="552" y="625"/>
                    <a:pt x="0" y="3219"/>
                    <a:pt x="0" y="3219"/>
                  </a:cubicBezTo>
                  <a:lnTo>
                    <a:pt x="964" y="3512"/>
                  </a:lnTo>
                  <a:cubicBezTo>
                    <a:pt x="964" y="3512"/>
                    <a:pt x="3543" y="831"/>
                    <a:pt x="3730" y="314"/>
                  </a:cubicBezTo>
                  <a:cubicBezTo>
                    <a:pt x="3814" y="88"/>
                    <a:pt x="3428" y="1"/>
                    <a:pt x="2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6058150" y="3037025"/>
              <a:ext cx="41975" cy="30950"/>
            </a:xfrm>
            <a:custGeom>
              <a:avLst/>
              <a:gdLst/>
              <a:ahLst/>
              <a:cxnLst/>
              <a:rect l="l" t="t" r="r" b="b"/>
              <a:pathLst>
                <a:path w="1679" h="1238" extrusionOk="0">
                  <a:moveTo>
                    <a:pt x="1576" y="0"/>
                  </a:moveTo>
                  <a:lnTo>
                    <a:pt x="1" y="721"/>
                  </a:lnTo>
                  <a:cubicBezTo>
                    <a:pt x="1" y="721"/>
                    <a:pt x="751" y="1238"/>
                    <a:pt x="1214" y="1238"/>
                  </a:cubicBezTo>
                  <a:cubicBezTo>
                    <a:pt x="1679" y="1238"/>
                    <a:pt x="1576" y="0"/>
                    <a:pt x="1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6117300" y="2995625"/>
              <a:ext cx="134050" cy="134775"/>
            </a:xfrm>
            <a:custGeom>
              <a:avLst/>
              <a:gdLst/>
              <a:ahLst/>
              <a:cxnLst/>
              <a:rect l="l" t="t" r="r" b="b"/>
              <a:pathLst>
                <a:path w="5362" h="5391" extrusionOk="0">
                  <a:moveTo>
                    <a:pt x="4153" y="0"/>
                  </a:moveTo>
                  <a:cubicBezTo>
                    <a:pt x="2781" y="0"/>
                    <a:pt x="899" y="1618"/>
                    <a:pt x="457" y="2557"/>
                  </a:cubicBezTo>
                  <a:cubicBezTo>
                    <a:pt x="1" y="3528"/>
                    <a:pt x="439" y="5391"/>
                    <a:pt x="1314" y="5391"/>
                  </a:cubicBezTo>
                  <a:cubicBezTo>
                    <a:pt x="1347" y="5391"/>
                    <a:pt x="1381" y="5388"/>
                    <a:pt x="1415" y="5383"/>
                  </a:cubicBezTo>
                  <a:cubicBezTo>
                    <a:pt x="2356" y="5230"/>
                    <a:pt x="4435" y="2894"/>
                    <a:pt x="4435" y="2894"/>
                  </a:cubicBezTo>
                  <a:cubicBezTo>
                    <a:pt x="4435" y="2894"/>
                    <a:pt x="5362" y="198"/>
                    <a:pt x="4435" y="25"/>
                  </a:cubicBezTo>
                  <a:cubicBezTo>
                    <a:pt x="4344" y="8"/>
                    <a:pt x="4249" y="0"/>
                    <a:pt x="4153" y="0"/>
                  </a:cubicBezTo>
                  <a:close/>
                </a:path>
              </a:pathLst>
            </a:custGeom>
            <a:solidFill>
              <a:srgbClr val="222222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7907675" y="3702425"/>
              <a:ext cx="135450" cy="42050"/>
            </a:xfrm>
            <a:custGeom>
              <a:avLst/>
              <a:gdLst/>
              <a:ahLst/>
              <a:cxnLst/>
              <a:rect l="l" t="t" r="r" b="b"/>
              <a:pathLst>
                <a:path w="5418" h="1682" extrusionOk="0">
                  <a:moveTo>
                    <a:pt x="5417" y="1"/>
                  </a:moveTo>
                  <a:lnTo>
                    <a:pt x="5417" y="1"/>
                  </a:lnTo>
                  <a:cubicBezTo>
                    <a:pt x="5417" y="1"/>
                    <a:pt x="4993" y="283"/>
                    <a:pt x="4082" y="283"/>
                  </a:cubicBezTo>
                  <a:cubicBezTo>
                    <a:pt x="3762" y="283"/>
                    <a:pt x="3383" y="249"/>
                    <a:pt x="2942" y="155"/>
                  </a:cubicBezTo>
                  <a:cubicBezTo>
                    <a:pt x="2610" y="84"/>
                    <a:pt x="2296" y="56"/>
                    <a:pt x="2006" y="56"/>
                  </a:cubicBezTo>
                  <a:cubicBezTo>
                    <a:pt x="804" y="56"/>
                    <a:pt x="1" y="542"/>
                    <a:pt x="1" y="542"/>
                  </a:cubicBezTo>
                  <a:lnTo>
                    <a:pt x="2" y="542"/>
                  </a:lnTo>
                  <a:lnTo>
                    <a:pt x="2" y="996"/>
                  </a:lnTo>
                  <a:cubicBezTo>
                    <a:pt x="831" y="1494"/>
                    <a:pt x="1583" y="1681"/>
                    <a:pt x="2247" y="1681"/>
                  </a:cubicBezTo>
                  <a:cubicBezTo>
                    <a:pt x="4235" y="1681"/>
                    <a:pt x="5417" y="1"/>
                    <a:pt x="5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36"/>
          <p:cNvGrpSpPr/>
          <p:nvPr/>
        </p:nvGrpSpPr>
        <p:grpSpPr>
          <a:xfrm flipH="1">
            <a:off x="273377" y="3651040"/>
            <a:ext cx="1180450" cy="1478052"/>
            <a:chOff x="732650" y="1122725"/>
            <a:chExt cx="1159350" cy="1451775"/>
          </a:xfrm>
        </p:grpSpPr>
        <p:sp>
          <p:nvSpPr>
            <p:cNvPr id="1025" name="Google Shape;1025;p36"/>
            <p:cNvSpPr/>
            <p:nvPr/>
          </p:nvSpPr>
          <p:spPr>
            <a:xfrm>
              <a:off x="1625025" y="1927525"/>
              <a:ext cx="266975" cy="636375"/>
            </a:xfrm>
            <a:custGeom>
              <a:avLst/>
              <a:gdLst/>
              <a:ahLst/>
              <a:cxnLst/>
              <a:rect l="l" t="t" r="r" b="b"/>
              <a:pathLst>
                <a:path w="10679" h="25455" extrusionOk="0">
                  <a:moveTo>
                    <a:pt x="3385" y="0"/>
                  </a:moveTo>
                  <a:cubicBezTo>
                    <a:pt x="1264" y="0"/>
                    <a:pt x="191" y="3933"/>
                    <a:pt x="103" y="4542"/>
                  </a:cubicBezTo>
                  <a:cubicBezTo>
                    <a:pt x="1" y="5263"/>
                    <a:pt x="1755" y="7584"/>
                    <a:pt x="1805" y="7854"/>
                  </a:cubicBezTo>
                  <a:cubicBezTo>
                    <a:pt x="1857" y="8124"/>
                    <a:pt x="7016" y="10731"/>
                    <a:pt x="8151" y="11777"/>
                  </a:cubicBezTo>
                  <a:cubicBezTo>
                    <a:pt x="9286" y="12822"/>
                    <a:pt x="8976" y="17798"/>
                    <a:pt x="8666" y="19500"/>
                  </a:cubicBezTo>
                  <a:cubicBezTo>
                    <a:pt x="8357" y="21202"/>
                    <a:pt x="7738" y="22079"/>
                    <a:pt x="7274" y="23265"/>
                  </a:cubicBezTo>
                  <a:cubicBezTo>
                    <a:pt x="6809" y="24452"/>
                    <a:pt x="7579" y="25432"/>
                    <a:pt x="7579" y="25432"/>
                  </a:cubicBezTo>
                  <a:cubicBezTo>
                    <a:pt x="7579" y="25432"/>
                    <a:pt x="8223" y="25455"/>
                    <a:pt x="8790" y="25455"/>
                  </a:cubicBezTo>
                  <a:cubicBezTo>
                    <a:pt x="9073" y="25455"/>
                    <a:pt x="9338" y="25449"/>
                    <a:pt x="9492" y="25432"/>
                  </a:cubicBezTo>
                  <a:cubicBezTo>
                    <a:pt x="9955" y="25380"/>
                    <a:pt x="9028" y="24452"/>
                    <a:pt x="9028" y="24452"/>
                  </a:cubicBezTo>
                  <a:lnTo>
                    <a:pt x="9028" y="24452"/>
                  </a:lnTo>
                  <a:cubicBezTo>
                    <a:pt x="9028" y="24452"/>
                    <a:pt x="9050" y="24459"/>
                    <a:pt x="9084" y="24459"/>
                  </a:cubicBezTo>
                  <a:cubicBezTo>
                    <a:pt x="9181" y="24459"/>
                    <a:pt x="9378" y="24404"/>
                    <a:pt x="9492" y="23988"/>
                  </a:cubicBezTo>
                  <a:cubicBezTo>
                    <a:pt x="9647" y="23421"/>
                    <a:pt x="9492" y="23988"/>
                    <a:pt x="9595" y="22754"/>
                  </a:cubicBezTo>
                  <a:cubicBezTo>
                    <a:pt x="9699" y="21520"/>
                    <a:pt x="10678" y="13000"/>
                    <a:pt x="10420" y="11246"/>
                  </a:cubicBezTo>
                  <a:cubicBezTo>
                    <a:pt x="10163" y="9494"/>
                    <a:pt x="6707" y="7429"/>
                    <a:pt x="5965" y="6140"/>
                  </a:cubicBezTo>
                  <a:cubicBezTo>
                    <a:pt x="5223" y="4850"/>
                    <a:pt x="4695" y="467"/>
                    <a:pt x="4695" y="467"/>
                  </a:cubicBezTo>
                  <a:cubicBezTo>
                    <a:pt x="4221" y="140"/>
                    <a:pt x="3785" y="0"/>
                    <a:pt x="33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1038275" y="1862800"/>
              <a:ext cx="228300" cy="633575"/>
            </a:xfrm>
            <a:custGeom>
              <a:avLst/>
              <a:gdLst/>
              <a:ahLst/>
              <a:cxnLst/>
              <a:rect l="l" t="t" r="r" b="b"/>
              <a:pathLst>
                <a:path w="9132" h="25343" extrusionOk="0">
                  <a:moveTo>
                    <a:pt x="3276" y="0"/>
                  </a:moveTo>
                  <a:cubicBezTo>
                    <a:pt x="2259" y="0"/>
                    <a:pt x="1368" y="730"/>
                    <a:pt x="869" y="2693"/>
                  </a:cubicBezTo>
                  <a:cubicBezTo>
                    <a:pt x="869" y="2693"/>
                    <a:pt x="0" y="5531"/>
                    <a:pt x="2683" y="7852"/>
                  </a:cubicBezTo>
                  <a:cubicBezTo>
                    <a:pt x="2683" y="7852"/>
                    <a:pt x="2437" y="11256"/>
                    <a:pt x="1709" y="12702"/>
                  </a:cubicBezTo>
                  <a:cubicBezTo>
                    <a:pt x="981" y="14145"/>
                    <a:pt x="35" y="15022"/>
                    <a:pt x="869" y="16260"/>
                  </a:cubicBezTo>
                  <a:cubicBezTo>
                    <a:pt x="1702" y="17498"/>
                    <a:pt x="3767" y="24102"/>
                    <a:pt x="4952" y="24616"/>
                  </a:cubicBezTo>
                  <a:cubicBezTo>
                    <a:pt x="5856" y="25009"/>
                    <a:pt x="6818" y="25342"/>
                    <a:pt x="7227" y="25342"/>
                  </a:cubicBezTo>
                  <a:cubicBezTo>
                    <a:pt x="7356" y="25342"/>
                    <a:pt x="7429" y="25309"/>
                    <a:pt x="7429" y="25235"/>
                  </a:cubicBezTo>
                  <a:cubicBezTo>
                    <a:pt x="7429" y="24927"/>
                    <a:pt x="6758" y="22604"/>
                    <a:pt x="6294" y="22604"/>
                  </a:cubicBezTo>
                  <a:cubicBezTo>
                    <a:pt x="5829" y="22604"/>
                    <a:pt x="5469" y="22656"/>
                    <a:pt x="5469" y="22656"/>
                  </a:cubicBezTo>
                  <a:cubicBezTo>
                    <a:pt x="5469" y="22656"/>
                    <a:pt x="2735" y="16931"/>
                    <a:pt x="2683" y="16312"/>
                  </a:cubicBezTo>
                  <a:cubicBezTo>
                    <a:pt x="2631" y="15693"/>
                    <a:pt x="6325" y="11291"/>
                    <a:pt x="6954" y="10396"/>
                  </a:cubicBezTo>
                  <a:cubicBezTo>
                    <a:pt x="7584" y="9502"/>
                    <a:pt x="9131" y="7542"/>
                    <a:pt x="9131" y="5789"/>
                  </a:cubicBezTo>
                  <a:cubicBezTo>
                    <a:pt x="9131" y="4537"/>
                    <a:pt x="5811" y="0"/>
                    <a:pt x="3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1754550" y="1791875"/>
              <a:ext cx="120675" cy="118950"/>
            </a:xfrm>
            <a:custGeom>
              <a:avLst/>
              <a:gdLst/>
              <a:ahLst/>
              <a:cxnLst/>
              <a:rect l="l" t="t" r="r" b="b"/>
              <a:pathLst>
                <a:path w="4827" h="4758" extrusionOk="0">
                  <a:moveTo>
                    <a:pt x="436" y="1"/>
                  </a:moveTo>
                  <a:cubicBezTo>
                    <a:pt x="166" y="1"/>
                    <a:pt x="1" y="24"/>
                    <a:pt x="1" y="24"/>
                  </a:cubicBezTo>
                  <a:cubicBezTo>
                    <a:pt x="386" y="1481"/>
                    <a:pt x="1164" y="1095"/>
                    <a:pt x="1292" y="1559"/>
                  </a:cubicBezTo>
                  <a:cubicBezTo>
                    <a:pt x="1987" y="4705"/>
                    <a:pt x="4826" y="4757"/>
                    <a:pt x="4826" y="4757"/>
                  </a:cubicBezTo>
                  <a:cubicBezTo>
                    <a:pt x="4619" y="414"/>
                    <a:pt x="1585" y="1"/>
                    <a:pt x="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1000225" y="1715750"/>
              <a:ext cx="855675" cy="408150"/>
            </a:xfrm>
            <a:custGeom>
              <a:avLst/>
              <a:gdLst/>
              <a:ahLst/>
              <a:cxnLst/>
              <a:rect l="l" t="t" r="r" b="b"/>
              <a:pathLst>
                <a:path w="34227" h="16326" extrusionOk="0">
                  <a:moveTo>
                    <a:pt x="7648" y="1"/>
                  </a:moveTo>
                  <a:cubicBezTo>
                    <a:pt x="7648" y="1"/>
                    <a:pt x="3587" y="1767"/>
                    <a:pt x="3224" y="2025"/>
                  </a:cubicBezTo>
                  <a:cubicBezTo>
                    <a:pt x="2864" y="2282"/>
                    <a:pt x="26" y="6409"/>
                    <a:pt x="14" y="6615"/>
                  </a:cubicBezTo>
                  <a:cubicBezTo>
                    <a:pt x="0" y="6821"/>
                    <a:pt x="130" y="13219"/>
                    <a:pt x="130" y="13219"/>
                  </a:cubicBezTo>
                  <a:cubicBezTo>
                    <a:pt x="130" y="13219"/>
                    <a:pt x="2124" y="15112"/>
                    <a:pt x="6887" y="16055"/>
                  </a:cubicBezTo>
                  <a:cubicBezTo>
                    <a:pt x="7849" y="16245"/>
                    <a:pt x="8745" y="16325"/>
                    <a:pt x="9583" y="16325"/>
                  </a:cubicBezTo>
                  <a:cubicBezTo>
                    <a:pt x="13512" y="16325"/>
                    <a:pt x="16168" y="14567"/>
                    <a:pt x="18335" y="14184"/>
                  </a:cubicBezTo>
                  <a:cubicBezTo>
                    <a:pt x="20966" y="13720"/>
                    <a:pt x="22209" y="13606"/>
                    <a:pt x="24272" y="13606"/>
                  </a:cubicBezTo>
                  <a:cubicBezTo>
                    <a:pt x="24586" y="13606"/>
                    <a:pt x="24874" y="13610"/>
                    <a:pt x="25144" y="13610"/>
                  </a:cubicBezTo>
                  <a:cubicBezTo>
                    <a:pt x="26648" y="13610"/>
                    <a:pt x="27590" y="13476"/>
                    <a:pt x="29274" y="11723"/>
                  </a:cubicBezTo>
                  <a:cubicBezTo>
                    <a:pt x="34226" y="6565"/>
                    <a:pt x="29532" y="1355"/>
                    <a:pt x="27418" y="890"/>
                  </a:cubicBezTo>
                  <a:cubicBezTo>
                    <a:pt x="26975" y="793"/>
                    <a:pt x="26345" y="754"/>
                    <a:pt x="25624" y="754"/>
                  </a:cubicBezTo>
                  <a:cubicBezTo>
                    <a:pt x="22905" y="754"/>
                    <a:pt x="18906" y="1303"/>
                    <a:pt x="18906" y="1303"/>
                  </a:cubicBezTo>
                  <a:lnTo>
                    <a:pt x="12848" y="1303"/>
                  </a:lnTo>
                  <a:cubicBezTo>
                    <a:pt x="12463" y="1303"/>
                    <a:pt x="7648" y="1"/>
                    <a:pt x="76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1001175" y="1926750"/>
              <a:ext cx="767500" cy="197150"/>
            </a:xfrm>
            <a:custGeom>
              <a:avLst/>
              <a:gdLst/>
              <a:ahLst/>
              <a:cxnLst/>
              <a:rect l="l" t="t" r="r" b="b"/>
              <a:pathLst>
                <a:path w="30700" h="7886" extrusionOk="0">
                  <a:moveTo>
                    <a:pt x="1" y="0"/>
                  </a:moveTo>
                  <a:lnTo>
                    <a:pt x="1" y="0"/>
                  </a:lnTo>
                  <a:cubicBezTo>
                    <a:pt x="35" y="1955"/>
                    <a:pt x="92" y="4779"/>
                    <a:pt x="92" y="4779"/>
                  </a:cubicBezTo>
                  <a:cubicBezTo>
                    <a:pt x="92" y="4779"/>
                    <a:pt x="2086" y="6672"/>
                    <a:pt x="6849" y="7615"/>
                  </a:cubicBezTo>
                  <a:cubicBezTo>
                    <a:pt x="7811" y="7805"/>
                    <a:pt x="8707" y="7885"/>
                    <a:pt x="9545" y="7885"/>
                  </a:cubicBezTo>
                  <a:cubicBezTo>
                    <a:pt x="13473" y="7885"/>
                    <a:pt x="16129" y="6127"/>
                    <a:pt x="18297" y="5744"/>
                  </a:cubicBezTo>
                  <a:cubicBezTo>
                    <a:pt x="20928" y="5280"/>
                    <a:pt x="22170" y="5166"/>
                    <a:pt x="24234" y="5166"/>
                  </a:cubicBezTo>
                  <a:cubicBezTo>
                    <a:pt x="24548" y="5166"/>
                    <a:pt x="24836" y="5170"/>
                    <a:pt x="25106" y="5170"/>
                  </a:cubicBezTo>
                  <a:cubicBezTo>
                    <a:pt x="26610" y="5170"/>
                    <a:pt x="27552" y="5036"/>
                    <a:pt x="29236" y="3283"/>
                  </a:cubicBezTo>
                  <a:cubicBezTo>
                    <a:pt x="29876" y="2616"/>
                    <a:pt x="30354" y="1947"/>
                    <a:pt x="30699" y="1288"/>
                  </a:cubicBezTo>
                  <a:cubicBezTo>
                    <a:pt x="30057" y="990"/>
                    <a:pt x="29260" y="862"/>
                    <a:pt x="28356" y="862"/>
                  </a:cubicBezTo>
                  <a:cubicBezTo>
                    <a:pt x="23903" y="862"/>
                    <a:pt x="16819" y="3938"/>
                    <a:pt x="12498" y="4779"/>
                  </a:cubicBezTo>
                  <a:cubicBezTo>
                    <a:pt x="12069" y="4862"/>
                    <a:pt x="11628" y="4901"/>
                    <a:pt x="11178" y="4901"/>
                  </a:cubicBezTo>
                  <a:cubicBezTo>
                    <a:pt x="6923" y="4901"/>
                    <a:pt x="1924" y="1457"/>
                    <a:pt x="1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842050" y="1555000"/>
              <a:ext cx="194950" cy="350000"/>
            </a:xfrm>
            <a:custGeom>
              <a:avLst/>
              <a:gdLst/>
              <a:ahLst/>
              <a:cxnLst/>
              <a:rect l="l" t="t" r="r" b="b"/>
              <a:pathLst>
                <a:path w="7798" h="14000" extrusionOk="0">
                  <a:moveTo>
                    <a:pt x="4171" y="0"/>
                  </a:moveTo>
                  <a:cubicBezTo>
                    <a:pt x="2198" y="0"/>
                    <a:pt x="1" y="3039"/>
                    <a:pt x="1" y="3039"/>
                  </a:cubicBezTo>
                  <a:cubicBezTo>
                    <a:pt x="1" y="3039"/>
                    <a:pt x="989" y="3916"/>
                    <a:pt x="887" y="5101"/>
                  </a:cubicBezTo>
                  <a:cubicBezTo>
                    <a:pt x="783" y="6289"/>
                    <a:pt x="112" y="8868"/>
                    <a:pt x="1375" y="10001"/>
                  </a:cubicBezTo>
                  <a:cubicBezTo>
                    <a:pt x="1375" y="10001"/>
                    <a:pt x="2124" y="13355"/>
                    <a:pt x="2949" y="13974"/>
                  </a:cubicBezTo>
                  <a:cubicBezTo>
                    <a:pt x="2972" y="13991"/>
                    <a:pt x="2997" y="14000"/>
                    <a:pt x="3025" y="14000"/>
                  </a:cubicBezTo>
                  <a:cubicBezTo>
                    <a:pt x="3994" y="14000"/>
                    <a:pt x="7798" y="3626"/>
                    <a:pt x="5738" y="870"/>
                  </a:cubicBezTo>
                  <a:cubicBezTo>
                    <a:pt x="5271" y="244"/>
                    <a:pt x="4730" y="0"/>
                    <a:pt x="4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891850" y="1522025"/>
              <a:ext cx="327000" cy="532325"/>
            </a:xfrm>
            <a:custGeom>
              <a:avLst/>
              <a:gdLst/>
              <a:ahLst/>
              <a:cxnLst/>
              <a:rect l="l" t="t" r="r" b="b"/>
              <a:pathLst>
                <a:path w="13080" h="21293" extrusionOk="0">
                  <a:moveTo>
                    <a:pt x="12933" y="8072"/>
                  </a:moveTo>
                  <a:lnTo>
                    <a:pt x="13080" y="8122"/>
                  </a:lnTo>
                  <a:cubicBezTo>
                    <a:pt x="13080" y="8122"/>
                    <a:pt x="13030" y="8098"/>
                    <a:pt x="12933" y="8072"/>
                  </a:cubicBezTo>
                  <a:close/>
                  <a:moveTo>
                    <a:pt x="4509" y="0"/>
                  </a:moveTo>
                  <a:lnTo>
                    <a:pt x="3743" y="1624"/>
                  </a:lnTo>
                  <a:cubicBezTo>
                    <a:pt x="3743" y="1624"/>
                    <a:pt x="3897" y="5545"/>
                    <a:pt x="2453" y="9104"/>
                  </a:cubicBezTo>
                  <a:cubicBezTo>
                    <a:pt x="1009" y="12662"/>
                    <a:pt x="1" y="14520"/>
                    <a:pt x="505" y="16531"/>
                  </a:cubicBezTo>
                  <a:cubicBezTo>
                    <a:pt x="1009" y="18543"/>
                    <a:pt x="4871" y="21292"/>
                    <a:pt x="4871" y="21292"/>
                  </a:cubicBezTo>
                  <a:cubicBezTo>
                    <a:pt x="4871" y="21292"/>
                    <a:pt x="4516" y="19964"/>
                    <a:pt x="5450" y="16973"/>
                  </a:cubicBezTo>
                  <a:cubicBezTo>
                    <a:pt x="6385" y="13982"/>
                    <a:pt x="6218" y="12716"/>
                    <a:pt x="6218" y="12714"/>
                  </a:cubicBezTo>
                  <a:lnTo>
                    <a:pt x="6218" y="12714"/>
                  </a:lnTo>
                  <a:lnTo>
                    <a:pt x="6476" y="14622"/>
                  </a:lnTo>
                  <a:cubicBezTo>
                    <a:pt x="6476" y="14622"/>
                    <a:pt x="9263" y="11166"/>
                    <a:pt x="9237" y="9310"/>
                  </a:cubicBezTo>
                  <a:cubicBezTo>
                    <a:pt x="9237" y="9310"/>
                    <a:pt x="10293" y="8743"/>
                    <a:pt x="11376" y="8278"/>
                  </a:cubicBezTo>
                  <a:cubicBezTo>
                    <a:pt x="11841" y="8079"/>
                    <a:pt x="12221" y="8022"/>
                    <a:pt x="12503" y="8022"/>
                  </a:cubicBezTo>
                  <a:cubicBezTo>
                    <a:pt x="12691" y="8022"/>
                    <a:pt x="12836" y="8047"/>
                    <a:pt x="12933" y="8072"/>
                  </a:cubicBezTo>
                  <a:lnTo>
                    <a:pt x="12933" y="8072"/>
                  </a:lnTo>
                  <a:lnTo>
                    <a:pt x="9594" y="6937"/>
                  </a:lnTo>
                  <a:cubicBezTo>
                    <a:pt x="9594" y="6937"/>
                    <a:pt x="6993" y="4564"/>
                    <a:pt x="6218" y="4306"/>
                  </a:cubicBezTo>
                  <a:cubicBezTo>
                    <a:pt x="6218" y="4306"/>
                    <a:pt x="5998" y="593"/>
                    <a:pt x="45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901600" y="1187650"/>
              <a:ext cx="229550" cy="298900"/>
            </a:xfrm>
            <a:custGeom>
              <a:avLst/>
              <a:gdLst/>
              <a:ahLst/>
              <a:cxnLst/>
              <a:rect l="l" t="t" r="r" b="b"/>
              <a:pathLst>
                <a:path w="9182" h="11956" extrusionOk="0">
                  <a:moveTo>
                    <a:pt x="8741" y="0"/>
                  </a:moveTo>
                  <a:cubicBezTo>
                    <a:pt x="8205" y="0"/>
                    <a:pt x="6152" y="3411"/>
                    <a:pt x="5519" y="3702"/>
                  </a:cubicBezTo>
                  <a:cubicBezTo>
                    <a:pt x="5120" y="3886"/>
                    <a:pt x="4757" y="4126"/>
                    <a:pt x="4530" y="4126"/>
                  </a:cubicBezTo>
                  <a:cubicBezTo>
                    <a:pt x="4375" y="4126"/>
                    <a:pt x="4282" y="4015"/>
                    <a:pt x="4282" y="3702"/>
                  </a:cubicBezTo>
                  <a:cubicBezTo>
                    <a:pt x="4282" y="2947"/>
                    <a:pt x="5068" y="964"/>
                    <a:pt x="4817" y="964"/>
                  </a:cubicBezTo>
                  <a:cubicBezTo>
                    <a:pt x="4811" y="964"/>
                    <a:pt x="4804" y="966"/>
                    <a:pt x="4797" y="968"/>
                  </a:cubicBezTo>
                  <a:cubicBezTo>
                    <a:pt x="4488" y="1072"/>
                    <a:pt x="3353" y="2620"/>
                    <a:pt x="3353" y="3754"/>
                  </a:cubicBezTo>
                  <a:cubicBezTo>
                    <a:pt x="3353" y="4889"/>
                    <a:pt x="2276" y="7123"/>
                    <a:pt x="2306" y="7572"/>
                  </a:cubicBezTo>
                  <a:cubicBezTo>
                    <a:pt x="2329" y="7953"/>
                    <a:pt x="974" y="10161"/>
                    <a:pt x="574" y="10161"/>
                  </a:cubicBezTo>
                  <a:cubicBezTo>
                    <a:pt x="505" y="10161"/>
                    <a:pt x="465" y="10095"/>
                    <a:pt x="465" y="9943"/>
                  </a:cubicBezTo>
                  <a:cubicBezTo>
                    <a:pt x="465" y="8938"/>
                    <a:pt x="416" y="7052"/>
                    <a:pt x="222" y="7052"/>
                  </a:cubicBezTo>
                  <a:cubicBezTo>
                    <a:pt x="217" y="7052"/>
                    <a:pt x="212" y="7053"/>
                    <a:pt x="207" y="7056"/>
                  </a:cubicBezTo>
                  <a:cubicBezTo>
                    <a:pt x="0" y="7158"/>
                    <a:pt x="207" y="11956"/>
                    <a:pt x="207" y="11956"/>
                  </a:cubicBezTo>
                  <a:lnTo>
                    <a:pt x="2888" y="10768"/>
                  </a:lnTo>
                  <a:cubicBezTo>
                    <a:pt x="2888" y="10768"/>
                    <a:pt x="2963" y="7570"/>
                    <a:pt x="4576" y="6591"/>
                  </a:cubicBezTo>
                  <a:cubicBezTo>
                    <a:pt x="6190" y="5612"/>
                    <a:pt x="7634" y="4683"/>
                    <a:pt x="7944" y="3806"/>
                  </a:cubicBezTo>
                  <a:cubicBezTo>
                    <a:pt x="8020" y="3590"/>
                    <a:pt x="8012" y="3506"/>
                    <a:pt x="7947" y="3506"/>
                  </a:cubicBezTo>
                  <a:cubicBezTo>
                    <a:pt x="7749" y="3506"/>
                    <a:pt x="7018" y="4307"/>
                    <a:pt x="6551" y="4579"/>
                  </a:cubicBezTo>
                  <a:cubicBezTo>
                    <a:pt x="6119" y="4831"/>
                    <a:pt x="5587" y="5332"/>
                    <a:pt x="5419" y="5332"/>
                  </a:cubicBezTo>
                  <a:cubicBezTo>
                    <a:pt x="5347" y="5332"/>
                    <a:pt x="5342" y="5238"/>
                    <a:pt x="5443" y="4989"/>
                  </a:cubicBezTo>
                  <a:cubicBezTo>
                    <a:pt x="5778" y="4166"/>
                    <a:pt x="9182" y="504"/>
                    <a:pt x="8821" y="39"/>
                  </a:cubicBezTo>
                  <a:cubicBezTo>
                    <a:pt x="8801" y="13"/>
                    <a:pt x="8774" y="0"/>
                    <a:pt x="8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937700" y="1122725"/>
              <a:ext cx="412700" cy="379300"/>
            </a:xfrm>
            <a:custGeom>
              <a:avLst/>
              <a:gdLst/>
              <a:ahLst/>
              <a:cxnLst/>
              <a:rect l="l" t="t" r="r" b="b"/>
              <a:pathLst>
                <a:path w="16508" h="15172" extrusionOk="0">
                  <a:moveTo>
                    <a:pt x="12823" y="0"/>
                  </a:moveTo>
                  <a:cubicBezTo>
                    <a:pt x="12812" y="0"/>
                    <a:pt x="12802" y="3"/>
                    <a:pt x="12792" y="7"/>
                  </a:cubicBezTo>
                  <a:cubicBezTo>
                    <a:pt x="12432" y="161"/>
                    <a:pt x="14031" y="1811"/>
                    <a:pt x="14031" y="3732"/>
                  </a:cubicBezTo>
                  <a:cubicBezTo>
                    <a:pt x="14031" y="5652"/>
                    <a:pt x="12638" y="7588"/>
                    <a:pt x="12225" y="7898"/>
                  </a:cubicBezTo>
                  <a:cubicBezTo>
                    <a:pt x="12180" y="7932"/>
                    <a:pt x="12144" y="7948"/>
                    <a:pt x="12115" y="7948"/>
                  </a:cubicBezTo>
                  <a:cubicBezTo>
                    <a:pt x="11875" y="7948"/>
                    <a:pt x="12104" y="6887"/>
                    <a:pt x="11967" y="5784"/>
                  </a:cubicBezTo>
                  <a:cubicBezTo>
                    <a:pt x="11829" y="4674"/>
                    <a:pt x="11731" y="3731"/>
                    <a:pt x="11416" y="3731"/>
                  </a:cubicBezTo>
                  <a:cubicBezTo>
                    <a:pt x="11379" y="3731"/>
                    <a:pt x="11339" y="3744"/>
                    <a:pt x="11296" y="3771"/>
                  </a:cubicBezTo>
                  <a:cubicBezTo>
                    <a:pt x="10884" y="4030"/>
                    <a:pt x="11296" y="7021"/>
                    <a:pt x="10832" y="8619"/>
                  </a:cubicBezTo>
                  <a:cubicBezTo>
                    <a:pt x="10510" y="9731"/>
                    <a:pt x="9043" y="10692"/>
                    <a:pt x="8574" y="10692"/>
                  </a:cubicBezTo>
                  <a:cubicBezTo>
                    <a:pt x="8368" y="10692"/>
                    <a:pt x="8355" y="10506"/>
                    <a:pt x="8717" y="10065"/>
                  </a:cubicBezTo>
                  <a:cubicBezTo>
                    <a:pt x="9886" y="8644"/>
                    <a:pt x="9654" y="5471"/>
                    <a:pt x="9203" y="5471"/>
                  </a:cubicBezTo>
                  <a:cubicBezTo>
                    <a:pt x="9196" y="5471"/>
                    <a:pt x="9189" y="5472"/>
                    <a:pt x="9182" y="5474"/>
                  </a:cubicBezTo>
                  <a:cubicBezTo>
                    <a:pt x="8717" y="5578"/>
                    <a:pt x="9027" y="7588"/>
                    <a:pt x="8202" y="9342"/>
                  </a:cubicBezTo>
                  <a:cubicBezTo>
                    <a:pt x="7426" y="10988"/>
                    <a:pt x="3519" y="12770"/>
                    <a:pt x="2102" y="12770"/>
                  </a:cubicBezTo>
                  <a:cubicBezTo>
                    <a:pt x="2009" y="12770"/>
                    <a:pt x="1927" y="12762"/>
                    <a:pt x="1857" y="12746"/>
                  </a:cubicBezTo>
                  <a:cubicBezTo>
                    <a:pt x="723" y="12490"/>
                    <a:pt x="825" y="9497"/>
                    <a:pt x="877" y="8671"/>
                  </a:cubicBezTo>
                  <a:cubicBezTo>
                    <a:pt x="922" y="7939"/>
                    <a:pt x="684" y="7898"/>
                    <a:pt x="630" y="7898"/>
                  </a:cubicBezTo>
                  <a:cubicBezTo>
                    <a:pt x="623" y="7898"/>
                    <a:pt x="619" y="7898"/>
                    <a:pt x="619" y="7898"/>
                  </a:cubicBezTo>
                  <a:cubicBezTo>
                    <a:pt x="0" y="8053"/>
                    <a:pt x="207" y="14088"/>
                    <a:pt x="207" y="14088"/>
                  </a:cubicBezTo>
                  <a:lnTo>
                    <a:pt x="174" y="14398"/>
                  </a:lnTo>
                  <a:lnTo>
                    <a:pt x="2269" y="15171"/>
                  </a:lnTo>
                  <a:cubicBezTo>
                    <a:pt x="4334" y="12438"/>
                    <a:pt x="8305" y="15017"/>
                    <a:pt x="12484" y="9653"/>
                  </a:cubicBezTo>
                  <a:cubicBezTo>
                    <a:pt x="16508" y="4485"/>
                    <a:pt x="15220" y="608"/>
                    <a:pt x="14890" y="608"/>
                  </a:cubicBezTo>
                  <a:cubicBezTo>
                    <a:pt x="14877" y="608"/>
                    <a:pt x="14866" y="614"/>
                    <a:pt x="14856" y="625"/>
                  </a:cubicBezTo>
                  <a:cubicBezTo>
                    <a:pt x="14598" y="934"/>
                    <a:pt x="14494" y="2688"/>
                    <a:pt x="14494" y="2688"/>
                  </a:cubicBezTo>
                  <a:cubicBezTo>
                    <a:pt x="14494" y="2688"/>
                    <a:pt x="13225" y="0"/>
                    <a:pt x="12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732650" y="1467975"/>
              <a:ext cx="286325" cy="189300"/>
            </a:xfrm>
            <a:custGeom>
              <a:avLst/>
              <a:gdLst/>
              <a:ahLst/>
              <a:cxnLst/>
              <a:rect l="l" t="t" r="r" b="b"/>
              <a:pathLst>
                <a:path w="11453" h="7572" extrusionOk="0">
                  <a:moveTo>
                    <a:pt x="8086" y="1"/>
                  </a:moveTo>
                  <a:cubicBezTo>
                    <a:pt x="7982" y="1"/>
                    <a:pt x="7899" y="7"/>
                    <a:pt x="7842" y="20"/>
                  </a:cubicBezTo>
                  <a:cubicBezTo>
                    <a:pt x="7377" y="124"/>
                    <a:pt x="4230" y="2084"/>
                    <a:pt x="4230" y="2084"/>
                  </a:cubicBezTo>
                  <a:cubicBezTo>
                    <a:pt x="3561" y="2497"/>
                    <a:pt x="723" y="3303"/>
                    <a:pt x="723" y="3303"/>
                  </a:cubicBezTo>
                  <a:cubicBezTo>
                    <a:pt x="723" y="3303"/>
                    <a:pt x="413" y="3322"/>
                    <a:pt x="207" y="3786"/>
                  </a:cubicBezTo>
                  <a:cubicBezTo>
                    <a:pt x="0" y="4249"/>
                    <a:pt x="723" y="5282"/>
                    <a:pt x="723" y="5282"/>
                  </a:cubicBezTo>
                  <a:cubicBezTo>
                    <a:pt x="619" y="5591"/>
                    <a:pt x="1084" y="5901"/>
                    <a:pt x="1084" y="5901"/>
                  </a:cubicBezTo>
                  <a:cubicBezTo>
                    <a:pt x="1084" y="5901"/>
                    <a:pt x="1393" y="5888"/>
                    <a:pt x="1806" y="5888"/>
                  </a:cubicBezTo>
                  <a:cubicBezTo>
                    <a:pt x="2219" y="5888"/>
                    <a:pt x="2735" y="5901"/>
                    <a:pt x="3148" y="5953"/>
                  </a:cubicBezTo>
                  <a:cubicBezTo>
                    <a:pt x="3884" y="6044"/>
                    <a:pt x="5732" y="7572"/>
                    <a:pt x="6924" y="7572"/>
                  </a:cubicBezTo>
                  <a:cubicBezTo>
                    <a:pt x="7068" y="7572"/>
                    <a:pt x="7203" y="7549"/>
                    <a:pt x="7325" y="7499"/>
                  </a:cubicBezTo>
                  <a:cubicBezTo>
                    <a:pt x="8454" y="7036"/>
                    <a:pt x="11142" y="3993"/>
                    <a:pt x="11298" y="3322"/>
                  </a:cubicBezTo>
                  <a:cubicBezTo>
                    <a:pt x="11452" y="2651"/>
                    <a:pt x="11090" y="1878"/>
                    <a:pt x="10833" y="1053"/>
                  </a:cubicBezTo>
                  <a:cubicBezTo>
                    <a:pt x="10607" y="327"/>
                    <a:pt x="8831" y="1"/>
                    <a:pt x="80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994425" y="1482675"/>
              <a:ext cx="105800" cy="50350"/>
            </a:xfrm>
            <a:custGeom>
              <a:avLst/>
              <a:gdLst/>
              <a:ahLst/>
              <a:cxnLst/>
              <a:rect l="l" t="t" r="r" b="b"/>
              <a:pathLst>
                <a:path w="4232" h="2014" extrusionOk="0">
                  <a:moveTo>
                    <a:pt x="2631" y="0"/>
                  </a:moveTo>
                  <a:cubicBezTo>
                    <a:pt x="1754" y="0"/>
                    <a:pt x="362" y="463"/>
                    <a:pt x="362" y="463"/>
                  </a:cubicBezTo>
                  <a:lnTo>
                    <a:pt x="0" y="1392"/>
                  </a:lnTo>
                  <a:cubicBezTo>
                    <a:pt x="0" y="1392"/>
                    <a:pt x="1244" y="2014"/>
                    <a:pt x="2188" y="2014"/>
                  </a:cubicBezTo>
                  <a:cubicBezTo>
                    <a:pt x="2225" y="2014"/>
                    <a:pt x="2261" y="2013"/>
                    <a:pt x="2297" y="2011"/>
                  </a:cubicBezTo>
                  <a:cubicBezTo>
                    <a:pt x="3250" y="1959"/>
                    <a:pt x="4231" y="0"/>
                    <a:pt x="4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880950" y="1510150"/>
              <a:ext cx="52925" cy="23700"/>
            </a:xfrm>
            <a:custGeom>
              <a:avLst/>
              <a:gdLst/>
              <a:ahLst/>
              <a:cxnLst/>
              <a:rect l="l" t="t" r="r" b="b"/>
              <a:pathLst>
                <a:path w="2117" h="948" extrusionOk="0">
                  <a:moveTo>
                    <a:pt x="1211" y="1"/>
                  </a:moveTo>
                  <a:cubicBezTo>
                    <a:pt x="912" y="1"/>
                    <a:pt x="542" y="447"/>
                    <a:pt x="542" y="447"/>
                  </a:cubicBezTo>
                  <a:lnTo>
                    <a:pt x="26" y="915"/>
                  </a:lnTo>
                  <a:cubicBezTo>
                    <a:pt x="1" y="938"/>
                    <a:pt x="3" y="948"/>
                    <a:pt x="25" y="948"/>
                  </a:cubicBezTo>
                  <a:cubicBezTo>
                    <a:pt x="130" y="948"/>
                    <a:pt x="670" y="732"/>
                    <a:pt x="670" y="732"/>
                  </a:cubicBezTo>
                  <a:cubicBezTo>
                    <a:pt x="670" y="732"/>
                    <a:pt x="1265" y="732"/>
                    <a:pt x="1548" y="808"/>
                  </a:cubicBezTo>
                  <a:cubicBezTo>
                    <a:pt x="1571" y="814"/>
                    <a:pt x="1595" y="817"/>
                    <a:pt x="1619" y="817"/>
                  </a:cubicBezTo>
                  <a:cubicBezTo>
                    <a:pt x="1877" y="817"/>
                    <a:pt x="2116" y="458"/>
                    <a:pt x="2116" y="458"/>
                  </a:cubicBezTo>
                  <a:cubicBezTo>
                    <a:pt x="2116" y="458"/>
                    <a:pt x="1652" y="215"/>
                    <a:pt x="1341" y="35"/>
                  </a:cubicBezTo>
                  <a:cubicBezTo>
                    <a:pt x="1301" y="11"/>
                    <a:pt x="1257" y="1"/>
                    <a:pt x="1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1049875" y="1898725"/>
              <a:ext cx="206525" cy="665800"/>
            </a:xfrm>
            <a:custGeom>
              <a:avLst/>
              <a:gdLst/>
              <a:ahLst/>
              <a:cxnLst/>
              <a:rect l="l" t="t" r="r" b="b"/>
              <a:pathLst>
                <a:path w="8261" h="26632" extrusionOk="0">
                  <a:moveTo>
                    <a:pt x="3674" y="0"/>
                  </a:moveTo>
                  <a:cubicBezTo>
                    <a:pt x="3354" y="0"/>
                    <a:pt x="3038" y="78"/>
                    <a:pt x="2734" y="251"/>
                  </a:cubicBezTo>
                  <a:cubicBezTo>
                    <a:pt x="328" y="1620"/>
                    <a:pt x="1601" y="4248"/>
                    <a:pt x="2580" y="7396"/>
                  </a:cubicBezTo>
                  <a:cubicBezTo>
                    <a:pt x="2580" y="7396"/>
                    <a:pt x="3913" y="14367"/>
                    <a:pt x="3559" y="15854"/>
                  </a:cubicBezTo>
                  <a:cubicBezTo>
                    <a:pt x="3206" y="17342"/>
                    <a:pt x="2013" y="24476"/>
                    <a:pt x="1909" y="24679"/>
                  </a:cubicBezTo>
                  <a:cubicBezTo>
                    <a:pt x="1805" y="24881"/>
                    <a:pt x="1" y="25975"/>
                    <a:pt x="1136" y="26429"/>
                  </a:cubicBezTo>
                  <a:cubicBezTo>
                    <a:pt x="1514" y="26581"/>
                    <a:pt x="1852" y="26631"/>
                    <a:pt x="2135" y="26631"/>
                  </a:cubicBezTo>
                  <a:cubicBezTo>
                    <a:pt x="2700" y="26631"/>
                    <a:pt x="3045" y="26429"/>
                    <a:pt x="3045" y="26429"/>
                  </a:cubicBezTo>
                  <a:cubicBezTo>
                    <a:pt x="3045" y="26429"/>
                    <a:pt x="3480" y="25401"/>
                    <a:pt x="3620" y="24263"/>
                  </a:cubicBezTo>
                  <a:cubicBezTo>
                    <a:pt x="3759" y="23124"/>
                    <a:pt x="5055" y="17454"/>
                    <a:pt x="5778" y="15288"/>
                  </a:cubicBezTo>
                  <a:cubicBezTo>
                    <a:pt x="6501" y="13121"/>
                    <a:pt x="6255" y="8337"/>
                    <a:pt x="7326" y="5900"/>
                  </a:cubicBezTo>
                  <a:cubicBezTo>
                    <a:pt x="8261" y="3768"/>
                    <a:pt x="5893" y="0"/>
                    <a:pt x="36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1499750" y="1757275"/>
              <a:ext cx="290200" cy="817225"/>
            </a:xfrm>
            <a:custGeom>
              <a:avLst/>
              <a:gdLst/>
              <a:ahLst/>
              <a:cxnLst/>
              <a:rect l="l" t="t" r="r" b="b"/>
              <a:pathLst>
                <a:path w="11608" h="32689" extrusionOk="0">
                  <a:moveTo>
                    <a:pt x="6448" y="1"/>
                  </a:moveTo>
                  <a:cubicBezTo>
                    <a:pt x="4473" y="1"/>
                    <a:pt x="2082" y="604"/>
                    <a:pt x="1601" y="1498"/>
                  </a:cubicBezTo>
                  <a:cubicBezTo>
                    <a:pt x="1601" y="1498"/>
                    <a:pt x="1" y="5883"/>
                    <a:pt x="517" y="7689"/>
                  </a:cubicBezTo>
                  <a:cubicBezTo>
                    <a:pt x="1032" y="9494"/>
                    <a:pt x="6347" y="18006"/>
                    <a:pt x="6809" y="19192"/>
                  </a:cubicBezTo>
                  <a:cubicBezTo>
                    <a:pt x="7274" y="20379"/>
                    <a:pt x="4644" y="29210"/>
                    <a:pt x="4230" y="30487"/>
                  </a:cubicBezTo>
                  <a:cubicBezTo>
                    <a:pt x="3818" y="31767"/>
                    <a:pt x="4024" y="32552"/>
                    <a:pt x="4024" y="32552"/>
                  </a:cubicBezTo>
                  <a:cubicBezTo>
                    <a:pt x="4024" y="32552"/>
                    <a:pt x="4781" y="32689"/>
                    <a:pt x="5362" y="32689"/>
                  </a:cubicBezTo>
                  <a:cubicBezTo>
                    <a:pt x="5652" y="32689"/>
                    <a:pt x="5899" y="32655"/>
                    <a:pt x="5984" y="32552"/>
                  </a:cubicBezTo>
                  <a:cubicBezTo>
                    <a:pt x="6243" y="32242"/>
                    <a:pt x="5520" y="31571"/>
                    <a:pt x="5728" y="31004"/>
                  </a:cubicBezTo>
                  <a:cubicBezTo>
                    <a:pt x="5934" y="30437"/>
                    <a:pt x="9853" y="20790"/>
                    <a:pt x="9905" y="19243"/>
                  </a:cubicBezTo>
                  <a:cubicBezTo>
                    <a:pt x="9957" y="17696"/>
                    <a:pt x="7945" y="14858"/>
                    <a:pt x="7945" y="14187"/>
                  </a:cubicBezTo>
                  <a:cubicBezTo>
                    <a:pt x="7945" y="13517"/>
                    <a:pt x="10952" y="8979"/>
                    <a:pt x="11280" y="6502"/>
                  </a:cubicBezTo>
                  <a:cubicBezTo>
                    <a:pt x="11607" y="4025"/>
                    <a:pt x="10269" y="1507"/>
                    <a:pt x="8801" y="489"/>
                  </a:cubicBezTo>
                  <a:cubicBezTo>
                    <a:pt x="8313" y="151"/>
                    <a:pt x="7432" y="1"/>
                    <a:pt x="64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36"/>
          <p:cNvGrpSpPr/>
          <p:nvPr/>
        </p:nvGrpSpPr>
        <p:grpSpPr>
          <a:xfrm flipH="1">
            <a:off x="1573116" y="4016508"/>
            <a:ext cx="2529249" cy="1112766"/>
            <a:chOff x="5204400" y="1613325"/>
            <a:chExt cx="2188500" cy="962850"/>
          </a:xfrm>
        </p:grpSpPr>
        <p:sp>
          <p:nvSpPr>
            <p:cNvPr id="1040" name="Google Shape;1040;p36"/>
            <p:cNvSpPr/>
            <p:nvPr/>
          </p:nvSpPr>
          <p:spPr>
            <a:xfrm>
              <a:off x="5257200" y="1958275"/>
              <a:ext cx="271200" cy="583600"/>
            </a:xfrm>
            <a:custGeom>
              <a:avLst/>
              <a:gdLst/>
              <a:ahLst/>
              <a:cxnLst/>
              <a:rect l="l" t="t" r="r" b="b"/>
              <a:pathLst>
                <a:path w="10848" h="23344" extrusionOk="0">
                  <a:moveTo>
                    <a:pt x="6560" y="0"/>
                  </a:moveTo>
                  <a:cubicBezTo>
                    <a:pt x="6310" y="0"/>
                    <a:pt x="6042" y="37"/>
                    <a:pt x="5753" y="116"/>
                  </a:cubicBezTo>
                  <a:cubicBezTo>
                    <a:pt x="5753" y="116"/>
                    <a:pt x="6792" y="3553"/>
                    <a:pt x="4862" y="7158"/>
                  </a:cubicBezTo>
                  <a:cubicBezTo>
                    <a:pt x="2935" y="10762"/>
                    <a:pt x="169" y="11937"/>
                    <a:pt x="503" y="13445"/>
                  </a:cubicBezTo>
                  <a:cubicBezTo>
                    <a:pt x="839" y="14953"/>
                    <a:pt x="1425" y="15381"/>
                    <a:pt x="1006" y="17137"/>
                  </a:cubicBezTo>
                  <a:cubicBezTo>
                    <a:pt x="588" y="18894"/>
                    <a:pt x="1" y="20402"/>
                    <a:pt x="1" y="20402"/>
                  </a:cubicBezTo>
                  <a:cubicBezTo>
                    <a:pt x="1" y="20402"/>
                    <a:pt x="954" y="23343"/>
                    <a:pt x="1547" y="23343"/>
                  </a:cubicBezTo>
                  <a:cubicBezTo>
                    <a:pt x="1562" y="23343"/>
                    <a:pt x="1578" y="23341"/>
                    <a:pt x="1593" y="23337"/>
                  </a:cubicBezTo>
                  <a:cubicBezTo>
                    <a:pt x="1789" y="23281"/>
                    <a:pt x="2180" y="23262"/>
                    <a:pt x="2615" y="23262"/>
                  </a:cubicBezTo>
                  <a:cubicBezTo>
                    <a:pt x="3484" y="23262"/>
                    <a:pt x="4528" y="23337"/>
                    <a:pt x="4528" y="23337"/>
                  </a:cubicBezTo>
                  <a:cubicBezTo>
                    <a:pt x="4528" y="23337"/>
                    <a:pt x="3521" y="20653"/>
                    <a:pt x="3940" y="19229"/>
                  </a:cubicBezTo>
                  <a:cubicBezTo>
                    <a:pt x="4360" y="17804"/>
                    <a:pt x="9558" y="10938"/>
                    <a:pt x="9558" y="10938"/>
                  </a:cubicBezTo>
                  <a:cubicBezTo>
                    <a:pt x="9558" y="10938"/>
                    <a:pt x="10847" y="0"/>
                    <a:pt x="6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6309225" y="2256475"/>
              <a:ext cx="232725" cy="319700"/>
            </a:xfrm>
            <a:custGeom>
              <a:avLst/>
              <a:gdLst/>
              <a:ahLst/>
              <a:cxnLst/>
              <a:rect l="l" t="t" r="r" b="b"/>
              <a:pathLst>
                <a:path w="9309" h="12788" extrusionOk="0">
                  <a:moveTo>
                    <a:pt x="9308" y="0"/>
                  </a:moveTo>
                  <a:lnTo>
                    <a:pt x="1259" y="1097"/>
                  </a:lnTo>
                  <a:lnTo>
                    <a:pt x="923" y="8894"/>
                  </a:lnTo>
                  <a:cubicBezTo>
                    <a:pt x="923" y="8894"/>
                    <a:pt x="1" y="10487"/>
                    <a:pt x="254" y="12079"/>
                  </a:cubicBezTo>
                  <a:cubicBezTo>
                    <a:pt x="337" y="12610"/>
                    <a:pt x="1106" y="12787"/>
                    <a:pt x="2093" y="12787"/>
                  </a:cubicBezTo>
                  <a:cubicBezTo>
                    <a:pt x="4068" y="12787"/>
                    <a:pt x="6918" y="12079"/>
                    <a:pt x="6918" y="12079"/>
                  </a:cubicBezTo>
                  <a:cubicBezTo>
                    <a:pt x="6918" y="12079"/>
                    <a:pt x="6960" y="11324"/>
                    <a:pt x="6918" y="10738"/>
                  </a:cubicBezTo>
                  <a:cubicBezTo>
                    <a:pt x="6877" y="10150"/>
                    <a:pt x="4611" y="10655"/>
                    <a:pt x="4528" y="8894"/>
                  </a:cubicBezTo>
                  <a:cubicBezTo>
                    <a:pt x="4445" y="7133"/>
                    <a:pt x="9308" y="0"/>
                    <a:pt x="9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5257200" y="1958275"/>
              <a:ext cx="271200" cy="583600"/>
            </a:xfrm>
            <a:custGeom>
              <a:avLst/>
              <a:gdLst/>
              <a:ahLst/>
              <a:cxnLst/>
              <a:rect l="l" t="t" r="r" b="b"/>
              <a:pathLst>
                <a:path w="10848" h="23344" extrusionOk="0">
                  <a:moveTo>
                    <a:pt x="6560" y="0"/>
                  </a:moveTo>
                  <a:cubicBezTo>
                    <a:pt x="6310" y="0"/>
                    <a:pt x="6042" y="37"/>
                    <a:pt x="5753" y="116"/>
                  </a:cubicBezTo>
                  <a:cubicBezTo>
                    <a:pt x="5753" y="116"/>
                    <a:pt x="6792" y="3553"/>
                    <a:pt x="4862" y="7158"/>
                  </a:cubicBezTo>
                  <a:cubicBezTo>
                    <a:pt x="2935" y="10762"/>
                    <a:pt x="169" y="11937"/>
                    <a:pt x="503" y="13445"/>
                  </a:cubicBezTo>
                  <a:cubicBezTo>
                    <a:pt x="839" y="14953"/>
                    <a:pt x="1425" y="15381"/>
                    <a:pt x="1006" y="17137"/>
                  </a:cubicBezTo>
                  <a:cubicBezTo>
                    <a:pt x="588" y="18894"/>
                    <a:pt x="1" y="20402"/>
                    <a:pt x="1" y="20402"/>
                  </a:cubicBezTo>
                  <a:cubicBezTo>
                    <a:pt x="1" y="20402"/>
                    <a:pt x="954" y="23343"/>
                    <a:pt x="1547" y="23343"/>
                  </a:cubicBezTo>
                  <a:cubicBezTo>
                    <a:pt x="1562" y="23343"/>
                    <a:pt x="1578" y="23341"/>
                    <a:pt x="1593" y="23337"/>
                  </a:cubicBezTo>
                  <a:cubicBezTo>
                    <a:pt x="1789" y="23281"/>
                    <a:pt x="2180" y="23262"/>
                    <a:pt x="2615" y="23262"/>
                  </a:cubicBezTo>
                  <a:cubicBezTo>
                    <a:pt x="3484" y="23262"/>
                    <a:pt x="4528" y="23337"/>
                    <a:pt x="4528" y="23337"/>
                  </a:cubicBezTo>
                  <a:cubicBezTo>
                    <a:pt x="4528" y="23337"/>
                    <a:pt x="3521" y="20653"/>
                    <a:pt x="3940" y="19229"/>
                  </a:cubicBezTo>
                  <a:cubicBezTo>
                    <a:pt x="4360" y="17804"/>
                    <a:pt x="9558" y="10938"/>
                    <a:pt x="9558" y="10938"/>
                  </a:cubicBezTo>
                  <a:cubicBezTo>
                    <a:pt x="9558" y="10938"/>
                    <a:pt x="10847" y="0"/>
                    <a:pt x="6560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6309225" y="2256475"/>
              <a:ext cx="232725" cy="319700"/>
            </a:xfrm>
            <a:custGeom>
              <a:avLst/>
              <a:gdLst/>
              <a:ahLst/>
              <a:cxnLst/>
              <a:rect l="l" t="t" r="r" b="b"/>
              <a:pathLst>
                <a:path w="9309" h="12788" extrusionOk="0">
                  <a:moveTo>
                    <a:pt x="9308" y="0"/>
                  </a:moveTo>
                  <a:lnTo>
                    <a:pt x="1259" y="1097"/>
                  </a:lnTo>
                  <a:lnTo>
                    <a:pt x="923" y="8894"/>
                  </a:lnTo>
                  <a:cubicBezTo>
                    <a:pt x="923" y="8894"/>
                    <a:pt x="1" y="10487"/>
                    <a:pt x="254" y="12079"/>
                  </a:cubicBezTo>
                  <a:cubicBezTo>
                    <a:pt x="337" y="12610"/>
                    <a:pt x="1106" y="12787"/>
                    <a:pt x="2093" y="12787"/>
                  </a:cubicBezTo>
                  <a:cubicBezTo>
                    <a:pt x="4068" y="12787"/>
                    <a:pt x="6918" y="12079"/>
                    <a:pt x="6918" y="12079"/>
                  </a:cubicBezTo>
                  <a:cubicBezTo>
                    <a:pt x="6918" y="12079"/>
                    <a:pt x="6960" y="11324"/>
                    <a:pt x="6918" y="10738"/>
                  </a:cubicBezTo>
                  <a:cubicBezTo>
                    <a:pt x="6877" y="10150"/>
                    <a:pt x="4611" y="10655"/>
                    <a:pt x="4528" y="8894"/>
                  </a:cubicBezTo>
                  <a:cubicBezTo>
                    <a:pt x="4445" y="7133"/>
                    <a:pt x="9308" y="0"/>
                    <a:pt x="9308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5283700" y="1613325"/>
              <a:ext cx="1643925" cy="714900"/>
            </a:xfrm>
            <a:custGeom>
              <a:avLst/>
              <a:gdLst/>
              <a:ahLst/>
              <a:cxnLst/>
              <a:rect l="l" t="t" r="r" b="b"/>
              <a:pathLst>
                <a:path w="65757" h="28596" extrusionOk="0">
                  <a:moveTo>
                    <a:pt x="46055" y="1"/>
                  </a:moveTo>
                  <a:cubicBezTo>
                    <a:pt x="44957" y="1"/>
                    <a:pt x="43964" y="114"/>
                    <a:pt x="43255" y="418"/>
                  </a:cubicBezTo>
                  <a:cubicBezTo>
                    <a:pt x="41494" y="1173"/>
                    <a:pt x="32933" y="1408"/>
                    <a:pt x="28381" y="1408"/>
                  </a:cubicBezTo>
                  <a:cubicBezTo>
                    <a:pt x="26868" y="1408"/>
                    <a:pt x="25798" y="1382"/>
                    <a:pt x="25568" y="1340"/>
                  </a:cubicBezTo>
                  <a:cubicBezTo>
                    <a:pt x="25129" y="1260"/>
                    <a:pt x="24144" y="1161"/>
                    <a:pt x="22982" y="1161"/>
                  </a:cubicBezTo>
                  <a:cubicBezTo>
                    <a:pt x="21708" y="1161"/>
                    <a:pt x="20220" y="1280"/>
                    <a:pt x="19004" y="1675"/>
                  </a:cubicBezTo>
                  <a:cubicBezTo>
                    <a:pt x="16682" y="2429"/>
                    <a:pt x="9137" y="2262"/>
                    <a:pt x="6790" y="3770"/>
                  </a:cubicBezTo>
                  <a:cubicBezTo>
                    <a:pt x="4443" y="5280"/>
                    <a:pt x="0" y="10476"/>
                    <a:pt x="3101" y="17687"/>
                  </a:cubicBezTo>
                  <a:cubicBezTo>
                    <a:pt x="6111" y="24679"/>
                    <a:pt x="20159" y="28596"/>
                    <a:pt x="29339" y="28596"/>
                  </a:cubicBezTo>
                  <a:cubicBezTo>
                    <a:pt x="29624" y="28596"/>
                    <a:pt x="29904" y="28592"/>
                    <a:pt x="30179" y="28584"/>
                  </a:cubicBezTo>
                  <a:cubicBezTo>
                    <a:pt x="39315" y="28333"/>
                    <a:pt x="59350" y="23889"/>
                    <a:pt x="59350" y="23889"/>
                  </a:cubicBezTo>
                  <a:lnTo>
                    <a:pt x="65757" y="11516"/>
                  </a:lnTo>
                  <a:cubicBezTo>
                    <a:pt x="65757" y="11516"/>
                    <a:pt x="63122" y="8883"/>
                    <a:pt x="59938" y="5112"/>
                  </a:cubicBezTo>
                  <a:cubicBezTo>
                    <a:pt x="56752" y="1340"/>
                    <a:pt x="55242" y="1172"/>
                    <a:pt x="53147" y="836"/>
                  </a:cubicBezTo>
                  <a:cubicBezTo>
                    <a:pt x="51685" y="602"/>
                    <a:pt x="48589" y="1"/>
                    <a:pt x="460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6283025" y="1821050"/>
              <a:ext cx="482850" cy="473350"/>
            </a:xfrm>
            <a:custGeom>
              <a:avLst/>
              <a:gdLst/>
              <a:ahLst/>
              <a:cxnLst/>
              <a:rect l="l" t="t" r="r" b="b"/>
              <a:pathLst>
                <a:path w="19314" h="18934" extrusionOk="0">
                  <a:moveTo>
                    <a:pt x="10890" y="0"/>
                  </a:moveTo>
                  <a:cubicBezTo>
                    <a:pt x="4906" y="0"/>
                    <a:pt x="1" y="8575"/>
                    <a:pt x="1271" y="13226"/>
                  </a:cubicBezTo>
                  <a:cubicBezTo>
                    <a:pt x="2779" y="18752"/>
                    <a:pt x="6385" y="18934"/>
                    <a:pt x="6385" y="18934"/>
                  </a:cubicBezTo>
                  <a:cubicBezTo>
                    <a:pt x="6970" y="17258"/>
                    <a:pt x="15195" y="16467"/>
                    <a:pt x="15195" y="16467"/>
                  </a:cubicBezTo>
                  <a:cubicBezTo>
                    <a:pt x="19313" y="11401"/>
                    <a:pt x="14347" y="994"/>
                    <a:pt x="14347" y="994"/>
                  </a:cubicBezTo>
                  <a:cubicBezTo>
                    <a:pt x="13179" y="304"/>
                    <a:pt x="12015" y="0"/>
                    <a:pt x="10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5204400" y="1720350"/>
              <a:ext cx="231675" cy="361200"/>
            </a:xfrm>
            <a:custGeom>
              <a:avLst/>
              <a:gdLst/>
              <a:ahLst/>
              <a:cxnLst/>
              <a:rect l="l" t="t" r="r" b="b"/>
              <a:pathLst>
                <a:path w="9267" h="14448" extrusionOk="0">
                  <a:moveTo>
                    <a:pt x="9267" y="1"/>
                  </a:moveTo>
                  <a:cubicBezTo>
                    <a:pt x="9266" y="1"/>
                    <a:pt x="4947" y="2699"/>
                    <a:pt x="3933" y="4029"/>
                  </a:cubicBezTo>
                  <a:cubicBezTo>
                    <a:pt x="2921" y="5358"/>
                    <a:pt x="489" y="14243"/>
                    <a:pt x="70" y="14411"/>
                  </a:cubicBezTo>
                  <a:cubicBezTo>
                    <a:pt x="17" y="14433"/>
                    <a:pt x="0" y="14447"/>
                    <a:pt x="15" y="14447"/>
                  </a:cubicBezTo>
                  <a:cubicBezTo>
                    <a:pt x="115" y="14447"/>
                    <a:pt x="1698" y="13738"/>
                    <a:pt x="3089" y="9518"/>
                  </a:cubicBezTo>
                  <a:cubicBezTo>
                    <a:pt x="4680" y="4687"/>
                    <a:pt x="6922" y="4408"/>
                    <a:pt x="6922" y="4408"/>
                  </a:cubicBezTo>
                  <a:lnTo>
                    <a:pt x="92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6721350" y="1879425"/>
              <a:ext cx="671550" cy="544550"/>
            </a:xfrm>
            <a:custGeom>
              <a:avLst/>
              <a:gdLst/>
              <a:ahLst/>
              <a:cxnLst/>
              <a:rect l="l" t="t" r="r" b="b"/>
              <a:pathLst>
                <a:path w="26862" h="21782" extrusionOk="0">
                  <a:moveTo>
                    <a:pt x="5821" y="0"/>
                  </a:moveTo>
                  <a:cubicBezTo>
                    <a:pt x="5809" y="0"/>
                    <a:pt x="5797" y="0"/>
                    <a:pt x="5784" y="1"/>
                  </a:cubicBezTo>
                  <a:cubicBezTo>
                    <a:pt x="2227" y="42"/>
                    <a:pt x="0" y="9390"/>
                    <a:pt x="1844" y="13245"/>
                  </a:cubicBezTo>
                  <a:cubicBezTo>
                    <a:pt x="3689" y="17101"/>
                    <a:pt x="9473" y="21126"/>
                    <a:pt x="11149" y="21620"/>
                  </a:cubicBezTo>
                  <a:cubicBezTo>
                    <a:pt x="11551" y="21739"/>
                    <a:pt x="11925" y="21781"/>
                    <a:pt x="12272" y="21781"/>
                  </a:cubicBezTo>
                  <a:cubicBezTo>
                    <a:pt x="13168" y="21781"/>
                    <a:pt x="13887" y="21496"/>
                    <a:pt x="14467" y="21496"/>
                  </a:cubicBezTo>
                  <a:cubicBezTo>
                    <a:pt x="14597" y="21496"/>
                    <a:pt x="14721" y="21510"/>
                    <a:pt x="14837" y="21546"/>
                  </a:cubicBezTo>
                  <a:cubicBezTo>
                    <a:pt x="15010" y="21597"/>
                    <a:pt x="15215" y="21621"/>
                    <a:pt x="15432" y="21621"/>
                  </a:cubicBezTo>
                  <a:cubicBezTo>
                    <a:pt x="16272" y="21621"/>
                    <a:pt x="17303" y="21274"/>
                    <a:pt x="17435" y="20875"/>
                  </a:cubicBezTo>
                  <a:cubicBezTo>
                    <a:pt x="17602" y="20370"/>
                    <a:pt x="17435" y="19616"/>
                    <a:pt x="17435" y="19616"/>
                  </a:cubicBezTo>
                  <a:lnTo>
                    <a:pt x="19616" y="14923"/>
                  </a:lnTo>
                  <a:cubicBezTo>
                    <a:pt x="26861" y="7176"/>
                    <a:pt x="26617" y="2068"/>
                    <a:pt x="25818" y="2068"/>
                  </a:cubicBezTo>
                  <a:cubicBezTo>
                    <a:pt x="25684" y="2068"/>
                    <a:pt x="25533" y="2213"/>
                    <a:pt x="25400" y="2516"/>
                  </a:cubicBezTo>
                  <a:cubicBezTo>
                    <a:pt x="24478" y="4611"/>
                    <a:pt x="18023" y="9054"/>
                    <a:pt x="17772" y="9054"/>
                  </a:cubicBezTo>
                  <a:cubicBezTo>
                    <a:pt x="17527" y="9054"/>
                    <a:pt x="18554" y="6114"/>
                    <a:pt x="18221" y="6114"/>
                  </a:cubicBezTo>
                  <a:cubicBezTo>
                    <a:pt x="18212" y="6114"/>
                    <a:pt x="18202" y="6116"/>
                    <a:pt x="18191" y="6121"/>
                  </a:cubicBezTo>
                  <a:cubicBezTo>
                    <a:pt x="17772" y="6287"/>
                    <a:pt x="13581" y="8468"/>
                    <a:pt x="13581" y="8468"/>
                  </a:cubicBezTo>
                  <a:cubicBezTo>
                    <a:pt x="13581" y="8468"/>
                    <a:pt x="11681" y="7797"/>
                    <a:pt x="11010" y="6792"/>
                  </a:cubicBezTo>
                  <a:cubicBezTo>
                    <a:pt x="10339" y="5785"/>
                    <a:pt x="10563" y="4779"/>
                    <a:pt x="10339" y="3214"/>
                  </a:cubicBezTo>
                  <a:cubicBezTo>
                    <a:pt x="10116" y="1649"/>
                    <a:pt x="8663" y="1202"/>
                    <a:pt x="8663" y="1202"/>
                  </a:cubicBezTo>
                  <a:cubicBezTo>
                    <a:pt x="8663" y="1202"/>
                    <a:pt x="7397" y="0"/>
                    <a:pt x="5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6849175" y="1800575"/>
              <a:ext cx="85050" cy="129575"/>
            </a:xfrm>
            <a:custGeom>
              <a:avLst/>
              <a:gdLst/>
              <a:ahLst/>
              <a:cxnLst/>
              <a:rect l="l" t="t" r="r" b="b"/>
              <a:pathLst>
                <a:path w="3402" h="5183" extrusionOk="0">
                  <a:moveTo>
                    <a:pt x="1294" y="1"/>
                  </a:moveTo>
                  <a:cubicBezTo>
                    <a:pt x="1219" y="1"/>
                    <a:pt x="1174" y="3"/>
                    <a:pt x="1174" y="3"/>
                  </a:cubicBezTo>
                  <a:cubicBezTo>
                    <a:pt x="0" y="3976"/>
                    <a:pt x="2540" y="5182"/>
                    <a:pt x="2540" y="5182"/>
                  </a:cubicBezTo>
                  <a:cubicBezTo>
                    <a:pt x="2542" y="5183"/>
                    <a:pt x="2545" y="5183"/>
                    <a:pt x="2547" y="5183"/>
                  </a:cubicBezTo>
                  <a:cubicBezTo>
                    <a:pt x="3401" y="5183"/>
                    <a:pt x="3103" y="2565"/>
                    <a:pt x="3138" y="1227"/>
                  </a:cubicBezTo>
                  <a:cubicBezTo>
                    <a:pt x="3169" y="86"/>
                    <a:pt x="1726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6956075" y="2176800"/>
              <a:ext cx="58700" cy="28500"/>
            </a:xfrm>
            <a:custGeom>
              <a:avLst/>
              <a:gdLst/>
              <a:ahLst/>
              <a:cxnLst/>
              <a:rect l="l" t="t" r="r" b="b"/>
              <a:pathLst>
                <a:path w="2348" h="1140" extrusionOk="0">
                  <a:moveTo>
                    <a:pt x="969" y="0"/>
                  </a:moveTo>
                  <a:cubicBezTo>
                    <a:pt x="522" y="0"/>
                    <a:pt x="0" y="194"/>
                    <a:pt x="0" y="194"/>
                  </a:cubicBezTo>
                  <a:cubicBezTo>
                    <a:pt x="0" y="194"/>
                    <a:pt x="304" y="1139"/>
                    <a:pt x="1130" y="1139"/>
                  </a:cubicBezTo>
                  <a:cubicBezTo>
                    <a:pt x="1452" y="1139"/>
                    <a:pt x="1853" y="995"/>
                    <a:pt x="2347" y="596"/>
                  </a:cubicBezTo>
                  <a:lnTo>
                    <a:pt x="2347" y="596"/>
                  </a:lnTo>
                  <a:cubicBezTo>
                    <a:pt x="2347" y="596"/>
                    <a:pt x="2338" y="596"/>
                    <a:pt x="2321" y="596"/>
                  </a:cubicBezTo>
                  <a:cubicBezTo>
                    <a:pt x="2213" y="596"/>
                    <a:pt x="1799" y="571"/>
                    <a:pt x="1508" y="194"/>
                  </a:cubicBezTo>
                  <a:cubicBezTo>
                    <a:pt x="1397" y="49"/>
                    <a:pt x="1192" y="0"/>
                    <a:pt x="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5283700" y="1613325"/>
              <a:ext cx="1643925" cy="714900"/>
            </a:xfrm>
            <a:custGeom>
              <a:avLst/>
              <a:gdLst/>
              <a:ahLst/>
              <a:cxnLst/>
              <a:rect l="l" t="t" r="r" b="b"/>
              <a:pathLst>
                <a:path w="65757" h="28596" extrusionOk="0">
                  <a:moveTo>
                    <a:pt x="46055" y="1"/>
                  </a:moveTo>
                  <a:cubicBezTo>
                    <a:pt x="44957" y="1"/>
                    <a:pt x="43964" y="114"/>
                    <a:pt x="43255" y="418"/>
                  </a:cubicBezTo>
                  <a:cubicBezTo>
                    <a:pt x="41494" y="1173"/>
                    <a:pt x="32933" y="1408"/>
                    <a:pt x="28381" y="1408"/>
                  </a:cubicBezTo>
                  <a:cubicBezTo>
                    <a:pt x="26868" y="1408"/>
                    <a:pt x="25798" y="1382"/>
                    <a:pt x="25568" y="1340"/>
                  </a:cubicBezTo>
                  <a:cubicBezTo>
                    <a:pt x="25129" y="1260"/>
                    <a:pt x="24144" y="1161"/>
                    <a:pt x="22982" y="1161"/>
                  </a:cubicBezTo>
                  <a:cubicBezTo>
                    <a:pt x="21708" y="1161"/>
                    <a:pt x="20220" y="1280"/>
                    <a:pt x="19004" y="1675"/>
                  </a:cubicBezTo>
                  <a:cubicBezTo>
                    <a:pt x="16682" y="2429"/>
                    <a:pt x="9137" y="2262"/>
                    <a:pt x="6790" y="3770"/>
                  </a:cubicBezTo>
                  <a:cubicBezTo>
                    <a:pt x="4443" y="5280"/>
                    <a:pt x="0" y="10476"/>
                    <a:pt x="3101" y="17687"/>
                  </a:cubicBezTo>
                  <a:cubicBezTo>
                    <a:pt x="6111" y="24679"/>
                    <a:pt x="20159" y="28596"/>
                    <a:pt x="29339" y="28596"/>
                  </a:cubicBezTo>
                  <a:cubicBezTo>
                    <a:pt x="29624" y="28596"/>
                    <a:pt x="29904" y="28592"/>
                    <a:pt x="30179" y="28584"/>
                  </a:cubicBezTo>
                  <a:cubicBezTo>
                    <a:pt x="39315" y="28333"/>
                    <a:pt x="59350" y="23889"/>
                    <a:pt x="59350" y="23889"/>
                  </a:cubicBezTo>
                  <a:lnTo>
                    <a:pt x="65757" y="11516"/>
                  </a:lnTo>
                  <a:cubicBezTo>
                    <a:pt x="65757" y="11516"/>
                    <a:pt x="63122" y="8883"/>
                    <a:pt x="59938" y="5112"/>
                  </a:cubicBezTo>
                  <a:cubicBezTo>
                    <a:pt x="56752" y="1340"/>
                    <a:pt x="55242" y="1172"/>
                    <a:pt x="53147" y="836"/>
                  </a:cubicBezTo>
                  <a:cubicBezTo>
                    <a:pt x="51685" y="602"/>
                    <a:pt x="48589" y="1"/>
                    <a:pt x="46055" y="1"/>
                  </a:cubicBezTo>
                  <a:close/>
                </a:path>
              </a:pathLst>
            </a:custGeom>
            <a:solidFill>
              <a:srgbClr val="222222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5280400" y="1800625"/>
              <a:ext cx="414075" cy="762000"/>
            </a:xfrm>
            <a:custGeom>
              <a:avLst/>
              <a:gdLst/>
              <a:ahLst/>
              <a:cxnLst/>
              <a:rect l="l" t="t" r="r" b="b"/>
              <a:pathLst>
                <a:path w="16563" h="30480" extrusionOk="0">
                  <a:moveTo>
                    <a:pt x="7347" y="0"/>
                  </a:moveTo>
                  <a:cubicBezTo>
                    <a:pt x="5436" y="0"/>
                    <a:pt x="3515" y="843"/>
                    <a:pt x="2391" y="3153"/>
                  </a:cubicBezTo>
                  <a:cubicBezTo>
                    <a:pt x="1" y="8066"/>
                    <a:pt x="5329" y="16482"/>
                    <a:pt x="5580" y="17244"/>
                  </a:cubicBezTo>
                  <a:cubicBezTo>
                    <a:pt x="5833" y="18007"/>
                    <a:pt x="6251" y="23188"/>
                    <a:pt x="6251" y="24110"/>
                  </a:cubicBezTo>
                  <a:cubicBezTo>
                    <a:pt x="6251" y="25032"/>
                    <a:pt x="7844" y="25786"/>
                    <a:pt x="9017" y="27128"/>
                  </a:cubicBezTo>
                  <a:cubicBezTo>
                    <a:pt x="10191" y="28469"/>
                    <a:pt x="10108" y="29055"/>
                    <a:pt x="10191" y="29643"/>
                  </a:cubicBezTo>
                  <a:cubicBezTo>
                    <a:pt x="10276" y="30229"/>
                    <a:pt x="13898" y="30480"/>
                    <a:pt x="13898" y="30480"/>
                  </a:cubicBezTo>
                  <a:cubicBezTo>
                    <a:pt x="13898" y="30480"/>
                    <a:pt x="16562" y="30229"/>
                    <a:pt x="16479" y="29643"/>
                  </a:cubicBezTo>
                  <a:cubicBezTo>
                    <a:pt x="16394" y="29055"/>
                    <a:pt x="14181" y="27630"/>
                    <a:pt x="14181" y="27630"/>
                  </a:cubicBezTo>
                  <a:cubicBezTo>
                    <a:pt x="14181" y="27630"/>
                    <a:pt x="12539" y="25786"/>
                    <a:pt x="11617" y="23443"/>
                  </a:cubicBezTo>
                  <a:cubicBezTo>
                    <a:pt x="10695" y="21101"/>
                    <a:pt x="12203" y="17244"/>
                    <a:pt x="12203" y="17244"/>
                  </a:cubicBezTo>
                  <a:cubicBezTo>
                    <a:pt x="16394" y="11301"/>
                    <a:pt x="12623" y="2315"/>
                    <a:pt x="12623" y="2315"/>
                  </a:cubicBezTo>
                  <a:cubicBezTo>
                    <a:pt x="11645" y="1071"/>
                    <a:pt x="9502" y="0"/>
                    <a:pt x="7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6434950" y="2231700"/>
              <a:ext cx="340875" cy="310000"/>
            </a:xfrm>
            <a:custGeom>
              <a:avLst/>
              <a:gdLst/>
              <a:ahLst/>
              <a:cxnLst/>
              <a:rect l="l" t="t" r="r" b="b"/>
              <a:pathLst>
                <a:path w="13635" h="12400" extrusionOk="0">
                  <a:moveTo>
                    <a:pt x="7504" y="0"/>
                  </a:moveTo>
                  <a:cubicBezTo>
                    <a:pt x="4878" y="0"/>
                    <a:pt x="0" y="296"/>
                    <a:pt x="308" y="2508"/>
                  </a:cubicBezTo>
                  <a:cubicBezTo>
                    <a:pt x="308" y="2508"/>
                    <a:pt x="7768" y="5442"/>
                    <a:pt x="8187" y="6113"/>
                  </a:cubicBezTo>
                  <a:cubicBezTo>
                    <a:pt x="8605" y="6782"/>
                    <a:pt x="8690" y="7690"/>
                    <a:pt x="8690" y="7690"/>
                  </a:cubicBezTo>
                  <a:lnTo>
                    <a:pt x="7600" y="11226"/>
                  </a:lnTo>
                  <a:cubicBezTo>
                    <a:pt x="7600" y="11226"/>
                    <a:pt x="8102" y="12400"/>
                    <a:pt x="9361" y="12400"/>
                  </a:cubicBezTo>
                  <a:cubicBezTo>
                    <a:pt x="10617" y="12400"/>
                    <a:pt x="13635" y="12400"/>
                    <a:pt x="13552" y="11393"/>
                  </a:cubicBezTo>
                  <a:cubicBezTo>
                    <a:pt x="13467" y="10387"/>
                    <a:pt x="12042" y="8599"/>
                    <a:pt x="12042" y="7690"/>
                  </a:cubicBezTo>
                  <a:cubicBezTo>
                    <a:pt x="12042" y="6782"/>
                    <a:pt x="13148" y="4435"/>
                    <a:pt x="12637" y="3598"/>
                  </a:cubicBezTo>
                  <a:cubicBezTo>
                    <a:pt x="12127" y="2759"/>
                    <a:pt x="9118" y="39"/>
                    <a:pt x="9118" y="39"/>
                  </a:cubicBezTo>
                  <a:cubicBezTo>
                    <a:pt x="9118" y="39"/>
                    <a:pt x="8460" y="0"/>
                    <a:pt x="75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6"/>
          <p:cNvGrpSpPr/>
          <p:nvPr/>
        </p:nvGrpSpPr>
        <p:grpSpPr>
          <a:xfrm>
            <a:off x="6403219" y="3594173"/>
            <a:ext cx="2467405" cy="1535087"/>
            <a:chOff x="4525213" y="3078925"/>
            <a:chExt cx="2134988" cy="1328275"/>
          </a:xfrm>
        </p:grpSpPr>
        <p:sp>
          <p:nvSpPr>
            <p:cNvPr id="1054" name="Google Shape;1054;p36"/>
            <p:cNvSpPr/>
            <p:nvPr/>
          </p:nvSpPr>
          <p:spPr>
            <a:xfrm flipH="1">
              <a:off x="4677775" y="3616800"/>
              <a:ext cx="338250" cy="114375"/>
            </a:xfrm>
            <a:custGeom>
              <a:avLst/>
              <a:gdLst/>
              <a:ahLst/>
              <a:cxnLst/>
              <a:rect l="l" t="t" r="r" b="b"/>
              <a:pathLst>
                <a:path w="13530" h="4575" extrusionOk="0">
                  <a:moveTo>
                    <a:pt x="2088" y="1"/>
                  </a:moveTo>
                  <a:cubicBezTo>
                    <a:pt x="1136" y="1"/>
                    <a:pt x="1" y="2351"/>
                    <a:pt x="1" y="2351"/>
                  </a:cubicBezTo>
                  <a:cubicBezTo>
                    <a:pt x="2499" y="3987"/>
                    <a:pt x="4726" y="4575"/>
                    <a:pt x="6601" y="4575"/>
                  </a:cubicBezTo>
                  <a:cubicBezTo>
                    <a:pt x="9988" y="4575"/>
                    <a:pt x="12222" y="2653"/>
                    <a:pt x="12819" y="1519"/>
                  </a:cubicBezTo>
                  <a:cubicBezTo>
                    <a:pt x="13529" y="173"/>
                    <a:pt x="13153" y="15"/>
                    <a:pt x="12936" y="15"/>
                  </a:cubicBezTo>
                  <a:cubicBezTo>
                    <a:pt x="12870" y="15"/>
                    <a:pt x="12819" y="30"/>
                    <a:pt x="12819" y="30"/>
                  </a:cubicBezTo>
                  <a:cubicBezTo>
                    <a:pt x="11842" y="1007"/>
                    <a:pt x="10344" y="1333"/>
                    <a:pt x="8779" y="1333"/>
                  </a:cubicBezTo>
                  <a:cubicBezTo>
                    <a:pt x="5634" y="1333"/>
                    <a:pt x="2219" y="16"/>
                    <a:pt x="2219" y="16"/>
                  </a:cubicBezTo>
                  <a:cubicBezTo>
                    <a:pt x="2176" y="6"/>
                    <a:pt x="2132" y="1"/>
                    <a:pt x="2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 flipH="1">
              <a:off x="5992800" y="3666375"/>
              <a:ext cx="317675" cy="693825"/>
            </a:xfrm>
            <a:custGeom>
              <a:avLst/>
              <a:gdLst/>
              <a:ahLst/>
              <a:cxnLst/>
              <a:rect l="l" t="t" r="r" b="b"/>
              <a:pathLst>
                <a:path w="12707" h="27753" extrusionOk="0">
                  <a:moveTo>
                    <a:pt x="859" y="1"/>
                  </a:moveTo>
                  <a:cubicBezTo>
                    <a:pt x="859" y="1"/>
                    <a:pt x="1" y="3888"/>
                    <a:pt x="308" y="6944"/>
                  </a:cubicBezTo>
                  <a:cubicBezTo>
                    <a:pt x="614" y="9998"/>
                    <a:pt x="2554" y="11083"/>
                    <a:pt x="3422" y="14602"/>
                  </a:cubicBezTo>
                  <a:cubicBezTo>
                    <a:pt x="4292" y="18121"/>
                    <a:pt x="4539" y="26862"/>
                    <a:pt x="5554" y="27607"/>
                  </a:cubicBezTo>
                  <a:cubicBezTo>
                    <a:pt x="5692" y="27708"/>
                    <a:pt x="5923" y="27752"/>
                    <a:pt x="6221" y="27752"/>
                  </a:cubicBezTo>
                  <a:cubicBezTo>
                    <a:pt x="8123" y="27752"/>
                    <a:pt x="12706" y="25930"/>
                    <a:pt x="12397" y="25281"/>
                  </a:cubicBezTo>
                  <a:cubicBezTo>
                    <a:pt x="12039" y="24530"/>
                    <a:pt x="10719" y="23889"/>
                    <a:pt x="10089" y="22034"/>
                  </a:cubicBezTo>
                  <a:cubicBezTo>
                    <a:pt x="9458" y="20178"/>
                    <a:pt x="8579" y="14703"/>
                    <a:pt x="8347" y="13364"/>
                  </a:cubicBezTo>
                  <a:cubicBezTo>
                    <a:pt x="8116" y="12026"/>
                    <a:pt x="11992" y="7114"/>
                    <a:pt x="11992" y="7114"/>
                  </a:cubicBezTo>
                  <a:cubicBezTo>
                    <a:pt x="10485" y="434"/>
                    <a:pt x="859" y="1"/>
                    <a:pt x="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 flipH="1">
              <a:off x="5331350" y="3558750"/>
              <a:ext cx="398850" cy="792925"/>
            </a:xfrm>
            <a:custGeom>
              <a:avLst/>
              <a:gdLst/>
              <a:ahLst/>
              <a:cxnLst/>
              <a:rect l="l" t="t" r="r" b="b"/>
              <a:pathLst>
                <a:path w="15954" h="31717" extrusionOk="0">
                  <a:moveTo>
                    <a:pt x="10833" y="0"/>
                  </a:moveTo>
                  <a:cubicBezTo>
                    <a:pt x="8284" y="0"/>
                    <a:pt x="6139" y="1944"/>
                    <a:pt x="6041" y="2368"/>
                  </a:cubicBezTo>
                  <a:cubicBezTo>
                    <a:pt x="5876" y="3073"/>
                    <a:pt x="3301" y="22438"/>
                    <a:pt x="2909" y="24114"/>
                  </a:cubicBezTo>
                  <a:cubicBezTo>
                    <a:pt x="2517" y="25788"/>
                    <a:pt x="907" y="26653"/>
                    <a:pt x="373" y="28577"/>
                  </a:cubicBezTo>
                  <a:cubicBezTo>
                    <a:pt x="0" y="29922"/>
                    <a:pt x="3138" y="31085"/>
                    <a:pt x="5062" y="31666"/>
                  </a:cubicBezTo>
                  <a:cubicBezTo>
                    <a:pt x="5176" y="31700"/>
                    <a:pt x="5291" y="31717"/>
                    <a:pt x="5403" y="31717"/>
                  </a:cubicBezTo>
                  <a:cubicBezTo>
                    <a:pt x="6008" y="31717"/>
                    <a:pt x="6541" y="31244"/>
                    <a:pt x="6575" y="30602"/>
                  </a:cubicBezTo>
                  <a:lnTo>
                    <a:pt x="6720" y="27820"/>
                  </a:lnTo>
                  <a:cubicBezTo>
                    <a:pt x="6720" y="27820"/>
                    <a:pt x="7644" y="24192"/>
                    <a:pt x="9225" y="21412"/>
                  </a:cubicBezTo>
                  <a:cubicBezTo>
                    <a:pt x="10804" y="18631"/>
                    <a:pt x="15954" y="3569"/>
                    <a:pt x="15954" y="3569"/>
                  </a:cubicBezTo>
                  <a:cubicBezTo>
                    <a:pt x="14389" y="854"/>
                    <a:pt x="12522" y="0"/>
                    <a:pt x="108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 flipH="1">
              <a:off x="4677775" y="3616800"/>
              <a:ext cx="338250" cy="114375"/>
            </a:xfrm>
            <a:custGeom>
              <a:avLst/>
              <a:gdLst/>
              <a:ahLst/>
              <a:cxnLst/>
              <a:rect l="l" t="t" r="r" b="b"/>
              <a:pathLst>
                <a:path w="13530" h="4575" extrusionOk="0">
                  <a:moveTo>
                    <a:pt x="2088" y="1"/>
                  </a:moveTo>
                  <a:cubicBezTo>
                    <a:pt x="1136" y="1"/>
                    <a:pt x="1" y="2351"/>
                    <a:pt x="1" y="2351"/>
                  </a:cubicBezTo>
                  <a:cubicBezTo>
                    <a:pt x="2499" y="3987"/>
                    <a:pt x="4726" y="4575"/>
                    <a:pt x="6601" y="4575"/>
                  </a:cubicBezTo>
                  <a:cubicBezTo>
                    <a:pt x="9988" y="4575"/>
                    <a:pt x="12222" y="2653"/>
                    <a:pt x="12819" y="1519"/>
                  </a:cubicBezTo>
                  <a:cubicBezTo>
                    <a:pt x="13529" y="173"/>
                    <a:pt x="13153" y="15"/>
                    <a:pt x="12936" y="15"/>
                  </a:cubicBezTo>
                  <a:cubicBezTo>
                    <a:pt x="12870" y="15"/>
                    <a:pt x="12819" y="30"/>
                    <a:pt x="12819" y="30"/>
                  </a:cubicBezTo>
                  <a:cubicBezTo>
                    <a:pt x="11842" y="1007"/>
                    <a:pt x="10344" y="1333"/>
                    <a:pt x="8779" y="1333"/>
                  </a:cubicBezTo>
                  <a:cubicBezTo>
                    <a:pt x="5634" y="1333"/>
                    <a:pt x="2219" y="16"/>
                    <a:pt x="2219" y="16"/>
                  </a:cubicBezTo>
                  <a:cubicBezTo>
                    <a:pt x="2176" y="6"/>
                    <a:pt x="2132" y="1"/>
                    <a:pt x="2088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 flipH="1">
              <a:off x="5992800" y="3666375"/>
              <a:ext cx="317675" cy="693825"/>
            </a:xfrm>
            <a:custGeom>
              <a:avLst/>
              <a:gdLst/>
              <a:ahLst/>
              <a:cxnLst/>
              <a:rect l="l" t="t" r="r" b="b"/>
              <a:pathLst>
                <a:path w="12707" h="27753" extrusionOk="0">
                  <a:moveTo>
                    <a:pt x="859" y="1"/>
                  </a:moveTo>
                  <a:cubicBezTo>
                    <a:pt x="859" y="1"/>
                    <a:pt x="1" y="3888"/>
                    <a:pt x="308" y="6944"/>
                  </a:cubicBezTo>
                  <a:cubicBezTo>
                    <a:pt x="614" y="9998"/>
                    <a:pt x="2554" y="11083"/>
                    <a:pt x="3422" y="14602"/>
                  </a:cubicBezTo>
                  <a:cubicBezTo>
                    <a:pt x="4292" y="18121"/>
                    <a:pt x="4539" y="26862"/>
                    <a:pt x="5554" y="27607"/>
                  </a:cubicBezTo>
                  <a:cubicBezTo>
                    <a:pt x="5692" y="27708"/>
                    <a:pt x="5923" y="27752"/>
                    <a:pt x="6221" y="27752"/>
                  </a:cubicBezTo>
                  <a:cubicBezTo>
                    <a:pt x="8123" y="27752"/>
                    <a:pt x="12706" y="25930"/>
                    <a:pt x="12397" y="25281"/>
                  </a:cubicBezTo>
                  <a:cubicBezTo>
                    <a:pt x="12039" y="24530"/>
                    <a:pt x="10719" y="23889"/>
                    <a:pt x="10089" y="22034"/>
                  </a:cubicBezTo>
                  <a:cubicBezTo>
                    <a:pt x="9458" y="20178"/>
                    <a:pt x="8579" y="14703"/>
                    <a:pt x="8347" y="13364"/>
                  </a:cubicBezTo>
                  <a:cubicBezTo>
                    <a:pt x="8116" y="12026"/>
                    <a:pt x="11992" y="7114"/>
                    <a:pt x="11992" y="7114"/>
                  </a:cubicBezTo>
                  <a:cubicBezTo>
                    <a:pt x="10485" y="434"/>
                    <a:pt x="859" y="1"/>
                    <a:pt x="859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 flipH="1">
              <a:off x="5331350" y="3558750"/>
              <a:ext cx="398850" cy="792925"/>
            </a:xfrm>
            <a:custGeom>
              <a:avLst/>
              <a:gdLst/>
              <a:ahLst/>
              <a:cxnLst/>
              <a:rect l="l" t="t" r="r" b="b"/>
              <a:pathLst>
                <a:path w="15954" h="31717" extrusionOk="0">
                  <a:moveTo>
                    <a:pt x="10833" y="0"/>
                  </a:moveTo>
                  <a:cubicBezTo>
                    <a:pt x="8284" y="0"/>
                    <a:pt x="6139" y="1944"/>
                    <a:pt x="6041" y="2368"/>
                  </a:cubicBezTo>
                  <a:cubicBezTo>
                    <a:pt x="5876" y="3073"/>
                    <a:pt x="3301" y="22438"/>
                    <a:pt x="2909" y="24114"/>
                  </a:cubicBezTo>
                  <a:cubicBezTo>
                    <a:pt x="2517" y="25788"/>
                    <a:pt x="907" y="26653"/>
                    <a:pt x="373" y="28577"/>
                  </a:cubicBezTo>
                  <a:cubicBezTo>
                    <a:pt x="0" y="29922"/>
                    <a:pt x="3138" y="31085"/>
                    <a:pt x="5062" y="31666"/>
                  </a:cubicBezTo>
                  <a:cubicBezTo>
                    <a:pt x="5176" y="31700"/>
                    <a:pt x="5291" y="31717"/>
                    <a:pt x="5403" y="31717"/>
                  </a:cubicBezTo>
                  <a:cubicBezTo>
                    <a:pt x="6008" y="31717"/>
                    <a:pt x="6541" y="31244"/>
                    <a:pt x="6575" y="30602"/>
                  </a:cubicBezTo>
                  <a:lnTo>
                    <a:pt x="6720" y="27820"/>
                  </a:lnTo>
                  <a:cubicBezTo>
                    <a:pt x="6720" y="27820"/>
                    <a:pt x="7644" y="24192"/>
                    <a:pt x="9225" y="21412"/>
                  </a:cubicBezTo>
                  <a:cubicBezTo>
                    <a:pt x="10804" y="18631"/>
                    <a:pt x="15954" y="3569"/>
                    <a:pt x="15954" y="3569"/>
                  </a:cubicBezTo>
                  <a:cubicBezTo>
                    <a:pt x="14389" y="854"/>
                    <a:pt x="12522" y="0"/>
                    <a:pt x="10833" y="0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 flipH="1">
              <a:off x="5218950" y="3078925"/>
              <a:ext cx="1292400" cy="814125"/>
            </a:xfrm>
            <a:custGeom>
              <a:avLst/>
              <a:gdLst/>
              <a:ahLst/>
              <a:cxnLst/>
              <a:rect l="l" t="t" r="r" b="b"/>
              <a:pathLst>
                <a:path w="51696" h="32565" extrusionOk="0">
                  <a:moveTo>
                    <a:pt x="41970" y="1"/>
                  </a:moveTo>
                  <a:cubicBezTo>
                    <a:pt x="41742" y="1"/>
                    <a:pt x="41542" y="20"/>
                    <a:pt x="41378" y="61"/>
                  </a:cubicBezTo>
                  <a:cubicBezTo>
                    <a:pt x="39521" y="525"/>
                    <a:pt x="35963" y="1482"/>
                    <a:pt x="27606" y="1482"/>
                  </a:cubicBezTo>
                  <a:cubicBezTo>
                    <a:pt x="23318" y="1482"/>
                    <a:pt x="21610" y="157"/>
                    <a:pt x="18667" y="157"/>
                  </a:cubicBezTo>
                  <a:cubicBezTo>
                    <a:pt x="18029" y="157"/>
                    <a:pt x="17333" y="219"/>
                    <a:pt x="16539" y="371"/>
                  </a:cubicBezTo>
                  <a:cubicBezTo>
                    <a:pt x="13865" y="882"/>
                    <a:pt x="5748" y="6554"/>
                    <a:pt x="4179" y="8471"/>
                  </a:cubicBezTo>
                  <a:cubicBezTo>
                    <a:pt x="0" y="13579"/>
                    <a:pt x="2148" y="25672"/>
                    <a:pt x="5862" y="28381"/>
                  </a:cubicBezTo>
                  <a:cubicBezTo>
                    <a:pt x="8196" y="30082"/>
                    <a:pt x="16140" y="32565"/>
                    <a:pt x="24288" y="32565"/>
                  </a:cubicBezTo>
                  <a:cubicBezTo>
                    <a:pt x="29108" y="32565"/>
                    <a:pt x="34000" y="31696"/>
                    <a:pt x="37843" y="29283"/>
                  </a:cubicBezTo>
                  <a:cubicBezTo>
                    <a:pt x="47538" y="23197"/>
                    <a:pt x="51696" y="21290"/>
                    <a:pt x="51696" y="21290"/>
                  </a:cubicBezTo>
                  <a:lnTo>
                    <a:pt x="50113" y="2049"/>
                  </a:lnTo>
                  <a:cubicBezTo>
                    <a:pt x="49671" y="1989"/>
                    <a:pt x="44320" y="1"/>
                    <a:pt x="41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 flipH="1">
              <a:off x="6112200" y="3544575"/>
              <a:ext cx="368700" cy="848250"/>
            </a:xfrm>
            <a:custGeom>
              <a:avLst/>
              <a:gdLst/>
              <a:ahLst/>
              <a:cxnLst/>
              <a:rect l="l" t="t" r="r" b="b"/>
              <a:pathLst>
                <a:path w="14748" h="33930" extrusionOk="0">
                  <a:moveTo>
                    <a:pt x="9625" y="1"/>
                  </a:moveTo>
                  <a:cubicBezTo>
                    <a:pt x="6601" y="1"/>
                    <a:pt x="0" y="2482"/>
                    <a:pt x="2949" y="9126"/>
                  </a:cubicBezTo>
                  <a:cubicBezTo>
                    <a:pt x="6263" y="16600"/>
                    <a:pt x="1335" y="31881"/>
                    <a:pt x="2978" y="32595"/>
                  </a:cubicBezTo>
                  <a:cubicBezTo>
                    <a:pt x="5657" y="33760"/>
                    <a:pt x="7166" y="33929"/>
                    <a:pt x="8220" y="33929"/>
                  </a:cubicBezTo>
                  <a:cubicBezTo>
                    <a:pt x="8652" y="33929"/>
                    <a:pt x="9007" y="33901"/>
                    <a:pt x="9335" y="33901"/>
                  </a:cubicBezTo>
                  <a:cubicBezTo>
                    <a:pt x="9464" y="33901"/>
                    <a:pt x="9589" y="33905"/>
                    <a:pt x="9712" y="33918"/>
                  </a:cubicBezTo>
                  <a:cubicBezTo>
                    <a:pt x="9728" y="33919"/>
                    <a:pt x="9743" y="33920"/>
                    <a:pt x="9758" y="33920"/>
                  </a:cubicBezTo>
                  <a:cubicBezTo>
                    <a:pt x="9968" y="33920"/>
                    <a:pt x="10150" y="33767"/>
                    <a:pt x="10191" y="33555"/>
                  </a:cubicBezTo>
                  <a:cubicBezTo>
                    <a:pt x="10314" y="32935"/>
                    <a:pt x="9924" y="32301"/>
                    <a:pt x="8953" y="31202"/>
                  </a:cubicBezTo>
                  <a:cubicBezTo>
                    <a:pt x="6175" y="28063"/>
                    <a:pt x="10267" y="18626"/>
                    <a:pt x="12988" y="14688"/>
                  </a:cubicBezTo>
                  <a:cubicBezTo>
                    <a:pt x="12988" y="14688"/>
                    <a:pt x="14748" y="11806"/>
                    <a:pt x="13985" y="9012"/>
                  </a:cubicBezTo>
                  <a:cubicBezTo>
                    <a:pt x="13224" y="6216"/>
                    <a:pt x="12734" y="779"/>
                    <a:pt x="10563" y="113"/>
                  </a:cubicBezTo>
                  <a:cubicBezTo>
                    <a:pt x="10323" y="39"/>
                    <a:pt x="10002" y="1"/>
                    <a:pt x="9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 flipH="1">
              <a:off x="5321825" y="3574350"/>
              <a:ext cx="521325" cy="832850"/>
            </a:xfrm>
            <a:custGeom>
              <a:avLst/>
              <a:gdLst/>
              <a:ahLst/>
              <a:cxnLst/>
              <a:rect l="l" t="t" r="r" b="b"/>
              <a:pathLst>
                <a:path w="20853" h="33314" extrusionOk="0">
                  <a:moveTo>
                    <a:pt x="6386" y="1"/>
                  </a:moveTo>
                  <a:cubicBezTo>
                    <a:pt x="3122" y="1"/>
                    <a:pt x="1" y="3322"/>
                    <a:pt x="1367" y="8254"/>
                  </a:cubicBezTo>
                  <a:cubicBezTo>
                    <a:pt x="2452" y="12175"/>
                    <a:pt x="7789" y="18002"/>
                    <a:pt x="10169" y="21228"/>
                  </a:cubicBezTo>
                  <a:cubicBezTo>
                    <a:pt x="12550" y="24454"/>
                    <a:pt x="14180" y="31877"/>
                    <a:pt x="15553" y="33042"/>
                  </a:cubicBezTo>
                  <a:cubicBezTo>
                    <a:pt x="15777" y="33232"/>
                    <a:pt x="16033" y="33314"/>
                    <a:pt x="16308" y="33314"/>
                  </a:cubicBezTo>
                  <a:cubicBezTo>
                    <a:pt x="17718" y="33314"/>
                    <a:pt x="19618" y="31173"/>
                    <a:pt x="20180" y="30626"/>
                  </a:cubicBezTo>
                  <a:cubicBezTo>
                    <a:pt x="20853" y="29972"/>
                    <a:pt x="18848" y="28818"/>
                    <a:pt x="18848" y="28818"/>
                  </a:cubicBezTo>
                  <a:cubicBezTo>
                    <a:pt x="18848" y="28818"/>
                    <a:pt x="18461" y="27948"/>
                    <a:pt x="17404" y="23344"/>
                  </a:cubicBezTo>
                  <a:cubicBezTo>
                    <a:pt x="16346" y="18739"/>
                    <a:pt x="11186" y="3316"/>
                    <a:pt x="11186" y="3316"/>
                  </a:cubicBezTo>
                  <a:cubicBezTo>
                    <a:pt x="10028" y="1010"/>
                    <a:pt x="8186" y="1"/>
                    <a:pt x="6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 flipH="1">
              <a:off x="5230675" y="3110825"/>
              <a:ext cx="478375" cy="548550"/>
            </a:xfrm>
            <a:custGeom>
              <a:avLst/>
              <a:gdLst/>
              <a:ahLst/>
              <a:cxnLst/>
              <a:rect l="l" t="t" r="r" b="b"/>
              <a:pathLst>
                <a:path w="19135" h="21942" extrusionOk="0">
                  <a:moveTo>
                    <a:pt x="9126" y="1"/>
                  </a:moveTo>
                  <a:cubicBezTo>
                    <a:pt x="8278" y="1"/>
                    <a:pt x="7429" y="265"/>
                    <a:pt x="6578" y="1106"/>
                  </a:cubicBezTo>
                  <a:cubicBezTo>
                    <a:pt x="3503" y="4144"/>
                    <a:pt x="1548" y="5904"/>
                    <a:pt x="775" y="7451"/>
                  </a:cubicBezTo>
                  <a:cubicBezTo>
                    <a:pt x="0" y="8999"/>
                    <a:pt x="2527" y="14957"/>
                    <a:pt x="3817" y="16426"/>
                  </a:cubicBezTo>
                  <a:cubicBezTo>
                    <a:pt x="5107" y="17896"/>
                    <a:pt x="7965" y="17943"/>
                    <a:pt x="10828" y="20342"/>
                  </a:cubicBezTo>
                  <a:cubicBezTo>
                    <a:pt x="12184" y="21478"/>
                    <a:pt x="13876" y="21941"/>
                    <a:pt x="15339" y="21941"/>
                  </a:cubicBezTo>
                  <a:cubicBezTo>
                    <a:pt x="16964" y="21941"/>
                    <a:pt x="18307" y="21369"/>
                    <a:pt x="18592" y="20514"/>
                  </a:cubicBezTo>
                  <a:cubicBezTo>
                    <a:pt x="19134" y="18890"/>
                    <a:pt x="18415" y="19909"/>
                    <a:pt x="18415" y="17123"/>
                  </a:cubicBezTo>
                  <a:lnTo>
                    <a:pt x="18415" y="1106"/>
                  </a:lnTo>
                  <a:cubicBezTo>
                    <a:pt x="18415" y="1106"/>
                    <a:pt x="16259" y="736"/>
                    <a:pt x="14108" y="736"/>
                  </a:cubicBezTo>
                  <a:cubicBezTo>
                    <a:pt x="13917" y="736"/>
                    <a:pt x="13725" y="739"/>
                    <a:pt x="13536" y="745"/>
                  </a:cubicBezTo>
                  <a:cubicBezTo>
                    <a:pt x="13491" y="747"/>
                    <a:pt x="13447" y="747"/>
                    <a:pt x="13402" y="747"/>
                  </a:cubicBezTo>
                  <a:cubicBezTo>
                    <a:pt x="11975" y="747"/>
                    <a:pt x="10552" y="1"/>
                    <a:pt x="9126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 flipH="1">
              <a:off x="5186750" y="3106500"/>
              <a:ext cx="473950" cy="616725"/>
            </a:xfrm>
            <a:custGeom>
              <a:avLst/>
              <a:gdLst/>
              <a:ahLst/>
              <a:cxnLst/>
              <a:rect l="l" t="t" r="r" b="b"/>
              <a:pathLst>
                <a:path w="18958" h="24669" extrusionOk="0">
                  <a:moveTo>
                    <a:pt x="8772" y="0"/>
                  </a:moveTo>
                  <a:cubicBezTo>
                    <a:pt x="8208" y="0"/>
                    <a:pt x="7592" y="277"/>
                    <a:pt x="6578" y="1279"/>
                  </a:cubicBezTo>
                  <a:cubicBezTo>
                    <a:pt x="3504" y="4317"/>
                    <a:pt x="1548" y="6077"/>
                    <a:pt x="774" y="7624"/>
                  </a:cubicBezTo>
                  <a:cubicBezTo>
                    <a:pt x="1" y="9172"/>
                    <a:pt x="2528" y="15130"/>
                    <a:pt x="3817" y="16599"/>
                  </a:cubicBezTo>
                  <a:cubicBezTo>
                    <a:pt x="5107" y="18069"/>
                    <a:pt x="8281" y="19153"/>
                    <a:pt x="11142" y="21552"/>
                  </a:cubicBezTo>
                  <a:cubicBezTo>
                    <a:pt x="13222" y="23294"/>
                    <a:pt x="15832" y="24668"/>
                    <a:pt x="17312" y="24668"/>
                  </a:cubicBezTo>
                  <a:cubicBezTo>
                    <a:pt x="17870" y="24668"/>
                    <a:pt x="18267" y="24473"/>
                    <a:pt x="18415" y="24028"/>
                  </a:cubicBezTo>
                  <a:cubicBezTo>
                    <a:pt x="18958" y="22403"/>
                    <a:pt x="18415" y="20082"/>
                    <a:pt x="18415" y="17296"/>
                  </a:cubicBezTo>
                  <a:lnTo>
                    <a:pt x="18415" y="1279"/>
                  </a:lnTo>
                  <a:cubicBezTo>
                    <a:pt x="18415" y="1279"/>
                    <a:pt x="14144" y="418"/>
                    <a:pt x="11749" y="418"/>
                  </a:cubicBezTo>
                  <a:cubicBezTo>
                    <a:pt x="11649" y="418"/>
                    <a:pt x="11552" y="419"/>
                    <a:pt x="11459" y="423"/>
                  </a:cubicBezTo>
                  <a:cubicBezTo>
                    <a:pt x="11400" y="425"/>
                    <a:pt x="11342" y="425"/>
                    <a:pt x="11286" y="425"/>
                  </a:cubicBezTo>
                  <a:cubicBezTo>
                    <a:pt x="10090" y="425"/>
                    <a:pt x="9470" y="0"/>
                    <a:pt x="8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 flipH="1">
              <a:off x="5195850" y="3184275"/>
              <a:ext cx="401100" cy="502600"/>
            </a:xfrm>
            <a:custGeom>
              <a:avLst/>
              <a:gdLst/>
              <a:ahLst/>
              <a:cxnLst/>
              <a:rect l="l" t="t" r="r" b="b"/>
              <a:pathLst>
                <a:path w="16044" h="20104" extrusionOk="0">
                  <a:moveTo>
                    <a:pt x="6136" y="1"/>
                  </a:moveTo>
                  <a:cubicBezTo>
                    <a:pt x="5648" y="1"/>
                    <a:pt x="5256" y="105"/>
                    <a:pt x="5029" y="360"/>
                  </a:cubicBezTo>
                  <a:cubicBezTo>
                    <a:pt x="3791" y="1754"/>
                    <a:pt x="0" y="2759"/>
                    <a:pt x="0" y="5699"/>
                  </a:cubicBezTo>
                  <a:cubicBezTo>
                    <a:pt x="0" y="8639"/>
                    <a:pt x="928" y="11812"/>
                    <a:pt x="3713" y="13591"/>
                  </a:cubicBezTo>
                  <a:cubicBezTo>
                    <a:pt x="6300" y="15244"/>
                    <a:pt x="12762" y="20103"/>
                    <a:pt x="14038" y="20103"/>
                  </a:cubicBezTo>
                  <a:cubicBezTo>
                    <a:pt x="14136" y="20103"/>
                    <a:pt x="14203" y="20075"/>
                    <a:pt x="14236" y="20014"/>
                  </a:cubicBezTo>
                  <a:cubicBezTo>
                    <a:pt x="14700" y="19163"/>
                    <a:pt x="16044" y="17579"/>
                    <a:pt x="16030" y="17404"/>
                  </a:cubicBezTo>
                  <a:cubicBezTo>
                    <a:pt x="16016" y="17229"/>
                    <a:pt x="14238" y="2910"/>
                    <a:pt x="12380" y="2063"/>
                  </a:cubicBezTo>
                  <a:cubicBezTo>
                    <a:pt x="12380" y="2063"/>
                    <a:pt x="8306" y="1"/>
                    <a:pt x="6136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 flipH="1">
              <a:off x="4525213" y="3141075"/>
              <a:ext cx="880800" cy="1251750"/>
            </a:xfrm>
            <a:custGeom>
              <a:avLst/>
              <a:gdLst/>
              <a:ahLst/>
              <a:cxnLst/>
              <a:rect l="l" t="t" r="r" b="b"/>
              <a:pathLst>
                <a:path w="35232" h="50070" extrusionOk="0">
                  <a:moveTo>
                    <a:pt x="7429" y="1"/>
                  </a:moveTo>
                  <a:cubicBezTo>
                    <a:pt x="0" y="2167"/>
                    <a:pt x="2403" y="16115"/>
                    <a:pt x="4179" y="18417"/>
                  </a:cubicBezTo>
                  <a:cubicBezTo>
                    <a:pt x="6121" y="20932"/>
                    <a:pt x="13193" y="21976"/>
                    <a:pt x="13619" y="23988"/>
                  </a:cubicBezTo>
                  <a:cubicBezTo>
                    <a:pt x="13639" y="24082"/>
                    <a:pt x="13671" y="24124"/>
                    <a:pt x="13713" y="24124"/>
                  </a:cubicBezTo>
                  <a:cubicBezTo>
                    <a:pt x="14037" y="24124"/>
                    <a:pt x="14972" y="21658"/>
                    <a:pt x="15862" y="21589"/>
                  </a:cubicBezTo>
                  <a:cubicBezTo>
                    <a:pt x="16001" y="21578"/>
                    <a:pt x="16139" y="21564"/>
                    <a:pt x="16279" y="21564"/>
                  </a:cubicBezTo>
                  <a:cubicBezTo>
                    <a:pt x="17148" y="21564"/>
                    <a:pt x="18027" y="22139"/>
                    <a:pt x="18958" y="27857"/>
                  </a:cubicBezTo>
                  <a:cubicBezTo>
                    <a:pt x="20840" y="39411"/>
                    <a:pt x="28784" y="46736"/>
                    <a:pt x="31105" y="48284"/>
                  </a:cubicBezTo>
                  <a:cubicBezTo>
                    <a:pt x="33427" y="49832"/>
                    <a:pt x="32034" y="49289"/>
                    <a:pt x="32576" y="49908"/>
                  </a:cubicBezTo>
                  <a:cubicBezTo>
                    <a:pt x="32675" y="50021"/>
                    <a:pt x="32775" y="50070"/>
                    <a:pt x="32872" y="50070"/>
                  </a:cubicBezTo>
                  <a:cubicBezTo>
                    <a:pt x="33306" y="50070"/>
                    <a:pt x="33702" y="49112"/>
                    <a:pt x="33890" y="48670"/>
                  </a:cubicBezTo>
                  <a:cubicBezTo>
                    <a:pt x="34122" y="48128"/>
                    <a:pt x="35129" y="48206"/>
                    <a:pt x="35206" y="47665"/>
                  </a:cubicBezTo>
                  <a:cubicBezTo>
                    <a:pt x="35232" y="47484"/>
                    <a:pt x="35163" y="47424"/>
                    <a:pt x="35060" y="47424"/>
                  </a:cubicBezTo>
                  <a:cubicBezTo>
                    <a:pt x="34854" y="47424"/>
                    <a:pt x="34510" y="47665"/>
                    <a:pt x="34510" y="47665"/>
                  </a:cubicBezTo>
                  <a:cubicBezTo>
                    <a:pt x="32730" y="47587"/>
                    <a:pt x="27494" y="42042"/>
                    <a:pt x="25998" y="37451"/>
                  </a:cubicBezTo>
                  <a:cubicBezTo>
                    <a:pt x="24768" y="33675"/>
                    <a:pt x="23291" y="16715"/>
                    <a:pt x="22053" y="13079"/>
                  </a:cubicBezTo>
                  <a:cubicBezTo>
                    <a:pt x="20814" y="9440"/>
                    <a:pt x="19268" y="4490"/>
                    <a:pt x="17255" y="2632"/>
                  </a:cubicBezTo>
                  <a:cubicBezTo>
                    <a:pt x="15243" y="776"/>
                    <a:pt x="7429" y="1"/>
                    <a:pt x="7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 flipH="1">
              <a:off x="5012625" y="3431875"/>
              <a:ext cx="60650" cy="30500"/>
            </a:xfrm>
            <a:custGeom>
              <a:avLst/>
              <a:gdLst/>
              <a:ahLst/>
              <a:cxnLst/>
              <a:rect l="l" t="t" r="r" b="b"/>
              <a:pathLst>
                <a:path w="2426" h="1220" extrusionOk="0">
                  <a:moveTo>
                    <a:pt x="1650" y="0"/>
                  </a:moveTo>
                  <a:cubicBezTo>
                    <a:pt x="877" y="0"/>
                    <a:pt x="0" y="593"/>
                    <a:pt x="0" y="593"/>
                  </a:cubicBezTo>
                  <a:cubicBezTo>
                    <a:pt x="0" y="593"/>
                    <a:pt x="768" y="1220"/>
                    <a:pt x="1661" y="1220"/>
                  </a:cubicBezTo>
                  <a:cubicBezTo>
                    <a:pt x="1776" y="1220"/>
                    <a:pt x="1893" y="1209"/>
                    <a:pt x="2011" y="1186"/>
                  </a:cubicBezTo>
                  <a:cubicBezTo>
                    <a:pt x="2011" y="1186"/>
                    <a:pt x="2425" y="0"/>
                    <a:pt x="1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 flipH="1">
              <a:off x="4779025" y="3661925"/>
              <a:ext cx="338225" cy="114400"/>
            </a:xfrm>
            <a:custGeom>
              <a:avLst/>
              <a:gdLst/>
              <a:ahLst/>
              <a:cxnLst/>
              <a:rect l="l" t="t" r="r" b="b"/>
              <a:pathLst>
                <a:path w="13529" h="4576" extrusionOk="0">
                  <a:moveTo>
                    <a:pt x="2087" y="0"/>
                  </a:moveTo>
                  <a:cubicBezTo>
                    <a:pt x="1136" y="0"/>
                    <a:pt x="1" y="2352"/>
                    <a:pt x="1" y="2352"/>
                  </a:cubicBezTo>
                  <a:cubicBezTo>
                    <a:pt x="2499" y="3988"/>
                    <a:pt x="4726" y="4576"/>
                    <a:pt x="6600" y="4576"/>
                  </a:cubicBezTo>
                  <a:cubicBezTo>
                    <a:pt x="9987" y="4576"/>
                    <a:pt x="12220" y="2654"/>
                    <a:pt x="12819" y="1520"/>
                  </a:cubicBezTo>
                  <a:cubicBezTo>
                    <a:pt x="13528" y="175"/>
                    <a:pt x="13154" y="16"/>
                    <a:pt x="12937" y="16"/>
                  </a:cubicBezTo>
                  <a:cubicBezTo>
                    <a:pt x="12870" y="16"/>
                    <a:pt x="12819" y="31"/>
                    <a:pt x="12819" y="31"/>
                  </a:cubicBezTo>
                  <a:cubicBezTo>
                    <a:pt x="11842" y="1008"/>
                    <a:pt x="10345" y="1334"/>
                    <a:pt x="8780" y="1334"/>
                  </a:cubicBezTo>
                  <a:cubicBezTo>
                    <a:pt x="5635" y="1334"/>
                    <a:pt x="2218" y="16"/>
                    <a:pt x="2218" y="16"/>
                  </a:cubicBezTo>
                  <a:cubicBezTo>
                    <a:pt x="2175" y="5"/>
                    <a:pt x="2131" y="0"/>
                    <a:pt x="2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 flipH="1">
              <a:off x="6425700" y="3385075"/>
              <a:ext cx="136525" cy="338150"/>
            </a:xfrm>
            <a:custGeom>
              <a:avLst/>
              <a:gdLst/>
              <a:ahLst/>
              <a:cxnLst/>
              <a:rect l="l" t="t" r="r" b="b"/>
              <a:pathLst>
                <a:path w="5461" h="13526" extrusionOk="0">
                  <a:moveTo>
                    <a:pt x="4429" y="0"/>
                  </a:moveTo>
                  <a:cubicBezTo>
                    <a:pt x="4429" y="0"/>
                    <a:pt x="3096" y="10409"/>
                    <a:pt x="0" y="12818"/>
                  </a:cubicBezTo>
                  <a:lnTo>
                    <a:pt x="413" y="13525"/>
                  </a:lnTo>
                  <a:cubicBezTo>
                    <a:pt x="413" y="13525"/>
                    <a:pt x="5270" y="7949"/>
                    <a:pt x="5460" y="2482"/>
                  </a:cubicBezTo>
                  <a:lnTo>
                    <a:pt x="44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 flipH="1">
              <a:off x="6551850" y="3698925"/>
              <a:ext cx="108350" cy="76600"/>
            </a:xfrm>
            <a:custGeom>
              <a:avLst/>
              <a:gdLst/>
              <a:ahLst/>
              <a:cxnLst/>
              <a:rect l="l" t="t" r="r" b="b"/>
              <a:pathLst>
                <a:path w="4334" h="3064" extrusionOk="0">
                  <a:moveTo>
                    <a:pt x="3663" y="0"/>
                  </a:moveTo>
                  <a:cubicBezTo>
                    <a:pt x="2957" y="0"/>
                    <a:pt x="1737" y="130"/>
                    <a:pt x="1238" y="971"/>
                  </a:cubicBezTo>
                  <a:cubicBezTo>
                    <a:pt x="515" y="2188"/>
                    <a:pt x="0" y="3063"/>
                    <a:pt x="0" y="3063"/>
                  </a:cubicBezTo>
                  <a:cubicBezTo>
                    <a:pt x="0" y="3063"/>
                    <a:pt x="14" y="3063"/>
                    <a:pt x="39" y="3063"/>
                  </a:cubicBezTo>
                  <a:cubicBezTo>
                    <a:pt x="426" y="3063"/>
                    <a:pt x="3584" y="3001"/>
                    <a:pt x="4334" y="971"/>
                  </a:cubicBezTo>
                  <a:lnTo>
                    <a:pt x="4191" y="26"/>
                  </a:lnTo>
                  <a:cubicBezTo>
                    <a:pt x="4191" y="26"/>
                    <a:pt x="3978" y="0"/>
                    <a:pt x="3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 flipH="1">
              <a:off x="6112200" y="3544575"/>
              <a:ext cx="368700" cy="848250"/>
            </a:xfrm>
            <a:custGeom>
              <a:avLst/>
              <a:gdLst/>
              <a:ahLst/>
              <a:cxnLst/>
              <a:rect l="l" t="t" r="r" b="b"/>
              <a:pathLst>
                <a:path w="14748" h="33930" extrusionOk="0">
                  <a:moveTo>
                    <a:pt x="9625" y="1"/>
                  </a:moveTo>
                  <a:cubicBezTo>
                    <a:pt x="6601" y="1"/>
                    <a:pt x="0" y="2482"/>
                    <a:pt x="2949" y="9126"/>
                  </a:cubicBezTo>
                  <a:cubicBezTo>
                    <a:pt x="6263" y="16600"/>
                    <a:pt x="1335" y="31881"/>
                    <a:pt x="2978" y="32595"/>
                  </a:cubicBezTo>
                  <a:cubicBezTo>
                    <a:pt x="5657" y="33760"/>
                    <a:pt x="7166" y="33929"/>
                    <a:pt x="8220" y="33929"/>
                  </a:cubicBezTo>
                  <a:cubicBezTo>
                    <a:pt x="8652" y="33929"/>
                    <a:pt x="9007" y="33901"/>
                    <a:pt x="9335" y="33901"/>
                  </a:cubicBezTo>
                  <a:cubicBezTo>
                    <a:pt x="9464" y="33901"/>
                    <a:pt x="9589" y="33905"/>
                    <a:pt x="9712" y="33918"/>
                  </a:cubicBezTo>
                  <a:cubicBezTo>
                    <a:pt x="9728" y="33919"/>
                    <a:pt x="9743" y="33920"/>
                    <a:pt x="9758" y="33920"/>
                  </a:cubicBezTo>
                  <a:cubicBezTo>
                    <a:pt x="9968" y="33920"/>
                    <a:pt x="10150" y="33767"/>
                    <a:pt x="10191" y="33555"/>
                  </a:cubicBezTo>
                  <a:cubicBezTo>
                    <a:pt x="10314" y="32935"/>
                    <a:pt x="9924" y="32301"/>
                    <a:pt x="8953" y="31202"/>
                  </a:cubicBezTo>
                  <a:cubicBezTo>
                    <a:pt x="6175" y="28063"/>
                    <a:pt x="10267" y="18626"/>
                    <a:pt x="12988" y="14688"/>
                  </a:cubicBezTo>
                  <a:cubicBezTo>
                    <a:pt x="12988" y="14688"/>
                    <a:pt x="14748" y="11806"/>
                    <a:pt x="13985" y="9012"/>
                  </a:cubicBezTo>
                  <a:cubicBezTo>
                    <a:pt x="13224" y="6216"/>
                    <a:pt x="12734" y="779"/>
                    <a:pt x="10563" y="113"/>
                  </a:cubicBezTo>
                  <a:cubicBezTo>
                    <a:pt x="10323" y="39"/>
                    <a:pt x="10002" y="1"/>
                    <a:pt x="9625" y="1"/>
                  </a:cubicBezTo>
                  <a:close/>
                </a:path>
              </a:pathLst>
            </a:custGeom>
            <a:solidFill>
              <a:srgbClr val="222222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 flipH="1">
              <a:off x="5321825" y="3574350"/>
              <a:ext cx="521325" cy="832850"/>
            </a:xfrm>
            <a:custGeom>
              <a:avLst/>
              <a:gdLst/>
              <a:ahLst/>
              <a:cxnLst/>
              <a:rect l="l" t="t" r="r" b="b"/>
              <a:pathLst>
                <a:path w="20853" h="33314" extrusionOk="0">
                  <a:moveTo>
                    <a:pt x="6386" y="1"/>
                  </a:moveTo>
                  <a:cubicBezTo>
                    <a:pt x="3122" y="1"/>
                    <a:pt x="1" y="3322"/>
                    <a:pt x="1367" y="8254"/>
                  </a:cubicBezTo>
                  <a:cubicBezTo>
                    <a:pt x="2452" y="12175"/>
                    <a:pt x="7789" y="18002"/>
                    <a:pt x="10169" y="21228"/>
                  </a:cubicBezTo>
                  <a:cubicBezTo>
                    <a:pt x="12550" y="24454"/>
                    <a:pt x="14180" y="31877"/>
                    <a:pt x="15553" y="33042"/>
                  </a:cubicBezTo>
                  <a:cubicBezTo>
                    <a:pt x="15777" y="33232"/>
                    <a:pt x="16033" y="33314"/>
                    <a:pt x="16308" y="33314"/>
                  </a:cubicBezTo>
                  <a:cubicBezTo>
                    <a:pt x="17718" y="33314"/>
                    <a:pt x="19618" y="31173"/>
                    <a:pt x="20180" y="30626"/>
                  </a:cubicBezTo>
                  <a:cubicBezTo>
                    <a:pt x="20853" y="29972"/>
                    <a:pt x="18848" y="28818"/>
                    <a:pt x="18848" y="28818"/>
                  </a:cubicBezTo>
                  <a:cubicBezTo>
                    <a:pt x="18848" y="28818"/>
                    <a:pt x="18461" y="27948"/>
                    <a:pt x="17404" y="23344"/>
                  </a:cubicBezTo>
                  <a:cubicBezTo>
                    <a:pt x="16346" y="18739"/>
                    <a:pt x="11186" y="3316"/>
                    <a:pt x="11186" y="3316"/>
                  </a:cubicBezTo>
                  <a:cubicBezTo>
                    <a:pt x="10028" y="1010"/>
                    <a:pt x="8186" y="1"/>
                    <a:pt x="6386" y="1"/>
                  </a:cubicBezTo>
                  <a:close/>
                </a:path>
              </a:pathLst>
            </a:custGeom>
            <a:solidFill>
              <a:srgbClr val="222222">
                <a:alpha val="6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"/>
          <p:cNvSpPr/>
          <p:nvPr/>
        </p:nvSpPr>
        <p:spPr>
          <a:xfrm flipH="1">
            <a:off x="6033477" y="1200173"/>
            <a:ext cx="766317" cy="221367"/>
          </a:xfrm>
          <a:custGeom>
            <a:avLst/>
            <a:gdLst/>
            <a:ahLst/>
            <a:cxnLst/>
            <a:rect l="l" t="t" r="r" b="b"/>
            <a:pathLst>
              <a:path w="13892" h="4013" extrusionOk="0">
                <a:moveTo>
                  <a:pt x="5194" y="0"/>
                </a:moveTo>
                <a:cubicBezTo>
                  <a:pt x="4378" y="0"/>
                  <a:pt x="3544" y="607"/>
                  <a:pt x="2964" y="1868"/>
                </a:cubicBezTo>
                <a:cubicBezTo>
                  <a:pt x="2332" y="1528"/>
                  <a:pt x="1795" y="1343"/>
                  <a:pt x="1362" y="1343"/>
                </a:cubicBezTo>
                <a:cubicBezTo>
                  <a:pt x="457" y="1343"/>
                  <a:pt x="1" y="2146"/>
                  <a:pt x="58" y="4013"/>
                </a:cubicBezTo>
                <a:lnTo>
                  <a:pt x="13891" y="4013"/>
                </a:lnTo>
                <a:cubicBezTo>
                  <a:pt x="13544" y="2676"/>
                  <a:pt x="12649" y="1974"/>
                  <a:pt x="11579" y="1974"/>
                </a:cubicBezTo>
                <a:cubicBezTo>
                  <a:pt x="10984" y="1974"/>
                  <a:pt x="10334" y="2191"/>
                  <a:pt x="9694" y="2636"/>
                </a:cubicBezTo>
                <a:cubicBezTo>
                  <a:pt x="9392" y="2036"/>
                  <a:pt x="9035" y="1613"/>
                  <a:pt x="8551" y="1613"/>
                </a:cubicBezTo>
                <a:cubicBezTo>
                  <a:pt x="8246" y="1613"/>
                  <a:pt x="7890" y="1780"/>
                  <a:pt x="7466" y="2176"/>
                </a:cubicBezTo>
                <a:cubicBezTo>
                  <a:pt x="6982" y="748"/>
                  <a:pt x="6099" y="0"/>
                  <a:pt x="51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6"/>
          <p:cNvSpPr/>
          <p:nvPr/>
        </p:nvSpPr>
        <p:spPr>
          <a:xfrm flipH="1">
            <a:off x="7715680" y="1743274"/>
            <a:ext cx="628025" cy="147229"/>
          </a:xfrm>
          <a:custGeom>
            <a:avLst/>
            <a:gdLst/>
            <a:ahLst/>
            <a:cxnLst/>
            <a:rect l="l" t="t" r="r" b="b"/>
            <a:pathLst>
              <a:path w="11385" h="2669" extrusionOk="0">
                <a:moveTo>
                  <a:pt x="5006" y="0"/>
                </a:moveTo>
                <a:cubicBezTo>
                  <a:pt x="4352" y="0"/>
                  <a:pt x="3699" y="423"/>
                  <a:pt x="3293" y="1243"/>
                </a:cubicBezTo>
                <a:cubicBezTo>
                  <a:pt x="2861" y="1021"/>
                  <a:pt x="2410" y="890"/>
                  <a:pt x="1980" y="890"/>
                </a:cubicBezTo>
                <a:cubicBezTo>
                  <a:pt x="1146" y="890"/>
                  <a:pt x="389" y="1383"/>
                  <a:pt x="1" y="2668"/>
                </a:cubicBezTo>
                <a:lnTo>
                  <a:pt x="11385" y="2668"/>
                </a:lnTo>
                <a:cubicBezTo>
                  <a:pt x="10719" y="1562"/>
                  <a:pt x="9909" y="972"/>
                  <a:pt x="8935" y="972"/>
                </a:cubicBezTo>
                <a:cubicBezTo>
                  <a:pt x="8319" y="972"/>
                  <a:pt x="7637" y="1208"/>
                  <a:pt x="6884" y="1700"/>
                </a:cubicBezTo>
                <a:cubicBezTo>
                  <a:pt x="6502" y="554"/>
                  <a:pt x="5753" y="0"/>
                  <a:pt x="50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 flipH="1">
            <a:off x="5120425" y="677925"/>
            <a:ext cx="816184" cy="140609"/>
          </a:xfrm>
          <a:custGeom>
            <a:avLst/>
            <a:gdLst/>
            <a:ahLst/>
            <a:cxnLst/>
            <a:rect l="l" t="t" r="r" b="b"/>
            <a:pathLst>
              <a:path w="14796" h="2549" extrusionOk="0">
                <a:moveTo>
                  <a:pt x="6304" y="1"/>
                </a:moveTo>
                <a:cubicBezTo>
                  <a:pt x="5631" y="1"/>
                  <a:pt x="5037" y="487"/>
                  <a:pt x="4706" y="1368"/>
                </a:cubicBezTo>
                <a:cubicBezTo>
                  <a:pt x="3905" y="680"/>
                  <a:pt x="3177" y="411"/>
                  <a:pt x="2543" y="411"/>
                </a:cubicBezTo>
                <a:cubicBezTo>
                  <a:pt x="1224" y="411"/>
                  <a:pt x="311" y="1574"/>
                  <a:pt x="0" y="2548"/>
                </a:cubicBezTo>
                <a:lnTo>
                  <a:pt x="14796" y="2548"/>
                </a:lnTo>
                <a:cubicBezTo>
                  <a:pt x="14234" y="1333"/>
                  <a:pt x="13436" y="671"/>
                  <a:pt x="12354" y="671"/>
                </a:cubicBezTo>
                <a:cubicBezTo>
                  <a:pt x="11694" y="671"/>
                  <a:pt x="10930" y="917"/>
                  <a:pt x="10049" y="1433"/>
                </a:cubicBezTo>
                <a:cubicBezTo>
                  <a:pt x="9898" y="875"/>
                  <a:pt x="9535" y="465"/>
                  <a:pt x="9059" y="465"/>
                </a:cubicBezTo>
                <a:cubicBezTo>
                  <a:pt x="8753" y="465"/>
                  <a:pt x="8401" y="634"/>
                  <a:pt x="8028" y="1040"/>
                </a:cubicBezTo>
                <a:cubicBezTo>
                  <a:pt x="7467" y="330"/>
                  <a:pt x="6859" y="1"/>
                  <a:pt x="63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" name="Google Shape;434;p26"/>
          <p:cNvGrpSpPr/>
          <p:nvPr/>
        </p:nvGrpSpPr>
        <p:grpSpPr>
          <a:xfrm>
            <a:off x="7061686" y="3920313"/>
            <a:ext cx="1563560" cy="1213965"/>
            <a:chOff x="7313250" y="4006475"/>
            <a:chExt cx="1385275" cy="1071650"/>
          </a:xfrm>
        </p:grpSpPr>
        <p:grpSp>
          <p:nvGrpSpPr>
            <p:cNvPr id="435" name="Google Shape;435;p26"/>
            <p:cNvGrpSpPr/>
            <p:nvPr/>
          </p:nvGrpSpPr>
          <p:grpSpPr>
            <a:xfrm flipH="1">
              <a:off x="7313250" y="4006475"/>
              <a:ext cx="1385275" cy="1071650"/>
              <a:chOff x="5473625" y="2188700"/>
              <a:chExt cx="1385275" cy="1071650"/>
            </a:xfrm>
          </p:grpSpPr>
          <p:sp>
            <p:nvSpPr>
              <p:cNvPr id="436" name="Google Shape;436;p26"/>
              <p:cNvSpPr/>
              <p:nvPr/>
            </p:nvSpPr>
            <p:spPr>
              <a:xfrm>
                <a:off x="6335200" y="2748125"/>
                <a:ext cx="156050" cy="503250"/>
              </a:xfrm>
              <a:custGeom>
                <a:avLst/>
                <a:gdLst/>
                <a:ahLst/>
                <a:cxnLst/>
                <a:rect l="l" t="t" r="r" b="b"/>
                <a:pathLst>
                  <a:path w="6242" h="20130" extrusionOk="0">
                    <a:moveTo>
                      <a:pt x="5068" y="0"/>
                    </a:moveTo>
                    <a:cubicBezTo>
                      <a:pt x="4574" y="1038"/>
                      <a:pt x="2374" y="11146"/>
                      <a:pt x="2447" y="12975"/>
                    </a:cubicBezTo>
                    <a:cubicBezTo>
                      <a:pt x="2522" y="14804"/>
                      <a:pt x="2794" y="17769"/>
                      <a:pt x="3215" y="17967"/>
                    </a:cubicBezTo>
                    <a:cubicBezTo>
                      <a:pt x="3634" y="18165"/>
                      <a:pt x="4253" y="18152"/>
                      <a:pt x="4599" y="18313"/>
                    </a:cubicBezTo>
                    <a:cubicBezTo>
                      <a:pt x="4945" y="18474"/>
                      <a:pt x="5451" y="18907"/>
                      <a:pt x="5649" y="18956"/>
                    </a:cubicBezTo>
                    <a:cubicBezTo>
                      <a:pt x="5846" y="19005"/>
                      <a:pt x="5971" y="19005"/>
                      <a:pt x="6106" y="19277"/>
                    </a:cubicBezTo>
                    <a:cubicBezTo>
                      <a:pt x="6242" y="19549"/>
                      <a:pt x="6007" y="19883"/>
                      <a:pt x="5859" y="19894"/>
                    </a:cubicBezTo>
                    <a:cubicBezTo>
                      <a:pt x="5711" y="19907"/>
                      <a:pt x="4932" y="20042"/>
                      <a:pt x="4623" y="19982"/>
                    </a:cubicBezTo>
                    <a:cubicBezTo>
                      <a:pt x="4314" y="19919"/>
                      <a:pt x="4105" y="19932"/>
                      <a:pt x="3720" y="19993"/>
                    </a:cubicBezTo>
                    <a:cubicBezTo>
                      <a:pt x="3337" y="20055"/>
                      <a:pt x="2535" y="20130"/>
                      <a:pt x="2361" y="19932"/>
                    </a:cubicBezTo>
                    <a:cubicBezTo>
                      <a:pt x="2189" y="19734"/>
                      <a:pt x="1039" y="17819"/>
                      <a:pt x="792" y="17103"/>
                    </a:cubicBezTo>
                    <a:cubicBezTo>
                      <a:pt x="545" y="16385"/>
                      <a:pt x="1" y="2842"/>
                      <a:pt x="1" y="284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5583000" y="2731125"/>
                <a:ext cx="303050" cy="515000"/>
              </a:xfrm>
              <a:custGeom>
                <a:avLst/>
                <a:gdLst/>
                <a:ahLst/>
                <a:cxnLst/>
                <a:rect l="l" t="t" r="r" b="b"/>
                <a:pathLst>
                  <a:path w="12122" h="20600" extrusionOk="0">
                    <a:moveTo>
                      <a:pt x="7611" y="1"/>
                    </a:moveTo>
                    <a:cubicBezTo>
                      <a:pt x="7267" y="2819"/>
                      <a:pt x="4670" y="7959"/>
                      <a:pt x="3584" y="8676"/>
                    </a:cubicBezTo>
                    <a:cubicBezTo>
                      <a:pt x="2496" y="9392"/>
                      <a:pt x="2077" y="9318"/>
                      <a:pt x="1630" y="10306"/>
                    </a:cubicBezTo>
                    <a:cubicBezTo>
                      <a:pt x="1187" y="11294"/>
                      <a:pt x="1484" y="12507"/>
                      <a:pt x="1260" y="13223"/>
                    </a:cubicBezTo>
                    <a:cubicBezTo>
                      <a:pt x="1039" y="13939"/>
                      <a:pt x="643" y="16497"/>
                      <a:pt x="359" y="17189"/>
                    </a:cubicBezTo>
                    <a:cubicBezTo>
                      <a:pt x="75" y="17882"/>
                      <a:pt x="0" y="18067"/>
                      <a:pt x="13" y="18561"/>
                    </a:cubicBezTo>
                    <a:cubicBezTo>
                      <a:pt x="24" y="19055"/>
                      <a:pt x="383" y="19883"/>
                      <a:pt x="927" y="20094"/>
                    </a:cubicBezTo>
                    <a:cubicBezTo>
                      <a:pt x="1471" y="20303"/>
                      <a:pt x="1929" y="20118"/>
                      <a:pt x="2015" y="20193"/>
                    </a:cubicBezTo>
                    <a:cubicBezTo>
                      <a:pt x="2101" y="20266"/>
                      <a:pt x="2286" y="20440"/>
                      <a:pt x="2460" y="20352"/>
                    </a:cubicBezTo>
                    <a:cubicBezTo>
                      <a:pt x="2632" y="20266"/>
                      <a:pt x="3262" y="20599"/>
                      <a:pt x="3608" y="20513"/>
                    </a:cubicBezTo>
                    <a:cubicBezTo>
                      <a:pt x="3954" y="20427"/>
                      <a:pt x="4004" y="20451"/>
                      <a:pt x="4189" y="20464"/>
                    </a:cubicBezTo>
                    <a:cubicBezTo>
                      <a:pt x="4375" y="20477"/>
                      <a:pt x="4622" y="20427"/>
                      <a:pt x="4634" y="20106"/>
                    </a:cubicBezTo>
                    <a:cubicBezTo>
                      <a:pt x="4646" y="19784"/>
                      <a:pt x="4362" y="18907"/>
                      <a:pt x="3608" y="18425"/>
                    </a:cubicBezTo>
                    <a:cubicBezTo>
                      <a:pt x="2855" y="17944"/>
                      <a:pt x="2793" y="17845"/>
                      <a:pt x="2744" y="17598"/>
                    </a:cubicBezTo>
                    <a:cubicBezTo>
                      <a:pt x="2694" y="17350"/>
                      <a:pt x="2608" y="15607"/>
                      <a:pt x="3225" y="13730"/>
                    </a:cubicBezTo>
                    <a:cubicBezTo>
                      <a:pt x="3842" y="11851"/>
                      <a:pt x="4560" y="11728"/>
                      <a:pt x="5079" y="11456"/>
                    </a:cubicBezTo>
                    <a:cubicBezTo>
                      <a:pt x="5597" y="11184"/>
                      <a:pt x="7970" y="10912"/>
                      <a:pt x="9997" y="8540"/>
                    </a:cubicBezTo>
                    <a:cubicBezTo>
                      <a:pt x="12023" y="6167"/>
                      <a:pt x="12122" y="2707"/>
                      <a:pt x="12122" y="27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6"/>
              <p:cNvSpPr/>
              <p:nvPr/>
            </p:nvSpPr>
            <p:spPr>
              <a:xfrm>
                <a:off x="5473625" y="2479875"/>
                <a:ext cx="350600" cy="649100"/>
              </a:xfrm>
              <a:custGeom>
                <a:avLst/>
                <a:gdLst/>
                <a:ahLst/>
                <a:cxnLst/>
                <a:rect l="l" t="t" r="r" b="b"/>
                <a:pathLst>
                  <a:path w="14024" h="25964" extrusionOk="0">
                    <a:moveTo>
                      <a:pt x="4591" y="11307"/>
                    </a:moveTo>
                    <a:cubicBezTo>
                      <a:pt x="4589" y="11325"/>
                      <a:pt x="4587" y="11344"/>
                      <a:pt x="4586" y="11363"/>
                    </a:cubicBezTo>
                    <a:cubicBezTo>
                      <a:pt x="4584" y="11370"/>
                      <a:pt x="4581" y="11378"/>
                      <a:pt x="4578" y="11386"/>
                    </a:cubicBezTo>
                    <a:cubicBezTo>
                      <a:pt x="4579" y="11370"/>
                      <a:pt x="4581" y="11351"/>
                      <a:pt x="4583" y="11335"/>
                    </a:cubicBezTo>
                    <a:cubicBezTo>
                      <a:pt x="4586" y="11325"/>
                      <a:pt x="4587" y="11317"/>
                      <a:pt x="4591" y="11307"/>
                    </a:cubicBezTo>
                    <a:close/>
                    <a:moveTo>
                      <a:pt x="13466" y="1"/>
                    </a:moveTo>
                    <a:lnTo>
                      <a:pt x="13466" y="1"/>
                    </a:lnTo>
                    <a:cubicBezTo>
                      <a:pt x="11766" y="226"/>
                      <a:pt x="10398" y="730"/>
                      <a:pt x="9296" y="1438"/>
                    </a:cubicBezTo>
                    <a:cubicBezTo>
                      <a:pt x="9103" y="1465"/>
                      <a:pt x="8899" y="1507"/>
                      <a:pt x="8690" y="1570"/>
                    </a:cubicBezTo>
                    <a:cubicBezTo>
                      <a:pt x="8211" y="1720"/>
                      <a:pt x="7814" y="1953"/>
                      <a:pt x="7552" y="2148"/>
                    </a:cubicBezTo>
                    <a:cubicBezTo>
                      <a:pt x="7288" y="2344"/>
                      <a:pt x="7149" y="2494"/>
                      <a:pt x="7149" y="2494"/>
                    </a:cubicBezTo>
                    <a:cubicBezTo>
                      <a:pt x="7149" y="2494"/>
                      <a:pt x="7476" y="2390"/>
                      <a:pt x="7865" y="2269"/>
                    </a:cubicBezTo>
                    <a:lnTo>
                      <a:pt x="7865" y="2269"/>
                    </a:lnTo>
                    <a:cubicBezTo>
                      <a:pt x="7642" y="2389"/>
                      <a:pt x="7401" y="2545"/>
                      <a:pt x="7166" y="2751"/>
                    </a:cubicBezTo>
                    <a:cubicBezTo>
                      <a:pt x="7055" y="2848"/>
                      <a:pt x="6957" y="2950"/>
                      <a:pt x="6867" y="3050"/>
                    </a:cubicBezTo>
                    <a:cubicBezTo>
                      <a:pt x="6610" y="3240"/>
                      <a:pt x="6404" y="3446"/>
                      <a:pt x="6262" y="3620"/>
                    </a:cubicBezTo>
                    <a:cubicBezTo>
                      <a:pt x="6157" y="3749"/>
                      <a:pt x="6080" y="3859"/>
                      <a:pt x="6031" y="3939"/>
                    </a:cubicBezTo>
                    <a:cubicBezTo>
                      <a:pt x="5986" y="4014"/>
                      <a:pt x="5957" y="4062"/>
                      <a:pt x="5957" y="4062"/>
                    </a:cubicBezTo>
                    <a:cubicBezTo>
                      <a:pt x="5957" y="4062"/>
                      <a:pt x="6123" y="3955"/>
                      <a:pt x="6324" y="3827"/>
                    </a:cubicBezTo>
                    <a:lnTo>
                      <a:pt x="6324" y="3827"/>
                    </a:lnTo>
                    <a:cubicBezTo>
                      <a:pt x="6222" y="4023"/>
                      <a:pt x="6178" y="4149"/>
                      <a:pt x="6178" y="4149"/>
                    </a:cubicBezTo>
                    <a:cubicBezTo>
                      <a:pt x="6178" y="4149"/>
                      <a:pt x="6327" y="4025"/>
                      <a:pt x="6559" y="3827"/>
                    </a:cubicBezTo>
                    <a:cubicBezTo>
                      <a:pt x="6565" y="3822"/>
                      <a:pt x="6570" y="3818"/>
                      <a:pt x="6576" y="3813"/>
                    </a:cubicBezTo>
                    <a:lnTo>
                      <a:pt x="6576" y="3813"/>
                    </a:lnTo>
                    <a:cubicBezTo>
                      <a:pt x="6393" y="4025"/>
                      <a:pt x="6246" y="4240"/>
                      <a:pt x="6134" y="4441"/>
                    </a:cubicBezTo>
                    <a:cubicBezTo>
                      <a:pt x="6012" y="4540"/>
                      <a:pt x="5889" y="4649"/>
                      <a:pt x="5769" y="4775"/>
                    </a:cubicBezTo>
                    <a:cubicBezTo>
                      <a:pt x="5434" y="5130"/>
                      <a:pt x="5203" y="5515"/>
                      <a:pt x="5066" y="5803"/>
                    </a:cubicBezTo>
                    <a:cubicBezTo>
                      <a:pt x="4927" y="6092"/>
                      <a:pt x="4871" y="6285"/>
                      <a:pt x="4871" y="6285"/>
                    </a:cubicBezTo>
                    <a:cubicBezTo>
                      <a:pt x="4871" y="6285"/>
                      <a:pt x="4997" y="6165"/>
                      <a:pt x="5192" y="5969"/>
                    </a:cubicBezTo>
                    <a:lnTo>
                      <a:pt x="5192" y="5969"/>
                    </a:lnTo>
                    <a:cubicBezTo>
                      <a:pt x="5126" y="6153"/>
                      <a:pt x="5101" y="6266"/>
                      <a:pt x="5101" y="6266"/>
                    </a:cubicBezTo>
                    <a:lnTo>
                      <a:pt x="5104" y="6263"/>
                    </a:lnTo>
                    <a:lnTo>
                      <a:pt x="5104" y="6263"/>
                    </a:lnTo>
                    <a:cubicBezTo>
                      <a:pt x="4659" y="6976"/>
                      <a:pt x="4444" y="7612"/>
                      <a:pt x="4444" y="7612"/>
                    </a:cubicBezTo>
                    <a:cubicBezTo>
                      <a:pt x="4444" y="7612"/>
                      <a:pt x="4503" y="7559"/>
                      <a:pt x="4603" y="7464"/>
                    </a:cubicBezTo>
                    <a:lnTo>
                      <a:pt x="4603" y="7464"/>
                    </a:lnTo>
                    <a:cubicBezTo>
                      <a:pt x="4532" y="7617"/>
                      <a:pt x="4477" y="7770"/>
                      <a:pt x="4436" y="7917"/>
                    </a:cubicBezTo>
                    <a:cubicBezTo>
                      <a:pt x="4386" y="8011"/>
                      <a:pt x="4339" y="8110"/>
                      <a:pt x="4297" y="8215"/>
                    </a:cubicBezTo>
                    <a:cubicBezTo>
                      <a:pt x="4111" y="8679"/>
                      <a:pt x="4053" y="9135"/>
                      <a:pt x="4051" y="9461"/>
                    </a:cubicBezTo>
                    <a:cubicBezTo>
                      <a:pt x="4050" y="9786"/>
                      <a:pt x="4090" y="9985"/>
                      <a:pt x="4090" y="9985"/>
                    </a:cubicBezTo>
                    <a:cubicBezTo>
                      <a:pt x="4090" y="9985"/>
                      <a:pt x="4118" y="9901"/>
                      <a:pt x="4160" y="9779"/>
                    </a:cubicBezTo>
                    <a:lnTo>
                      <a:pt x="4160" y="9779"/>
                    </a:lnTo>
                    <a:cubicBezTo>
                      <a:pt x="4154" y="9829"/>
                      <a:pt x="4147" y="9875"/>
                      <a:pt x="4141" y="9923"/>
                    </a:cubicBezTo>
                    <a:cubicBezTo>
                      <a:pt x="4104" y="10030"/>
                      <a:pt x="4067" y="10142"/>
                      <a:pt x="4037" y="10263"/>
                    </a:cubicBezTo>
                    <a:cubicBezTo>
                      <a:pt x="3865" y="10944"/>
                      <a:pt x="3930" y="11548"/>
                      <a:pt x="3930" y="11548"/>
                    </a:cubicBezTo>
                    <a:cubicBezTo>
                      <a:pt x="3930" y="11548"/>
                      <a:pt x="4139" y="11237"/>
                      <a:pt x="4313" y="10776"/>
                    </a:cubicBezTo>
                    <a:lnTo>
                      <a:pt x="4313" y="10776"/>
                    </a:lnTo>
                    <a:cubicBezTo>
                      <a:pt x="3949" y="12071"/>
                      <a:pt x="3855" y="13175"/>
                      <a:pt x="3855" y="13175"/>
                    </a:cubicBezTo>
                    <a:cubicBezTo>
                      <a:pt x="3855" y="13175"/>
                      <a:pt x="4160" y="12563"/>
                      <a:pt x="4469" y="11674"/>
                    </a:cubicBezTo>
                    <a:cubicBezTo>
                      <a:pt x="4471" y="11679"/>
                      <a:pt x="4471" y="11684"/>
                      <a:pt x="4473" y="11689"/>
                    </a:cubicBezTo>
                    <a:cubicBezTo>
                      <a:pt x="4458" y="11733"/>
                      <a:pt x="4441" y="11780"/>
                      <a:pt x="4426" y="11823"/>
                    </a:cubicBezTo>
                    <a:cubicBezTo>
                      <a:pt x="4294" y="12196"/>
                      <a:pt x="4138" y="12633"/>
                      <a:pt x="3981" y="13076"/>
                    </a:cubicBezTo>
                    <a:cubicBezTo>
                      <a:pt x="3879" y="13357"/>
                      <a:pt x="3788" y="13609"/>
                      <a:pt x="3788" y="13609"/>
                    </a:cubicBezTo>
                    <a:cubicBezTo>
                      <a:pt x="3788" y="13609"/>
                      <a:pt x="3949" y="13459"/>
                      <a:pt x="4165" y="13177"/>
                    </a:cubicBezTo>
                    <a:cubicBezTo>
                      <a:pt x="4222" y="13102"/>
                      <a:pt x="4283" y="13016"/>
                      <a:pt x="4345" y="12922"/>
                    </a:cubicBezTo>
                    <a:lnTo>
                      <a:pt x="4345" y="12922"/>
                    </a:lnTo>
                    <a:cubicBezTo>
                      <a:pt x="4225" y="13323"/>
                      <a:pt x="4125" y="13693"/>
                      <a:pt x="4048" y="13971"/>
                    </a:cubicBezTo>
                    <a:cubicBezTo>
                      <a:pt x="3964" y="14279"/>
                      <a:pt x="3916" y="14478"/>
                      <a:pt x="3916" y="14478"/>
                    </a:cubicBezTo>
                    <a:cubicBezTo>
                      <a:pt x="3916" y="14478"/>
                      <a:pt x="3918" y="14475"/>
                      <a:pt x="3922" y="14470"/>
                    </a:cubicBezTo>
                    <a:lnTo>
                      <a:pt x="3922" y="14470"/>
                    </a:lnTo>
                    <a:cubicBezTo>
                      <a:pt x="3798" y="14987"/>
                      <a:pt x="3768" y="15357"/>
                      <a:pt x="3768" y="15357"/>
                    </a:cubicBezTo>
                    <a:cubicBezTo>
                      <a:pt x="3768" y="15357"/>
                      <a:pt x="4055" y="14957"/>
                      <a:pt x="4335" y="14354"/>
                    </a:cubicBezTo>
                    <a:lnTo>
                      <a:pt x="4335" y="14354"/>
                    </a:lnTo>
                    <a:cubicBezTo>
                      <a:pt x="4329" y="14411"/>
                      <a:pt x="4326" y="14465"/>
                      <a:pt x="4321" y="14515"/>
                    </a:cubicBezTo>
                    <a:cubicBezTo>
                      <a:pt x="4310" y="14550"/>
                      <a:pt x="4297" y="14585"/>
                      <a:pt x="4286" y="14620"/>
                    </a:cubicBezTo>
                    <a:cubicBezTo>
                      <a:pt x="4160" y="15009"/>
                      <a:pt x="4067" y="15371"/>
                      <a:pt x="4002" y="15641"/>
                    </a:cubicBezTo>
                    <a:cubicBezTo>
                      <a:pt x="3937" y="15909"/>
                      <a:pt x="3905" y="16084"/>
                      <a:pt x="3905" y="16084"/>
                    </a:cubicBezTo>
                    <a:cubicBezTo>
                      <a:pt x="3905" y="16084"/>
                      <a:pt x="3985" y="16003"/>
                      <a:pt x="4099" y="15855"/>
                    </a:cubicBezTo>
                    <a:lnTo>
                      <a:pt x="4099" y="15855"/>
                    </a:lnTo>
                    <a:cubicBezTo>
                      <a:pt x="4067" y="16003"/>
                      <a:pt x="4039" y="16119"/>
                      <a:pt x="4021" y="16153"/>
                    </a:cubicBezTo>
                    <a:cubicBezTo>
                      <a:pt x="4013" y="16169"/>
                      <a:pt x="4012" y="16176"/>
                      <a:pt x="4016" y="16176"/>
                    </a:cubicBezTo>
                    <a:cubicBezTo>
                      <a:pt x="4027" y="16176"/>
                      <a:pt x="4084" y="16112"/>
                      <a:pt x="4142" y="16041"/>
                    </a:cubicBezTo>
                    <a:lnTo>
                      <a:pt x="4142" y="16041"/>
                    </a:lnTo>
                    <a:cubicBezTo>
                      <a:pt x="4114" y="16147"/>
                      <a:pt x="4085" y="16255"/>
                      <a:pt x="4056" y="16365"/>
                    </a:cubicBezTo>
                    <a:cubicBezTo>
                      <a:pt x="3903" y="16968"/>
                      <a:pt x="3796" y="17521"/>
                      <a:pt x="3726" y="17928"/>
                    </a:cubicBezTo>
                    <a:cubicBezTo>
                      <a:pt x="3696" y="18105"/>
                      <a:pt x="3672" y="18250"/>
                      <a:pt x="3656" y="18362"/>
                    </a:cubicBezTo>
                    <a:cubicBezTo>
                      <a:pt x="3642" y="18403"/>
                      <a:pt x="3626" y="18448"/>
                      <a:pt x="3611" y="18486"/>
                    </a:cubicBezTo>
                    <a:cubicBezTo>
                      <a:pt x="3508" y="18770"/>
                      <a:pt x="3414" y="19024"/>
                      <a:pt x="3414" y="19024"/>
                    </a:cubicBezTo>
                    <a:cubicBezTo>
                      <a:pt x="3414" y="19024"/>
                      <a:pt x="3578" y="18872"/>
                      <a:pt x="3796" y="18587"/>
                    </a:cubicBezTo>
                    <a:cubicBezTo>
                      <a:pt x="3806" y="18572"/>
                      <a:pt x="3815" y="18558"/>
                      <a:pt x="3825" y="18545"/>
                    </a:cubicBezTo>
                    <a:lnTo>
                      <a:pt x="3825" y="18545"/>
                    </a:lnTo>
                    <a:cubicBezTo>
                      <a:pt x="3811" y="18592"/>
                      <a:pt x="3796" y="18639"/>
                      <a:pt x="3780" y="18687"/>
                    </a:cubicBezTo>
                    <a:cubicBezTo>
                      <a:pt x="3739" y="18783"/>
                      <a:pt x="3691" y="18893"/>
                      <a:pt x="3640" y="19011"/>
                    </a:cubicBezTo>
                    <a:cubicBezTo>
                      <a:pt x="3476" y="19383"/>
                      <a:pt x="3243" y="19883"/>
                      <a:pt x="2977" y="20429"/>
                    </a:cubicBezTo>
                    <a:cubicBezTo>
                      <a:pt x="2710" y="20973"/>
                      <a:pt x="2458" y="21466"/>
                      <a:pt x="2264" y="21823"/>
                    </a:cubicBezTo>
                    <a:cubicBezTo>
                      <a:pt x="2095" y="22134"/>
                      <a:pt x="1946" y="22405"/>
                      <a:pt x="1946" y="22405"/>
                    </a:cubicBezTo>
                    <a:cubicBezTo>
                      <a:pt x="1946" y="22405"/>
                      <a:pt x="2150" y="22247"/>
                      <a:pt x="2434" y="21944"/>
                    </a:cubicBezTo>
                    <a:cubicBezTo>
                      <a:pt x="2514" y="21860"/>
                      <a:pt x="2600" y="21761"/>
                      <a:pt x="2688" y="21652"/>
                    </a:cubicBezTo>
                    <a:cubicBezTo>
                      <a:pt x="2702" y="21647"/>
                      <a:pt x="2718" y="21641"/>
                      <a:pt x="2739" y="21632"/>
                    </a:cubicBezTo>
                    <a:lnTo>
                      <a:pt x="2739" y="21632"/>
                    </a:lnTo>
                    <a:cubicBezTo>
                      <a:pt x="2420" y="22126"/>
                      <a:pt x="1988" y="22796"/>
                      <a:pt x="1988" y="22796"/>
                    </a:cubicBezTo>
                    <a:cubicBezTo>
                      <a:pt x="1988" y="22796"/>
                      <a:pt x="2165" y="22707"/>
                      <a:pt x="2417" y="22512"/>
                    </a:cubicBezTo>
                    <a:cubicBezTo>
                      <a:pt x="2465" y="22475"/>
                      <a:pt x="2516" y="22431"/>
                      <a:pt x="2568" y="22386"/>
                    </a:cubicBezTo>
                    <a:lnTo>
                      <a:pt x="2568" y="22386"/>
                    </a:lnTo>
                    <a:cubicBezTo>
                      <a:pt x="2559" y="22402"/>
                      <a:pt x="2551" y="22416"/>
                      <a:pt x="2541" y="22432"/>
                    </a:cubicBezTo>
                    <a:cubicBezTo>
                      <a:pt x="2240" y="22901"/>
                      <a:pt x="1938" y="23311"/>
                      <a:pt x="1699" y="23601"/>
                    </a:cubicBezTo>
                    <a:cubicBezTo>
                      <a:pt x="1581" y="23746"/>
                      <a:pt x="1482" y="23866"/>
                      <a:pt x="1410" y="23944"/>
                    </a:cubicBezTo>
                    <a:cubicBezTo>
                      <a:pt x="1343" y="24022"/>
                      <a:pt x="1300" y="24072"/>
                      <a:pt x="1300" y="24072"/>
                    </a:cubicBezTo>
                    <a:cubicBezTo>
                      <a:pt x="1300" y="24072"/>
                      <a:pt x="1359" y="24041"/>
                      <a:pt x="1450" y="23995"/>
                    </a:cubicBezTo>
                    <a:cubicBezTo>
                      <a:pt x="1530" y="23955"/>
                      <a:pt x="1637" y="23893"/>
                      <a:pt x="1760" y="23810"/>
                    </a:cubicBezTo>
                    <a:lnTo>
                      <a:pt x="1760" y="23810"/>
                    </a:lnTo>
                    <a:cubicBezTo>
                      <a:pt x="1673" y="23935"/>
                      <a:pt x="1584" y="24057"/>
                      <a:pt x="1496" y="24180"/>
                    </a:cubicBezTo>
                    <a:cubicBezTo>
                      <a:pt x="1487" y="24193"/>
                      <a:pt x="1476" y="24206"/>
                      <a:pt x="1468" y="24217"/>
                    </a:cubicBezTo>
                    <a:cubicBezTo>
                      <a:pt x="1303" y="24426"/>
                      <a:pt x="1153" y="24616"/>
                      <a:pt x="1153" y="24616"/>
                    </a:cubicBezTo>
                    <a:cubicBezTo>
                      <a:pt x="1153" y="24616"/>
                      <a:pt x="1165" y="24612"/>
                      <a:pt x="1187" y="24603"/>
                    </a:cubicBezTo>
                    <a:lnTo>
                      <a:pt x="1187" y="24603"/>
                    </a:lnTo>
                    <a:cubicBezTo>
                      <a:pt x="957" y="24914"/>
                      <a:pt x="745" y="25191"/>
                      <a:pt x="592" y="25383"/>
                    </a:cubicBezTo>
                    <a:cubicBezTo>
                      <a:pt x="374" y="25597"/>
                      <a:pt x="174" y="25790"/>
                      <a:pt x="94" y="25868"/>
                    </a:cubicBezTo>
                    <a:cubicBezTo>
                      <a:pt x="80" y="25880"/>
                      <a:pt x="69" y="25892"/>
                      <a:pt x="59" y="25903"/>
                    </a:cubicBezTo>
                    <a:cubicBezTo>
                      <a:pt x="58" y="25903"/>
                      <a:pt x="56" y="25906"/>
                      <a:pt x="56" y="25906"/>
                    </a:cubicBezTo>
                    <a:cubicBezTo>
                      <a:pt x="23" y="25939"/>
                      <a:pt x="0" y="25963"/>
                      <a:pt x="0" y="25963"/>
                    </a:cubicBezTo>
                    <a:cubicBezTo>
                      <a:pt x="0" y="25963"/>
                      <a:pt x="614" y="25876"/>
                      <a:pt x="1252" y="25539"/>
                    </a:cubicBezTo>
                    <a:cubicBezTo>
                      <a:pt x="1268" y="25531"/>
                      <a:pt x="1283" y="25522"/>
                      <a:pt x="1299" y="25512"/>
                    </a:cubicBezTo>
                    <a:cubicBezTo>
                      <a:pt x="1413" y="25488"/>
                      <a:pt x="1554" y="25455"/>
                      <a:pt x="1713" y="25416"/>
                    </a:cubicBezTo>
                    <a:lnTo>
                      <a:pt x="1713" y="25416"/>
                    </a:lnTo>
                    <a:cubicBezTo>
                      <a:pt x="1627" y="25474"/>
                      <a:pt x="1546" y="25528"/>
                      <a:pt x="1472" y="25577"/>
                    </a:cubicBezTo>
                    <a:cubicBezTo>
                      <a:pt x="1230" y="25742"/>
                      <a:pt x="1075" y="25852"/>
                      <a:pt x="1075" y="25852"/>
                    </a:cubicBezTo>
                    <a:cubicBezTo>
                      <a:pt x="1075" y="25852"/>
                      <a:pt x="1265" y="25841"/>
                      <a:pt x="1559" y="25769"/>
                    </a:cubicBezTo>
                    <a:cubicBezTo>
                      <a:pt x="1760" y="25719"/>
                      <a:pt x="2012" y="25635"/>
                      <a:pt x="2275" y="25507"/>
                    </a:cubicBezTo>
                    <a:cubicBezTo>
                      <a:pt x="2321" y="25496"/>
                      <a:pt x="2370" y="25485"/>
                      <a:pt x="2425" y="25469"/>
                    </a:cubicBezTo>
                    <a:cubicBezTo>
                      <a:pt x="2701" y="25394"/>
                      <a:pt x="3066" y="25242"/>
                      <a:pt x="3410" y="24984"/>
                    </a:cubicBezTo>
                    <a:lnTo>
                      <a:pt x="3410" y="24984"/>
                    </a:lnTo>
                    <a:cubicBezTo>
                      <a:pt x="3361" y="25038"/>
                      <a:pt x="3313" y="25093"/>
                      <a:pt x="3268" y="25140"/>
                    </a:cubicBezTo>
                    <a:cubicBezTo>
                      <a:pt x="3045" y="25386"/>
                      <a:pt x="2908" y="25547"/>
                      <a:pt x="2908" y="25547"/>
                    </a:cubicBezTo>
                    <a:cubicBezTo>
                      <a:pt x="2908" y="25547"/>
                      <a:pt x="3106" y="25472"/>
                      <a:pt x="3399" y="25305"/>
                    </a:cubicBezTo>
                    <a:cubicBezTo>
                      <a:pt x="3488" y="25254"/>
                      <a:pt x="3589" y="25190"/>
                      <a:pt x="3691" y="25120"/>
                    </a:cubicBezTo>
                    <a:cubicBezTo>
                      <a:pt x="3851" y="25038"/>
                      <a:pt x="4064" y="24917"/>
                      <a:pt x="4305" y="24764"/>
                    </a:cubicBezTo>
                    <a:lnTo>
                      <a:pt x="4305" y="24764"/>
                    </a:lnTo>
                    <a:cubicBezTo>
                      <a:pt x="4098" y="25006"/>
                      <a:pt x="3921" y="25214"/>
                      <a:pt x="3921" y="25214"/>
                    </a:cubicBezTo>
                    <a:cubicBezTo>
                      <a:pt x="3921" y="25214"/>
                      <a:pt x="3981" y="25182"/>
                      <a:pt x="4075" y="25134"/>
                    </a:cubicBezTo>
                    <a:cubicBezTo>
                      <a:pt x="4174" y="25081"/>
                      <a:pt x="4313" y="24998"/>
                      <a:pt x="4477" y="24885"/>
                    </a:cubicBezTo>
                    <a:cubicBezTo>
                      <a:pt x="4624" y="24783"/>
                      <a:pt x="4792" y="24651"/>
                      <a:pt x="4962" y="24493"/>
                    </a:cubicBezTo>
                    <a:lnTo>
                      <a:pt x="4962" y="24493"/>
                    </a:lnTo>
                    <a:cubicBezTo>
                      <a:pt x="4948" y="24515"/>
                      <a:pt x="4940" y="24528"/>
                      <a:pt x="4940" y="24528"/>
                    </a:cubicBezTo>
                    <a:cubicBezTo>
                      <a:pt x="4940" y="24528"/>
                      <a:pt x="5126" y="24424"/>
                      <a:pt x="5388" y="24203"/>
                    </a:cubicBezTo>
                    <a:cubicBezTo>
                      <a:pt x="5648" y="23982"/>
                      <a:pt x="5980" y="23633"/>
                      <a:pt x="6238" y="23174"/>
                    </a:cubicBezTo>
                    <a:cubicBezTo>
                      <a:pt x="6281" y="23097"/>
                      <a:pt x="6320" y="23021"/>
                      <a:pt x="6356" y="22943"/>
                    </a:cubicBezTo>
                    <a:cubicBezTo>
                      <a:pt x="6374" y="22925"/>
                      <a:pt x="6391" y="22907"/>
                      <a:pt x="6409" y="22888"/>
                    </a:cubicBezTo>
                    <a:lnTo>
                      <a:pt x="6409" y="22888"/>
                    </a:lnTo>
                    <a:cubicBezTo>
                      <a:pt x="6235" y="23204"/>
                      <a:pt x="6075" y="23486"/>
                      <a:pt x="5940" y="23713"/>
                    </a:cubicBezTo>
                    <a:cubicBezTo>
                      <a:pt x="5750" y="24029"/>
                      <a:pt x="5587" y="24300"/>
                      <a:pt x="5587" y="24300"/>
                    </a:cubicBezTo>
                    <a:cubicBezTo>
                      <a:pt x="5587" y="24300"/>
                      <a:pt x="5643" y="24255"/>
                      <a:pt x="5733" y="24183"/>
                    </a:cubicBezTo>
                    <a:cubicBezTo>
                      <a:pt x="5825" y="24108"/>
                      <a:pt x="5954" y="23994"/>
                      <a:pt x="6106" y="23842"/>
                    </a:cubicBezTo>
                    <a:cubicBezTo>
                      <a:pt x="6331" y="23616"/>
                      <a:pt x="6602" y="23300"/>
                      <a:pt x="6852" y="22912"/>
                    </a:cubicBezTo>
                    <a:lnTo>
                      <a:pt x="6852" y="22912"/>
                    </a:lnTo>
                    <a:cubicBezTo>
                      <a:pt x="6804" y="23010"/>
                      <a:pt x="6763" y="23092"/>
                      <a:pt x="6729" y="23156"/>
                    </a:cubicBezTo>
                    <a:cubicBezTo>
                      <a:pt x="6680" y="23254"/>
                      <a:pt x="6648" y="23316"/>
                      <a:pt x="6648" y="23316"/>
                    </a:cubicBezTo>
                    <a:cubicBezTo>
                      <a:pt x="6648" y="23316"/>
                      <a:pt x="6701" y="23270"/>
                      <a:pt x="6782" y="23196"/>
                    </a:cubicBezTo>
                    <a:cubicBezTo>
                      <a:pt x="6868" y="23118"/>
                      <a:pt x="6985" y="22997"/>
                      <a:pt x="7119" y="22836"/>
                    </a:cubicBezTo>
                    <a:cubicBezTo>
                      <a:pt x="7154" y="22796"/>
                      <a:pt x="7187" y="22753"/>
                      <a:pt x="7224" y="22707"/>
                    </a:cubicBezTo>
                    <a:cubicBezTo>
                      <a:pt x="7243" y="22697"/>
                      <a:pt x="7262" y="22687"/>
                      <a:pt x="7284" y="22676"/>
                    </a:cubicBezTo>
                    <a:cubicBezTo>
                      <a:pt x="7404" y="22609"/>
                      <a:pt x="7572" y="22488"/>
                      <a:pt x="7729" y="22289"/>
                    </a:cubicBezTo>
                    <a:cubicBezTo>
                      <a:pt x="7889" y="22092"/>
                      <a:pt x="8029" y="21820"/>
                      <a:pt x="8130" y="21507"/>
                    </a:cubicBezTo>
                    <a:cubicBezTo>
                      <a:pt x="8232" y="21193"/>
                      <a:pt x="8300" y="20853"/>
                      <a:pt x="8369" y="20498"/>
                    </a:cubicBezTo>
                    <a:cubicBezTo>
                      <a:pt x="8401" y="20327"/>
                      <a:pt x="8430" y="20159"/>
                      <a:pt x="8455" y="19997"/>
                    </a:cubicBezTo>
                    <a:cubicBezTo>
                      <a:pt x="8535" y="19863"/>
                      <a:pt x="8616" y="19706"/>
                      <a:pt x="8694" y="19529"/>
                    </a:cubicBezTo>
                    <a:lnTo>
                      <a:pt x="8694" y="19529"/>
                    </a:lnTo>
                    <a:cubicBezTo>
                      <a:pt x="8643" y="19834"/>
                      <a:pt x="8603" y="20080"/>
                      <a:pt x="8603" y="20080"/>
                    </a:cubicBezTo>
                    <a:cubicBezTo>
                      <a:pt x="8603" y="20080"/>
                      <a:pt x="8639" y="20019"/>
                      <a:pt x="8694" y="19923"/>
                    </a:cubicBezTo>
                    <a:cubicBezTo>
                      <a:pt x="8753" y="19821"/>
                      <a:pt x="8830" y="19670"/>
                      <a:pt x="8914" y="19478"/>
                    </a:cubicBezTo>
                    <a:cubicBezTo>
                      <a:pt x="9082" y="19096"/>
                      <a:pt x="9262" y="18536"/>
                      <a:pt x="9328" y="17896"/>
                    </a:cubicBezTo>
                    <a:cubicBezTo>
                      <a:pt x="9336" y="17816"/>
                      <a:pt x="9340" y="17737"/>
                      <a:pt x="9345" y="17660"/>
                    </a:cubicBezTo>
                    <a:cubicBezTo>
                      <a:pt x="9353" y="17700"/>
                      <a:pt x="9359" y="17743"/>
                      <a:pt x="9359" y="17783"/>
                    </a:cubicBezTo>
                    <a:cubicBezTo>
                      <a:pt x="9359" y="17797"/>
                      <a:pt x="9361" y="17804"/>
                      <a:pt x="9364" y="17804"/>
                    </a:cubicBezTo>
                    <a:cubicBezTo>
                      <a:pt x="9381" y="17804"/>
                      <a:pt x="9448" y="17514"/>
                      <a:pt x="9497" y="17024"/>
                    </a:cubicBezTo>
                    <a:cubicBezTo>
                      <a:pt x="9527" y="17255"/>
                      <a:pt x="9549" y="17397"/>
                      <a:pt x="9549" y="17397"/>
                    </a:cubicBezTo>
                    <a:cubicBezTo>
                      <a:pt x="9549" y="17397"/>
                      <a:pt x="9621" y="17193"/>
                      <a:pt x="9683" y="16853"/>
                    </a:cubicBezTo>
                    <a:cubicBezTo>
                      <a:pt x="9745" y="16513"/>
                      <a:pt x="9793" y="16035"/>
                      <a:pt x="9742" y="15510"/>
                    </a:cubicBezTo>
                    <a:cubicBezTo>
                      <a:pt x="9722" y="15309"/>
                      <a:pt x="9690" y="15118"/>
                      <a:pt x="9650" y="14941"/>
                    </a:cubicBezTo>
                    <a:cubicBezTo>
                      <a:pt x="9637" y="14812"/>
                      <a:pt x="9621" y="14678"/>
                      <a:pt x="9599" y="14540"/>
                    </a:cubicBezTo>
                    <a:cubicBezTo>
                      <a:pt x="9576" y="14408"/>
                      <a:pt x="9551" y="14280"/>
                      <a:pt x="9522" y="14158"/>
                    </a:cubicBezTo>
                    <a:cubicBezTo>
                      <a:pt x="9517" y="13992"/>
                      <a:pt x="9513" y="13890"/>
                      <a:pt x="9513" y="13890"/>
                    </a:cubicBezTo>
                    <a:lnTo>
                      <a:pt x="9513" y="13890"/>
                    </a:lnTo>
                    <a:cubicBezTo>
                      <a:pt x="9513" y="13890"/>
                      <a:pt x="9575" y="13960"/>
                      <a:pt x="9643" y="14052"/>
                    </a:cubicBezTo>
                    <a:cubicBezTo>
                      <a:pt x="9701" y="14438"/>
                      <a:pt x="9750" y="14788"/>
                      <a:pt x="9785" y="15062"/>
                    </a:cubicBezTo>
                    <a:cubicBezTo>
                      <a:pt x="9827" y="15376"/>
                      <a:pt x="9865" y="15654"/>
                      <a:pt x="9865" y="15654"/>
                    </a:cubicBezTo>
                    <a:cubicBezTo>
                      <a:pt x="9865" y="15654"/>
                      <a:pt x="9938" y="15434"/>
                      <a:pt x="9996" y="15065"/>
                    </a:cubicBezTo>
                    <a:cubicBezTo>
                      <a:pt x="10053" y="14697"/>
                      <a:pt x="10087" y="14177"/>
                      <a:pt x="10002" y="13611"/>
                    </a:cubicBezTo>
                    <a:cubicBezTo>
                      <a:pt x="9962" y="13346"/>
                      <a:pt x="9902" y="13099"/>
                      <a:pt x="9832" y="12874"/>
                    </a:cubicBezTo>
                    <a:cubicBezTo>
                      <a:pt x="9817" y="12721"/>
                      <a:pt x="9800" y="12556"/>
                      <a:pt x="9779" y="12384"/>
                    </a:cubicBezTo>
                    <a:cubicBezTo>
                      <a:pt x="9777" y="12368"/>
                      <a:pt x="9774" y="12351"/>
                      <a:pt x="9773" y="12335"/>
                    </a:cubicBezTo>
                    <a:lnTo>
                      <a:pt x="9773" y="12335"/>
                    </a:lnTo>
                    <a:cubicBezTo>
                      <a:pt x="9841" y="12492"/>
                      <a:pt x="9911" y="12638"/>
                      <a:pt x="9978" y="12760"/>
                    </a:cubicBezTo>
                    <a:cubicBezTo>
                      <a:pt x="10173" y="13126"/>
                      <a:pt x="10324" y="13331"/>
                      <a:pt x="10324" y="13331"/>
                    </a:cubicBezTo>
                    <a:cubicBezTo>
                      <a:pt x="10324" y="13331"/>
                      <a:pt x="10017" y="11998"/>
                      <a:pt x="9822" y="11158"/>
                    </a:cubicBezTo>
                    <a:cubicBezTo>
                      <a:pt x="9766" y="10912"/>
                      <a:pt x="9701" y="10623"/>
                      <a:pt x="9637" y="10338"/>
                    </a:cubicBezTo>
                    <a:cubicBezTo>
                      <a:pt x="9637" y="10221"/>
                      <a:pt x="9639" y="10102"/>
                      <a:pt x="9640" y="9979"/>
                    </a:cubicBezTo>
                    <a:cubicBezTo>
                      <a:pt x="9647" y="9582"/>
                      <a:pt x="9658" y="9212"/>
                      <a:pt x="9670" y="8897"/>
                    </a:cubicBezTo>
                    <a:cubicBezTo>
                      <a:pt x="10013" y="6352"/>
                      <a:pt x="10978" y="4985"/>
                      <a:pt x="13435" y="2538"/>
                    </a:cubicBezTo>
                    <a:cubicBezTo>
                      <a:pt x="14023" y="1952"/>
                      <a:pt x="12645" y="757"/>
                      <a:pt x="13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6"/>
              <p:cNvSpPr/>
              <p:nvPr/>
            </p:nvSpPr>
            <p:spPr>
              <a:xfrm>
                <a:off x="5682475" y="2192400"/>
                <a:ext cx="1176425" cy="1067950"/>
              </a:xfrm>
              <a:custGeom>
                <a:avLst/>
                <a:gdLst/>
                <a:ahLst/>
                <a:cxnLst/>
                <a:rect l="l" t="t" r="r" b="b"/>
                <a:pathLst>
                  <a:path w="47057" h="42718" extrusionOk="0">
                    <a:moveTo>
                      <a:pt x="44732" y="9082"/>
                    </a:moveTo>
                    <a:cubicBezTo>
                      <a:pt x="44287" y="8489"/>
                      <a:pt x="44139" y="8241"/>
                      <a:pt x="44188" y="7895"/>
                    </a:cubicBezTo>
                    <a:cubicBezTo>
                      <a:pt x="44238" y="7549"/>
                      <a:pt x="44238" y="5894"/>
                      <a:pt x="43694" y="4881"/>
                    </a:cubicBezTo>
                    <a:cubicBezTo>
                      <a:pt x="43150" y="3868"/>
                      <a:pt x="43002" y="3645"/>
                      <a:pt x="43002" y="3645"/>
                    </a:cubicBezTo>
                    <a:cubicBezTo>
                      <a:pt x="43002" y="3645"/>
                      <a:pt x="43533" y="2632"/>
                      <a:pt x="43855" y="1742"/>
                    </a:cubicBezTo>
                    <a:cubicBezTo>
                      <a:pt x="44176" y="852"/>
                      <a:pt x="44077" y="259"/>
                      <a:pt x="44077" y="259"/>
                    </a:cubicBezTo>
                    <a:cubicBezTo>
                      <a:pt x="44077" y="259"/>
                      <a:pt x="43212" y="630"/>
                      <a:pt x="42421" y="1063"/>
                    </a:cubicBezTo>
                    <a:cubicBezTo>
                      <a:pt x="41630" y="1495"/>
                      <a:pt x="40346" y="2484"/>
                      <a:pt x="40346" y="2484"/>
                    </a:cubicBezTo>
                    <a:cubicBezTo>
                      <a:pt x="40346" y="2484"/>
                      <a:pt x="39987" y="2348"/>
                      <a:pt x="39925" y="2163"/>
                    </a:cubicBezTo>
                    <a:cubicBezTo>
                      <a:pt x="39863" y="1976"/>
                      <a:pt x="39579" y="248"/>
                      <a:pt x="39357" y="123"/>
                    </a:cubicBezTo>
                    <a:cubicBezTo>
                      <a:pt x="39134" y="0"/>
                      <a:pt x="37442" y="951"/>
                      <a:pt x="36898" y="1779"/>
                    </a:cubicBezTo>
                    <a:cubicBezTo>
                      <a:pt x="36354" y="2606"/>
                      <a:pt x="36242" y="3374"/>
                      <a:pt x="36242" y="3374"/>
                    </a:cubicBezTo>
                    <a:cubicBezTo>
                      <a:pt x="36242" y="3374"/>
                      <a:pt x="36380" y="2953"/>
                      <a:pt x="34946" y="3843"/>
                    </a:cubicBezTo>
                    <a:cubicBezTo>
                      <a:pt x="33512" y="4733"/>
                      <a:pt x="32746" y="5300"/>
                      <a:pt x="31536" y="6091"/>
                    </a:cubicBezTo>
                    <a:cubicBezTo>
                      <a:pt x="30324" y="6883"/>
                      <a:pt x="26473" y="8838"/>
                      <a:pt x="25485" y="8838"/>
                    </a:cubicBezTo>
                    <a:cubicBezTo>
                      <a:pt x="24496" y="8838"/>
                      <a:pt x="23612" y="8841"/>
                      <a:pt x="21733" y="9336"/>
                    </a:cubicBezTo>
                    <a:cubicBezTo>
                      <a:pt x="19856" y="9830"/>
                      <a:pt x="19398" y="9297"/>
                      <a:pt x="18213" y="9297"/>
                    </a:cubicBezTo>
                    <a:cubicBezTo>
                      <a:pt x="17027" y="9297"/>
                      <a:pt x="13593" y="8514"/>
                      <a:pt x="10578" y="9131"/>
                    </a:cubicBezTo>
                    <a:cubicBezTo>
                      <a:pt x="7562" y="9750"/>
                      <a:pt x="3757" y="11182"/>
                      <a:pt x="2273" y="12369"/>
                    </a:cubicBezTo>
                    <a:cubicBezTo>
                      <a:pt x="792" y="13556"/>
                      <a:pt x="1" y="15385"/>
                      <a:pt x="248" y="18548"/>
                    </a:cubicBezTo>
                    <a:cubicBezTo>
                      <a:pt x="495" y="21711"/>
                      <a:pt x="3510" y="24183"/>
                      <a:pt x="3510" y="25913"/>
                    </a:cubicBezTo>
                    <a:cubicBezTo>
                      <a:pt x="3510" y="27642"/>
                      <a:pt x="3707" y="30312"/>
                      <a:pt x="2916" y="31992"/>
                    </a:cubicBezTo>
                    <a:cubicBezTo>
                      <a:pt x="2125" y="33673"/>
                      <a:pt x="1730" y="34316"/>
                      <a:pt x="2175" y="35403"/>
                    </a:cubicBezTo>
                    <a:cubicBezTo>
                      <a:pt x="2620" y="36489"/>
                      <a:pt x="3361" y="37330"/>
                      <a:pt x="3707" y="38368"/>
                    </a:cubicBezTo>
                    <a:cubicBezTo>
                      <a:pt x="4053" y="39407"/>
                      <a:pt x="4449" y="41729"/>
                      <a:pt x="4894" y="42124"/>
                    </a:cubicBezTo>
                    <a:cubicBezTo>
                      <a:pt x="5339" y="42520"/>
                      <a:pt x="6573" y="42285"/>
                      <a:pt x="6883" y="42249"/>
                    </a:cubicBezTo>
                    <a:cubicBezTo>
                      <a:pt x="7192" y="42212"/>
                      <a:pt x="7551" y="42348"/>
                      <a:pt x="7945" y="42372"/>
                    </a:cubicBezTo>
                    <a:cubicBezTo>
                      <a:pt x="8341" y="42397"/>
                      <a:pt x="9082" y="42360"/>
                      <a:pt x="9218" y="42199"/>
                    </a:cubicBezTo>
                    <a:cubicBezTo>
                      <a:pt x="9355" y="42038"/>
                      <a:pt x="9317" y="41976"/>
                      <a:pt x="9478" y="41939"/>
                    </a:cubicBezTo>
                    <a:cubicBezTo>
                      <a:pt x="9639" y="41903"/>
                      <a:pt x="9849" y="42051"/>
                      <a:pt x="9762" y="41692"/>
                    </a:cubicBezTo>
                    <a:cubicBezTo>
                      <a:pt x="9676" y="41333"/>
                      <a:pt x="9157" y="40518"/>
                      <a:pt x="8379" y="40344"/>
                    </a:cubicBezTo>
                    <a:cubicBezTo>
                      <a:pt x="7599" y="40172"/>
                      <a:pt x="6870" y="40024"/>
                      <a:pt x="6784" y="39962"/>
                    </a:cubicBezTo>
                    <a:cubicBezTo>
                      <a:pt x="6698" y="39901"/>
                      <a:pt x="5313" y="37749"/>
                      <a:pt x="5313" y="36193"/>
                    </a:cubicBezTo>
                    <a:cubicBezTo>
                      <a:pt x="5313" y="34636"/>
                      <a:pt x="5931" y="32338"/>
                      <a:pt x="6178" y="31843"/>
                    </a:cubicBezTo>
                    <a:cubicBezTo>
                      <a:pt x="6425" y="31349"/>
                      <a:pt x="8822" y="28483"/>
                      <a:pt x="9910" y="26159"/>
                    </a:cubicBezTo>
                    <a:cubicBezTo>
                      <a:pt x="10998" y="23837"/>
                      <a:pt x="11097" y="23342"/>
                      <a:pt x="11097" y="23342"/>
                    </a:cubicBezTo>
                    <a:cubicBezTo>
                      <a:pt x="11097" y="23342"/>
                      <a:pt x="13913" y="23886"/>
                      <a:pt x="17572" y="24776"/>
                    </a:cubicBezTo>
                    <a:cubicBezTo>
                      <a:pt x="23593" y="26240"/>
                      <a:pt x="22397" y="23331"/>
                      <a:pt x="22713" y="29323"/>
                    </a:cubicBezTo>
                    <a:cubicBezTo>
                      <a:pt x="22762" y="30261"/>
                      <a:pt x="22960" y="35649"/>
                      <a:pt x="23255" y="37923"/>
                    </a:cubicBezTo>
                    <a:cubicBezTo>
                      <a:pt x="23552" y="40196"/>
                      <a:pt x="23205" y="41333"/>
                      <a:pt x="23749" y="42026"/>
                    </a:cubicBezTo>
                    <a:cubicBezTo>
                      <a:pt x="24293" y="42718"/>
                      <a:pt x="25295" y="42150"/>
                      <a:pt x="25516" y="42260"/>
                    </a:cubicBezTo>
                    <a:cubicBezTo>
                      <a:pt x="25740" y="42372"/>
                      <a:pt x="26419" y="42483"/>
                      <a:pt x="26617" y="42421"/>
                    </a:cubicBezTo>
                    <a:cubicBezTo>
                      <a:pt x="26815" y="42359"/>
                      <a:pt x="26875" y="42335"/>
                      <a:pt x="27123" y="42335"/>
                    </a:cubicBezTo>
                    <a:cubicBezTo>
                      <a:pt x="27370" y="42335"/>
                      <a:pt x="27359" y="42199"/>
                      <a:pt x="27580" y="42199"/>
                    </a:cubicBezTo>
                    <a:cubicBezTo>
                      <a:pt x="27804" y="42199"/>
                      <a:pt x="28000" y="42348"/>
                      <a:pt x="28075" y="42137"/>
                    </a:cubicBezTo>
                    <a:cubicBezTo>
                      <a:pt x="28148" y="41927"/>
                      <a:pt x="28000" y="41470"/>
                      <a:pt x="27593" y="41013"/>
                    </a:cubicBezTo>
                    <a:cubicBezTo>
                      <a:pt x="27185" y="40555"/>
                      <a:pt x="26123" y="40482"/>
                      <a:pt x="25938" y="40209"/>
                    </a:cubicBezTo>
                    <a:cubicBezTo>
                      <a:pt x="25751" y="39938"/>
                      <a:pt x="26172" y="37478"/>
                      <a:pt x="26245" y="35180"/>
                    </a:cubicBezTo>
                    <a:cubicBezTo>
                      <a:pt x="26320" y="32882"/>
                      <a:pt x="26914" y="27642"/>
                      <a:pt x="27234" y="26901"/>
                    </a:cubicBezTo>
                    <a:cubicBezTo>
                      <a:pt x="27556" y="26159"/>
                      <a:pt x="29855" y="25368"/>
                      <a:pt x="32474" y="23046"/>
                    </a:cubicBezTo>
                    <a:cubicBezTo>
                      <a:pt x="35094" y="20722"/>
                      <a:pt x="34896" y="19486"/>
                      <a:pt x="35984" y="18696"/>
                    </a:cubicBezTo>
                    <a:cubicBezTo>
                      <a:pt x="37070" y="17905"/>
                      <a:pt x="37528" y="17808"/>
                      <a:pt x="38579" y="16521"/>
                    </a:cubicBezTo>
                    <a:cubicBezTo>
                      <a:pt x="41070" y="13470"/>
                      <a:pt x="40423" y="13331"/>
                      <a:pt x="44571" y="13691"/>
                    </a:cubicBezTo>
                    <a:cubicBezTo>
                      <a:pt x="45375" y="13760"/>
                      <a:pt x="46463" y="12666"/>
                      <a:pt x="46562" y="12554"/>
                    </a:cubicBezTo>
                    <a:cubicBezTo>
                      <a:pt x="46661" y="12443"/>
                      <a:pt x="46858" y="12406"/>
                      <a:pt x="46919" y="12356"/>
                    </a:cubicBezTo>
                    <a:cubicBezTo>
                      <a:pt x="46981" y="12307"/>
                      <a:pt x="47056" y="12109"/>
                      <a:pt x="46908" y="11862"/>
                    </a:cubicBezTo>
                    <a:cubicBezTo>
                      <a:pt x="46758" y="11615"/>
                      <a:pt x="44732" y="9082"/>
                      <a:pt x="44732" y="90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6"/>
              <p:cNvSpPr/>
              <p:nvPr/>
            </p:nvSpPr>
            <p:spPr>
              <a:xfrm>
                <a:off x="6309650" y="2456875"/>
                <a:ext cx="513125" cy="654350"/>
              </a:xfrm>
              <a:custGeom>
                <a:avLst/>
                <a:gdLst/>
                <a:ahLst/>
                <a:cxnLst/>
                <a:rect l="l" t="t" r="r" b="b"/>
                <a:pathLst>
                  <a:path w="20525" h="26174" extrusionOk="0">
                    <a:moveTo>
                      <a:pt x="1128" y="25284"/>
                    </a:moveTo>
                    <a:cubicBezTo>
                      <a:pt x="1141" y="25056"/>
                      <a:pt x="1152" y="24827"/>
                      <a:pt x="1158" y="24601"/>
                    </a:cubicBezTo>
                    <a:cubicBezTo>
                      <a:pt x="1233" y="22303"/>
                      <a:pt x="1827" y="17063"/>
                      <a:pt x="2147" y="16322"/>
                    </a:cubicBezTo>
                    <a:cubicBezTo>
                      <a:pt x="2469" y="15580"/>
                      <a:pt x="4768" y="14789"/>
                      <a:pt x="7387" y="12465"/>
                    </a:cubicBezTo>
                    <a:cubicBezTo>
                      <a:pt x="10007" y="10143"/>
                      <a:pt x="9809" y="8907"/>
                      <a:pt x="10897" y="8116"/>
                    </a:cubicBezTo>
                    <a:cubicBezTo>
                      <a:pt x="11983" y="7325"/>
                      <a:pt x="12441" y="7227"/>
                      <a:pt x="13492" y="5942"/>
                    </a:cubicBezTo>
                    <a:cubicBezTo>
                      <a:pt x="15983" y="2889"/>
                      <a:pt x="15336" y="2750"/>
                      <a:pt x="19484" y="3111"/>
                    </a:cubicBezTo>
                    <a:cubicBezTo>
                      <a:pt x="19813" y="3139"/>
                      <a:pt x="20188" y="2974"/>
                      <a:pt x="20524" y="2761"/>
                    </a:cubicBezTo>
                    <a:cubicBezTo>
                      <a:pt x="19448" y="2538"/>
                      <a:pt x="17784" y="1923"/>
                      <a:pt x="17074" y="1607"/>
                    </a:cubicBezTo>
                    <a:cubicBezTo>
                      <a:pt x="16184" y="1211"/>
                      <a:pt x="15393" y="1"/>
                      <a:pt x="14701" y="125"/>
                    </a:cubicBezTo>
                    <a:cubicBezTo>
                      <a:pt x="14009" y="248"/>
                      <a:pt x="13860" y="792"/>
                      <a:pt x="13837" y="1706"/>
                    </a:cubicBezTo>
                    <a:cubicBezTo>
                      <a:pt x="13811" y="2621"/>
                      <a:pt x="13762" y="4079"/>
                      <a:pt x="13170" y="4969"/>
                    </a:cubicBezTo>
                    <a:cubicBezTo>
                      <a:pt x="12577" y="5857"/>
                      <a:pt x="12224" y="6372"/>
                      <a:pt x="11489" y="6773"/>
                    </a:cubicBezTo>
                    <a:cubicBezTo>
                      <a:pt x="10752" y="7171"/>
                      <a:pt x="6323" y="12259"/>
                      <a:pt x="5162" y="13173"/>
                    </a:cubicBezTo>
                    <a:cubicBezTo>
                      <a:pt x="4001" y="14087"/>
                      <a:pt x="2616" y="14137"/>
                      <a:pt x="2197" y="14558"/>
                    </a:cubicBezTo>
                    <a:cubicBezTo>
                      <a:pt x="1776" y="14977"/>
                      <a:pt x="396" y="15239"/>
                      <a:pt x="198" y="17067"/>
                    </a:cubicBezTo>
                    <a:cubicBezTo>
                      <a:pt x="0" y="18896"/>
                      <a:pt x="39" y="18728"/>
                      <a:pt x="88" y="21003"/>
                    </a:cubicBezTo>
                    <a:cubicBezTo>
                      <a:pt x="138" y="23276"/>
                      <a:pt x="748" y="26174"/>
                      <a:pt x="1128" y="25284"/>
                    </a:cubicBezTo>
                    <a:close/>
                  </a:path>
                </a:pathLst>
              </a:custGeom>
              <a:solidFill>
                <a:srgbClr val="222222">
                  <a:alpha val="1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6"/>
              <p:cNvSpPr/>
              <p:nvPr/>
            </p:nvSpPr>
            <p:spPr>
              <a:xfrm>
                <a:off x="5683825" y="2233900"/>
                <a:ext cx="1013775" cy="576275"/>
              </a:xfrm>
              <a:custGeom>
                <a:avLst/>
                <a:gdLst/>
                <a:ahLst/>
                <a:cxnLst/>
                <a:rect l="l" t="t" r="r" b="b"/>
                <a:pathLst>
                  <a:path w="40551" h="23051" extrusionOk="0">
                    <a:moveTo>
                      <a:pt x="36192" y="1693"/>
                    </a:moveTo>
                    <a:cubicBezTo>
                      <a:pt x="36192" y="1693"/>
                      <a:pt x="36192" y="1694"/>
                      <a:pt x="36192" y="1697"/>
                    </a:cubicBezTo>
                    <a:lnTo>
                      <a:pt x="36192" y="1697"/>
                    </a:lnTo>
                    <a:cubicBezTo>
                      <a:pt x="36192" y="1695"/>
                      <a:pt x="36192" y="1694"/>
                      <a:pt x="36192" y="1693"/>
                    </a:cubicBezTo>
                    <a:close/>
                    <a:moveTo>
                      <a:pt x="2353" y="16531"/>
                    </a:moveTo>
                    <a:cubicBezTo>
                      <a:pt x="2318" y="16567"/>
                      <a:pt x="2286" y="16602"/>
                      <a:pt x="2256" y="16638"/>
                    </a:cubicBezTo>
                    <a:cubicBezTo>
                      <a:pt x="2227" y="16647"/>
                      <a:pt x="2197" y="16658"/>
                      <a:pt x="2170" y="16668"/>
                    </a:cubicBezTo>
                    <a:cubicBezTo>
                      <a:pt x="2229" y="16623"/>
                      <a:pt x="2290" y="16579"/>
                      <a:pt x="2353" y="16531"/>
                    </a:cubicBezTo>
                    <a:close/>
                    <a:moveTo>
                      <a:pt x="35401" y="16891"/>
                    </a:moveTo>
                    <a:cubicBezTo>
                      <a:pt x="35397" y="16896"/>
                      <a:pt x="35396" y="16902"/>
                      <a:pt x="35394" y="16905"/>
                    </a:cubicBezTo>
                    <a:cubicBezTo>
                      <a:pt x="35316" y="17079"/>
                      <a:pt x="35224" y="17205"/>
                      <a:pt x="35144" y="17279"/>
                    </a:cubicBezTo>
                    <a:cubicBezTo>
                      <a:pt x="35094" y="17325"/>
                      <a:pt x="35054" y="17350"/>
                      <a:pt x="35031" y="17366"/>
                    </a:cubicBezTo>
                    <a:cubicBezTo>
                      <a:pt x="35043" y="17352"/>
                      <a:pt x="35054" y="17339"/>
                      <a:pt x="35069" y="17323"/>
                    </a:cubicBezTo>
                    <a:cubicBezTo>
                      <a:pt x="35169" y="17207"/>
                      <a:pt x="35284" y="17060"/>
                      <a:pt x="35401" y="16891"/>
                    </a:cubicBezTo>
                    <a:close/>
                    <a:moveTo>
                      <a:pt x="38701" y="1"/>
                    </a:moveTo>
                    <a:cubicBezTo>
                      <a:pt x="38391" y="1"/>
                      <a:pt x="37607" y="1985"/>
                      <a:pt x="37397" y="2425"/>
                    </a:cubicBezTo>
                    <a:cubicBezTo>
                      <a:pt x="37243" y="2752"/>
                      <a:pt x="37136" y="3019"/>
                      <a:pt x="36936" y="3019"/>
                    </a:cubicBezTo>
                    <a:cubicBezTo>
                      <a:pt x="36848" y="3019"/>
                      <a:pt x="36742" y="2967"/>
                      <a:pt x="36606" y="2846"/>
                    </a:cubicBezTo>
                    <a:cubicBezTo>
                      <a:pt x="36180" y="2467"/>
                      <a:pt x="36190" y="1754"/>
                      <a:pt x="36192" y="1697"/>
                    </a:cubicBezTo>
                    <a:lnTo>
                      <a:pt x="36192" y="1697"/>
                    </a:lnTo>
                    <a:cubicBezTo>
                      <a:pt x="36191" y="1706"/>
                      <a:pt x="36188" y="1712"/>
                      <a:pt x="36188" y="1712"/>
                    </a:cubicBezTo>
                    <a:cubicBezTo>
                      <a:pt x="36188" y="1712"/>
                      <a:pt x="36190" y="1706"/>
                      <a:pt x="36192" y="1693"/>
                    </a:cubicBezTo>
                    <a:lnTo>
                      <a:pt x="36192" y="1693"/>
                    </a:lnTo>
                    <a:cubicBezTo>
                      <a:pt x="36192" y="1693"/>
                      <a:pt x="36192" y="1693"/>
                      <a:pt x="36192" y="1693"/>
                    </a:cubicBezTo>
                    <a:lnTo>
                      <a:pt x="36192" y="1691"/>
                    </a:lnTo>
                    <a:lnTo>
                      <a:pt x="36184" y="1651"/>
                    </a:lnTo>
                    <a:cubicBezTo>
                      <a:pt x="36171" y="1631"/>
                      <a:pt x="36145" y="1613"/>
                      <a:pt x="36090" y="1613"/>
                    </a:cubicBezTo>
                    <a:cubicBezTo>
                      <a:pt x="35951" y="1613"/>
                      <a:pt x="35629" y="1725"/>
                      <a:pt x="34892" y="2183"/>
                    </a:cubicBezTo>
                    <a:cubicBezTo>
                      <a:pt x="33458" y="3073"/>
                      <a:pt x="32692" y="3640"/>
                      <a:pt x="31480" y="4431"/>
                    </a:cubicBezTo>
                    <a:cubicBezTo>
                      <a:pt x="30270" y="5223"/>
                      <a:pt x="26464" y="6483"/>
                      <a:pt x="25475" y="6483"/>
                    </a:cubicBezTo>
                    <a:cubicBezTo>
                      <a:pt x="22670" y="6483"/>
                      <a:pt x="20888" y="7323"/>
                      <a:pt x="18456" y="7323"/>
                    </a:cubicBezTo>
                    <a:cubicBezTo>
                      <a:pt x="14800" y="7323"/>
                      <a:pt x="12374" y="6608"/>
                      <a:pt x="9996" y="6608"/>
                    </a:cubicBezTo>
                    <a:cubicBezTo>
                      <a:pt x="7709" y="6608"/>
                      <a:pt x="5467" y="7270"/>
                      <a:pt x="2219" y="9869"/>
                    </a:cubicBezTo>
                    <a:cubicBezTo>
                      <a:pt x="988" y="10854"/>
                      <a:pt x="368" y="12720"/>
                      <a:pt x="197" y="14724"/>
                    </a:cubicBezTo>
                    <a:cubicBezTo>
                      <a:pt x="100" y="14925"/>
                      <a:pt x="17" y="15186"/>
                      <a:pt x="10" y="15483"/>
                    </a:cubicBezTo>
                    <a:cubicBezTo>
                      <a:pt x="1" y="15862"/>
                      <a:pt x="116" y="16194"/>
                      <a:pt x="232" y="16408"/>
                    </a:cubicBezTo>
                    <a:cubicBezTo>
                      <a:pt x="291" y="16515"/>
                      <a:pt x="347" y="16596"/>
                      <a:pt x="392" y="16649"/>
                    </a:cubicBezTo>
                    <a:cubicBezTo>
                      <a:pt x="432" y="16697"/>
                      <a:pt x="459" y="16730"/>
                      <a:pt x="459" y="16730"/>
                    </a:cubicBezTo>
                    <a:cubicBezTo>
                      <a:pt x="459" y="16730"/>
                      <a:pt x="454" y="16649"/>
                      <a:pt x="447" y="16537"/>
                    </a:cubicBezTo>
                    <a:lnTo>
                      <a:pt x="447" y="16537"/>
                    </a:lnTo>
                    <a:cubicBezTo>
                      <a:pt x="530" y="16634"/>
                      <a:pt x="591" y="16682"/>
                      <a:pt x="591" y="16682"/>
                    </a:cubicBezTo>
                    <a:cubicBezTo>
                      <a:pt x="591" y="16682"/>
                      <a:pt x="581" y="16551"/>
                      <a:pt x="561" y="16358"/>
                    </a:cubicBezTo>
                    <a:cubicBezTo>
                      <a:pt x="553" y="16291"/>
                      <a:pt x="545" y="16216"/>
                      <a:pt x="537" y="16138"/>
                    </a:cubicBezTo>
                    <a:cubicBezTo>
                      <a:pt x="540" y="16121"/>
                      <a:pt x="545" y="16100"/>
                      <a:pt x="550" y="16081"/>
                    </a:cubicBezTo>
                    <a:cubicBezTo>
                      <a:pt x="629" y="16075"/>
                      <a:pt x="707" y="16067"/>
                      <a:pt x="774" y="16059"/>
                    </a:cubicBezTo>
                    <a:lnTo>
                      <a:pt x="774" y="16059"/>
                    </a:lnTo>
                    <a:cubicBezTo>
                      <a:pt x="774" y="16075"/>
                      <a:pt x="773" y="16090"/>
                      <a:pt x="773" y="16106"/>
                    </a:cubicBezTo>
                    <a:cubicBezTo>
                      <a:pt x="774" y="16129"/>
                      <a:pt x="774" y="16149"/>
                      <a:pt x="776" y="16170"/>
                    </a:cubicBezTo>
                    <a:cubicBezTo>
                      <a:pt x="770" y="16256"/>
                      <a:pt x="768" y="16338"/>
                      <a:pt x="770" y="16413"/>
                    </a:cubicBezTo>
                    <a:lnTo>
                      <a:pt x="612" y="16728"/>
                    </a:lnTo>
                    <a:cubicBezTo>
                      <a:pt x="612" y="16728"/>
                      <a:pt x="645" y="16713"/>
                      <a:pt x="794" y="16671"/>
                    </a:cubicBezTo>
                    <a:cubicBezTo>
                      <a:pt x="821" y="16850"/>
                      <a:pt x="857" y="16953"/>
                      <a:pt x="857" y="16953"/>
                    </a:cubicBezTo>
                    <a:cubicBezTo>
                      <a:pt x="857" y="16953"/>
                      <a:pt x="861" y="16945"/>
                      <a:pt x="865" y="16933"/>
                    </a:cubicBezTo>
                    <a:cubicBezTo>
                      <a:pt x="928" y="17245"/>
                      <a:pt x="1001" y="17445"/>
                      <a:pt x="1001" y="17445"/>
                    </a:cubicBezTo>
                    <a:cubicBezTo>
                      <a:pt x="1001" y="17445"/>
                      <a:pt x="1122" y="17083"/>
                      <a:pt x="1172" y="16574"/>
                    </a:cubicBezTo>
                    <a:cubicBezTo>
                      <a:pt x="1181" y="16572"/>
                      <a:pt x="1192" y="16569"/>
                      <a:pt x="1202" y="16567"/>
                    </a:cubicBezTo>
                    <a:cubicBezTo>
                      <a:pt x="1202" y="16588"/>
                      <a:pt x="1202" y="16610"/>
                      <a:pt x="1202" y="16630"/>
                    </a:cubicBezTo>
                    <a:cubicBezTo>
                      <a:pt x="1215" y="16854"/>
                      <a:pt x="1256" y="16992"/>
                      <a:pt x="1256" y="16992"/>
                    </a:cubicBezTo>
                    <a:cubicBezTo>
                      <a:pt x="1256" y="16992"/>
                      <a:pt x="1267" y="16968"/>
                      <a:pt x="1286" y="16928"/>
                    </a:cubicBezTo>
                    <a:lnTo>
                      <a:pt x="1286" y="16928"/>
                    </a:lnTo>
                    <a:cubicBezTo>
                      <a:pt x="1237" y="17086"/>
                      <a:pt x="1224" y="17183"/>
                      <a:pt x="1224" y="17183"/>
                    </a:cubicBezTo>
                    <a:cubicBezTo>
                      <a:pt x="1224" y="17183"/>
                      <a:pt x="1363" y="17047"/>
                      <a:pt x="1511" y="16902"/>
                    </a:cubicBezTo>
                    <a:cubicBezTo>
                      <a:pt x="1542" y="16872"/>
                      <a:pt x="1577" y="16840"/>
                      <a:pt x="1612" y="16807"/>
                    </a:cubicBezTo>
                    <a:lnTo>
                      <a:pt x="1612" y="16807"/>
                    </a:lnTo>
                    <a:cubicBezTo>
                      <a:pt x="1609" y="16811"/>
                      <a:pt x="1605" y="16816"/>
                      <a:pt x="1602" y="16819"/>
                    </a:cubicBezTo>
                    <a:cubicBezTo>
                      <a:pt x="1583" y="16850"/>
                      <a:pt x="1566" y="16878"/>
                      <a:pt x="1548" y="16907"/>
                    </a:cubicBezTo>
                    <a:cubicBezTo>
                      <a:pt x="1505" y="16925"/>
                      <a:pt x="1481" y="16936"/>
                      <a:pt x="1481" y="16936"/>
                    </a:cubicBezTo>
                    <a:cubicBezTo>
                      <a:pt x="1481" y="16936"/>
                      <a:pt x="1499" y="16937"/>
                      <a:pt x="1529" y="16941"/>
                    </a:cubicBezTo>
                    <a:cubicBezTo>
                      <a:pt x="1436" y="17102"/>
                      <a:pt x="1393" y="17205"/>
                      <a:pt x="1393" y="17205"/>
                    </a:cubicBezTo>
                    <a:cubicBezTo>
                      <a:pt x="1393" y="17205"/>
                      <a:pt x="1538" y="17114"/>
                      <a:pt x="1754" y="16965"/>
                    </a:cubicBezTo>
                    <a:cubicBezTo>
                      <a:pt x="1757" y="16963"/>
                      <a:pt x="1760" y="16960"/>
                      <a:pt x="1762" y="16958"/>
                    </a:cubicBezTo>
                    <a:cubicBezTo>
                      <a:pt x="1806" y="16960"/>
                      <a:pt x="1856" y="16962"/>
                      <a:pt x="1909" y="16962"/>
                    </a:cubicBezTo>
                    <a:cubicBezTo>
                      <a:pt x="1928" y="16962"/>
                      <a:pt x="1949" y="16962"/>
                      <a:pt x="1969" y="16961"/>
                    </a:cubicBezTo>
                    <a:lnTo>
                      <a:pt x="2006" y="16961"/>
                    </a:lnTo>
                    <a:cubicBezTo>
                      <a:pt x="1999" y="16971"/>
                      <a:pt x="1990" y="16982"/>
                      <a:pt x="1985" y="16990"/>
                    </a:cubicBezTo>
                    <a:cubicBezTo>
                      <a:pt x="1971" y="16996"/>
                      <a:pt x="1958" y="17000"/>
                      <a:pt x="1947" y="17001"/>
                    </a:cubicBezTo>
                    <a:cubicBezTo>
                      <a:pt x="1877" y="17011"/>
                      <a:pt x="1883" y="17025"/>
                      <a:pt x="1956" y="17036"/>
                    </a:cubicBezTo>
                    <a:cubicBezTo>
                      <a:pt x="1945" y="17055"/>
                      <a:pt x="1937" y="17068"/>
                      <a:pt x="1937" y="17068"/>
                    </a:cubicBezTo>
                    <a:cubicBezTo>
                      <a:pt x="1937" y="17068"/>
                      <a:pt x="1969" y="17060"/>
                      <a:pt x="2022" y="17044"/>
                    </a:cubicBezTo>
                    <a:cubicBezTo>
                      <a:pt x="2105" y="17052"/>
                      <a:pt x="2232" y="17058"/>
                      <a:pt x="2401" y="17058"/>
                    </a:cubicBezTo>
                    <a:cubicBezTo>
                      <a:pt x="2505" y="17058"/>
                      <a:pt x="2625" y="17056"/>
                      <a:pt x="2762" y="17051"/>
                    </a:cubicBezTo>
                    <a:cubicBezTo>
                      <a:pt x="3003" y="17043"/>
                      <a:pt x="3317" y="17039"/>
                      <a:pt x="3631" y="17039"/>
                    </a:cubicBezTo>
                    <a:cubicBezTo>
                      <a:pt x="3454" y="17124"/>
                      <a:pt x="3290" y="17197"/>
                      <a:pt x="3149" y="17258"/>
                    </a:cubicBezTo>
                    <a:cubicBezTo>
                      <a:pt x="2856" y="17379"/>
                      <a:pt x="2661" y="17449"/>
                      <a:pt x="2661" y="17449"/>
                    </a:cubicBezTo>
                    <a:cubicBezTo>
                      <a:pt x="2661" y="17449"/>
                      <a:pt x="2778" y="17470"/>
                      <a:pt x="2980" y="17470"/>
                    </a:cubicBezTo>
                    <a:cubicBezTo>
                      <a:pt x="3044" y="17470"/>
                      <a:pt x="3117" y="17468"/>
                      <a:pt x="3197" y="17462"/>
                    </a:cubicBezTo>
                    <a:cubicBezTo>
                      <a:pt x="3381" y="17448"/>
                      <a:pt x="3607" y="17411"/>
                      <a:pt x="3849" y="17339"/>
                    </a:cubicBezTo>
                    <a:lnTo>
                      <a:pt x="3849" y="17339"/>
                    </a:lnTo>
                    <a:cubicBezTo>
                      <a:pt x="3846" y="17341"/>
                      <a:pt x="3845" y="17343"/>
                      <a:pt x="3843" y="17344"/>
                    </a:cubicBezTo>
                    <a:cubicBezTo>
                      <a:pt x="3538" y="17539"/>
                      <a:pt x="3349" y="17669"/>
                      <a:pt x="3349" y="17669"/>
                    </a:cubicBezTo>
                    <a:cubicBezTo>
                      <a:pt x="3349" y="17669"/>
                      <a:pt x="3550" y="17641"/>
                      <a:pt x="3867" y="17551"/>
                    </a:cubicBezTo>
                    <a:lnTo>
                      <a:pt x="3867" y="17551"/>
                    </a:lnTo>
                    <a:cubicBezTo>
                      <a:pt x="3845" y="17583"/>
                      <a:pt x="3834" y="17604"/>
                      <a:pt x="3834" y="17604"/>
                    </a:cubicBezTo>
                    <a:cubicBezTo>
                      <a:pt x="3834" y="17604"/>
                      <a:pt x="3888" y="17571"/>
                      <a:pt x="3972" y="17521"/>
                    </a:cubicBezTo>
                    <a:cubicBezTo>
                      <a:pt x="4210" y="17449"/>
                      <a:pt x="4500" y="17344"/>
                      <a:pt x="4810" y="17196"/>
                    </a:cubicBezTo>
                    <a:lnTo>
                      <a:pt x="4810" y="17196"/>
                    </a:lnTo>
                    <a:cubicBezTo>
                      <a:pt x="4778" y="17287"/>
                      <a:pt x="4735" y="17408"/>
                      <a:pt x="4692" y="17529"/>
                    </a:cubicBezTo>
                    <a:cubicBezTo>
                      <a:pt x="4604" y="17620"/>
                      <a:pt x="4559" y="17676"/>
                      <a:pt x="4559" y="17676"/>
                    </a:cubicBezTo>
                    <a:cubicBezTo>
                      <a:pt x="4559" y="17676"/>
                      <a:pt x="4593" y="17663"/>
                      <a:pt x="4653" y="17639"/>
                    </a:cubicBezTo>
                    <a:lnTo>
                      <a:pt x="4653" y="17639"/>
                    </a:lnTo>
                    <a:cubicBezTo>
                      <a:pt x="4597" y="17800"/>
                      <a:pt x="4550" y="17944"/>
                      <a:pt x="4542" y="17990"/>
                    </a:cubicBezTo>
                    <a:cubicBezTo>
                      <a:pt x="4540" y="17998"/>
                      <a:pt x="4543" y="18001"/>
                      <a:pt x="4552" y="18001"/>
                    </a:cubicBezTo>
                    <a:cubicBezTo>
                      <a:pt x="4614" y="18001"/>
                      <a:pt x="4953" y="17795"/>
                      <a:pt x="5459" y="17574"/>
                    </a:cubicBezTo>
                    <a:lnTo>
                      <a:pt x="5459" y="17574"/>
                    </a:lnTo>
                    <a:cubicBezTo>
                      <a:pt x="5446" y="17588"/>
                      <a:pt x="5430" y="17604"/>
                      <a:pt x="5417" y="17618"/>
                    </a:cubicBezTo>
                    <a:cubicBezTo>
                      <a:pt x="5302" y="17746"/>
                      <a:pt x="5221" y="17859"/>
                      <a:pt x="5167" y="17937"/>
                    </a:cubicBezTo>
                    <a:cubicBezTo>
                      <a:pt x="5117" y="18014"/>
                      <a:pt x="5087" y="18063"/>
                      <a:pt x="5087" y="18063"/>
                    </a:cubicBezTo>
                    <a:cubicBezTo>
                      <a:pt x="5087" y="18063"/>
                      <a:pt x="5137" y="18033"/>
                      <a:pt x="5212" y="17985"/>
                    </a:cubicBezTo>
                    <a:cubicBezTo>
                      <a:pt x="5293" y="17934"/>
                      <a:pt x="5408" y="17862"/>
                      <a:pt x="5551" y="17780"/>
                    </a:cubicBezTo>
                    <a:cubicBezTo>
                      <a:pt x="5837" y="17612"/>
                      <a:pt x="6231" y="17406"/>
                      <a:pt x="6676" y="17212"/>
                    </a:cubicBezTo>
                    <a:cubicBezTo>
                      <a:pt x="6754" y="17178"/>
                      <a:pt x="6829" y="17148"/>
                      <a:pt x="6904" y="17116"/>
                    </a:cubicBezTo>
                    <a:cubicBezTo>
                      <a:pt x="7044" y="17091"/>
                      <a:pt x="7188" y="17068"/>
                      <a:pt x="7334" y="17054"/>
                    </a:cubicBezTo>
                    <a:cubicBezTo>
                      <a:pt x="7368" y="17062"/>
                      <a:pt x="7401" y="17071"/>
                      <a:pt x="7435" y="17079"/>
                    </a:cubicBezTo>
                    <a:cubicBezTo>
                      <a:pt x="7459" y="17106"/>
                      <a:pt x="7456" y="17153"/>
                      <a:pt x="7440" y="17205"/>
                    </a:cubicBezTo>
                    <a:cubicBezTo>
                      <a:pt x="7346" y="17291"/>
                      <a:pt x="7259" y="17374"/>
                      <a:pt x="7191" y="17451"/>
                    </a:cubicBezTo>
                    <a:cubicBezTo>
                      <a:pt x="6990" y="17671"/>
                      <a:pt x="6893" y="17831"/>
                      <a:pt x="6893" y="17831"/>
                    </a:cubicBezTo>
                    <a:cubicBezTo>
                      <a:pt x="6893" y="17831"/>
                      <a:pt x="7035" y="17762"/>
                      <a:pt x="7256" y="17649"/>
                    </a:cubicBezTo>
                    <a:cubicBezTo>
                      <a:pt x="7326" y="17654"/>
                      <a:pt x="7446" y="17658"/>
                      <a:pt x="7601" y="17660"/>
                    </a:cubicBezTo>
                    <a:cubicBezTo>
                      <a:pt x="7593" y="17666"/>
                      <a:pt x="7583" y="17673"/>
                      <a:pt x="7577" y="17679"/>
                    </a:cubicBezTo>
                    <a:cubicBezTo>
                      <a:pt x="7354" y="17878"/>
                      <a:pt x="7234" y="18024"/>
                      <a:pt x="7234" y="18024"/>
                    </a:cubicBezTo>
                    <a:cubicBezTo>
                      <a:pt x="7234" y="18024"/>
                      <a:pt x="7413" y="17965"/>
                      <a:pt x="7687" y="17858"/>
                    </a:cubicBezTo>
                    <a:cubicBezTo>
                      <a:pt x="7842" y="17797"/>
                      <a:pt x="8030" y="17722"/>
                      <a:pt x="8234" y="17636"/>
                    </a:cubicBezTo>
                    <a:cubicBezTo>
                      <a:pt x="8258" y="17634"/>
                      <a:pt x="8282" y="17633"/>
                      <a:pt x="8306" y="17630"/>
                    </a:cubicBezTo>
                    <a:lnTo>
                      <a:pt x="8306" y="17630"/>
                    </a:lnTo>
                    <a:cubicBezTo>
                      <a:pt x="8186" y="17716"/>
                      <a:pt x="8084" y="17802"/>
                      <a:pt x="8001" y="17882"/>
                    </a:cubicBezTo>
                    <a:cubicBezTo>
                      <a:pt x="7771" y="18100"/>
                      <a:pt x="7661" y="18263"/>
                      <a:pt x="7661" y="18263"/>
                    </a:cubicBezTo>
                    <a:cubicBezTo>
                      <a:pt x="7661" y="18263"/>
                      <a:pt x="7878" y="18164"/>
                      <a:pt x="8118" y="18057"/>
                    </a:cubicBezTo>
                    <a:cubicBezTo>
                      <a:pt x="8368" y="17945"/>
                      <a:pt x="8703" y="17808"/>
                      <a:pt x="9074" y="17671"/>
                    </a:cubicBezTo>
                    <a:cubicBezTo>
                      <a:pt x="9165" y="17717"/>
                      <a:pt x="9255" y="17765"/>
                      <a:pt x="9341" y="17816"/>
                    </a:cubicBezTo>
                    <a:cubicBezTo>
                      <a:pt x="8749" y="17945"/>
                      <a:pt x="8312" y="18232"/>
                      <a:pt x="8312" y="18232"/>
                    </a:cubicBezTo>
                    <a:cubicBezTo>
                      <a:pt x="8312" y="18232"/>
                      <a:pt x="8528" y="18274"/>
                      <a:pt x="8844" y="18274"/>
                    </a:cubicBezTo>
                    <a:cubicBezTo>
                      <a:pt x="9028" y="18274"/>
                      <a:pt x="9245" y="18260"/>
                      <a:pt x="9473" y="18215"/>
                    </a:cubicBezTo>
                    <a:cubicBezTo>
                      <a:pt x="9532" y="18204"/>
                      <a:pt x="9590" y="18189"/>
                      <a:pt x="9647" y="18173"/>
                    </a:cubicBezTo>
                    <a:lnTo>
                      <a:pt x="9647" y="18173"/>
                    </a:lnTo>
                    <a:cubicBezTo>
                      <a:pt x="9226" y="18363"/>
                      <a:pt x="8773" y="18567"/>
                      <a:pt x="8773" y="18567"/>
                    </a:cubicBezTo>
                    <a:cubicBezTo>
                      <a:pt x="8773" y="18567"/>
                      <a:pt x="8899" y="18589"/>
                      <a:pt x="9110" y="18589"/>
                    </a:cubicBezTo>
                    <a:cubicBezTo>
                      <a:pt x="9149" y="18589"/>
                      <a:pt x="9191" y="18588"/>
                      <a:pt x="9236" y="18587"/>
                    </a:cubicBezTo>
                    <a:cubicBezTo>
                      <a:pt x="9393" y="18580"/>
                      <a:pt x="9585" y="18555"/>
                      <a:pt x="9792" y="18505"/>
                    </a:cubicBezTo>
                    <a:lnTo>
                      <a:pt x="9792" y="18505"/>
                    </a:lnTo>
                    <a:cubicBezTo>
                      <a:pt x="9655" y="18607"/>
                      <a:pt x="9529" y="18703"/>
                      <a:pt x="9419" y="18781"/>
                    </a:cubicBezTo>
                    <a:cubicBezTo>
                      <a:pt x="9204" y="18939"/>
                      <a:pt x="9006" y="19083"/>
                      <a:pt x="9006" y="19083"/>
                    </a:cubicBezTo>
                    <a:cubicBezTo>
                      <a:pt x="9006" y="19083"/>
                      <a:pt x="9205" y="19063"/>
                      <a:pt x="9513" y="18969"/>
                    </a:cubicBezTo>
                    <a:cubicBezTo>
                      <a:pt x="9690" y="18917"/>
                      <a:pt x="9905" y="18829"/>
                      <a:pt x="10130" y="18713"/>
                    </a:cubicBezTo>
                    <a:lnTo>
                      <a:pt x="10130" y="18713"/>
                    </a:lnTo>
                    <a:cubicBezTo>
                      <a:pt x="9979" y="18824"/>
                      <a:pt x="9837" y="18923"/>
                      <a:pt x="9716" y="19006"/>
                    </a:cubicBezTo>
                    <a:cubicBezTo>
                      <a:pt x="9499" y="19151"/>
                      <a:pt x="9299" y="19285"/>
                      <a:pt x="9299" y="19285"/>
                    </a:cubicBezTo>
                    <a:cubicBezTo>
                      <a:pt x="9299" y="19285"/>
                      <a:pt x="9354" y="19279"/>
                      <a:pt x="9437" y="19271"/>
                    </a:cubicBezTo>
                    <a:cubicBezTo>
                      <a:pt x="9524" y="19260"/>
                      <a:pt x="9650" y="19237"/>
                      <a:pt x="9802" y="19197"/>
                    </a:cubicBezTo>
                    <a:cubicBezTo>
                      <a:pt x="9996" y="19146"/>
                      <a:pt x="10236" y="19059"/>
                      <a:pt x="10483" y="18925"/>
                    </a:cubicBezTo>
                    <a:lnTo>
                      <a:pt x="10483" y="18925"/>
                    </a:lnTo>
                    <a:cubicBezTo>
                      <a:pt x="10467" y="18947"/>
                      <a:pt x="10448" y="18971"/>
                      <a:pt x="10432" y="18992"/>
                    </a:cubicBezTo>
                    <a:cubicBezTo>
                      <a:pt x="10370" y="19073"/>
                      <a:pt x="10317" y="19146"/>
                      <a:pt x="10272" y="19209"/>
                    </a:cubicBezTo>
                    <a:cubicBezTo>
                      <a:pt x="10134" y="19327"/>
                      <a:pt x="10025" y="19416"/>
                      <a:pt x="10025" y="19416"/>
                    </a:cubicBezTo>
                    <a:cubicBezTo>
                      <a:pt x="10025" y="19416"/>
                      <a:pt x="10070" y="19410"/>
                      <a:pt x="10148" y="19392"/>
                    </a:cubicBezTo>
                    <a:lnTo>
                      <a:pt x="10148" y="19392"/>
                    </a:lnTo>
                    <a:cubicBezTo>
                      <a:pt x="10142" y="19402"/>
                      <a:pt x="10137" y="19410"/>
                      <a:pt x="10135" y="19410"/>
                    </a:cubicBezTo>
                    <a:cubicBezTo>
                      <a:pt x="10105" y="19426"/>
                      <a:pt x="10071" y="19441"/>
                      <a:pt x="10043" y="19454"/>
                    </a:cubicBezTo>
                    <a:cubicBezTo>
                      <a:pt x="9813" y="19561"/>
                      <a:pt x="9602" y="19657"/>
                      <a:pt x="9602" y="19657"/>
                    </a:cubicBezTo>
                    <a:cubicBezTo>
                      <a:pt x="9602" y="19657"/>
                      <a:pt x="9686" y="19668"/>
                      <a:pt x="9833" y="19668"/>
                    </a:cubicBezTo>
                    <a:cubicBezTo>
                      <a:pt x="9906" y="19668"/>
                      <a:pt x="9995" y="19665"/>
                      <a:pt x="10097" y="19657"/>
                    </a:cubicBezTo>
                    <a:cubicBezTo>
                      <a:pt x="10258" y="19644"/>
                      <a:pt x="10453" y="19612"/>
                      <a:pt x="10661" y="19552"/>
                    </a:cubicBezTo>
                    <a:lnTo>
                      <a:pt x="10661" y="19552"/>
                    </a:lnTo>
                    <a:cubicBezTo>
                      <a:pt x="10601" y="19595"/>
                      <a:pt x="10537" y="19638"/>
                      <a:pt x="10481" y="19678"/>
                    </a:cubicBezTo>
                    <a:cubicBezTo>
                      <a:pt x="10333" y="19780"/>
                      <a:pt x="10194" y="19875"/>
                      <a:pt x="10092" y="19947"/>
                    </a:cubicBezTo>
                    <a:cubicBezTo>
                      <a:pt x="9998" y="20012"/>
                      <a:pt x="9945" y="20052"/>
                      <a:pt x="9945" y="20052"/>
                    </a:cubicBezTo>
                    <a:cubicBezTo>
                      <a:pt x="9945" y="20052"/>
                      <a:pt x="10011" y="20063"/>
                      <a:pt x="10127" y="20073"/>
                    </a:cubicBezTo>
                    <a:cubicBezTo>
                      <a:pt x="10190" y="20079"/>
                      <a:pt x="10269" y="20083"/>
                      <a:pt x="10360" y="20083"/>
                    </a:cubicBezTo>
                    <a:cubicBezTo>
                      <a:pt x="10437" y="20083"/>
                      <a:pt x="10524" y="20080"/>
                      <a:pt x="10618" y="20073"/>
                    </a:cubicBezTo>
                    <a:cubicBezTo>
                      <a:pt x="10746" y="20063"/>
                      <a:pt x="10890" y="20044"/>
                      <a:pt x="11043" y="20011"/>
                    </a:cubicBezTo>
                    <a:lnTo>
                      <a:pt x="11043" y="20011"/>
                    </a:lnTo>
                    <a:cubicBezTo>
                      <a:pt x="10901" y="20129"/>
                      <a:pt x="10816" y="20205"/>
                      <a:pt x="10816" y="20205"/>
                    </a:cubicBezTo>
                    <a:cubicBezTo>
                      <a:pt x="10816" y="20205"/>
                      <a:pt x="10885" y="20196"/>
                      <a:pt x="11003" y="20170"/>
                    </a:cubicBezTo>
                    <a:lnTo>
                      <a:pt x="11003" y="20170"/>
                    </a:lnTo>
                    <a:cubicBezTo>
                      <a:pt x="10912" y="20229"/>
                      <a:pt x="10850" y="20269"/>
                      <a:pt x="10850" y="20269"/>
                    </a:cubicBezTo>
                    <a:cubicBezTo>
                      <a:pt x="10850" y="20269"/>
                      <a:pt x="10904" y="20264"/>
                      <a:pt x="10990" y="20255"/>
                    </a:cubicBezTo>
                    <a:cubicBezTo>
                      <a:pt x="11036" y="20250"/>
                      <a:pt x="11092" y="20242"/>
                      <a:pt x="11157" y="20229"/>
                    </a:cubicBezTo>
                    <a:lnTo>
                      <a:pt x="11157" y="20229"/>
                    </a:lnTo>
                    <a:cubicBezTo>
                      <a:pt x="11009" y="20295"/>
                      <a:pt x="10869" y="20355"/>
                      <a:pt x="10738" y="20403"/>
                    </a:cubicBezTo>
                    <a:cubicBezTo>
                      <a:pt x="10622" y="20454"/>
                      <a:pt x="10513" y="20486"/>
                      <a:pt x="10417" y="20523"/>
                    </a:cubicBezTo>
                    <a:cubicBezTo>
                      <a:pt x="10320" y="20560"/>
                      <a:pt x="10236" y="20587"/>
                      <a:pt x="10165" y="20606"/>
                    </a:cubicBezTo>
                    <a:cubicBezTo>
                      <a:pt x="10030" y="20650"/>
                      <a:pt x="9945" y="20679"/>
                      <a:pt x="9945" y="20679"/>
                    </a:cubicBezTo>
                    <a:cubicBezTo>
                      <a:pt x="9945" y="20679"/>
                      <a:pt x="10023" y="20703"/>
                      <a:pt x="10172" y="20738"/>
                    </a:cubicBezTo>
                    <a:cubicBezTo>
                      <a:pt x="10245" y="20756"/>
                      <a:pt x="10336" y="20775"/>
                      <a:pt x="10441" y="20786"/>
                    </a:cubicBezTo>
                    <a:cubicBezTo>
                      <a:pt x="10548" y="20799"/>
                      <a:pt x="10671" y="20818"/>
                      <a:pt x="10807" y="20818"/>
                    </a:cubicBezTo>
                    <a:cubicBezTo>
                      <a:pt x="10847" y="20820"/>
                      <a:pt x="10888" y="20820"/>
                      <a:pt x="10931" y="20820"/>
                    </a:cubicBezTo>
                    <a:cubicBezTo>
                      <a:pt x="11176" y="20820"/>
                      <a:pt x="11457" y="20792"/>
                      <a:pt x="11762" y="20725"/>
                    </a:cubicBezTo>
                    <a:cubicBezTo>
                      <a:pt x="12011" y="20666"/>
                      <a:pt x="12272" y="20579"/>
                      <a:pt x="12534" y="20459"/>
                    </a:cubicBezTo>
                    <a:lnTo>
                      <a:pt x="12534" y="20459"/>
                    </a:lnTo>
                    <a:cubicBezTo>
                      <a:pt x="12231" y="20660"/>
                      <a:pt x="11992" y="20821"/>
                      <a:pt x="11992" y="20821"/>
                    </a:cubicBezTo>
                    <a:cubicBezTo>
                      <a:pt x="11992" y="20821"/>
                      <a:pt x="12197" y="20804"/>
                      <a:pt x="12520" y="20719"/>
                    </a:cubicBezTo>
                    <a:cubicBezTo>
                      <a:pt x="12575" y="20703"/>
                      <a:pt x="12639" y="20682"/>
                      <a:pt x="12703" y="20663"/>
                    </a:cubicBezTo>
                    <a:lnTo>
                      <a:pt x="12703" y="20663"/>
                    </a:lnTo>
                    <a:cubicBezTo>
                      <a:pt x="12572" y="20800"/>
                      <a:pt x="12497" y="20885"/>
                      <a:pt x="12497" y="20885"/>
                    </a:cubicBezTo>
                    <a:cubicBezTo>
                      <a:pt x="12497" y="20885"/>
                      <a:pt x="12564" y="20878"/>
                      <a:pt x="12684" y="20861"/>
                    </a:cubicBezTo>
                    <a:cubicBezTo>
                      <a:pt x="12708" y="20858"/>
                      <a:pt x="12733" y="20855"/>
                      <a:pt x="12759" y="20850"/>
                    </a:cubicBezTo>
                    <a:lnTo>
                      <a:pt x="12759" y="20850"/>
                    </a:lnTo>
                    <a:cubicBezTo>
                      <a:pt x="12724" y="20925"/>
                      <a:pt x="12689" y="20982"/>
                      <a:pt x="12658" y="21009"/>
                    </a:cubicBezTo>
                    <a:cubicBezTo>
                      <a:pt x="12618" y="21045"/>
                      <a:pt x="12610" y="21060"/>
                      <a:pt x="12627" y="21060"/>
                    </a:cubicBezTo>
                    <a:cubicBezTo>
                      <a:pt x="12686" y="21060"/>
                      <a:pt x="13049" y="20873"/>
                      <a:pt x="13433" y="20665"/>
                    </a:cubicBezTo>
                    <a:cubicBezTo>
                      <a:pt x="13803" y="20529"/>
                      <a:pt x="14239" y="20306"/>
                      <a:pt x="14641" y="19963"/>
                    </a:cubicBezTo>
                    <a:cubicBezTo>
                      <a:pt x="14853" y="19781"/>
                      <a:pt x="15032" y="19585"/>
                      <a:pt x="15185" y="19389"/>
                    </a:cubicBezTo>
                    <a:lnTo>
                      <a:pt x="15185" y="19389"/>
                    </a:lnTo>
                    <a:cubicBezTo>
                      <a:pt x="15182" y="19405"/>
                      <a:pt x="15178" y="19422"/>
                      <a:pt x="15174" y="19441"/>
                    </a:cubicBezTo>
                    <a:cubicBezTo>
                      <a:pt x="15094" y="19528"/>
                      <a:pt x="15009" y="19617"/>
                      <a:pt x="14922" y="19706"/>
                    </a:cubicBezTo>
                    <a:cubicBezTo>
                      <a:pt x="14772" y="19859"/>
                      <a:pt x="14625" y="20001"/>
                      <a:pt x="14486" y="20134"/>
                    </a:cubicBezTo>
                    <a:cubicBezTo>
                      <a:pt x="14154" y="20403"/>
                      <a:pt x="13837" y="20631"/>
                      <a:pt x="13585" y="20791"/>
                    </a:cubicBezTo>
                    <a:cubicBezTo>
                      <a:pt x="13435" y="20886"/>
                      <a:pt x="13312" y="20961"/>
                      <a:pt x="13223" y="21011"/>
                    </a:cubicBezTo>
                    <a:cubicBezTo>
                      <a:pt x="13140" y="21059"/>
                      <a:pt x="13087" y="21091"/>
                      <a:pt x="13087" y="21091"/>
                    </a:cubicBezTo>
                    <a:cubicBezTo>
                      <a:pt x="13087" y="21091"/>
                      <a:pt x="13150" y="21084"/>
                      <a:pt x="13245" y="21073"/>
                    </a:cubicBezTo>
                    <a:cubicBezTo>
                      <a:pt x="13347" y="21060"/>
                      <a:pt x="13492" y="21033"/>
                      <a:pt x="13670" y="20982"/>
                    </a:cubicBezTo>
                    <a:cubicBezTo>
                      <a:pt x="13714" y="20971"/>
                      <a:pt x="13759" y="20957"/>
                      <a:pt x="13807" y="20941"/>
                    </a:cubicBezTo>
                    <a:lnTo>
                      <a:pt x="13807" y="20941"/>
                    </a:lnTo>
                    <a:cubicBezTo>
                      <a:pt x="13800" y="20947"/>
                      <a:pt x="13797" y="20950"/>
                      <a:pt x="13797" y="20950"/>
                    </a:cubicBezTo>
                    <a:cubicBezTo>
                      <a:pt x="13797" y="20950"/>
                      <a:pt x="13851" y="20954"/>
                      <a:pt x="13947" y="20954"/>
                    </a:cubicBezTo>
                    <a:cubicBezTo>
                      <a:pt x="13971" y="20954"/>
                      <a:pt x="13998" y="20954"/>
                      <a:pt x="14027" y="20953"/>
                    </a:cubicBezTo>
                    <a:lnTo>
                      <a:pt x="14027" y="20953"/>
                    </a:lnTo>
                    <a:cubicBezTo>
                      <a:pt x="13982" y="20979"/>
                      <a:pt x="13939" y="21004"/>
                      <a:pt x="13902" y="21025"/>
                    </a:cubicBezTo>
                    <a:cubicBezTo>
                      <a:pt x="13794" y="21087"/>
                      <a:pt x="13733" y="21127"/>
                      <a:pt x="13733" y="21127"/>
                    </a:cubicBezTo>
                    <a:cubicBezTo>
                      <a:pt x="13733" y="21127"/>
                      <a:pt x="13803" y="21140"/>
                      <a:pt x="13929" y="21154"/>
                    </a:cubicBezTo>
                    <a:cubicBezTo>
                      <a:pt x="14020" y="21165"/>
                      <a:pt x="14141" y="21173"/>
                      <a:pt x="14286" y="21173"/>
                    </a:cubicBezTo>
                    <a:cubicBezTo>
                      <a:pt x="14342" y="21173"/>
                      <a:pt x="14402" y="21171"/>
                      <a:pt x="14465" y="21169"/>
                    </a:cubicBezTo>
                    <a:cubicBezTo>
                      <a:pt x="14536" y="21167"/>
                      <a:pt x="14611" y="21161"/>
                      <a:pt x="14689" y="21153"/>
                    </a:cubicBezTo>
                    <a:lnTo>
                      <a:pt x="14689" y="21153"/>
                    </a:lnTo>
                    <a:cubicBezTo>
                      <a:pt x="14687" y="21154"/>
                      <a:pt x="14687" y="21156"/>
                      <a:pt x="14685" y="21158"/>
                    </a:cubicBezTo>
                    <a:cubicBezTo>
                      <a:pt x="14676" y="21169"/>
                      <a:pt x="14677" y="21175"/>
                      <a:pt x="14686" y="21175"/>
                    </a:cubicBezTo>
                    <a:cubicBezTo>
                      <a:pt x="14700" y="21175"/>
                      <a:pt x="14733" y="21163"/>
                      <a:pt x="14780" y="21142"/>
                    </a:cubicBezTo>
                    <a:cubicBezTo>
                      <a:pt x="15033" y="21110"/>
                      <a:pt x="15320" y="21044"/>
                      <a:pt x="15615" y="20938"/>
                    </a:cubicBezTo>
                    <a:lnTo>
                      <a:pt x="15615" y="20938"/>
                    </a:lnTo>
                    <a:cubicBezTo>
                      <a:pt x="15386" y="21079"/>
                      <a:pt x="15174" y="21202"/>
                      <a:pt x="14990" y="21303"/>
                    </a:cubicBezTo>
                    <a:cubicBezTo>
                      <a:pt x="14800" y="21403"/>
                      <a:pt x="14642" y="21485"/>
                      <a:pt x="14532" y="21539"/>
                    </a:cubicBezTo>
                    <a:cubicBezTo>
                      <a:pt x="14429" y="21590"/>
                      <a:pt x="14362" y="21623"/>
                      <a:pt x="14362" y="21623"/>
                    </a:cubicBezTo>
                    <a:cubicBezTo>
                      <a:pt x="14362" y="21623"/>
                      <a:pt x="14435" y="21614"/>
                      <a:pt x="14552" y="21601"/>
                    </a:cubicBezTo>
                    <a:cubicBezTo>
                      <a:pt x="14674" y="21583"/>
                      <a:pt x="14851" y="21553"/>
                      <a:pt x="15067" y="21497"/>
                    </a:cubicBezTo>
                    <a:cubicBezTo>
                      <a:pt x="15223" y="21456"/>
                      <a:pt x="15402" y="21400"/>
                      <a:pt x="15591" y="21325"/>
                    </a:cubicBezTo>
                    <a:lnTo>
                      <a:pt x="15591" y="21325"/>
                    </a:lnTo>
                    <a:cubicBezTo>
                      <a:pt x="15550" y="21371"/>
                      <a:pt x="15512" y="21408"/>
                      <a:pt x="15477" y="21430"/>
                    </a:cubicBezTo>
                    <a:cubicBezTo>
                      <a:pt x="15472" y="21432"/>
                      <a:pt x="15470" y="21434"/>
                      <a:pt x="15467" y="21437"/>
                    </a:cubicBezTo>
                    <a:cubicBezTo>
                      <a:pt x="15287" y="21518"/>
                      <a:pt x="15154" y="21579"/>
                      <a:pt x="15154" y="21579"/>
                    </a:cubicBezTo>
                    <a:cubicBezTo>
                      <a:pt x="15154" y="21579"/>
                      <a:pt x="15217" y="21579"/>
                      <a:pt x="15314" y="21577"/>
                    </a:cubicBezTo>
                    <a:cubicBezTo>
                      <a:pt x="15418" y="21575"/>
                      <a:pt x="15566" y="21564"/>
                      <a:pt x="15748" y="21536"/>
                    </a:cubicBezTo>
                    <a:cubicBezTo>
                      <a:pt x="15879" y="21516"/>
                      <a:pt x="16027" y="21486"/>
                      <a:pt x="16186" y="21443"/>
                    </a:cubicBezTo>
                    <a:lnTo>
                      <a:pt x="16186" y="21443"/>
                    </a:lnTo>
                    <a:cubicBezTo>
                      <a:pt x="16170" y="21449"/>
                      <a:pt x="16154" y="21456"/>
                      <a:pt x="16138" y="21462"/>
                    </a:cubicBezTo>
                    <a:cubicBezTo>
                      <a:pt x="15914" y="21550"/>
                      <a:pt x="15725" y="21619"/>
                      <a:pt x="15593" y="21666"/>
                    </a:cubicBezTo>
                    <a:cubicBezTo>
                      <a:pt x="15465" y="21713"/>
                      <a:pt x="15386" y="21741"/>
                      <a:pt x="15386" y="21741"/>
                    </a:cubicBezTo>
                    <a:cubicBezTo>
                      <a:pt x="15386" y="21741"/>
                      <a:pt x="15461" y="21764"/>
                      <a:pt x="15601" y="21797"/>
                    </a:cubicBezTo>
                    <a:cubicBezTo>
                      <a:pt x="15741" y="21827"/>
                      <a:pt x="15945" y="21863"/>
                      <a:pt x="16204" y="21875"/>
                    </a:cubicBezTo>
                    <a:cubicBezTo>
                      <a:pt x="16266" y="21879"/>
                      <a:pt x="16330" y="21881"/>
                      <a:pt x="16398" y="21881"/>
                    </a:cubicBezTo>
                    <a:cubicBezTo>
                      <a:pt x="16892" y="21881"/>
                      <a:pt x="17537" y="21781"/>
                      <a:pt x="18166" y="21464"/>
                    </a:cubicBezTo>
                    <a:cubicBezTo>
                      <a:pt x="18237" y="21429"/>
                      <a:pt x="18306" y="21389"/>
                      <a:pt x="18375" y="21351"/>
                    </a:cubicBezTo>
                    <a:lnTo>
                      <a:pt x="18375" y="21351"/>
                    </a:lnTo>
                    <a:cubicBezTo>
                      <a:pt x="18322" y="21432"/>
                      <a:pt x="18269" y="21504"/>
                      <a:pt x="18220" y="21553"/>
                    </a:cubicBezTo>
                    <a:cubicBezTo>
                      <a:pt x="18151" y="21622"/>
                      <a:pt x="18142" y="21652"/>
                      <a:pt x="18185" y="21652"/>
                    </a:cubicBezTo>
                    <a:cubicBezTo>
                      <a:pt x="18239" y="21652"/>
                      <a:pt x="18374" y="21604"/>
                      <a:pt x="18572" y="21521"/>
                    </a:cubicBezTo>
                    <a:cubicBezTo>
                      <a:pt x="18700" y="21510"/>
                      <a:pt x="18877" y="21486"/>
                      <a:pt x="19091" y="21437"/>
                    </a:cubicBezTo>
                    <a:cubicBezTo>
                      <a:pt x="19438" y="21360"/>
                      <a:pt x="19883" y="21210"/>
                      <a:pt x="20328" y="20952"/>
                    </a:cubicBezTo>
                    <a:lnTo>
                      <a:pt x="20328" y="20952"/>
                    </a:lnTo>
                    <a:cubicBezTo>
                      <a:pt x="20255" y="21024"/>
                      <a:pt x="20180" y="21094"/>
                      <a:pt x="20113" y="21156"/>
                    </a:cubicBezTo>
                    <a:cubicBezTo>
                      <a:pt x="19952" y="21309"/>
                      <a:pt x="19802" y="21451"/>
                      <a:pt x="19694" y="21553"/>
                    </a:cubicBezTo>
                    <a:cubicBezTo>
                      <a:pt x="19598" y="21647"/>
                      <a:pt x="19539" y="21706"/>
                      <a:pt x="19539" y="21706"/>
                    </a:cubicBezTo>
                    <a:cubicBezTo>
                      <a:pt x="19539" y="21706"/>
                      <a:pt x="19615" y="21697"/>
                      <a:pt x="19754" y="21671"/>
                    </a:cubicBezTo>
                    <a:cubicBezTo>
                      <a:pt x="19893" y="21646"/>
                      <a:pt x="20091" y="21596"/>
                      <a:pt x="20328" y="21516"/>
                    </a:cubicBezTo>
                    <a:cubicBezTo>
                      <a:pt x="20531" y="21448"/>
                      <a:pt x="20764" y="21351"/>
                      <a:pt x="21008" y="21223"/>
                    </a:cubicBezTo>
                    <a:lnTo>
                      <a:pt x="21008" y="21223"/>
                    </a:lnTo>
                    <a:cubicBezTo>
                      <a:pt x="20962" y="21260"/>
                      <a:pt x="20912" y="21300"/>
                      <a:pt x="20867" y="21333"/>
                    </a:cubicBezTo>
                    <a:cubicBezTo>
                      <a:pt x="20674" y="21473"/>
                      <a:pt x="20505" y="21585"/>
                      <a:pt x="20386" y="21658"/>
                    </a:cubicBezTo>
                    <a:cubicBezTo>
                      <a:pt x="20271" y="21730"/>
                      <a:pt x="20198" y="21776"/>
                      <a:pt x="20198" y="21776"/>
                    </a:cubicBezTo>
                    <a:cubicBezTo>
                      <a:pt x="20198" y="21776"/>
                      <a:pt x="20277" y="21784"/>
                      <a:pt x="20422" y="21784"/>
                    </a:cubicBezTo>
                    <a:cubicBezTo>
                      <a:pt x="20429" y="21784"/>
                      <a:pt x="20437" y="21785"/>
                      <a:pt x="20444" y="21785"/>
                    </a:cubicBezTo>
                    <a:cubicBezTo>
                      <a:pt x="20588" y="21785"/>
                      <a:pt x="20791" y="21769"/>
                      <a:pt x="21035" y="21717"/>
                    </a:cubicBezTo>
                    <a:cubicBezTo>
                      <a:pt x="21174" y="21689"/>
                      <a:pt x="21325" y="21644"/>
                      <a:pt x="21485" y="21583"/>
                    </a:cubicBezTo>
                    <a:lnTo>
                      <a:pt x="21485" y="21583"/>
                    </a:lnTo>
                    <a:cubicBezTo>
                      <a:pt x="21402" y="21652"/>
                      <a:pt x="21328" y="21709"/>
                      <a:pt x="21271" y="21753"/>
                    </a:cubicBezTo>
                    <a:cubicBezTo>
                      <a:pt x="21183" y="21820"/>
                      <a:pt x="21127" y="21863"/>
                      <a:pt x="21127" y="21863"/>
                    </a:cubicBezTo>
                    <a:cubicBezTo>
                      <a:pt x="21127" y="21863"/>
                      <a:pt x="21166" y="21851"/>
                      <a:pt x="21226" y="21832"/>
                    </a:cubicBezTo>
                    <a:lnTo>
                      <a:pt x="21226" y="21832"/>
                    </a:lnTo>
                    <a:cubicBezTo>
                      <a:pt x="21226" y="21834"/>
                      <a:pt x="21226" y="21834"/>
                      <a:pt x="21225" y="21834"/>
                    </a:cubicBezTo>
                    <a:cubicBezTo>
                      <a:pt x="21065" y="21939"/>
                      <a:pt x="20931" y="22025"/>
                      <a:pt x="20836" y="22079"/>
                    </a:cubicBezTo>
                    <a:cubicBezTo>
                      <a:pt x="20746" y="22134"/>
                      <a:pt x="20689" y="22167"/>
                      <a:pt x="20689" y="22167"/>
                    </a:cubicBezTo>
                    <a:cubicBezTo>
                      <a:pt x="20689" y="22167"/>
                      <a:pt x="20754" y="22158"/>
                      <a:pt x="20858" y="22140"/>
                    </a:cubicBezTo>
                    <a:cubicBezTo>
                      <a:pt x="20970" y="22123"/>
                      <a:pt x="21126" y="22086"/>
                      <a:pt x="21317" y="22022"/>
                    </a:cubicBezTo>
                    <a:cubicBezTo>
                      <a:pt x="21639" y="21918"/>
                      <a:pt x="22057" y="21721"/>
                      <a:pt x="22454" y="21406"/>
                    </a:cubicBezTo>
                    <a:lnTo>
                      <a:pt x="22454" y="21406"/>
                    </a:lnTo>
                    <a:cubicBezTo>
                      <a:pt x="22443" y="21427"/>
                      <a:pt x="22431" y="21449"/>
                      <a:pt x="22419" y="21470"/>
                    </a:cubicBezTo>
                    <a:cubicBezTo>
                      <a:pt x="22231" y="21781"/>
                      <a:pt x="22053" y="22065"/>
                      <a:pt x="21887" y="22296"/>
                    </a:cubicBezTo>
                    <a:cubicBezTo>
                      <a:pt x="21808" y="22416"/>
                      <a:pt x="21727" y="22515"/>
                      <a:pt x="21659" y="22609"/>
                    </a:cubicBezTo>
                    <a:cubicBezTo>
                      <a:pt x="21592" y="22705"/>
                      <a:pt x="21529" y="22783"/>
                      <a:pt x="21477" y="22845"/>
                    </a:cubicBezTo>
                    <a:cubicBezTo>
                      <a:pt x="21379" y="22973"/>
                      <a:pt x="21319" y="23051"/>
                      <a:pt x="21319" y="23051"/>
                    </a:cubicBezTo>
                    <a:cubicBezTo>
                      <a:pt x="21319" y="23051"/>
                      <a:pt x="21403" y="23017"/>
                      <a:pt x="21558" y="22949"/>
                    </a:cubicBezTo>
                    <a:cubicBezTo>
                      <a:pt x="21636" y="22915"/>
                      <a:pt x="21729" y="22871"/>
                      <a:pt x="21832" y="22810"/>
                    </a:cubicBezTo>
                    <a:cubicBezTo>
                      <a:pt x="21936" y="22751"/>
                      <a:pt x="22059" y="22686"/>
                      <a:pt x="22180" y="22596"/>
                    </a:cubicBezTo>
                    <a:cubicBezTo>
                      <a:pt x="22432" y="22427"/>
                      <a:pt x="22711" y="22191"/>
                      <a:pt x="22987" y="21893"/>
                    </a:cubicBezTo>
                    <a:cubicBezTo>
                      <a:pt x="23194" y="21662"/>
                      <a:pt x="23397" y="21390"/>
                      <a:pt x="23574" y="21087"/>
                    </a:cubicBezTo>
                    <a:cubicBezTo>
                      <a:pt x="23619" y="21033"/>
                      <a:pt x="23663" y="20976"/>
                      <a:pt x="23711" y="20912"/>
                    </a:cubicBezTo>
                    <a:cubicBezTo>
                      <a:pt x="23928" y="20626"/>
                      <a:pt x="24179" y="20237"/>
                      <a:pt x="24400" y="19773"/>
                    </a:cubicBezTo>
                    <a:cubicBezTo>
                      <a:pt x="24491" y="19689"/>
                      <a:pt x="24590" y="19585"/>
                      <a:pt x="24689" y="19459"/>
                    </a:cubicBezTo>
                    <a:cubicBezTo>
                      <a:pt x="24772" y="19357"/>
                      <a:pt x="24850" y="19234"/>
                      <a:pt x="24927" y="19103"/>
                    </a:cubicBezTo>
                    <a:lnTo>
                      <a:pt x="24927" y="19103"/>
                    </a:lnTo>
                    <a:cubicBezTo>
                      <a:pt x="24920" y="19311"/>
                      <a:pt x="24896" y="19491"/>
                      <a:pt x="24829" y="19633"/>
                    </a:cubicBezTo>
                    <a:cubicBezTo>
                      <a:pt x="24753" y="19807"/>
                      <a:pt x="24638" y="19923"/>
                      <a:pt x="24544" y="19985"/>
                    </a:cubicBezTo>
                    <a:cubicBezTo>
                      <a:pt x="24498" y="20017"/>
                      <a:pt x="24456" y="20035"/>
                      <a:pt x="24427" y="20046"/>
                    </a:cubicBezTo>
                    <a:cubicBezTo>
                      <a:pt x="24399" y="20057"/>
                      <a:pt x="24383" y="20062"/>
                      <a:pt x="24383" y="20062"/>
                    </a:cubicBezTo>
                    <a:cubicBezTo>
                      <a:pt x="24383" y="20062"/>
                      <a:pt x="24400" y="20062"/>
                      <a:pt x="24431" y="20063"/>
                    </a:cubicBezTo>
                    <a:cubicBezTo>
                      <a:pt x="24462" y="20063"/>
                      <a:pt x="24510" y="20060"/>
                      <a:pt x="24571" y="20044"/>
                    </a:cubicBezTo>
                    <a:cubicBezTo>
                      <a:pt x="24691" y="20016"/>
                      <a:pt x="24863" y="19926"/>
                      <a:pt x="25008" y="19743"/>
                    </a:cubicBezTo>
                    <a:cubicBezTo>
                      <a:pt x="25156" y="19558"/>
                      <a:pt x="25246" y="19285"/>
                      <a:pt x="25284" y="19000"/>
                    </a:cubicBezTo>
                    <a:cubicBezTo>
                      <a:pt x="25293" y="18928"/>
                      <a:pt x="25301" y="18855"/>
                      <a:pt x="25308" y="18781"/>
                    </a:cubicBezTo>
                    <a:cubicBezTo>
                      <a:pt x="25313" y="18705"/>
                      <a:pt x="25317" y="18630"/>
                      <a:pt x="25322" y="18555"/>
                    </a:cubicBezTo>
                    <a:cubicBezTo>
                      <a:pt x="25329" y="18413"/>
                      <a:pt x="25332" y="18264"/>
                      <a:pt x="25333" y="18113"/>
                    </a:cubicBezTo>
                    <a:cubicBezTo>
                      <a:pt x="25416" y="17808"/>
                      <a:pt x="25475" y="17481"/>
                      <a:pt x="25507" y="17150"/>
                    </a:cubicBezTo>
                    <a:cubicBezTo>
                      <a:pt x="25531" y="16874"/>
                      <a:pt x="25542" y="16612"/>
                      <a:pt x="25549" y="16362"/>
                    </a:cubicBezTo>
                    <a:cubicBezTo>
                      <a:pt x="25600" y="16145"/>
                      <a:pt x="25670" y="15891"/>
                      <a:pt x="25761" y="15615"/>
                    </a:cubicBezTo>
                    <a:cubicBezTo>
                      <a:pt x="25766" y="15604"/>
                      <a:pt x="25770" y="15593"/>
                      <a:pt x="25775" y="15583"/>
                    </a:cubicBezTo>
                    <a:lnTo>
                      <a:pt x="25775" y="15583"/>
                    </a:lnTo>
                    <a:cubicBezTo>
                      <a:pt x="25681" y="16215"/>
                      <a:pt x="25692" y="16797"/>
                      <a:pt x="25732" y="17218"/>
                    </a:cubicBezTo>
                    <a:cubicBezTo>
                      <a:pt x="25775" y="17663"/>
                      <a:pt x="25841" y="17933"/>
                      <a:pt x="25841" y="17933"/>
                    </a:cubicBezTo>
                    <a:cubicBezTo>
                      <a:pt x="25841" y="17933"/>
                      <a:pt x="25887" y="17606"/>
                      <a:pt x="25943" y="17223"/>
                    </a:cubicBezTo>
                    <a:cubicBezTo>
                      <a:pt x="25967" y="17046"/>
                      <a:pt x="25998" y="16843"/>
                      <a:pt x="26032" y="16623"/>
                    </a:cubicBezTo>
                    <a:cubicBezTo>
                      <a:pt x="26041" y="16596"/>
                      <a:pt x="26053" y="16567"/>
                      <a:pt x="26065" y="16534"/>
                    </a:cubicBezTo>
                    <a:cubicBezTo>
                      <a:pt x="26107" y="16411"/>
                      <a:pt x="26174" y="16236"/>
                      <a:pt x="26252" y="16025"/>
                    </a:cubicBezTo>
                    <a:cubicBezTo>
                      <a:pt x="26407" y="15604"/>
                      <a:pt x="26630" y="15055"/>
                      <a:pt x="26868" y="14459"/>
                    </a:cubicBezTo>
                    <a:cubicBezTo>
                      <a:pt x="26892" y="14400"/>
                      <a:pt x="26915" y="14342"/>
                      <a:pt x="26938" y="14285"/>
                    </a:cubicBezTo>
                    <a:cubicBezTo>
                      <a:pt x="26982" y="14215"/>
                      <a:pt x="27032" y="14138"/>
                      <a:pt x="27085" y="14057"/>
                    </a:cubicBezTo>
                    <a:cubicBezTo>
                      <a:pt x="27132" y="13982"/>
                      <a:pt x="27187" y="13902"/>
                      <a:pt x="27244" y="13818"/>
                    </a:cubicBezTo>
                    <a:lnTo>
                      <a:pt x="27244" y="13818"/>
                    </a:lnTo>
                    <a:cubicBezTo>
                      <a:pt x="27145" y="14060"/>
                      <a:pt x="27072" y="14287"/>
                      <a:pt x="27021" y="14476"/>
                    </a:cubicBezTo>
                    <a:cubicBezTo>
                      <a:pt x="26923" y="14842"/>
                      <a:pt x="26900" y="15074"/>
                      <a:pt x="26900" y="15074"/>
                    </a:cubicBezTo>
                    <a:cubicBezTo>
                      <a:pt x="26900" y="15074"/>
                      <a:pt x="27024" y="14875"/>
                      <a:pt x="27214" y="14558"/>
                    </a:cubicBezTo>
                    <a:cubicBezTo>
                      <a:pt x="27471" y="14135"/>
                      <a:pt x="27726" y="13709"/>
                      <a:pt x="27951" y="13338"/>
                    </a:cubicBezTo>
                    <a:cubicBezTo>
                      <a:pt x="28120" y="13052"/>
                      <a:pt x="28308" y="12735"/>
                      <a:pt x="28498" y="12411"/>
                    </a:cubicBezTo>
                    <a:cubicBezTo>
                      <a:pt x="28546" y="12384"/>
                      <a:pt x="28593" y="12355"/>
                      <a:pt x="28641" y="12330"/>
                    </a:cubicBezTo>
                    <a:lnTo>
                      <a:pt x="28641" y="12330"/>
                    </a:lnTo>
                    <a:cubicBezTo>
                      <a:pt x="28584" y="12406"/>
                      <a:pt x="28526" y="12481"/>
                      <a:pt x="28469" y="12562"/>
                    </a:cubicBezTo>
                    <a:cubicBezTo>
                      <a:pt x="27817" y="13484"/>
                      <a:pt x="27459" y="14354"/>
                      <a:pt x="27459" y="14354"/>
                    </a:cubicBezTo>
                    <a:cubicBezTo>
                      <a:pt x="27459" y="14354"/>
                      <a:pt x="28160" y="13727"/>
                      <a:pt x="28812" y="12805"/>
                    </a:cubicBezTo>
                    <a:cubicBezTo>
                      <a:pt x="28976" y="12574"/>
                      <a:pt x="29120" y="12347"/>
                      <a:pt x="29246" y="12135"/>
                    </a:cubicBezTo>
                    <a:cubicBezTo>
                      <a:pt x="29255" y="12117"/>
                      <a:pt x="29265" y="12102"/>
                      <a:pt x="29274" y="12086"/>
                    </a:cubicBezTo>
                    <a:cubicBezTo>
                      <a:pt x="29379" y="12063"/>
                      <a:pt x="29479" y="12051"/>
                      <a:pt x="29575" y="12051"/>
                    </a:cubicBezTo>
                    <a:cubicBezTo>
                      <a:pt x="29799" y="12051"/>
                      <a:pt x="29998" y="12117"/>
                      <a:pt x="30156" y="12261"/>
                    </a:cubicBezTo>
                    <a:cubicBezTo>
                      <a:pt x="30726" y="12775"/>
                      <a:pt x="30997" y="14282"/>
                      <a:pt x="31102" y="15586"/>
                    </a:cubicBezTo>
                    <a:cubicBezTo>
                      <a:pt x="31113" y="16186"/>
                      <a:pt x="31078" y="16730"/>
                      <a:pt x="31027" y="17137"/>
                    </a:cubicBezTo>
                    <a:cubicBezTo>
                      <a:pt x="30999" y="17355"/>
                      <a:pt x="30973" y="17535"/>
                      <a:pt x="30949" y="17658"/>
                    </a:cubicBezTo>
                    <a:cubicBezTo>
                      <a:pt x="30930" y="17776"/>
                      <a:pt x="30917" y="17851"/>
                      <a:pt x="30917" y="17851"/>
                    </a:cubicBezTo>
                    <a:cubicBezTo>
                      <a:pt x="30917" y="17851"/>
                      <a:pt x="30954" y="17784"/>
                      <a:pt x="31011" y="17679"/>
                    </a:cubicBezTo>
                    <a:cubicBezTo>
                      <a:pt x="31050" y="17609"/>
                      <a:pt x="31096" y="17513"/>
                      <a:pt x="31144" y="17402"/>
                    </a:cubicBezTo>
                    <a:lnTo>
                      <a:pt x="31144" y="17402"/>
                    </a:lnTo>
                    <a:cubicBezTo>
                      <a:pt x="31133" y="17571"/>
                      <a:pt x="31117" y="17685"/>
                      <a:pt x="31096" y="17722"/>
                    </a:cubicBezTo>
                    <a:cubicBezTo>
                      <a:pt x="31046" y="17814"/>
                      <a:pt x="31044" y="17852"/>
                      <a:pt x="31073" y="17852"/>
                    </a:cubicBezTo>
                    <a:cubicBezTo>
                      <a:pt x="31100" y="17852"/>
                      <a:pt x="31153" y="17820"/>
                      <a:pt x="31220" y="17768"/>
                    </a:cubicBezTo>
                    <a:lnTo>
                      <a:pt x="31220" y="17768"/>
                    </a:lnTo>
                    <a:cubicBezTo>
                      <a:pt x="31204" y="17805"/>
                      <a:pt x="31188" y="17840"/>
                      <a:pt x="31174" y="17874"/>
                    </a:cubicBezTo>
                    <a:cubicBezTo>
                      <a:pt x="31097" y="18049"/>
                      <a:pt x="31027" y="18189"/>
                      <a:pt x="30976" y="18287"/>
                    </a:cubicBezTo>
                    <a:cubicBezTo>
                      <a:pt x="30930" y="18381"/>
                      <a:pt x="30900" y="18440"/>
                      <a:pt x="30900" y="18440"/>
                    </a:cubicBezTo>
                    <a:cubicBezTo>
                      <a:pt x="30900" y="18440"/>
                      <a:pt x="30951" y="18395"/>
                      <a:pt x="31029" y="18327"/>
                    </a:cubicBezTo>
                    <a:cubicBezTo>
                      <a:pt x="31112" y="18252"/>
                      <a:pt x="31227" y="18138"/>
                      <a:pt x="31353" y="17984"/>
                    </a:cubicBezTo>
                    <a:cubicBezTo>
                      <a:pt x="31606" y="17677"/>
                      <a:pt x="31906" y="17193"/>
                      <a:pt x="32059" y="16591"/>
                    </a:cubicBezTo>
                    <a:cubicBezTo>
                      <a:pt x="32080" y="16515"/>
                      <a:pt x="32094" y="16440"/>
                      <a:pt x="32109" y="16363"/>
                    </a:cubicBezTo>
                    <a:cubicBezTo>
                      <a:pt x="32147" y="16275"/>
                      <a:pt x="32184" y="16191"/>
                      <a:pt x="32217" y="16113"/>
                    </a:cubicBezTo>
                    <a:lnTo>
                      <a:pt x="32217" y="16113"/>
                    </a:lnTo>
                    <a:cubicBezTo>
                      <a:pt x="32196" y="16224"/>
                      <a:pt x="32174" y="16339"/>
                      <a:pt x="32150" y="16457"/>
                    </a:cubicBezTo>
                    <a:cubicBezTo>
                      <a:pt x="32046" y="16963"/>
                      <a:pt x="31938" y="17421"/>
                      <a:pt x="31844" y="17757"/>
                    </a:cubicBezTo>
                    <a:cubicBezTo>
                      <a:pt x="31763" y="18047"/>
                      <a:pt x="31688" y="18307"/>
                      <a:pt x="31688" y="18307"/>
                    </a:cubicBezTo>
                    <a:cubicBezTo>
                      <a:pt x="31688" y="18307"/>
                      <a:pt x="31727" y="18261"/>
                      <a:pt x="31788" y="18188"/>
                    </a:cubicBezTo>
                    <a:cubicBezTo>
                      <a:pt x="31853" y="18111"/>
                      <a:pt x="31940" y="17995"/>
                      <a:pt x="32035" y="17842"/>
                    </a:cubicBezTo>
                    <a:cubicBezTo>
                      <a:pt x="32113" y="17721"/>
                      <a:pt x="32196" y="17572"/>
                      <a:pt x="32274" y="17405"/>
                    </a:cubicBezTo>
                    <a:lnTo>
                      <a:pt x="32274" y="17405"/>
                    </a:lnTo>
                    <a:cubicBezTo>
                      <a:pt x="32227" y="17717"/>
                      <a:pt x="32179" y="18000"/>
                      <a:pt x="32134" y="18229"/>
                    </a:cubicBezTo>
                    <a:cubicBezTo>
                      <a:pt x="32123" y="18285"/>
                      <a:pt x="32113" y="18339"/>
                      <a:pt x="32102" y="18390"/>
                    </a:cubicBezTo>
                    <a:cubicBezTo>
                      <a:pt x="32089" y="18422"/>
                      <a:pt x="32077" y="18453"/>
                      <a:pt x="32066" y="18480"/>
                    </a:cubicBezTo>
                    <a:cubicBezTo>
                      <a:pt x="31804" y="18770"/>
                      <a:pt x="31724" y="19124"/>
                      <a:pt x="31724" y="19124"/>
                    </a:cubicBezTo>
                    <a:cubicBezTo>
                      <a:pt x="31724" y="19124"/>
                      <a:pt x="31794" y="19105"/>
                      <a:pt x="31895" y="19065"/>
                    </a:cubicBezTo>
                    <a:lnTo>
                      <a:pt x="31895" y="19065"/>
                    </a:lnTo>
                    <a:cubicBezTo>
                      <a:pt x="31783" y="19193"/>
                      <a:pt x="31718" y="19274"/>
                      <a:pt x="31718" y="19274"/>
                    </a:cubicBezTo>
                    <a:cubicBezTo>
                      <a:pt x="31718" y="19274"/>
                      <a:pt x="31881" y="19229"/>
                      <a:pt x="32125" y="19114"/>
                    </a:cubicBezTo>
                    <a:cubicBezTo>
                      <a:pt x="32195" y="19081"/>
                      <a:pt x="32273" y="19040"/>
                      <a:pt x="32353" y="18992"/>
                    </a:cubicBezTo>
                    <a:lnTo>
                      <a:pt x="32353" y="18992"/>
                    </a:lnTo>
                    <a:cubicBezTo>
                      <a:pt x="32249" y="19095"/>
                      <a:pt x="32176" y="19170"/>
                      <a:pt x="32176" y="19170"/>
                    </a:cubicBezTo>
                    <a:cubicBezTo>
                      <a:pt x="32176" y="19170"/>
                      <a:pt x="32367" y="19124"/>
                      <a:pt x="32651" y="18985"/>
                    </a:cubicBezTo>
                    <a:cubicBezTo>
                      <a:pt x="32790" y="18918"/>
                      <a:pt x="32951" y="18824"/>
                      <a:pt x="33115" y="18703"/>
                    </a:cubicBezTo>
                    <a:lnTo>
                      <a:pt x="33115" y="18703"/>
                    </a:lnTo>
                    <a:cubicBezTo>
                      <a:pt x="33094" y="18730"/>
                      <a:pt x="33080" y="18748"/>
                      <a:pt x="33080" y="18748"/>
                    </a:cubicBezTo>
                    <a:cubicBezTo>
                      <a:pt x="33080" y="18748"/>
                      <a:pt x="33259" y="18689"/>
                      <a:pt x="33517" y="18534"/>
                    </a:cubicBezTo>
                    <a:cubicBezTo>
                      <a:pt x="33633" y="18465"/>
                      <a:pt x="33764" y="18371"/>
                      <a:pt x="33898" y="18258"/>
                    </a:cubicBezTo>
                    <a:lnTo>
                      <a:pt x="33898" y="18258"/>
                    </a:lnTo>
                    <a:cubicBezTo>
                      <a:pt x="33809" y="18398"/>
                      <a:pt x="33742" y="18500"/>
                      <a:pt x="33742" y="18500"/>
                    </a:cubicBezTo>
                    <a:cubicBezTo>
                      <a:pt x="33742" y="18500"/>
                      <a:pt x="33791" y="18472"/>
                      <a:pt x="33866" y="18425"/>
                    </a:cubicBezTo>
                    <a:cubicBezTo>
                      <a:pt x="33946" y="18378"/>
                      <a:pt x="34058" y="18299"/>
                      <a:pt x="34187" y="18193"/>
                    </a:cubicBezTo>
                    <a:cubicBezTo>
                      <a:pt x="34354" y="18057"/>
                      <a:pt x="34550" y="17864"/>
                      <a:pt x="34737" y="17625"/>
                    </a:cubicBezTo>
                    <a:lnTo>
                      <a:pt x="34737" y="17625"/>
                    </a:lnTo>
                    <a:cubicBezTo>
                      <a:pt x="34723" y="17665"/>
                      <a:pt x="34715" y="17687"/>
                      <a:pt x="34715" y="17687"/>
                    </a:cubicBezTo>
                    <a:cubicBezTo>
                      <a:pt x="34715" y="17687"/>
                      <a:pt x="34841" y="17579"/>
                      <a:pt x="35019" y="17379"/>
                    </a:cubicBezTo>
                    <a:cubicBezTo>
                      <a:pt x="35042" y="17376"/>
                      <a:pt x="35098" y="17366"/>
                      <a:pt x="35179" y="17333"/>
                    </a:cubicBezTo>
                    <a:cubicBezTo>
                      <a:pt x="35289" y="17288"/>
                      <a:pt x="35437" y="17183"/>
                      <a:pt x="35571" y="17017"/>
                    </a:cubicBezTo>
                    <a:cubicBezTo>
                      <a:pt x="35707" y="16851"/>
                      <a:pt x="35833" y="16642"/>
                      <a:pt x="35962" y="16408"/>
                    </a:cubicBezTo>
                    <a:cubicBezTo>
                      <a:pt x="36077" y="16201"/>
                      <a:pt x="36188" y="15966"/>
                      <a:pt x="36287" y="15714"/>
                    </a:cubicBezTo>
                    <a:cubicBezTo>
                      <a:pt x="36431" y="15515"/>
                      <a:pt x="36586" y="15255"/>
                      <a:pt x="36715" y="14952"/>
                    </a:cubicBezTo>
                    <a:cubicBezTo>
                      <a:pt x="36724" y="14939"/>
                      <a:pt x="36732" y="14928"/>
                      <a:pt x="36742" y="14915"/>
                    </a:cubicBezTo>
                    <a:cubicBezTo>
                      <a:pt x="36948" y="14610"/>
                      <a:pt x="37184" y="14149"/>
                      <a:pt x="37308" y="13596"/>
                    </a:cubicBezTo>
                    <a:cubicBezTo>
                      <a:pt x="37332" y="13483"/>
                      <a:pt x="37351" y="13371"/>
                      <a:pt x="37364" y="13263"/>
                    </a:cubicBezTo>
                    <a:cubicBezTo>
                      <a:pt x="37469" y="13079"/>
                      <a:pt x="37582" y="12851"/>
                      <a:pt x="37673" y="12593"/>
                    </a:cubicBezTo>
                    <a:cubicBezTo>
                      <a:pt x="37900" y="11934"/>
                      <a:pt x="37887" y="11333"/>
                      <a:pt x="37887" y="11333"/>
                    </a:cubicBezTo>
                    <a:lnTo>
                      <a:pt x="37887" y="11333"/>
                    </a:lnTo>
                    <a:cubicBezTo>
                      <a:pt x="37887" y="11333"/>
                      <a:pt x="37790" y="11449"/>
                      <a:pt x="37665" y="11650"/>
                    </a:cubicBezTo>
                    <a:cubicBezTo>
                      <a:pt x="37667" y="11610"/>
                      <a:pt x="37669" y="11570"/>
                      <a:pt x="37667" y="11531"/>
                    </a:cubicBezTo>
                    <a:cubicBezTo>
                      <a:pt x="37678" y="11495"/>
                      <a:pt x="37691" y="11460"/>
                      <a:pt x="37700" y="11428"/>
                    </a:cubicBezTo>
                    <a:cubicBezTo>
                      <a:pt x="37771" y="11226"/>
                      <a:pt x="37815" y="11089"/>
                      <a:pt x="37815" y="11089"/>
                    </a:cubicBezTo>
                    <a:lnTo>
                      <a:pt x="37815" y="11089"/>
                    </a:lnTo>
                    <a:cubicBezTo>
                      <a:pt x="37815" y="11089"/>
                      <a:pt x="37739" y="11132"/>
                      <a:pt x="37629" y="11223"/>
                    </a:cubicBezTo>
                    <a:cubicBezTo>
                      <a:pt x="37611" y="11143"/>
                      <a:pt x="37590" y="11066"/>
                      <a:pt x="37567" y="10998"/>
                    </a:cubicBezTo>
                    <a:cubicBezTo>
                      <a:pt x="37799" y="10738"/>
                      <a:pt x="37925" y="10511"/>
                      <a:pt x="37925" y="10511"/>
                    </a:cubicBezTo>
                    <a:lnTo>
                      <a:pt x="37925" y="10511"/>
                    </a:lnTo>
                    <a:cubicBezTo>
                      <a:pt x="37925" y="10511"/>
                      <a:pt x="37866" y="10527"/>
                      <a:pt x="37772" y="10561"/>
                    </a:cubicBezTo>
                    <a:cubicBezTo>
                      <a:pt x="37825" y="10468"/>
                      <a:pt x="37865" y="10397"/>
                      <a:pt x="37887" y="10355"/>
                    </a:cubicBezTo>
                    <a:cubicBezTo>
                      <a:pt x="37905" y="10393"/>
                      <a:pt x="37916" y="10414"/>
                      <a:pt x="37916" y="10414"/>
                    </a:cubicBezTo>
                    <a:cubicBezTo>
                      <a:pt x="37916" y="10414"/>
                      <a:pt x="37929" y="10363"/>
                      <a:pt x="37941" y="10269"/>
                    </a:cubicBezTo>
                    <a:lnTo>
                      <a:pt x="37949" y="10226"/>
                    </a:lnTo>
                    <a:lnTo>
                      <a:pt x="37882" y="10234"/>
                    </a:lnTo>
                    <a:cubicBezTo>
                      <a:pt x="37772" y="10250"/>
                      <a:pt x="37598" y="10280"/>
                      <a:pt x="37405" y="10374"/>
                    </a:cubicBezTo>
                    <a:cubicBezTo>
                      <a:pt x="37380" y="10387"/>
                      <a:pt x="37353" y="10403"/>
                      <a:pt x="37327" y="10419"/>
                    </a:cubicBezTo>
                    <a:cubicBezTo>
                      <a:pt x="37294" y="10422"/>
                      <a:pt x="37255" y="10427"/>
                      <a:pt x="37214" y="10433"/>
                    </a:cubicBezTo>
                    <a:lnTo>
                      <a:pt x="37212" y="10433"/>
                    </a:lnTo>
                    <a:cubicBezTo>
                      <a:pt x="37267" y="10381"/>
                      <a:pt x="37299" y="10347"/>
                      <a:pt x="37299" y="10347"/>
                    </a:cubicBezTo>
                    <a:lnTo>
                      <a:pt x="37299" y="10347"/>
                    </a:lnTo>
                    <a:cubicBezTo>
                      <a:pt x="37299" y="10347"/>
                      <a:pt x="37238" y="10349"/>
                      <a:pt x="37137" y="10365"/>
                    </a:cubicBezTo>
                    <a:cubicBezTo>
                      <a:pt x="37007" y="10253"/>
                      <a:pt x="36905" y="10210"/>
                      <a:pt x="36905" y="10210"/>
                    </a:cubicBezTo>
                    <a:cubicBezTo>
                      <a:pt x="36905" y="10210"/>
                      <a:pt x="36796" y="10296"/>
                      <a:pt x="36643" y="10424"/>
                    </a:cubicBezTo>
                    <a:cubicBezTo>
                      <a:pt x="36675" y="10365"/>
                      <a:pt x="36705" y="10310"/>
                      <a:pt x="36732" y="10261"/>
                    </a:cubicBezTo>
                    <a:cubicBezTo>
                      <a:pt x="36842" y="10057"/>
                      <a:pt x="36914" y="9921"/>
                      <a:pt x="36914" y="9921"/>
                    </a:cubicBezTo>
                    <a:lnTo>
                      <a:pt x="36914" y="9921"/>
                    </a:lnTo>
                    <a:cubicBezTo>
                      <a:pt x="36914" y="9921"/>
                      <a:pt x="36772" y="9979"/>
                      <a:pt x="36574" y="10121"/>
                    </a:cubicBezTo>
                    <a:cubicBezTo>
                      <a:pt x="36378" y="10263"/>
                      <a:pt x="36129" y="10499"/>
                      <a:pt x="35946" y="10822"/>
                    </a:cubicBezTo>
                    <a:cubicBezTo>
                      <a:pt x="35919" y="10869"/>
                      <a:pt x="35900" y="10915"/>
                      <a:pt x="35879" y="10961"/>
                    </a:cubicBezTo>
                    <a:cubicBezTo>
                      <a:pt x="35892" y="10915"/>
                      <a:pt x="35906" y="10870"/>
                      <a:pt x="35919" y="10822"/>
                    </a:cubicBezTo>
                    <a:cubicBezTo>
                      <a:pt x="36010" y="10483"/>
                      <a:pt x="36061" y="10164"/>
                      <a:pt x="36091" y="9926"/>
                    </a:cubicBezTo>
                    <a:cubicBezTo>
                      <a:pt x="36123" y="9690"/>
                      <a:pt x="36129" y="9535"/>
                      <a:pt x="36129" y="9535"/>
                    </a:cubicBezTo>
                    <a:lnTo>
                      <a:pt x="36129" y="9535"/>
                    </a:lnTo>
                    <a:cubicBezTo>
                      <a:pt x="36129" y="9535"/>
                      <a:pt x="36026" y="9649"/>
                      <a:pt x="35895" y="9854"/>
                    </a:cubicBezTo>
                    <a:cubicBezTo>
                      <a:pt x="35764" y="10060"/>
                      <a:pt x="35610" y="10360"/>
                      <a:pt x="35514" y="10714"/>
                    </a:cubicBezTo>
                    <a:cubicBezTo>
                      <a:pt x="35482" y="10834"/>
                      <a:pt x="35461" y="10950"/>
                      <a:pt x="35445" y="11062"/>
                    </a:cubicBezTo>
                    <a:cubicBezTo>
                      <a:pt x="35440" y="11023"/>
                      <a:pt x="35437" y="10985"/>
                      <a:pt x="35434" y="10942"/>
                    </a:cubicBezTo>
                    <a:cubicBezTo>
                      <a:pt x="35463" y="10779"/>
                      <a:pt x="35490" y="10629"/>
                      <a:pt x="35514" y="10502"/>
                    </a:cubicBezTo>
                    <a:cubicBezTo>
                      <a:pt x="35565" y="10194"/>
                      <a:pt x="35595" y="9901"/>
                      <a:pt x="35608" y="9656"/>
                    </a:cubicBezTo>
                    <a:cubicBezTo>
                      <a:pt x="35635" y="9540"/>
                      <a:pt x="35659" y="9430"/>
                      <a:pt x="35680" y="9334"/>
                    </a:cubicBezTo>
                    <a:cubicBezTo>
                      <a:pt x="35731" y="9090"/>
                      <a:pt x="35756" y="8929"/>
                      <a:pt x="35756" y="8929"/>
                    </a:cubicBezTo>
                    <a:lnTo>
                      <a:pt x="35756" y="8929"/>
                    </a:lnTo>
                    <a:cubicBezTo>
                      <a:pt x="35756" y="8929"/>
                      <a:pt x="35696" y="8987"/>
                      <a:pt x="35610" y="9092"/>
                    </a:cubicBezTo>
                    <a:cubicBezTo>
                      <a:pt x="35608" y="9055"/>
                      <a:pt x="35605" y="9033"/>
                      <a:pt x="35605" y="9033"/>
                    </a:cubicBezTo>
                    <a:cubicBezTo>
                      <a:pt x="35605" y="9033"/>
                      <a:pt x="35565" y="9105"/>
                      <a:pt x="35504" y="9227"/>
                    </a:cubicBezTo>
                    <a:cubicBezTo>
                      <a:pt x="35498" y="9235"/>
                      <a:pt x="35493" y="9242"/>
                      <a:pt x="35487" y="9250"/>
                    </a:cubicBezTo>
                    <a:cubicBezTo>
                      <a:pt x="35469" y="9275"/>
                      <a:pt x="35450" y="9306"/>
                      <a:pt x="35431" y="9334"/>
                    </a:cubicBezTo>
                    <a:lnTo>
                      <a:pt x="35169" y="9476"/>
                    </a:lnTo>
                    <a:cubicBezTo>
                      <a:pt x="35287" y="9256"/>
                      <a:pt x="35401" y="9058"/>
                      <a:pt x="35499" y="8902"/>
                    </a:cubicBezTo>
                    <a:cubicBezTo>
                      <a:pt x="35568" y="8794"/>
                      <a:pt x="35625" y="8704"/>
                      <a:pt x="35669" y="8644"/>
                    </a:cubicBezTo>
                    <a:cubicBezTo>
                      <a:pt x="35707" y="8585"/>
                      <a:pt x="35732" y="8546"/>
                      <a:pt x="35732" y="8546"/>
                    </a:cubicBezTo>
                    <a:lnTo>
                      <a:pt x="35732" y="8546"/>
                    </a:lnTo>
                    <a:cubicBezTo>
                      <a:pt x="35732" y="8546"/>
                      <a:pt x="35689" y="8566"/>
                      <a:pt x="35625" y="8594"/>
                    </a:cubicBezTo>
                    <a:cubicBezTo>
                      <a:pt x="35579" y="8615"/>
                      <a:pt x="35519" y="8650"/>
                      <a:pt x="35452" y="8692"/>
                    </a:cubicBezTo>
                    <a:cubicBezTo>
                      <a:pt x="35653" y="8350"/>
                      <a:pt x="35802" y="8065"/>
                      <a:pt x="35874" y="7924"/>
                    </a:cubicBezTo>
                    <a:cubicBezTo>
                      <a:pt x="35897" y="7942"/>
                      <a:pt x="35913" y="7955"/>
                      <a:pt x="35913" y="7955"/>
                    </a:cubicBezTo>
                    <a:cubicBezTo>
                      <a:pt x="35913" y="7955"/>
                      <a:pt x="35901" y="7924"/>
                      <a:pt x="35885" y="7877"/>
                    </a:cubicBezTo>
                    <a:lnTo>
                      <a:pt x="35882" y="7867"/>
                    </a:lnTo>
                    <a:cubicBezTo>
                      <a:pt x="35967" y="7768"/>
                      <a:pt x="36018" y="7706"/>
                      <a:pt x="36018" y="7706"/>
                    </a:cubicBezTo>
                    <a:lnTo>
                      <a:pt x="36018" y="7706"/>
                    </a:lnTo>
                    <a:cubicBezTo>
                      <a:pt x="36018" y="7706"/>
                      <a:pt x="35889" y="7723"/>
                      <a:pt x="35696" y="7798"/>
                    </a:cubicBezTo>
                    <a:cubicBezTo>
                      <a:pt x="35852" y="7626"/>
                      <a:pt x="35968" y="7468"/>
                      <a:pt x="36042" y="7358"/>
                    </a:cubicBezTo>
                    <a:cubicBezTo>
                      <a:pt x="36094" y="7320"/>
                      <a:pt x="36144" y="7288"/>
                      <a:pt x="36187" y="7269"/>
                    </a:cubicBezTo>
                    <a:cubicBezTo>
                      <a:pt x="36208" y="7259"/>
                      <a:pt x="36212" y="7255"/>
                      <a:pt x="36202" y="7255"/>
                    </a:cubicBezTo>
                    <a:cubicBezTo>
                      <a:pt x="36189" y="7255"/>
                      <a:pt x="36151" y="7262"/>
                      <a:pt x="36098" y="7275"/>
                    </a:cubicBezTo>
                    <a:cubicBezTo>
                      <a:pt x="36123" y="7235"/>
                      <a:pt x="36136" y="7211"/>
                      <a:pt x="36136" y="7211"/>
                    </a:cubicBezTo>
                    <a:lnTo>
                      <a:pt x="36136" y="7211"/>
                    </a:lnTo>
                    <a:cubicBezTo>
                      <a:pt x="36136" y="7211"/>
                      <a:pt x="36107" y="7221"/>
                      <a:pt x="36058" y="7240"/>
                    </a:cubicBezTo>
                    <a:cubicBezTo>
                      <a:pt x="36171" y="7156"/>
                      <a:pt x="36278" y="7076"/>
                      <a:pt x="36367" y="7006"/>
                    </a:cubicBezTo>
                    <a:cubicBezTo>
                      <a:pt x="36576" y="6845"/>
                      <a:pt x="36707" y="6735"/>
                      <a:pt x="36707" y="6735"/>
                    </a:cubicBezTo>
                    <a:lnTo>
                      <a:pt x="36707" y="6735"/>
                    </a:lnTo>
                    <a:cubicBezTo>
                      <a:pt x="36707" y="6735"/>
                      <a:pt x="36536" y="6747"/>
                      <a:pt x="36275" y="6817"/>
                    </a:cubicBezTo>
                    <a:cubicBezTo>
                      <a:pt x="36031" y="6883"/>
                      <a:pt x="35707" y="7007"/>
                      <a:pt x="35386" y="7208"/>
                    </a:cubicBezTo>
                    <a:cubicBezTo>
                      <a:pt x="35476" y="7130"/>
                      <a:pt x="35558" y="7058"/>
                      <a:pt x="35633" y="6996"/>
                    </a:cubicBezTo>
                    <a:cubicBezTo>
                      <a:pt x="35788" y="6869"/>
                      <a:pt x="35936" y="6749"/>
                      <a:pt x="35936" y="6749"/>
                    </a:cubicBezTo>
                    <a:cubicBezTo>
                      <a:pt x="35936" y="6749"/>
                      <a:pt x="35935" y="6749"/>
                      <a:pt x="35933" y="6749"/>
                    </a:cubicBezTo>
                    <a:cubicBezTo>
                      <a:pt x="35907" y="6749"/>
                      <a:pt x="35758" y="6752"/>
                      <a:pt x="35538" y="6810"/>
                    </a:cubicBezTo>
                    <a:cubicBezTo>
                      <a:pt x="35420" y="6840"/>
                      <a:pt x="35279" y="6891"/>
                      <a:pt x="35134" y="6966"/>
                    </a:cubicBezTo>
                    <a:cubicBezTo>
                      <a:pt x="35203" y="6867"/>
                      <a:pt x="35279" y="6755"/>
                      <a:pt x="35372" y="6626"/>
                    </a:cubicBezTo>
                    <a:cubicBezTo>
                      <a:pt x="35424" y="6553"/>
                      <a:pt x="35578" y="6408"/>
                      <a:pt x="35798" y="6218"/>
                    </a:cubicBezTo>
                    <a:cubicBezTo>
                      <a:pt x="35941" y="6154"/>
                      <a:pt x="36096" y="6081"/>
                      <a:pt x="36255" y="5996"/>
                    </a:cubicBezTo>
                    <a:cubicBezTo>
                      <a:pt x="36558" y="5838"/>
                      <a:pt x="36823" y="5671"/>
                      <a:pt x="37019" y="5543"/>
                    </a:cubicBezTo>
                    <a:cubicBezTo>
                      <a:pt x="37214" y="5416"/>
                      <a:pt x="37337" y="5325"/>
                      <a:pt x="37337" y="5325"/>
                    </a:cubicBezTo>
                    <a:cubicBezTo>
                      <a:pt x="37337" y="5325"/>
                      <a:pt x="37313" y="5325"/>
                      <a:pt x="37271" y="5323"/>
                    </a:cubicBezTo>
                    <a:cubicBezTo>
                      <a:pt x="37565" y="5114"/>
                      <a:pt x="37744" y="4926"/>
                      <a:pt x="37744" y="4926"/>
                    </a:cubicBezTo>
                    <a:lnTo>
                      <a:pt x="37740" y="4926"/>
                    </a:lnTo>
                    <a:cubicBezTo>
                      <a:pt x="37748" y="4923"/>
                      <a:pt x="37756" y="4918"/>
                      <a:pt x="37763" y="4913"/>
                    </a:cubicBezTo>
                    <a:cubicBezTo>
                      <a:pt x="37916" y="4821"/>
                      <a:pt x="38015" y="4750"/>
                      <a:pt x="38015" y="4750"/>
                    </a:cubicBezTo>
                    <a:cubicBezTo>
                      <a:pt x="38015" y="4750"/>
                      <a:pt x="37952" y="4733"/>
                      <a:pt x="37850" y="4722"/>
                    </a:cubicBezTo>
                    <a:cubicBezTo>
                      <a:pt x="38283" y="4506"/>
                      <a:pt x="38590" y="4226"/>
                      <a:pt x="38688" y="4130"/>
                    </a:cubicBezTo>
                    <a:cubicBezTo>
                      <a:pt x="38906" y="4007"/>
                      <a:pt x="39071" y="3880"/>
                      <a:pt x="39165" y="3800"/>
                    </a:cubicBezTo>
                    <a:cubicBezTo>
                      <a:pt x="39549" y="3616"/>
                      <a:pt x="39799" y="3379"/>
                      <a:pt x="39799" y="3379"/>
                    </a:cubicBezTo>
                    <a:cubicBezTo>
                      <a:pt x="39799" y="3379"/>
                      <a:pt x="39735" y="3372"/>
                      <a:pt x="39629" y="3372"/>
                    </a:cubicBezTo>
                    <a:cubicBezTo>
                      <a:pt x="39598" y="3372"/>
                      <a:pt x="39565" y="3373"/>
                      <a:pt x="39528" y="3374"/>
                    </a:cubicBezTo>
                    <a:cubicBezTo>
                      <a:pt x="39539" y="3368"/>
                      <a:pt x="39549" y="3361"/>
                      <a:pt x="39559" y="3355"/>
                    </a:cubicBezTo>
                    <a:cubicBezTo>
                      <a:pt x="39924" y="3246"/>
                      <a:pt x="40171" y="2993"/>
                      <a:pt x="40171" y="2993"/>
                    </a:cubicBezTo>
                    <a:cubicBezTo>
                      <a:pt x="40171" y="2993"/>
                      <a:pt x="40150" y="2986"/>
                      <a:pt x="40117" y="2977"/>
                    </a:cubicBezTo>
                    <a:cubicBezTo>
                      <a:pt x="40551" y="2561"/>
                      <a:pt x="40442" y="2128"/>
                      <a:pt x="40364" y="1931"/>
                    </a:cubicBezTo>
                    <a:cubicBezTo>
                      <a:pt x="40342" y="1876"/>
                      <a:pt x="40277" y="1855"/>
                      <a:pt x="40183" y="1855"/>
                    </a:cubicBezTo>
                    <a:cubicBezTo>
                      <a:pt x="39853" y="1855"/>
                      <a:pt x="39167" y="2126"/>
                      <a:pt x="38782" y="2203"/>
                    </a:cubicBezTo>
                    <a:cubicBezTo>
                      <a:pt x="38770" y="2206"/>
                      <a:pt x="38759" y="2207"/>
                      <a:pt x="38748" y="2207"/>
                    </a:cubicBezTo>
                    <a:cubicBezTo>
                      <a:pt x="38322" y="2207"/>
                      <a:pt x="39012" y="316"/>
                      <a:pt x="38756" y="28"/>
                    </a:cubicBezTo>
                    <a:cubicBezTo>
                      <a:pt x="38740" y="10"/>
                      <a:pt x="38722" y="1"/>
                      <a:pt x="387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6811825" y="2471825"/>
                <a:ext cx="4702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18" extrusionOk="0">
                    <a:moveTo>
                      <a:pt x="1110" y="1645"/>
                    </a:moveTo>
                    <a:cubicBezTo>
                      <a:pt x="1259" y="1511"/>
                      <a:pt x="1361" y="1407"/>
                      <a:pt x="1386" y="1377"/>
                    </a:cubicBezTo>
                    <a:cubicBezTo>
                      <a:pt x="1485" y="1266"/>
                      <a:pt x="1683" y="1229"/>
                      <a:pt x="1745" y="1179"/>
                    </a:cubicBezTo>
                    <a:cubicBezTo>
                      <a:pt x="1807" y="1130"/>
                      <a:pt x="1881" y="932"/>
                      <a:pt x="1732" y="685"/>
                    </a:cubicBezTo>
                    <a:cubicBezTo>
                      <a:pt x="1689" y="613"/>
                      <a:pt x="1485" y="344"/>
                      <a:pt x="1219" y="1"/>
                    </a:cubicBezTo>
                    <a:cubicBezTo>
                      <a:pt x="925" y="34"/>
                      <a:pt x="668" y="159"/>
                      <a:pt x="421" y="422"/>
                    </a:cubicBezTo>
                    <a:cubicBezTo>
                      <a:pt x="0" y="867"/>
                      <a:pt x="211" y="1114"/>
                      <a:pt x="359" y="1411"/>
                    </a:cubicBezTo>
                    <a:cubicBezTo>
                      <a:pt x="507" y="1706"/>
                      <a:pt x="606" y="1817"/>
                      <a:pt x="976" y="1682"/>
                    </a:cubicBezTo>
                    <a:cubicBezTo>
                      <a:pt x="1021" y="1666"/>
                      <a:pt x="1064" y="1655"/>
                      <a:pt x="1110" y="16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>
                <a:off x="6692350" y="2373075"/>
                <a:ext cx="642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299" extrusionOk="0">
                    <a:moveTo>
                      <a:pt x="2570" y="1298"/>
                    </a:moveTo>
                    <a:cubicBezTo>
                      <a:pt x="2366" y="916"/>
                      <a:pt x="2213" y="322"/>
                      <a:pt x="1785" y="161"/>
                    </a:cubicBezTo>
                    <a:cubicBezTo>
                      <a:pt x="1360" y="0"/>
                      <a:pt x="983" y="191"/>
                      <a:pt x="655" y="204"/>
                    </a:cubicBezTo>
                    <a:cubicBezTo>
                      <a:pt x="328" y="217"/>
                      <a:pt x="1" y="174"/>
                      <a:pt x="1" y="174"/>
                    </a:cubicBezTo>
                    <a:cubicBezTo>
                      <a:pt x="1" y="174"/>
                      <a:pt x="545" y="322"/>
                      <a:pt x="1069" y="742"/>
                    </a:cubicBezTo>
                    <a:cubicBezTo>
                      <a:pt x="1594" y="1163"/>
                      <a:pt x="2570" y="1298"/>
                      <a:pt x="2570" y="12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6"/>
              <p:cNvSpPr/>
              <p:nvPr/>
            </p:nvSpPr>
            <p:spPr>
              <a:xfrm>
                <a:off x="6303500" y="3235200"/>
                <a:ext cx="154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826" extrusionOk="0">
                    <a:moveTo>
                      <a:pt x="235" y="1"/>
                    </a:moveTo>
                    <a:cubicBezTo>
                      <a:pt x="149" y="74"/>
                      <a:pt x="1" y="353"/>
                      <a:pt x="87" y="433"/>
                    </a:cubicBezTo>
                    <a:cubicBezTo>
                      <a:pt x="173" y="513"/>
                      <a:pt x="596" y="825"/>
                      <a:pt x="605" y="680"/>
                    </a:cubicBezTo>
                    <a:cubicBezTo>
                      <a:pt x="616" y="534"/>
                      <a:pt x="588" y="347"/>
                      <a:pt x="451" y="192"/>
                    </a:cubicBezTo>
                    <a:cubicBezTo>
                      <a:pt x="315" y="38"/>
                      <a:pt x="235" y="1"/>
                      <a:pt x="2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6346300" y="3238600"/>
                <a:ext cx="17325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97" extrusionOk="0">
                    <a:moveTo>
                      <a:pt x="185" y="0"/>
                    </a:moveTo>
                    <a:cubicBezTo>
                      <a:pt x="117" y="106"/>
                      <a:pt x="0" y="294"/>
                      <a:pt x="179" y="396"/>
                    </a:cubicBezTo>
                    <a:cubicBezTo>
                      <a:pt x="359" y="496"/>
                      <a:pt x="630" y="796"/>
                      <a:pt x="661" y="697"/>
                    </a:cubicBezTo>
                    <a:cubicBezTo>
                      <a:pt x="692" y="599"/>
                      <a:pt x="630" y="439"/>
                      <a:pt x="488" y="235"/>
                    </a:cubicBezTo>
                    <a:cubicBezTo>
                      <a:pt x="346" y="31"/>
                      <a:pt x="185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6"/>
              <p:cNvSpPr/>
              <p:nvPr/>
            </p:nvSpPr>
            <p:spPr>
              <a:xfrm>
                <a:off x="6366425" y="3236200"/>
                <a:ext cx="1625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93" extrusionOk="0">
                    <a:moveTo>
                      <a:pt x="103" y="1"/>
                    </a:moveTo>
                    <a:cubicBezTo>
                      <a:pt x="66" y="63"/>
                      <a:pt x="1" y="262"/>
                      <a:pt x="109" y="328"/>
                    </a:cubicBezTo>
                    <a:cubicBezTo>
                      <a:pt x="218" y="393"/>
                      <a:pt x="557" y="693"/>
                      <a:pt x="604" y="597"/>
                    </a:cubicBezTo>
                    <a:cubicBezTo>
                      <a:pt x="650" y="502"/>
                      <a:pt x="594" y="337"/>
                      <a:pt x="498" y="205"/>
                    </a:cubicBezTo>
                    <a:cubicBezTo>
                      <a:pt x="403" y="71"/>
                      <a:pt x="103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6"/>
              <p:cNvSpPr/>
              <p:nvPr/>
            </p:nvSpPr>
            <p:spPr>
              <a:xfrm>
                <a:off x="6428900" y="3234975"/>
                <a:ext cx="1922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74" extrusionOk="0">
                    <a:moveTo>
                      <a:pt x="119" y="13"/>
                    </a:moveTo>
                    <a:cubicBezTo>
                      <a:pt x="57" y="123"/>
                      <a:pt x="1" y="447"/>
                      <a:pt x="232" y="484"/>
                    </a:cubicBezTo>
                    <a:cubicBezTo>
                      <a:pt x="465" y="519"/>
                      <a:pt x="620" y="673"/>
                      <a:pt x="680" y="624"/>
                    </a:cubicBezTo>
                    <a:cubicBezTo>
                      <a:pt x="743" y="575"/>
                      <a:pt x="768" y="420"/>
                      <a:pt x="558" y="209"/>
                    </a:cubicBezTo>
                    <a:cubicBezTo>
                      <a:pt x="347" y="0"/>
                      <a:pt x="119" y="13"/>
                      <a:pt x="119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6"/>
              <p:cNvSpPr/>
              <p:nvPr/>
            </p:nvSpPr>
            <p:spPr>
              <a:xfrm>
                <a:off x="6471250" y="3231700"/>
                <a:ext cx="1810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3" extrusionOk="0">
                    <a:moveTo>
                      <a:pt x="111" y="1"/>
                    </a:moveTo>
                    <a:cubicBezTo>
                      <a:pt x="44" y="69"/>
                      <a:pt x="1" y="304"/>
                      <a:pt x="143" y="347"/>
                    </a:cubicBezTo>
                    <a:cubicBezTo>
                      <a:pt x="285" y="390"/>
                      <a:pt x="588" y="613"/>
                      <a:pt x="644" y="594"/>
                    </a:cubicBezTo>
                    <a:cubicBezTo>
                      <a:pt x="698" y="576"/>
                      <a:pt x="723" y="471"/>
                      <a:pt x="562" y="261"/>
                    </a:cubicBezTo>
                    <a:cubicBezTo>
                      <a:pt x="403" y="50"/>
                      <a:pt x="111" y="1"/>
                      <a:pt x="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>
                <a:off x="5852025" y="3232350"/>
                <a:ext cx="2107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899" extrusionOk="0">
                    <a:moveTo>
                      <a:pt x="123" y="0"/>
                    </a:moveTo>
                    <a:cubicBezTo>
                      <a:pt x="61" y="112"/>
                      <a:pt x="0" y="370"/>
                      <a:pt x="284" y="458"/>
                    </a:cubicBezTo>
                    <a:cubicBezTo>
                      <a:pt x="568" y="544"/>
                      <a:pt x="814" y="898"/>
                      <a:pt x="828" y="815"/>
                    </a:cubicBezTo>
                    <a:cubicBezTo>
                      <a:pt x="842" y="734"/>
                      <a:pt x="841" y="408"/>
                      <a:pt x="680" y="235"/>
                    </a:cubicBezTo>
                    <a:cubicBezTo>
                      <a:pt x="519" y="62"/>
                      <a:pt x="123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6"/>
              <p:cNvSpPr/>
              <p:nvPr/>
            </p:nvSpPr>
            <p:spPr>
              <a:xfrm>
                <a:off x="5897875" y="3235300"/>
                <a:ext cx="2160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864" h="723" extrusionOk="0">
                    <a:moveTo>
                      <a:pt x="37" y="0"/>
                    </a:moveTo>
                    <a:cubicBezTo>
                      <a:pt x="1" y="123"/>
                      <a:pt x="37" y="413"/>
                      <a:pt x="186" y="432"/>
                    </a:cubicBezTo>
                    <a:cubicBezTo>
                      <a:pt x="334" y="450"/>
                      <a:pt x="699" y="635"/>
                      <a:pt x="736" y="680"/>
                    </a:cubicBezTo>
                    <a:cubicBezTo>
                      <a:pt x="772" y="723"/>
                      <a:pt x="863" y="560"/>
                      <a:pt x="710" y="325"/>
                    </a:cubicBezTo>
                    <a:cubicBezTo>
                      <a:pt x="557" y="93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5916575" y="3221975"/>
                <a:ext cx="18250" cy="24575"/>
              </a:xfrm>
              <a:custGeom>
                <a:avLst/>
                <a:gdLst/>
                <a:ahLst/>
                <a:cxnLst/>
                <a:rect l="l" t="t" r="r" b="b"/>
                <a:pathLst>
                  <a:path w="730" h="983" extrusionOk="0">
                    <a:moveTo>
                      <a:pt x="7" y="93"/>
                    </a:moveTo>
                    <a:cubicBezTo>
                      <a:pt x="1" y="198"/>
                      <a:pt x="48" y="482"/>
                      <a:pt x="222" y="495"/>
                    </a:cubicBezTo>
                    <a:cubicBezTo>
                      <a:pt x="398" y="509"/>
                      <a:pt x="706" y="983"/>
                      <a:pt x="717" y="724"/>
                    </a:cubicBezTo>
                    <a:cubicBezTo>
                      <a:pt x="729" y="465"/>
                      <a:pt x="562" y="149"/>
                      <a:pt x="396" y="75"/>
                    </a:cubicBezTo>
                    <a:cubicBezTo>
                      <a:pt x="229" y="0"/>
                      <a:pt x="7" y="93"/>
                      <a:pt x="7" y="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6"/>
              <p:cNvSpPr/>
              <p:nvPr/>
            </p:nvSpPr>
            <p:spPr>
              <a:xfrm>
                <a:off x="5633925" y="3220300"/>
                <a:ext cx="1420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205" extrusionOk="0">
                    <a:moveTo>
                      <a:pt x="185" y="0"/>
                    </a:moveTo>
                    <a:cubicBezTo>
                      <a:pt x="112" y="93"/>
                      <a:pt x="0" y="433"/>
                      <a:pt x="112" y="551"/>
                    </a:cubicBezTo>
                    <a:cubicBezTo>
                      <a:pt x="222" y="667"/>
                      <a:pt x="228" y="1205"/>
                      <a:pt x="314" y="1106"/>
                    </a:cubicBezTo>
                    <a:cubicBezTo>
                      <a:pt x="402" y="1007"/>
                      <a:pt x="568" y="661"/>
                      <a:pt x="475" y="390"/>
                    </a:cubicBezTo>
                    <a:cubicBezTo>
                      <a:pt x="383" y="117"/>
                      <a:pt x="185" y="0"/>
                      <a:pt x="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6"/>
              <p:cNvSpPr/>
              <p:nvPr/>
            </p:nvSpPr>
            <p:spPr>
              <a:xfrm>
                <a:off x="5683350" y="3223850"/>
                <a:ext cx="20075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089" extrusionOk="0">
                    <a:moveTo>
                      <a:pt x="167" y="112"/>
                    </a:moveTo>
                    <a:cubicBezTo>
                      <a:pt x="98" y="291"/>
                      <a:pt x="1" y="501"/>
                      <a:pt x="186" y="555"/>
                    </a:cubicBezTo>
                    <a:cubicBezTo>
                      <a:pt x="371" y="611"/>
                      <a:pt x="717" y="1088"/>
                      <a:pt x="760" y="901"/>
                    </a:cubicBezTo>
                    <a:cubicBezTo>
                      <a:pt x="803" y="716"/>
                      <a:pt x="792" y="291"/>
                      <a:pt x="591" y="145"/>
                    </a:cubicBezTo>
                    <a:cubicBezTo>
                      <a:pt x="390" y="0"/>
                      <a:pt x="167" y="112"/>
                      <a:pt x="167" y="1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6"/>
              <p:cNvSpPr/>
              <p:nvPr/>
            </p:nvSpPr>
            <p:spPr>
              <a:xfrm>
                <a:off x="6589800" y="2188700"/>
                <a:ext cx="100900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3288" extrusionOk="0">
                    <a:moveTo>
                      <a:pt x="3064" y="271"/>
                    </a:moveTo>
                    <a:cubicBezTo>
                      <a:pt x="2841" y="147"/>
                      <a:pt x="1149" y="1099"/>
                      <a:pt x="605" y="1927"/>
                    </a:cubicBezTo>
                    <a:cubicBezTo>
                      <a:pt x="245" y="2475"/>
                      <a:pt x="74" y="2997"/>
                      <a:pt x="1" y="3287"/>
                    </a:cubicBezTo>
                    <a:cubicBezTo>
                      <a:pt x="139" y="3148"/>
                      <a:pt x="787" y="1437"/>
                      <a:pt x="2141" y="837"/>
                    </a:cubicBezTo>
                    <a:cubicBezTo>
                      <a:pt x="4036" y="0"/>
                      <a:pt x="2603" y="1491"/>
                      <a:pt x="3476" y="2340"/>
                    </a:cubicBezTo>
                    <a:cubicBezTo>
                      <a:pt x="3698" y="2555"/>
                      <a:pt x="3977" y="2598"/>
                      <a:pt x="3977" y="2598"/>
                    </a:cubicBezTo>
                    <a:cubicBezTo>
                      <a:pt x="3867" y="2547"/>
                      <a:pt x="3675" y="2440"/>
                      <a:pt x="3632" y="2310"/>
                    </a:cubicBezTo>
                    <a:cubicBezTo>
                      <a:pt x="3570" y="2124"/>
                      <a:pt x="3286" y="394"/>
                      <a:pt x="3064" y="271"/>
                    </a:cubicBezTo>
                    <a:close/>
                  </a:path>
                </a:pathLst>
              </a:custGeom>
              <a:solidFill>
                <a:srgbClr val="222222">
                  <a:alpha val="1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6"/>
              <p:cNvSpPr/>
              <p:nvPr/>
            </p:nvSpPr>
            <p:spPr>
              <a:xfrm>
                <a:off x="6691075" y="2198850"/>
                <a:ext cx="95800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3832" h="3387" extrusionOk="0">
                    <a:moveTo>
                      <a:pt x="2077" y="805"/>
                    </a:moveTo>
                    <a:cubicBezTo>
                      <a:pt x="1286" y="1237"/>
                      <a:pt x="1" y="2226"/>
                      <a:pt x="1" y="2226"/>
                    </a:cubicBezTo>
                    <a:cubicBezTo>
                      <a:pt x="1" y="2226"/>
                      <a:pt x="1481" y="2543"/>
                      <a:pt x="2069" y="2966"/>
                    </a:cubicBezTo>
                    <a:cubicBezTo>
                      <a:pt x="2658" y="3387"/>
                      <a:pt x="2543" y="3339"/>
                      <a:pt x="2658" y="3387"/>
                    </a:cubicBezTo>
                    <a:cubicBezTo>
                      <a:pt x="2658" y="3387"/>
                      <a:pt x="3189" y="2374"/>
                      <a:pt x="3511" y="1484"/>
                    </a:cubicBezTo>
                    <a:cubicBezTo>
                      <a:pt x="3832" y="594"/>
                      <a:pt x="3733" y="1"/>
                      <a:pt x="3733" y="1"/>
                    </a:cubicBezTo>
                    <a:cubicBezTo>
                      <a:pt x="3733" y="1"/>
                      <a:pt x="2868" y="372"/>
                      <a:pt x="2077" y="805"/>
                    </a:cubicBezTo>
                    <a:close/>
                  </a:path>
                </a:pathLst>
              </a:custGeom>
              <a:solidFill>
                <a:srgbClr val="222222">
                  <a:alpha val="12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6"/>
              <p:cNvSpPr/>
              <p:nvPr/>
            </p:nvSpPr>
            <p:spPr>
              <a:xfrm>
                <a:off x="6781425" y="2394675"/>
                <a:ext cx="60875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3948" extrusionOk="0">
                    <a:moveTo>
                      <a:pt x="644" y="2693"/>
                    </a:moveTo>
                    <a:cubicBezTo>
                      <a:pt x="717" y="3281"/>
                      <a:pt x="1093" y="3710"/>
                      <a:pt x="1392" y="3948"/>
                    </a:cubicBezTo>
                    <a:cubicBezTo>
                      <a:pt x="1406" y="3822"/>
                      <a:pt x="1475" y="3680"/>
                      <a:pt x="1637" y="3508"/>
                    </a:cubicBezTo>
                    <a:cubicBezTo>
                      <a:pt x="1884" y="3245"/>
                      <a:pt x="2141" y="3120"/>
                      <a:pt x="2435" y="3087"/>
                    </a:cubicBezTo>
                    <a:cubicBezTo>
                      <a:pt x="1789" y="2257"/>
                      <a:pt x="774" y="991"/>
                      <a:pt x="774" y="991"/>
                    </a:cubicBezTo>
                    <a:cubicBezTo>
                      <a:pt x="415" y="514"/>
                      <a:pt x="250" y="260"/>
                      <a:pt x="224" y="0"/>
                    </a:cubicBezTo>
                    <a:cubicBezTo>
                      <a:pt x="140" y="147"/>
                      <a:pt x="55" y="342"/>
                      <a:pt x="37" y="556"/>
                    </a:cubicBezTo>
                    <a:cubicBezTo>
                      <a:pt x="1" y="1013"/>
                      <a:pt x="545" y="1903"/>
                      <a:pt x="644" y="26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6"/>
            <p:cNvSpPr/>
            <p:nvPr/>
          </p:nvSpPr>
          <p:spPr>
            <a:xfrm flipH="1">
              <a:off x="7474550" y="4051675"/>
              <a:ext cx="1013775" cy="576275"/>
            </a:xfrm>
            <a:custGeom>
              <a:avLst/>
              <a:gdLst/>
              <a:ahLst/>
              <a:cxnLst/>
              <a:rect l="l" t="t" r="r" b="b"/>
              <a:pathLst>
                <a:path w="40551" h="23051" extrusionOk="0">
                  <a:moveTo>
                    <a:pt x="36192" y="1693"/>
                  </a:moveTo>
                  <a:cubicBezTo>
                    <a:pt x="36192" y="1693"/>
                    <a:pt x="36192" y="1694"/>
                    <a:pt x="36192" y="1697"/>
                  </a:cubicBezTo>
                  <a:lnTo>
                    <a:pt x="36192" y="1697"/>
                  </a:lnTo>
                  <a:cubicBezTo>
                    <a:pt x="36192" y="1695"/>
                    <a:pt x="36192" y="1694"/>
                    <a:pt x="36192" y="1693"/>
                  </a:cubicBezTo>
                  <a:close/>
                  <a:moveTo>
                    <a:pt x="2353" y="16531"/>
                  </a:moveTo>
                  <a:cubicBezTo>
                    <a:pt x="2318" y="16567"/>
                    <a:pt x="2286" y="16602"/>
                    <a:pt x="2256" y="16638"/>
                  </a:cubicBezTo>
                  <a:cubicBezTo>
                    <a:pt x="2227" y="16647"/>
                    <a:pt x="2197" y="16658"/>
                    <a:pt x="2170" y="16668"/>
                  </a:cubicBezTo>
                  <a:cubicBezTo>
                    <a:pt x="2229" y="16623"/>
                    <a:pt x="2290" y="16579"/>
                    <a:pt x="2353" y="16531"/>
                  </a:cubicBezTo>
                  <a:close/>
                  <a:moveTo>
                    <a:pt x="35401" y="16891"/>
                  </a:moveTo>
                  <a:cubicBezTo>
                    <a:pt x="35397" y="16896"/>
                    <a:pt x="35396" y="16902"/>
                    <a:pt x="35394" y="16905"/>
                  </a:cubicBezTo>
                  <a:cubicBezTo>
                    <a:pt x="35316" y="17079"/>
                    <a:pt x="35224" y="17205"/>
                    <a:pt x="35144" y="17279"/>
                  </a:cubicBezTo>
                  <a:cubicBezTo>
                    <a:pt x="35094" y="17325"/>
                    <a:pt x="35054" y="17350"/>
                    <a:pt x="35031" y="17366"/>
                  </a:cubicBezTo>
                  <a:cubicBezTo>
                    <a:pt x="35043" y="17352"/>
                    <a:pt x="35054" y="17339"/>
                    <a:pt x="35069" y="17323"/>
                  </a:cubicBezTo>
                  <a:cubicBezTo>
                    <a:pt x="35169" y="17207"/>
                    <a:pt x="35284" y="17060"/>
                    <a:pt x="35401" y="16891"/>
                  </a:cubicBezTo>
                  <a:close/>
                  <a:moveTo>
                    <a:pt x="38701" y="1"/>
                  </a:moveTo>
                  <a:cubicBezTo>
                    <a:pt x="38391" y="1"/>
                    <a:pt x="37607" y="1985"/>
                    <a:pt x="37397" y="2425"/>
                  </a:cubicBezTo>
                  <a:cubicBezTo>
                    <a:pt x="37243" y="2752"/>
                    <a:pt x="37136" y="3019"/>
                    <a:pt x="36936" y="3019"/>
                  </a:cubicBezTo>
                  <a:cubicBezTo>
                    <a:pt x="36848" y="3019"/>
                    <a:pt x="36742" y="2967"/>
                    <a:pt x="36606" y="2846"/>
                  </a:cubicBezTo>
                  <a:cubicBezTo>
                    <a:pt x="36180" y="2467"/>
                    <a:pt x="36190" y="1754"/>
                    <a:pt x="36192" y="1697"/>
                  </a:cubicBezTo>
                  <a:lnTo>
                    <a:pt x="36192" y="1697"/>
                  </a:lnTo>
                  <a:cubicBezTo>
                    <a:pt x="36191" y="1706"/>
                    <a:pt x="36188" y="1712"/>
                    <a:pt x="36188" y="1712"/>
                  </a:cubicBezTo>
                  <a:cubicBezTo>
                    <a:pt x="36188" y="1712"/>
                    <a:pt x="36190" y="1706"/>
                    <a:pt x="36192" y="1693"/>
                  </a:cubicBezTo>
                  <a:lnTo>
                    <a:pt x="36192" y="1693"/>
                  </a:lnTo>
                  <a:cubicBezTo>
                    <a:pt x="36192" y="1693"/>
                    <a:pt x="36192" y="1693"/>
                    <a:pt x="36192" y="1693"/>
                  </a:cubicBezTo>
                  <a:lnTo>
                    <a:pt x="36192" y="1691"/>
                  </a:lnTo>
                  <a:lnTo>
                    <a:pt x="36184" y="1651"/>
                  </a:lnTo>
                  <a:cubicBezTo>
                    <a:pt x="36171" y="1631"/>
                    <a:pt x="36145" y="1613"/>
                    <a:pt x="36090" y="1613"/>
                  </a:cubicBezTo>
                  <a:cubicBezTo>
                    <a:pt x="35951" y="1613"/>
                    <a:pt x="35629" y="1725"/>
                    <a:pt x="34892" y="2183"/>
                  </a:cubicBezTo>
                  <a:cubicBezTo>
                    <a:pt x="33458" y="3073"/>
                    <a:pt x="32692" y="3640"/>
                    <a:pt x="31480" y="4431"/>
                  </a:cubicBezTo>
                  <a:cubicBezTo>
                    <a:pt x="30270" y="5223"/>
                    <a:pt x="26464" y="6483"/>
                    <a:pt x="25475" y="6483"/>
                  </a:cubicBezTo>
                  <a:cubicBezTo>
                    <a:pt x="22670" y="6483"/>
                    <a:pt x="20888" y="7323"/>
                    <a:pt x="18456" y="7323"/>
                  </a:cubicBezTo>
                  <a:cubicBezTo>
                    <a:pt x="14800" y="7323"/>
                    <a:pt x="12374" y="6608"/>
                    <a:pt x="9996" y="6608"/>
                  </a:cubicBezTo>
                  <a:cubicBezTo>
                    <a:pt x="7709" y="6608"/>
                    <a:pt x="5467" y="7270"/>
                    <a:pt x="2219" y="9869"/>
                  </a:cubicBezTo>
                  <a:cubicBezTo>
                    <a:pt x="988" y="10854"/>
                    <a:pt x="368" y="12720"/>
                    <a:pt x="197" y="14724"/>
                  </a:cubicBezTo>
                  <a:cubicBezTo>
                    <a:pt x="100" y="14925"/>
                    <a:pt x="17" y="15186"/>
                    <a:pt x="10" y="15483"/>
                  </a:cubicBezTo>
                  <a:cubicBezTo>
                    <a:pt x="1" y="15862"/>
                    <a:pt x="116" y="16194"/>
                    <a:pt x="232" y="16408"/>
                  </a:cubicBezTo>
                  <a:cubicBezTo>
                    <a:pt x="291" y="16515"/>
                    <a:pt x="347" y="16596"/>
                    <a:pt x="392" y="16649"/>
                  </a:cubicBezTo>
                  <a:cubicBezTo>
                    <a:pt x="432" y="16697"/>
                    <a:pt x="459" y="16730"/>
                    <a:pt x="459" y="16730"/>
                  </a:cubicBezTo>
                  <a:cubicBezTo>
                    <a:pt x="459" y="16730"/>
                    <a:pt x="454" y="16649"/>
                    <a:pt x="447" y="16537"/>
                  </a:cubicBezTo>
                  <a:lnTo>
                    <a:pt x="447" y="16537"/>
                  </a:lnTo>
                  <a:cubicBezTo>
                    <a:pt x="530" y="16634"/>
                    <a:pt x="591" y="16682"/>
                    <a:pt x="591" y="16682"/>
                  </a:cubicBezTo>
                  <a:cubicBezTo>
                    <a:pt x="591" y="16682"/>
                    <a:pt x="581" y="16551"/>
                    <a:pt x="561" y="16358"/>
                  </a:cubicBezTo>
                  <a:cubicBezTo>
                    <a:pt x="553" y="16291"/>
                    <a:pt x="545" y="16216"/>
                    <a:pt x="537" y="16138"/>
                  </a:cubicBezTo>
                  <a:cubicBezTo>
                    <a:pt x="540" y="16121"/>
                    <a:pt x="545" y="16100"/>
                    <a:pt x="550" y="16081"/>
                  </a:cubicBezTo>
                  <a:cubicBezTo>
                    <a:pt x="629" y="16075"/>
                    <a:pt x="707" y="16067"/>
                    <a:pt x="774" y="16059"/>
                  </a:cubicBezTo>
                  <a:lnTo>
                    <a:pt x="774" y="16059"/>
                  </a:lnTo>
                  <a:cubicBezTo>
                    <a:pt x="774" y="16075"/>
                    <a:pt x="773" y="16090"/>
                    <a:pt x="773" y="16106"/>
                  </a:cubicBezTo>
                  <a:cubicBezTo>
                    <a:pt x="774" y="16129"/>
                    <a:pt x="774" y="16149"/>
                    <a:pt x="776" y="16170"/>
                  </a:cubicBezTo>
                  <a:cubicBezTo>
                    <a:pt x="770" y="16256"/>
                    <a:pt x="768" y="16338"/>
                    <a:pt x="770" y="16413"/>
                  </a:cubicBezTo>
                  <a:lnTo>
                    <a:pt x="612" y="16728"/>
                  </a:lnTo>
                  <a:cubicBezTo>
                    <a:pt x="612" y="16728"/>
                    <a:pt x="645" y="16713"/>
                    <a:pt x="794" y="16671"/>
                  </a:cubicBezTo>
                  <a:cubicBezTo>
                    <a:pt x="821" y="16850"/>
                    <a:pt x="857" y="16953"/>
                    <a:pt x="857" y="16953"/>
                  </a:cubicBezTo>
                  <a:cubicBezTo>
                    <a:pt x="857" y="16953"/>
                    <a:pt x="861" y="16945"/>
                    <a:pt x="865" y="16933"/>
                  </a:cubicBezTo>
                  <a:cubicBezTo>
                    <a:pt x="928" y="17245"/>
                    <a:pt x="1001" y="17445"/>
                    <a:pt x="1001" y="17445"/>
                  </a:cubicBezTo>
                  <a:cubicBezTo>
                    <a:pt x="1001" y="17445"/>
                    <a:pt x="1122" y="17083"/>
                    <a:pt x="1172" y="16574"/>
                  </a:cubicBezTo>
                  <a:cubicBezTo>
                    <a:pt x="1181" y="16572"/>
                    <a:pt x="1192" y="16569"/>
                    <a:pt x="1202" y="16567"/>
                  </a:cubicBezTo>
                  <a:cubicBezTo>
                    <a:pt x="1202" y="16588"/>
                    <a:pt x="1202" y="16610"/>
                    <a:pt x="1202" y="16630"/>
                  </a:cubicBezTo>
                  <a:cubicBezTo>
                    <a:pt x="1215" y="16854"/>
                    <a:pt x="1256" y="16992"/>
                    <a:pt x="1256" y="16992"/>
                  </a:cubicBezTo>
                  <a:cubicBezTo>
                    <a:pt x="1256" y="16992"/>
                    <a:pt x="1267" y="16968"/>
                    <a:pt x="1286" y="16928"/>
                  </a:cubicBezTo>
                  <a:lnTo>
                    <a:pt x="1286" y="16928"/>
                  </a:lnTo>
                  <a:cubicBezTo>
                    <a:pt x="1237" y="17086"/>
                    <a:pt x="1224" y="17183"/>
                    <a:pt x="1224" y="17183"/>
                  </a:cubicBezTo>
                  <a:cubicBezTo>
                    <a:pt x="1224" y="17183"/>
                    <a:pt x="1363" y="17047"/>
                    <a:pt x="1511" y="16902"/>
                  </a:cubicBezTo>
                  <a:cubicBezTo>
                    <a:pt x="1542" y="16872"/>
                    <a:pt x="1577" y="16840"/>
                    <a:pt x="1612" y="16807"/>
                  </a:cubicBezTo>
                  <a:lnTo>
                    <a:pt x="1612" y="16807"/>
                  </a:lnTo>
                  <a:cubicBezTo>
                    <a:pt x="1609" y="16811"/>
                    <a:pt x="1605" y="16816"/>
                    <a:pt x="1602" y="16819"/>
                  </a:cubicBezTo>
                  <a:cubicBezTo>
                    <a:pt x="1583" y="16850"/>
                    <a:pt x="1566" y="16878"/>
                    <a:pt x="1548" y="16907"/>
                  </a:cubicBezTo>
                  <a:cubicBezTo>
                    <a:pt x="1505" y="16925"/>
                    <a:pt x="1481" y="16936"/>
                    <a:pt x="1481" y="16936"/>
                  </a:cubicBezTo>
                  <a:cubicBezTo>
                    <a:pt x="1481" y="16936"/>
                    <a:pt x="1499" y="16937"/>
                    <a:pt x="1529" y="16941"/>
                  </a:cubicBezTo>
                  <a:cubicBezTo>
                    <a:pt x="1436" y="17102"/>
                    <a:pt x="1393" y="17205"/>
                    <a:pt x="1393" y="17205"/>
                  </a:cubicBezTo>
                  <a:cubicBezTo>
                    <a:pt x="1393" y="17205"/>
                    <a:pt x="1538" y="17114"/>
                    <a:pt x="1754" y="16965"/>
                  </a:cubicBezTo>
                  <a:cubicBezTo>
                    <a:pt x="1757" y="16963"/>
                    <a:pt x="1760" y="16960"/>
                    <a:pt x="1762" y="16958"/>
                  </a:cubicBezTo>
                  <a:cubicBezTo>
                    <a:pt x="1806" y="16960"/>
                    <a:pt x="1856" y="16962"/>
                    <a:pt x="1909" y="16962"/>
                  </a:cubicBezTo>
                  <a:cubicBezTo>
                    <a:pt x="1928" y="16962"/>
                    <a:pt x="1949" y="16962"/>
                    <a:pt x="1969" y="16961"/>
                  </a:cubicBezTo>
                  <a:lnTo>
                    <a:pt x="2006" y="16961"/>
                  </a:lnTo>
                  <a:cubicBezTo>
                    <a:pt x="1999" y="16971"/>
                    <a:pt x="1990" y="16982"/>
                    <a:pt x="1985" y="16990"/>
                  </a:cubicBezTo>
                  <a:cubicBezTo>
                    <a:pt x="1971" y="16996"/>
                    <a:pt x="1958" y="17000"/>
                    <a:pt x="1947" y="17001"/>
                  </a:cubicBezTo>
                  <a:cubicBezTo>
                    <a:pt x="1877" y="17011"/>
                    <a:pt x="1883" y="17025"/>
                    <a:pt x="1956" y="17036"/>
                  </a:cubicBezTo>
                  <a:cubicBezTo>
                    <a:pt x="1945" y="17055"/>
                    <a:pt x="1937" y="17068"/>
                    <a:pt x="1937" y="17068"/>
                  </a:cubicBezTo>
                  <a:cubicBezTo>
                    <a:pt x="1937" y="17068"/>
                    <a:pt x="1969" y="17060"/>
                    <a:pt x="2022" y="17044"/>
                  </a:cubicBezTo>
                  <a:cubicBezTo>
                    <a:pt x="2105" y="17052"/>
                    <a:pt x="2232" y="17058"/>
                    <a:pt x="2401" y="17058"/>
                  </a:cubicBezTo>
                  <a:cubicBezTo>
                    <a:pt x="2505" y="17058"/>
                    <a:pt x="2625" y="17056"/>
                    <a:pt x="2762" y="17051"/>
                  </a:cubicBezTo>
                  <a:cubicBezTo>
                    <a:pt x="3003" y="17043"/>
                    <a:pt x="3317" y="17039"/>
                    <a:pt x="3631" y="17039"/>
                  </a:cubicBezTo>
                  <a:cubicBezTo>
                    <a:pt x="3454" y="17124"/>
                    <a:pt x="3290" y="17197"/>
                    <a:pt x="3149" y="17258"/>
                  </a:cubicBezTo>
                  <a:cubicBezTo>
                    <a:pt x="2856" y="17379"/>
                    <a:pt x="2661" y="17449"/>
                    <a:pt x="2661" y="17449"/>
                  </a:cubicBezTo>
                  <a:cubicBezTo>
                    <a:pt x="2661" y="17449"/>
                    <a:pt x="2778" y="17470"/>
                    <a:pt x="2980" y="17470"/>
                  </a:cubicBezTo>
                  <a:cubicBezTo>
                    <a:pt x="3044" y="17470"/>
                    <a:pt x="3117" y="17468"/>
                    <a:pt x="3197" y="17462"/>
                  </a:cubicBezTo>
                  <a:cubicBezTo>
                    <a:pt x="3381" y="17448"/>
                    <a:pt x="3607" y="17411"/>
                    <a:pt x="3849" y="17339"/>
                  </a:cubicBezTo>
                  <a:lnTo>
                    <a:pt x="3849" y="17339"/>
                  </a:lnTo>
                  <a:cubicBezTo>
                    <a:pt x="3846" y="17341"/>
                    <a:pt x="3845" y="17343"/>
                    <a:pt x="3843" y="17344"/>
                  </a:cubicBezTo>
                  <a:cubicBezTo>
                    <a:pt x="3538" y="17539"/>
                    <a:pt x="3349" y="17669"/>
                    <a:pt x="3349" y="17669"/>
                  </a:cubicBezTo>
                  <a:cubicBezTo>
                    <a:pt x="3349" y="17669"/>
                    <a:pt x="3550" y="17641"/>
                    <a:pt x="3867" y="17551"/>
                  </a:cubicBezTo>
                  <a:lnTo>
                    <a:pt x="3867" y="17551"/>
                  </a:lnTo>
                  <a:cubicBezTo>
                    <a:pt x="3845" y="17583"/>
                    <a:pt x="3834" y="17604"/>
                    <a:pt x="3834" y="17604"/>
                  </a:cubicBezTo>
                  <a:cubicBezTo>
                    <a:pt x="3834" y="17604"/>
                    <a:pt x="3888" y="17571"/>
                    <a:pt x="3972" y="17521"/>
                  </a:cubicBezTo>
                  <a:cubicBezTo>
                    <a:pt x="4210" y="17449"/>
                    <a:pt x="4500" y="17344"/>
                    <a:pt x="4810" y="17196"/>
                  </a:cubicBezTo>
                  <a:lnTo>
                    <a:pt x="4810" y="17196"/>
                  </a:lnTo>
                  <a:cubicBezTo>
                    <a:pt x="4778" y="17287"/>
                    <a:pt x="4735" y="17408"/>
                    <a:pt x="4692" y="17529"/>
                  </a:cubicBezTo>
                  <a:cubicBezTo>
                    <a:pt x="4604" y="17620"/>
                    <a:pt x="4559" y="17676"/>
                    <a:pt x="4559" y="17676"/>
                  </a:cubicBezTo>
                  <a:cubicBezTo>
                    <a:pt x="4559" y="17676"/>
                    <a:pt x="4593" y="17663"/>
                    <a:pt x="4653" y="17639"/>
                  </a:cubicBezTo>
                  <a:lnTo>
                    <a:pt x="4653" y="17639"/>
                  </a:lnTo>
                  <a:cubicBezTo>
                    <a:pt x="4597" y="17800"/>
                    <a:pt x="4550" y="17944"/>
                    <a:pt x="4542" y="17990"/>
                  </a:cubicBezTo>
                  <a:cubicBezTo>
                    <a:pt x="4540" y="17998"/>
                    <a:pt x="4543" y="18001"/>
                    <a:pt x="4552" y="18001"/>
                  </a:cubicBezTo>
                  <a:cubicBezTo>
                    <a:pt x="4614" y="18001"/>
                    <a:pt x="4953" y="17795"/>
                    <a:pt x="5459" y="17574"/>
                  </a:cubicBezTo>
                  <a:lnTo>
                    <a:pt x="5459" y="17574"/>
                  </a:lnTo>
                  <a:cubicBezTo>
                    <a:pt x="5446" y="17588"/>
                    <a:pt x="5430" y="17604"/>
                    <a:pt x="5417" y="17618"/>
                  </a:cubicBezTo>
                  <a:cubicBezTo>
                    <a:pt x="5302" y="17746"/>
                    <a:pt x="5221" y="17859"/>
                    <a:pt x="5167" y="17937"/>
                  </a:cubicBezTo>
                  <a:cubicBezTo>
                    <a:pt x="5117" y="18014"/>
                    <a:pt x="5087" y="18063"/>
                    <a:pt x="5087" y="18063"/>
                  </a:cubicBezTo>
                  <a:cubicBezTo>
                    <a:pt x="5087" y="18063"/>
                    <a:pt x="5137" y="18033"/>
                    <a:pt x="5212" y="17985"/>
                  </a:cubicBezTo>
                  <a:cubicBezTo>
                    <a:pt x="5293" y="17934"/>
                    <a:pt x="5408" y="17862"/>
                    <a:pt x="5551" y="17780"/>
                  </a:cubicBezTo>
                  <a:cubicBezTo>
                    <a:pt x="5837" y="17612"/>
                    <a:pt x="6231" y="17406"/>
                    <a:pt x="6676" y="17212"/>
                  </a:cubicBezTo>
                  <a:cubicBezTo>
                    <a:pt x="6754" y="17178"/>
                    <a:pt x="6829" y="17148"/>
                    <a:pt x="6904" y="17116"/>
                  </a:cubicBezTo>
                  <a:cubicBezTo>
                    <a:pt x="7044" y="17091"/>
                    <a:pt x="7188" y="17068"/>
                    <a:pt x="7334" y="17054"/>
                  </a:cubicBezTo>
                  <a:cubicBezTo>
                    <a:pt x="7368" y="17062"/>
                    <a:pt x="7401" y="17071"/>
                    <a:pt x="7435" y="17079"/>
                  </a:cubicBezTo>
                  <a:cubicBezTo>
                    <a:pt x="7459" y="17106"/>
                    <a:pt x="7456" y="17153"/>
                    <a:pt x="7440" y="17205"/>
                  </a:cubicBezTo>
                  <a:cubicBezTo>
                    <a:pt x="7346" y="17291"/>
                    <a:pt x="7259" y="17374"/>
                    <a:pt x="7191" y="17451"/>
                  </a:cubicBezTo>
                  <a:cubicBezTo>
                    <a:pt x="6990" y="17671"/>
                    <a:pt x="6893" y="17831"/>
                    <a:pt x="6893" y="17831"/>
                  </a:cubicBezTo>
                  <a:cubicBezTo>
                    <a:pt x="6893" y="17831"/>
                    <a:pt x="7035" y="17762"/>
                    <a:pt x="7256" y="17649"/>
                  </a:cubicBezTo>
                  <a:cubicBezTo>
                    <a:pt x="7326" y="17654"/>
                    <a:pt x="7446" y="17658"/>
                    <a:pt x="7601" y="17660"/>
                  </a:cubicBezTo>
                  <a:cubicBezTo>
                    <a:pt x="7593" y="17666"/>
                    <a:pt x="7583" y="17673"/>
                    <a:pt x="7577" y="17679"/>
                  </a:cubicBezTo>
                  <a:cubicBezTo>
                    <a:pt x="7354" y="17878"/>
                    <a:pt x="7234" y="18024"/>
                    <a:pt x="7234" y="18024"/>
                  </a:cubicBezTo>
                  <a:cubicBezTo>
                    <a:pt x="7234" y="18024"/>
                    <a:pt x="7413" y="17965"/>
                    <a:pt x="7687" y="17858"/>
                  </a:cubicBezTo>
                  <a:cubicBezTo>
                    <a:pt x="7842" y="17797"/>
                    <a:pt x="8030" y="17722"/>
                    <a:pt x="8234" y="17636"/>
                  </a:cubicBezTo>
                  <a:cubicBezTo>
                    <a:pt x="8258" y="17634"/>
                    <a:pt x="8282" y="17633"/>
                    <a:pt x="8306" y="17630"/>
                  </a:cubicBezTo>
                  <a:lnTo>
                    <a:pt x="8306" y="17630"/>
                  </a:lnTo>
                  <a:cubicBezTo>
                    <a:pt x="8186" y="17716"/>
                    <a:pt x="8084" y="17802"/>
                    <a:pt x="8001" y="17882"/>
                  </a:cubicBezTo>
                  <a:cubicBezTo>
                    <a:pt x="7771" y="18100"/>
                    <a:pt x="7661" y="18263"/>
                    <a:pt x="7661" y="18263"/>
                  </a:cubicBezTo>
                  <a:cubicBezTo>
                    <a:pt x="7661" y="18263"/>
                    <a:pt x="7878" y="18164"/>
                    <a:pt x="8118" y="18057"/>
                  </a:cubicBezTo>
                  <a:cubicBezTo>
                    <a:pt x="8368" y="17945"/>
                    <a:pt x="8703" y="17808"/>
                    <a:pt x="9074" y="17671"/>
                  </a:cubicBezTo>
                  <a:cubicBezTo>
                    <a:pt x="9165" y="17717"/>
                    <a:pt x="9255" y="17765"/>
                    <a:pt x="9341" y="17816"/>
                  </a:cubicBezTo>
                  <a:cubicBezTo>
                    <a:pt x="8749" y="17945"/>
                    <a:pt x="8312" y="18232"/>
                    <a:pt x="8312" y="18232"/>
                  </a:cubicBezTo>
                  <a:cubicBezTo>
                    <a:pt x="8312" y="18232"/>
                    <a:pt x="8528" y="18274"/>
                    <a:pt x="8844" y="18274"/>
                  </a:cubicBezTo>
                  <a:cubicBezTo>
                    <a:pt x="9028" y="18274"/>
                    <a:pt x="9245" y="18260"/>
                    <a:pt x="9473" y="18215"/>
                  </a:cubicBezTo>
                  <a:cubicBezTo>
                    <a:pt x="9532" y="18204"/>
                    <a:pt x="9590" y="18189"/>
                    <a:pt x="9647" y="18173"/>
                  </a:cubicBezTo>
                  <a:lnTo>
                    <a:pt x="9647" y="18173"/>
                  </a:lnTo>
                  <a:cubicBezTo>
                    <a:pt x="9226" y="18363"/>
                    <a:pt x="8773" y="18567"/>
                    <a:pt x="8773" y="18567"/>
                  </a:cubicBezTo>
                  <a:cubicBezTo>
                    <a:pt x="8773" y="18567"/>
                    <a:pt x="8899" y="18589"/>
                    <a:pt x="9110" y="18589"/>
                  </a:cubicBezTo>
                  <a:cubicBezTo>
                    <a:pt x="9149" y="18589"/>
                    <a:pt x="9191" y="18588"/>
                    <a:pt x="9236" y="18587"/>
                  </a:cubicBezTo>
                  <a:cubicBezTo>
                    <a:pt x="9393" y="18580"/>
                    <a:pt x="9585" y="18555"/>
                    <a:pt x="9792" y="18505"/>
                  </a:cubicBezTo>
                  <a:lnTo>
                    <a:pt x="9792" y="18505"/>
                  </a:lnTo>
                  <a:cubicBezTo>
                    <a:pt x="9655" y="18607"/>
                    <a:pt x="9529" y="18703"/>
                    <a:pt x="9419" y="18781"/>
                  </a:cubicBezTo>
                  <a:cubicBezTo>
                    <a:pt x="9204" y="18939"/>
                    <a:pt x="9006" y="19083"/>
                    <a:pt x="9006" y="19083"/>
                  </a:cubicBezTo>
                  <a:cubicBezTo>
                    <a:pt x="9006" y="19083"/>
                    <a:pt x="9205" y="19063"/>
                    <a:pt x="9513" y="18969"/>
                  </a:cubicBezTo>
                  <a:cubicBezTo>
                    <a:pt x="9690" y="18917"/>
                    <a:pt x="9905" y="18829"/>
                    <a:pt x="10130" y="18713"/>
                  </a:cubicBezTo>
                  <a:lnTo>
                    <a:pt x="10130" y="18713"/>
                  </a:lnTo>
                  <a:cubicBezTo>
                    <a:pt x="9979" y="18824"/>
                    <a:pt x="9837" y="18923"/>
                    <a:pt x="9716" y="19006"/>
                  </a:cubicBezTo>
                  <a:cubicBezTo>
                    <a:pt x="9499" y="19151"/>
                    <a:pt x="9299" y="19285"/>
                    <a:pt x="9299" y="19285"/>
                  </a:cubicBezTo>
                  <a:cubicBezTo>
                    <a:pt x="9299" y="19285"/>
                    <a:pt x="9354" y="19279"/>
                    <a:pt x="9437" y="19271"/>
                  </a:cubicBezTo>
                  <a:cubicBezTo>
                    <a:pt x="9524" y="19260"/>
                    <a:pt x="9650" y="19237"/>
                    <a:pt x="9802" y="19197"/>
                  </a:cubicBezTo>
                  <a:cubicBezTo>
                    <a:pt x="9996" y="19146"/>
                    <a:pt x="10236" y="19059"/>
                    <a:pt x="10483" y="18925"/>
                  </a:cubicBezTo>
                  <a:lnTo>
                    <a:pt x="10483" y="18925"/>
                  </a:lnTo>
                  <a:cubicBezTo>
                    <a:pt x="10467" y="18947"/>
                    <a:pt x="10448" y="18971"/>
                    <a:pt x="10432" y="18992"/>
                  </a:cubicBezTo>
                  <a:cubicBezTo>
                    <a:pt x="10370" y="19073"/>
                    <a:pt x="10317" y="19146"/>
                    <a:pt x="10272" y="19209"/>
                  </a:cubicBezTo>
                  <a:cubicBezTo>
                    <a:pt x="10134" y="19327"/>
                    <a:pt x="10025" y="19416"/>
                    <a:pt x="10025" y="19416"/>
                  </a:cubicBezTo>
                  <a:cubicBezTo>
                    <a:pt x="10025" y="19416"/>
                    <a:pt x="10070" y="19410"/>
                    <a:pt x="10148" y="19392"/>
                  </a:cubicBezTo>
                  <a:lnTo>
                    <a:pt x="10148" y="19392"/>
                  </a:lnTo>
                  <a:cubicBezTo>
                    <a:pt x="10142" y="19402"/>
                    <a:pt x="10137" y="19410"/>
                    <a:pt x="10135" y="19410"/>
                  </a:cubicBezTo>
                  <a:cubicBezTo>
                    <a:pt x="10105" y="19426"/>
                    <a:pt x="10071" y="19441"/>
                    <a:pt x="10043" y="19454"/>
                  </a:cubicBezTo>
                  <a:cubicBezTo>
                    <a:pt x="9813" y="19561"/>
                    <a:pt x="9602" y="19657"/>
                    <a:pt x="9602" y="19657"/>
                  </a:cubicBezTo>
                  <a:cubicBezTo>
                    <a:pt x="9602" y="19657"/>
                    <a:pt x="9686" y="19668"/>
                    <a:pt x="9833" y="19668"/>
                  </a:cubicBezTo>
                  <a:cubicBezTo>
                    <a:pt x="9906" y="19668"/>
                    <a:pt x="9995" y="19665"/>
                    <a:pt x="10097" y="19657"/>
                  </a:cubicBezTo>
                  <a:cubicBezTo>
                    <a:pt x="10258" y="19644"/>
                    <a:pt x="10453" y="19612"/>
                    <a:pt x="10661" y="19552"/>
                  </a:cubicBezTo>
                  <a:lnTo>
                    <a:pt x="10661" y="19552"/>
                  </a:lnTo>
                  <a:cubicBezTo>
                    <a:pt x="10601" y="19595"/>
                    <a:pt x="10537" y="19638"/>
                    <a:pt x="10481" y="19678"/>
                  </a:cubicBezTo>
                  <a:cubicBezTo>
                    <a:pt x="10333" y="19780"/>
                    <a:pt x="10194" y="19875"/>
                    <a:pt x="10092" y="19947"/>
                  </a:cubicBezTo>
                  <a:cubicBezTo>
                    <a:pt x="9998" y="20012"/>
                    <a:pt x="9945" y="20052"/>
                    <a:pt x="9945" y="20052"/>
                  </a:cubicBezTo>
                  <a:cubicBezTo>
                    <a:pt x="9945" y="20052"/>
                    <a:pt x="10011" y="20063"/>
                    <a:pt x="10127" y="20073"/>
                  </a:cubicBezTo>
                  <a:cubicBezTo>
                    <a:pt x="10190" y="20079"/>
                    <a:pt x="10269" y="20083"/>
                    <a:pt x="10360" y="20083"/>
                  </a:cubicBezTo>
                  <a:cubicBezTo>
                    <a:pt x="10437" y="20083"/>
                    <a:pt x="10524" y="20080"/>
                    <a:pt x="10618" y="20073"/>
                  </a:cubicBezTo>
                  <a:cubicBezTo>
                    <a:pt x="10746" y="20063"/>
                    <a:pt x="10890" y="20044"/>
                    <a:pt x="11043" y="20011"/>
                  </a:cubicBezTo>
                  <a:lnTo>
                    <a:pt x="11043" y="20011"/>
                  </a:lnTo>
                  <a:cubicBezTo>
                    <a:pt x="10901" y="20129"/>
                    <a:pt x="10816" y="20205"/>
                    <a:pt x="10816" y="20205"/>
                  </a:cubicBezTo>
                  <a:cubicBezTo>
                    <a:pt x="10816" y="20205"/>
                    <a:pt x="10885" y="20196"/>
                    <a:pt x="11003" y="20170"/>
                  </a:cubicBezTo>
                  <a:lnTo>
                    <a:pt x="11003" y="20170"/>
                  </a:lnTo>
                  <a:cubicBezTo>
                    <a:pt x="10912" y="20229"/>
                    <a:pt x="10850" y="20269"/>
                    <a:pt x="10850" y="20269"/>
                  </a:cubicBezTo>
                  <a:cubicBezTo>
                    <a:pt x="10850" y="20269"/>
                    <a:pt x="10904" y="20264"/>
                    <a:pt x="10990" y="20255"/>
                  </a:cubicBezTo>
                  <a:cubicBezTo>
                    <a:pt x="11036" y="20250"/>
                    <a:pt x="11092" y="20242"/>
                    <a:pt x="11157" y="20229"/>
                  </a:cubicBezTo>
                  <a:lnTo>
                    <a:pt x="11157" y="20229"/>
                  </a:lnTo>
                  <a:cubicBezTo>
                    <a:pt x="11009" y="20295"/>
                    <a:pt x="10869" y="20355"/>
                    <a:pt x="10738" y="20403"/>
                  </a:cubicBezTo>
                  <a:cubicBezTo>
                    <a:pt x="10622" y="20454"/>
                    <a:pt x="10513" y="20486"/>
                    <a:pt x="10417" y="20523"/>
                  </a:cubicBezTo>
                  <a:cubicBezTo>
                    <a:pt x="10320" y="20560"/>
                    <a:pt x="10236" y="20587"/>
                    <a:pt x="10165" y="20606"/>
                  </a:cubicBezTo>
                  <a:cubicBezTo>
                    <a:pt x="10030" y="20650"/>
                    <a:pt x="9945" y="20679"/>
                    <a:pt x="9945" y="20679"/>
                  </a:cubicBezTo>
                  <a:cubicBezTo>
                    <a:pt x="9945" y="20679"/>
                    <a:pt x="10023" y="20703"/>
                    <a:pt x="10172" y="20738"/>
                  </a:cubicBezTo>
                  <a:cubicBezTo>
                    <a:pt x="10245" y="20756"/>
                    <a:pt x="10336" y="20775"/>
                    <a:pt x="10441" y="20786"/>
                  </a:cubicBezTo>
                  <a:cubicBezTo>
                    <a:pt x="10548" y="20799"/>
                    <a:pt x="10671" y="20818"/>
                    <a:pt x="10807" y="20818"/>
                  </a:cubicBezTo>
                  <a:cubicBezTo>
                    <a:pt x="10847" y="20820"/>
                    <a:pt x="10888" y="20820"/>
                    <a:pt x="10931" y="20820"/>
                  </a:cubicBezTo>
                  <a:cubicBezTo>
                    <a:pt x="11176" y="20820"/>
                    <a:pt x="11457" y="20792"/>
                    <a:pt x="11762" y="20725"/>
                  </a:cubicBezTo>
                  <a:cubicBezTo>
                    <a:pt x="12011" y="20666"/>
                    <a:pt x="12272" y="20579"/>
                    <a:pt x="12534" y="20459"/>
                  </a:cubicBezTo>
                  <a:lnTo>
                    <a:pt x="12534" y="20459"/>
                  </a:lnTo>
                  <a:cubicBezTo>
                    <a:pt x="12231" y="20660"/>
                    <a:pt x="11992" y="20821"/>
                    <a:pt x="11992" y="20821"/>
                  </a:cubicBezTo>
                  <a:cubicBezTo>
                    <a:pt x="11992" y="20821"/>
                    <a:pt x="12197" y="20804"/>
                    <a:pt x="12520" y="20719"/>
                  </a:cubicBezTo>
                  <a:cubicBezTo>
                    <a:pt x="12575" y="20703"/>
                    <a:pt x="12639" y="20682"/>
                    <a:pt x="12703" y="20663"/>
                  </a:cubicBezTo>
                  <a:lnTo>
                    <a:pt x="12703" y="20663"/>
                  </a:lnTo>
                  <a:cubicBezTo>
                    <a:pt x="12572" y="20800"/>
                    <a:pt x="12497" y="20885"/>
                    <a:pt x="12497" y="20885"/>
                  </a:cubicBezTo>
                  <a:cubicBezTo>
                    <a:pt x="12497" y="20885"/>
                    <a:pt x="12564" y="20878"/>
                    <a:pt x="12684" y="20861"/>
                  </a:cubicBezTo>
                  <a:cubicBezTo>
                    <a:pt x="12708" y="20858"/>
                    <a:pt x="12733" y="20855"/>
                    <a:pt x="12759" y="20850"/>
                  </a:cubicBezTo>
                  <a:lnTo>
                    <a:pt x="12759" y="20850"/>
                  </a:lnTo>
                  <a:cubicBezTo>
                    <a:pt x="12724" y="20925"/>
                    <a:pt x="12689" y="20982"/>
                    <a:pt x="12658" y="21009"/>
                  </a:cubicBezTo>
                  <a:cubicBezTo>
                    <a:pt x="12618" y="21045"/>
                    <a:pt x="12610" y="21060"/>
                    <a:pt x="12627" y="21060"/>
                  </a:cubicBezTo>
                  <a:cubicBezTo>
                    <a:pt x="12686" y="21060"/>
                    <a:pt x="13049" y="20873"/>
                    <a:pt x="13433" y="20665"/>
                  </a:cubicBezTo>
                  <a:cubicBezTo>
                    <a:pt x="13803" y="20529"/>
                    <a:pt x="14239" y="20306"/>
                    <a:pt x="14641" y="19963"/>
                  </a:cubicBezTo>
                  <a:cubicBezTo>
                    <a:pt x="14853" y="19781"/>
                    <a:pt x="15032" y="19585"/>
                    <a:pt x="15185" y="19389"/>
                  </a:cubicBezTo>
                  <a:lnTo>
                    <a:pt x="15185" y="19389"/>
                  </a:lnTo>
                  <a:cubicBezTo>
                    <a:pt x="15182" y="19405"/>
                    <a:pt x="15178" y="19422"/>
                    <a:pt x="15174" y="19441"/>
                  </a:cubicBezTo>
                  <a:cubicBezTo>
                    <a:pt x="15094" y="19528"/>
                    <a:pt x="15009" y="19617"/>
                    <a:pt x="14922" y="19706"/>
                  </a:cubicBezTo>
                  <a:cubicBezTo>
                    <a:pt x="14772" y="19859"/>
                    <a:pt x="14625" y="20001"/>
                    <a:pt x="14486" y="20134"/>
                  </a:cubicBezTo>
                  <a:cubicBezTo>
                    <a:pt x="14154" y="20403"/>
                    <a:pt x="13837" y="20631"/>
                    <a:pt x="13585" y="20791"/>
                  </a:cubicBezTo>
                  <a:cubicBezTo>
                    <a:pt x="13435" y="20886"/>
                    <a:pt x="13312" y="20961"/>
                    <a:pt x="13223" y="21011"/>
                  </a:cubicBezTo>
                  <a:cubicBezTo>
                    <a:pt x="13140" y="21059"/>
                    <a:pt x="13087" y="21091"/>
                    <a:pt x="13087" y="21091"/>
                  </a:cubicBezTo>
                  <a:cubicBezTo>
                    <a:pt x="13087" y="21091"/>
                    <a:pt x="13150" y="21084"/>
                    <a:pt x="13245" y="21073"/>
                  </a:cubicBezTo>
                  <a:cubicBezTo>
                    <a:pt x="13347" y="21060"/>
                    <a:pt x="13492" y="21033"/>
                    <a:pt x="13670" y="20982"/>
                  </a:cubicBezTo>
                  <a:cubicBezTo>
                    <a:pt x="13714" y="20971"/>
                    <a:pt x="13759" y="20957"/>
                    <a:pt x="13807" y="20941"/>
                  </a:cubicBezTo>
                  <a:lnTo>
                    <a:pt x="13807" y="20941"/>
                  </a:lnTo>
                  <a:cubicBezTo>
                    <a:pt x="13800" y="20947"/>
                    <a:pt x="13797" y="20950"/>
                    <a:pt x="13797" y="20950"/>
                  </a:cubicBezTo>
                  <a:cubicBezTo>
                    <a:pt x="13797" y="20950"/>
                    <a:pt x="13851" y="20954"/>
                    <a:pt x="13947" y="20954"/>
                  </a:cubicBezTo>
                  <a:cubicBezTo>
                    <a:pt x="13971" y="20954"/>
                    <a:pt x="13998" y="20954"/>
                    <a:pt x="14027" y="20953"/>
                  </a:cubicBezTo>
                  <a:lnTo>
                    <a:pt x="14027" y="20953"/>
                  </a:lnTo>
                  <a:cubicBezTo>
                    <a:pt x="13982" y="20979"/>
                    <a:pt x="13939" y="21004"/>
                    <a:pt x="13902" y="21025"/>
                  </a:cubicBezTo>
                  <a:cubicBezTo>
                    <a:pt x="13794" y="21087"/>
                    <a:pt x="13733" y="21127"/>
                    <a:pt x="13733" y="21127"/>
                  </a:cubicBezTo>
                  <a:cubicBezTo>
                    <a:pt x="13733" y="21127"/>
                    <a:pt x="13803" y="21140"/>
                    <a:pt x="13929" y="21154"/>
                  </a:cubicBezTo>
                  <a:cubicBezTo>
                    <a:pt x="14020" y="21165"/>
                    <a:pt x="14141" y="21173"/>
                    <a:pt x="14286" y="21173"/>
                  </a:cubicBezTo>
                  <a:cubicBezTo>
                    <a:pt x="14342" y="21173"/>
                    <a:pt x="14402" y="21171"/>
                    <a:pt x="14465" y="21169"/>
                  </a:cubicBezTo>
                  <a:cubicBezTo>
                    <a:pt x="14536" y="21167"/>
                    <a:pt x="14611" y="21161"/>
                    <a:pt x="14689" y="21153"/>
                  </a:cubicBezTo>
                  <a:lnTo>
                    <a:pt x="14689" y="21153"/>
                  </a:lnTo>
                  <a:cubicBezTo>
                    <a:pt x="14687" y="21154"/>
                    <a:pt x="14687" y="21156"/>
                    <a:pt x="14685" y="21158"/>
                  </a:cubicBezTo>
                  <a:cubicBezTo>
                    <a:pt x="14676" y="21169"/>
                    <a:pt x="14677" y="21175"/>
                    <a:pt x="14686" y="21175"/>
                  </a:cubicBezTo>
                  <a:cubicBezTo>
                    <a:pt x="14700" y="21175"/>
                    <a:pt x="14733" y="21163"/>
                    <a:pt x="14780" y="21142"/>
                  </a:cubicBezTo>
                  <a:cubicBezTo>
                    <a:pt x="15033" y="21110"/>
                    <a:pt x="15320" y="21044"/>
                    <a:pt x="15615" y="20938"/>
                  </a:cubicBezTo>
                  <a:lnTo>
                    <a:pt x="15615" y="20938"/>
                  </a:lnTo>
                  <a:cubicBezTo>
                    <a:pt x="15386" y="21079"/>
                    <a:pt x="15174" y="21202"/>
                    <a:pt x="14990" y="21303"/>
                  </a:cubicBezTo>
                  <a:cubicBezTo>
                    <a:pt x="14800" y="21403"/>
                    <a:pt x="14642" y="21485"/>
                    <a:pt x="14532" y="21539"/>
                  </a:cubicBezTo>
                  <a:cubicBezTo>
                    <a:pt x="14429" y="21590"/>
                    <a:pt x="14362" y="21623"/>
                    <a:pt x="14362" y="21623"/>
                  </a:cubicBezTo>
                  <a:cubicBezTo>
                    <a:pt x="14362" y="21623"/>
                    <a:pt x="14435" y="21614"/>
                    <a:pt x="14552" y="21601"/>
                  </a:cubicBezTo>
                  <a:cubicBezTo>
                    <a:pt x="14674" y="21583"/>
                    <a:pt x="14851" y="21553"/>
                    <a:pt x="15067" y="21497"/>
                  </a:cubicBezTo>
                  <a:cubicBezTo>
                    <a:pt x="15223" y="21456"/>
                    <a:pt x="15402" y="21400"/>
                    <a:pt x="15591" y="21325"/>
                  </a:cubicBezTo>
                  <a:lnTo>
                    <a:pt x="15591" y="21325"/>
                  </a:lnTo>
                  <a:cubicBezTo>
                    <a:pt x="15550" y="21371"/>
                    <a:pt x="15512" y="21408"/>
                    <a:pt x="15477" y="21430"/>
                  </a:cubicBezTo>
                  <a:cubicBezTo>
                    <a:pt x="15472" y="21432"/>
                    <a:pt x="15470" y="21434"/>
                    <a:pt x="15467" y="21437"/>
                  </a:cubicBezTo>
                  <a:cubicBezTo>
                    <a:pt x="15287" y="21518"/>
                    <a:pt x="15154" y="21579"/>
                    <a:pt x="15154" y="21579"/>
                  </a:cubicBezTo>
                  <a:cubicBezTo>
                    <a:pt x="15154" y="21579"/>
                    <a:pt x="15217" y="21579"/>
                    <a:pt x="15314" y="21577"/>
                  </a:cubicBezTo>
                  <a:cubicBezTo>
                    <a:pt x="15418" y="21575"/>
                    <a:pt x="15566" y="21564"/>
                    <a:pt x="15748" y="21536"/>
                  </a:cubicBezTo>
                  <a:cubicBezTo>
                    <a:pt x="15879" y="21516"/>
                    <a:pt x="16027" y="21486"/>
                    <a:pt x="16186" y="21443"/>
                  </a:cubicBezTo>
                  <a:lnTo>
                    <a:pt x="16186" y="21443"/>
                  </a:lnTo>
                  <a:cubicBezTo>
                    <a:pt x="16170" y="21449"/>
                    <a:pt x="16154" y="21456"/>
                    <a:pt x="16138" y="21462"/>
                  </a:cubicBezTo>
                  <a:cubicBezTo>
                    <a:pt x="15914" y="21550"/>
                    <a:pt x="15725" y="21619"/>
                    <a:pt x="15593" y="21666"/>
                  </a:cubicBezTo>
                  <a:cubicBezTo>
                    <a:pt x="15465" y="21713"/>
                    <a:pt x="15386" y="21741"/>
                    <a:pt x="15386" y="21741"/>
                  </a:cubicBezTo>
                  <a:cubicBezTo>
                    <a:pt x="15386" y="21741"/>
                    <a:pt x="15461" y="21764"/>
                    <a:pt x="15601" y="21797"/>
                  </a:cubicBezTo>
                  <a:cubicBezTo>
                    <a:pt x="15741" y="21827"/>
                    <a:pt x="15945" y="21863"/>
                    <a:pt x="16204" y="21875"/>
                  </a:cubicBezTo>
                  <a:cubicBezTo>
                    <a:pt x="16266" y="21879"/>
                    <a:pt x="16330" y="21881"/>
                    <a:pt x="16398" y="21881"/>
                  </a:cubicBezTo>
                  <a:cubicBezTo>
                    <a:pt x="16892" y="21881"/>
                    <a:pt x="17537" y="21781"/>
                    <a:pt x="18166" y="21464"/>
                  </a:cubicBezTo>
                  <a:cubicBezTo>
                    <a:pt x="18237" y="21429"/>
                    <a:pt x="18306" y="21389"/>
                    <a:pt x="18375" y="21351"/>
                  </a:cubicBezTo>
                  <a:lnTo>
                    <a:pt x="18375" y="21351"/>
                  </a:lnTo>
                  <a:cubicBezTo>
                    <a:pt x="18322" y="21432"/>
                    <a:pt x="18269" y="21504"/>
                    <a:pt x="18220" y="21553"/>
                  </a:cubicBezTo>
                  <a:cubicBezTo>
                    <a:pt x="18151" y="21622"/>
                    <a:pt x="18142" y="21652"/>
                    <a:pt x="18185" y="21652"/>
                  </a:cubicBezTo>
                  <a:cubicBezTo>
                    <a:pt x="18239" y="21652"/>
                    <a:pt x="18374" y="21604"/>
                    <a:pt x="18572" y="21521"/>
                  </a:cubicBezTo>
                  <a:cubicBezTo>
                    <a:pt x="18700" y="21510"/>
                    <a:pt x="18877" y="21486"/>
                    <a:pt x="19091" y="21437"/>
                  </a:cubicBezTo>
                  <a:cubicBezTo>
                    <a:pt x="19438" y="21360"/>
                    <a:pt x="19883" y="21210"/>
                    <a:pt x="20328" y="20952"/>
                  </a:cubicBezTo>
                  <a:lnTo>
                    <a:pt x="20328" y="20952"/>
                  </a:lnTo>
                  <a:cubicBezTo>
                    <a:pt x="20255" y="21024"/>
                    <a:pt x="20180" y="21094"/>
                    <a:pt x="20113" y="21156"/>
                  </a:cubicBezTo>
                  <a:cubicBezTo>
                    <a:pt x="19952" y="21309"/>
                    <a:pt x="19802" y="21451"/>
                    <a:pt x="19694" y="21553"/>
                  </a:cubicBezTo>
                  <a:cubicBezTo>
                    <a:pt x="19598" y="21647"/>
                    <a:pt x="19539" y="21706"/>
                    <a:pt x="19539" y="21706"/>
                  </a:cubicBezTo>
                  <a:cubicBezTo>
                    <a:pt x="19539" y="21706"/>
                    <a:pt x="19615" y="21697"/>
                    <a:pt x="19754" y="21671"/>
                  </a:cubicBezTo>
                  <a:cubicBezTo>
                    <a:pt x="19893" y="21646"/>
                    <a:pt x="20091" y="21596"/>
                    <a:pt x="20328" y="21516"/>
                  </a:cubicBezTo>
                  <a:cubicBezTo>
                    <a:pt x="20531" y="21448"/>
                    <a:pt x="20764" y="21351"/>
                    <a:pt x="21008" y="21223"/>
                  </a:cubicBezTo>
                  <a:lnTo>
                    <a:pt x="21008" y="21223"/>
                  </a:lnTo>
                  <a:cubicBezTo>
                    <a:pt x="20962" y="21260"/>
                    <a:pt x="20912" y="21300"/>
                    <a:pt x="20867" y="21333"/>
                  </a:cubicBezTo>
                  <a:cubicBezTo>
                    <a:pt x="20674" y="21473"/>
                    <a:pt x="20505" y="21585"/>
                    <a:pt x="20386" y="21658"/>
                  </a:cubicBezTo>
                  <a:cubicBezTo>
                    <a:pt x="20271" y="21730"/>
                    <a:pt x="20198" y="21776"/>
                    <a:pt x="20198" y="21776"/>
                  </a:cubicBezTo>
                  <a:cubicBezTo>
                    <a:pt x="20198" y="21776"/>
                    <a:pt x="20277" y="21784"/>
                    <a:pt x="20422" y="21784"/>
                  </a:cubicBezTo>
                  <a:cubicBezTo>
                    <a:pt x="20429" y="21784"/>
                    <a:pt x="20437" y="21785"/>
                    <a:pt x="20444" y="21785"/>
                  </a:cubicBezTo>
                  <a:cubicBezTo>
                    <a:pt x="20588" y="21785"/>
                    <a:pt x="20791" y="21769"/>
                    <a:pt x="21035" y="21717"/>
                  </a:cubicBezTo>
                  <a:cubicBezTo>
                    <a:pt x="21174" y="21689"/>
                    <a:pt x="21325" y="21644"/>
                    <a:pt x="21485" y="21583"/>
                  </a:cubicBezTo>
                  <a:lnTo>
                    <a:pt x="21485" y="21583"/>
                  </a:lnTo>
                  <a:cubicBezTo>
                    <a:pt x="21402" y="21652"/>
                    <a:pt x="21328" y="21709"/>
                    <a:pt x="21271" y="21753"/>
                  </a:cubicBezTo>
                  <a:cubicBezTo>
                    <a:pt x="21183" y="21820"/>
                    <a:pt x="21127" y="21863"/>
                    <a:pt x="21127" y="21863"/>
                  </a:cubicBezTo>
                  <a:cubicBezTo>
                    <a:pt x="21127" y="21863"/>
                    <a:pt x="21166" y="21851"/>
                    <a:pt x="21226" y="21832"/>
                  </a:cubicBezTo>
                  <a:lnTo>
                    <a:pt x="21226" y="21832"/>
                  </a:lnTo>
                  <a:cubicBezTo>
                    <a:pt x="21226" y="21834"/>
                    <a:pt x="21226" y="21834"/>
                    <a:pt x="21225" y="21834"/>
                  </a:cubicBezTo>
                  <a:cubicBezTo>
                    <a:pt x="21065" y="21939"/>
                    <a:pt x="20931" y="22025"/>
                    <a:pt x="20836" y="22079"/>
                  </a:cubicBezTo>
                  <a:cubicBezTo>
                    <a:pt x="20746" y="22134"/>
                    <a:pt x="20689" y="22167"/>
                    <a:pt x="20689" y="22167"/>
                  </a:cubicBezTo>
                  <a:cubicBezTo>
                    <a:pt x="20689" y="22167"/>
                    <a:pt x="20754" y="22158"/>
                    <a:pt x="20858" y="22140"/>
                  </a:cubicBezTo>
                  <a:cubicBezTo>
                    <a:pt x="20970" y="22123"/>
                    <a:pt x="21126" y="22086"/>
                    <a:pt x="21317" y="22022"/>
                  </a:cubicBezTo>
                  <a:cubicBezTo>
                    <a:pt x="21639" y="21918"/>
                    <a:pt x="22057" y="21721"/>
                    <a:pt x="22454" y="21406"/>
                  </a:cubicBezTo>
                  <a:lnTo>
                    <a:pt x="22454" y="21406"/>
                  </a:lnTo>
                  <a:cubicBezTo>
                    <a:pt x="22443" y="21427"/>
                    <a:pt x="22431" y="21449"/>
                    <a:pt x="22419" y="21470"/>
                  </a:cubicBezTo>
                  <a:cubicBezTo>
                    <a:pt x="22231" y="21781"/>
                    <a:pt x="22053" y="22065"/>
                    <a:pt x="21887" y="22296"/>
                  </a:cubicBezTo>
                  <a:cubicBezTo>
                    <a:pt x="21808" y="22416"/>
                    <a:pt x="21727" y="22515"/>
                    <a:pt x="21659" y="22609"/>
                  </a:cubicBezTo>
                  <a:cubicBezTo>
                    <a:pt x="21592" y="22705"/>
                    <a:pt x="21529" y="22783"/>
                    <a:pt x="21477" y="22845"/>
                  </a:cubicBezTo>
                  <a:cubicBezTo>
                    <a:pt x="21379" y="22973"/>
                    <a:pt x="21319" y="23051"/>
                    <a:pt x="21319" y="23051"/>
                  </a:cubicBezTo>
                  <a:cubicBezTo>
                    <a:pt x="21319" y="23051"/>
                    <a:pt x="21403" y="23017"/>
                    <a:pt x="21558" y="22949"/>
                  </a:cubicBezTo>
                  <a:cubicBezTo>
                    <a:pt x="21636" y="22915"/>
                    <a:pt x="21729" y="22871"/>
                    <a:pt x="21832" y="22810"/>
                  </a:cubicBezTo>
                  <a:cubicBezTo>
                    <a:pt x="21936" y="22751"/>
                    <a:pt x="22059" y="22686"/>
                    <a:pt x="22180" y="22596"/>
                  </a:cubicBezTo>
                  <a:cubicBezTo>
                    <a:pt x="22432" y="22427"/>
                    <a:pt x="22711" y="22191"/>
                    <a:pt x="22987" y="21893"/>
                  </a:cubicBezTo>
                  <a:cubicBezTo>
                    <a:pt x="23194" y="21662"/>
                    <a:pt x="23397" y="21390"/>
                    <a:pt x="23574" y="21087"/>
                  </a:cubicBezTo>
                  <a:cubicBezTo>
                    <a:pt x="23619" y="21033"/>
                    <a:pt x="23663" y="20976"/>
                    <a:pt x="23711" y="20912"/>
                  </a:cubicBezTo>
                  <a:cubicBezTo>
                    <a:pt x="23928" y="20626"/>
                    <a:pt x="24179" y="20237"/>
                    <a:pt x="24400" y="19773"/>
                  </a:cubicBezTo>
                  <a:cubicBezTo>
                    <a:pt x="24491" y="19689"/>
                    <a:pt x="24590" y="19585"/>
                    <a:pt x="24689" y="19459"/>
                  </a:cubicBezTo>
                  <a:cubicBezTo>
                    <a:pt x="24772" y="19357"/>
                    <a:pt x="24850" y="19234"/>
                    <a:pt x="24927" y="19103"/>
                  </a:cubicBezTo>
                  <a:lnTo>
                    <a:pt x="24927" y="19103"/>
                  </a:lnTo>
                  <a:cubicBezTo>
                    <a:pt x="24920" y="19311"/>
                    <a:pt x="24896" y="19491"/>
                    <a:pt x="24829" y="19633"/>
                  </a:cubicBezTo>
                  <a:cubicBezTo>
                    <a:pt x="24753" y="19807"/>
                    <a:pt x="24638" y="19923"/>
                    <a:pt x="24544" y="19985"/>
                  </a:cubicBezTo>
                  <a:cubicBezTo>
                    <a:pt x="24498" y="20017"/>
                    <a:pt x="24456" y="20035"/>
                    <a:pt x="24427" y="20046"/>
                  </a:cubicBezTo>
                  <a:cubicBezTo>
                    <a:pt x="24399" y="20057"/>
                    <a:pt x="24383" y="20062"/>
                    <a:pt x="24383" y="20062"/>
                  </a:cubicBezTo>
                  <a:cubicBezTo>
                    <a:pt x="24383" y="20062"/>
                    <a:pt x="24400" y="20062"/>
                    <a:pt x="24431" y="20063"/>
                  </a:cubicBezTo>
                  <a:cubicBezTo>
                    <a:pt x="24462" y="20063"/>
                    <a:pt x="24510" y="20060"/>
                    <a:pt x="24571" y="20044"/>
                  </a:cubicBezTo>
                  <a:cubicBezTo>
                    <a:pt x="24691" y="20016"/>
                    <a:pt x="24863" y="19926"/>
                    <a:pt x="25008" y="19743"/>
                  </a:cubicBezTo>
                  <a:cubicBezTo>
                    <a:pt x="25156" y="19558"/>
                    <a:pt x="25246" y="19285"/>
                    <a:pt x="25284" y="19000"/>
                  </a:cubicBezTo>
                  <a:cubicBezTo>
                    <a:pt x="25293" y="18928"/>
                    <a:pt x="25301" y="18855"/>
                    <a:pt x="25308" y="18781"/>
                  </a:cubicBezTo>
                  <a:cubicBezTo>
                    <a:pt x="25313" y="18705"/>
                    <a:pt x="25317" y="18630"/>
                    <a:pt x="25322" y="18555"/>
                  </a:cubicBezTo>
                  <a:cubicBezTo>
                    <a:pt x="25329" y="18413"/>
                    <a:pt x="25332" y="18264"/>
                    <a:pt x="25333" y="18113"/>
                  </a:cubicBezTo>
                  <a:cubicBezTo>
                    <a:pt x="25416" y="17808"/>
                    <a:pt x="25475" y="17481"/>
                    <a:pt x="25507" y="17150"/>
                  </a:cubicBezTo>
                  <a:cubicBezTo>
                    <a:pt x="25531" y="16874"/>
                    <a:pt x="25542" y="16612"/>
                    <a:pt x="25549" y="16362"/>
                  </a:cubicBezTo>
                  <a:cubicBezTo>
                    <a:pt x="25600" y="16145"/>
                    <a:pt x="25670" y="15891"/>
                    <a:pt x="25761" y="15615"/>
                  </a:cubicBezTo>
                  <a:cubicBezTo>
                    <a:pt x="25766" y="15604"/>
                    <a:pt x="25770" y="15593"/>
                    <a:pt x="25775" y="15583"/>
                  </a:cubicBezTo>
                  <a:lnTo>
                    <a:pt x="25775" y="15583"/>
                  </a:lnTo>
                  <a:cubicBezTo>
                    <a:pt x="25681" y="16215"/>
                    <a:pt x="25692" y="16797"/>
                    <a:pt x="25732" y="17218"/>
                  </a:cubicBezTo>
                  <a:cubicBezTo>
                    <a:pt x="25775" y="17663"/>
                    <a:pt x="25841" y="17933"/>
                    <a:pt x="25841" y="17933"/>
                  </a:cubicBezTo>
                  <a:cubicBezTo>
                    <a:pt x="25841" y="17933"/>
                    <a:pt x="25887" y="17606"/>
                    <a:pt x="25943" y="17223"/>
                  </a:cubicBezTo>
                  <a:cubicBezTo>
                    <a:pt x="25967" y="17046"/>
                    <a:pt x="25998" y="16843"/>
                    <a:pt x="26032" y="16623"/>
                  </a:cubicBezTo>
                  <a:cubicBezTo>
                    <a:pt x="26041" y="16596"/>
                    <a:pt x="26053" y="16567"/>
                    <a:pt x="26065" y="16534"/>
                  </a:cubicBezTo>
                  <a:cubicBezTo>
                    <a:pt x="26107" y="16411"/>
                    <a:pt x="26174" y="16236"/>
                    <a:pt x="26252" y="16025"/>
                  </a:cubicBezTo>
                  <a:cubicBezTo>
                    <a:pt x="26407" y="15604"/>
                    <a:pt x="26630" y="15055"/>
                    <a:pt x="26868" y="14459"/>
                  </a:cubicBezTo>
                  <a:cubicBezTo>
                    <a:pt x="26892" y="14400"/>
                    <a:pt x="26915" y="14342"/>
                    <a:pt x="26938" y="14285"/>
                  </a:cubicBezTo>
                  <a:cubicBezTo>
                    <a:pt x="26982" y="14215"/>
                    <a:pt x="27032" y="14138"/>
                    <a:pt x="27085" y="14057"/>
                  </a:cubicBezTo>
                  <a:cubicBezTo>
                    <a:pt x="27132" y="13982"/>
                    <a:pt x="27187" y="13902"/>
                    <a:pt x="27244" y="13818"/>
                  </a:cubicBezTo>
                  <a:lnTo>
                    <a:pt x="27244" y="13818"/>
                  </a:lnTo>
                  <a:cubicBezTo>
                    <a:pt x="27145" y="14060"/>
                    <a:pt x="27072" y="14287"/>
                    <a:pt x="27021" y="14476"/>
                  </a:cubicBezTo>
                  <a:cubicBezTo>
                    <a:pt x="26923" y="14842"/>
                    <a:pt x="26900" y="15074"/>
                    <a:pt x="26900" y="15074"/>
                  </a:cubicBezTo>
                  <a:cubicBezTo>
                    <a:pt x="26900" y="15074"/>
                    <a:pt x="27024" y="14875"/>
                    <a:pt x="27214" y="14558"/>
                  </a:cubicBezTo>
                  <a:cubicBezTo>
                    <a:pt x="27471" y="14135"/>
                    <a:pt x="27726" y="13709"/>
                    <a:pt x="27951" y="13338"/>
                  </a:cubicBezTo>
                  <a:cubicBezTo>
                    <a:pt x="28120" y="13052"/>
                    <a:pt x="28308" y="12735"/>
                    <a:pt x="28498" y="12411"/>
                  </a:cubicBezTo>
                  <a:cubicBezTo>
                    <a:pt x="28546" y="12384"/>
                    <a:pt x="28593" y="12355"/>
                    <a:pt x="28641" y="12330"/>
                  </a:cubicBezTo>
                  <a:lnTo>
                    <a:pt x="28641" y="12330"/>
                  </a:lnTo>
                  <a:cubicBezTo>
                    <a:pt x="28584" y="12406"/>
                    <a:pt x="28526" y="12481"/>
                    <a:pt x="28469" y="12562"/>
                  </a:cubicBezTo>
                  <a:cubicBezTo>
                    <a:pt x="27817" y="13484"/>
                    <a:pt x="27459" y="14354"/>
                    <a:pt x="27459" y="14354"/>
                  </a:cubicBezTo>
                  <a:cubicBezTo>
                    <a:pt x="27459" y="14354"/>
                    <a:pt x="28160" y="13727"/>
                    <a:pt x="28812" y="12805"/>
                  </a:cubicBezTo>
                  <a:cubicBezTo>
                    <a:pt x="28976" y="12574"/>
                    <a:pt x="29120" y="12347"/>
                    <a:pt x="29246" y="12135"/>
                  </a:cubicBezTo>
                  <a:cubicBezTo>
                    <a:pt x="29255" y="12117"/>
                    <a:pt x="29265" y="12102"/>
                    <a:pt x="29274" y="12086"/>
                  </a:cubicBezTo>
                  <a:cubicBezTo>
                    <a:pt x="29379" y="12063"/>
                    <a:pt x="29479" y="12051"/>
                    <a:pt x="29575" y="12051"/>
                  </a:cubicBezTo>
                  <a:cubicBezTo>
                    <a:pt x="29799" y="12051"/>
                    <a:pt x="29998" y="12117"/>
                    <a:pt x="30156" y="12261"/>
                  </a:cubicBezTo>
                  <a:cubicBezTo>
                    <a:pt x="30726" y="12775"/>
                    <a:pt x="30997" y="14282"/>
                    <a:pt x="31102" y="15586"/>
                  </a:cubicBezTo>
                  <a:cubicBezTo>
                    <a:pt x="31113" y="16186"/>
                    <a:pt x="31078" y="16730"/>
                    <a:pt x="31027" y="17137"/>
                  </a:cubicBezTo>
                  <a:cubicBezTo>
                    <a:pt x="30999" y="17355"/>
                    <a:pt x="30973" y="17535"/>
                    <a:pt x="30949" y="17658"/>
                  </a:cubicBezTo>
                  <a:cubicBezTo>
                    <a:pt x="30930" y="17776"/>
                    <a:pt x="30917" y="17851"/>
                    <a:pt x="30917" y="17851"/>
                  </a:cubicBezTo>
                  <a:cubicBezTo>
                    <a:pt x="30917" y="17851"/>
                    <a:pt x="30954" y="17784"/>
                    <a:pt x="31011" y="17679"/>
                  </a:cubicBezTo>
                  <a:cubicBezTo>
                    <a:pt x="31050" y="17609"/>
                    <a:pt x="31096" y="17513"/>
                    <a:pt x="31144" y="17402"/>
                  </a:cubicBezTo>
                  <a:lnTo>
                    <a:pt x="31144" y="17402"/>
                  </a:lnTo>
                  <a:cubicBezTo>
                    <a:pt x="31133" y="17571"/>
                    <a:pt x="31117" y="17685"/>
                    <a:pt x="31096" y="17722"/>
                  </a:cubicBezTo>
                  <a:cubicBezTo>
                    <a:pt x="31046" y="17814"/>
                    <a:pt x="31044" y="17852"/>
                    <a:pt x="31073" y="17852"/>
                  </a:cubicBezTo>
                  <a:cubicBezTo>
                    <a:pt x="31100" y="17852"/>
                    <a:pt x="31153" y="17820"/>
                    <a:pt x="31220" y="17768"/>
                  </a:cubicBezTo>
                  <a:lnTo>
                    <a:pt x="31220" y="17768"/>
                  </a:lnTo>
                  <a:cubicBezTo>
                    <a:pt x="31204" y="17805"/>
                    <a:pt x="31188" y="17840"/>
                    <a:pt x="31174" y="17874"/>
                  </a:cubicBezTo>
                  <a:cubicBezTo>
                    <a:pt x="31097" y="18049"/>
                    <a:pt x="31027" y="18189"/>
                    <a:pt x="30976" y="18287"/>
                  </a:cubicBezTo>
                  <a:cubicBezTo>
                    <a:pt x="30930" y="18381"/>
                    <a:pt x="30900" y="18440"/>
                    <a:pt x="30900" y="18440"/>
                  </a:cubicBezTo>
                  <a:cubicBezTo>
                    <a:pt x="30900" y="18440"/>
                    <a:pt x="30951" y="18395"/>
                    <a:pt x="31029" y="18327"/>
                  </a:cubicBezTo>
                  <a:cubicBezTo>
                    <a:pt x="31112" y="18252"/>
                    <a:pt x="31227" y="18138"/>
                    <a:pt x="31353" y="17984"/>
                  </a:cubicBezTo>
                  <a:cubicBezTo>
                    <a:pt x="31606" y="17677"/>
                    <a:pt x="31906" y="17193"/>
                    <a:pt x="32059" y="16591"/>
                  </a:cubicBezTo>
                  <a:cubicBezTo>
                    <a:pt x="32080" y="16515"/>
                    <a:pt x="32094" y="16440"/>
                    <a:pt x="32109" y="16363"/>
                  </a:cubicBezTo>
                  <a:cubicBezTo>
                    <a:pt x="32147" y="16275"/>
                    <a:pt x="32184" y="16191"/>
                    <a:pt x="32217" y="16113"/>
                  </a:cubicBezTo>
                  <a:lnTo>
                    <a:pt x="32217" y="16113"/>
                  </a:lnTo>
                  <a:cubicBezTo>
                    <a:pt x="32196" y="16224"/>
                    <a:pt x="32174" y="16339"/>
                    <a:pt x="32150" y="16457"/>
                  </a:cubicBezTo>
                  <a:cubicBezTo>
                    <a:pt x="32046" y="16963"/>
                    <a:pt x="31938" y="17421"/>
                    <a:pt x="31844" y="17757"/>
                  </a:cubicBezTo>
                  <a:cubicBezTo>
                    <a:pt x="31763" y="18047"/>
                    <a:pt x="31688" y="18307"/>
                    <a:pt x="31688" y="18307"/>
                  </a:cubicBezTo>
                  <a:cubicBezTo>
                    <a:pt x="31688" y="18307"/>
                    <a:pt x="31727" y="18261"/>
                    <a:pt x="31788" y="18188"/>
                  </a:cubicBezTo>
                  <a:cubicBezTo>
                    <a:pt x="31853" y="18111"/>
                    <a:pt x="31940" y="17995"/>
                    <a:pt x="32035" y="17842"/>
                  </a:cubicBezTo>
                  <a:cubicBezTo>
                    <a:pt x="32113" y="17721"/>
                    <a:pt x="32196" y="17572"/>
                    <a:pt x="32274" y="17405"/>
                  </a:cubicBezTo>
                  <a:lnTo>
                    <a:pt x="32274" y="17405"/>
                  </a:lnTo>
                  <a:cubicBezTo>
                    <a:pt x="32227" y="17717"/>
                    <a:pt x="32179" y="18000"/>
                    <a:pt x="32134" y="18229"/>
                  </a:cubicBezTo>
                  <a:cubicBezTo>
                    <a:pt x="32123" y="18285"/>
                    <a:pt x="32113" y="18339"/>
                    <a:pt x="32102" y="18390"/>
                  </a:cubicBezTo>
                  <a:cubicBezTo>
                    <a:pt x="32089" y="18422"/>
                    <a:pt x="32077" y="18453"/>
                    <a:pt x="32066" y="18480"/>
                  </a:cubicBezTo>
                  <a:cubicBezTo>
                    <a:pt x="31804" y="18770"/>
                    <a:pt x="31724" y="19124"/>
                    <a:pt x="31724" y="19124"/>
                  </a:cubicBezTo>
                  <a:cubicBezTo>
                    <a:pt x="31724" y="19124"/>
                    <a:pt x="31794" y="19105"/>
                    <a:pt x="31895" y="19065"/>
                  </a:cubicBezTo>
                  <a:lnTo>
                    <a:pt x="31895" y="19065"/>
                  </a:lnTo>
                  <a:cubicBezTo>
                    <a:pt x="31783" y="19193"/>
                    <a:pt x="31718" y="19274"/>
                    <a:pt x="31718" y="19274"/>
                  </a:cubicBezTo>
                  <a:cubicBezTo>
                    <a:pt x="31718" y="19274"/>
                    <a:pt x="31881" y="19229"/>
                    <a:pt x="32125" y="19114"/>
                  </a:cubicBezTo>
                  <a:cubicBezTo>
                    <a:pt x="32195" y="19081"/>
                    <a:pt x="32273" y="19040"/>
                    <a:pt x="32353" y="18992"/>
                  </a:cubicBezTo>
                  <a:lnTo>
                    <a:pt x="32353" y="18992"/>
                  </a:lnTo>
                  <a:cubicBezTo>
                    <a:pt x="32249" y="19095"/>
                    <a:pt x="32176" y="19170"/>
                    <a:pt x="32176" y="19170"/>
                  </a:cubicBezTo>
                  <a:cubicBezTo>
                    <a:pt x="32176" y="19170"/>
                    <a:pt x="32367" y="19124"/>
                    <a:pt x="32651" y="18985"/>
                  </a:cubicBezTo>
                  <a:cubicBezTo>
                    <a:pt x="32790" y="18918"/>
                    <a:pt x="32951" y="18824"/>
                    <a:pt x="33115" y="18703"/>
                  </a:cubicBezTo>
                  <a:lnTo>
                    <a:pt x="33115" y="18703"/>
                  </a:lnTo>
                  <a:cubicBezTo>
                    <a:pt x="33094" y="18730"/>
                    <a:pt x="33080" y="18748"/>
                    <a:pt x="33080" y="18748"/>
                  </a:cubicBezTo>
                  <a:cubicBezTo>
                    <a:pt x="33080" y="18748"/>
                    <a:pt x="33259" y="18689"/>
                    <a:pt x="33517" y="18534"/>
                  </a:cubicBezTo>
                  <a:cubicBezTo>
                    <a:pt x="33633" y="18465"/>
                    <a:pt x="33764" y="18371"/>
                    <a:pt x="33898" y="18258"/>
                  </a:cubicBezTo>
                  <a:lnTo>
                    <a:pt x="33898" y="18258"/>
                  </a:lnTo>
                  <a:cubicBezTo>
                    <a:pt x="33809" y="18398"/>
                    <a:pt x="33742" y="18500"/>
                    <a:pt x="33742" y="18500"/>
                  </a:cubicBezTo>
                  <a:cubicBezTo>
                    <a:pt x="33742" y="18500"/>
                    <a:pt x="33791" y="18472"/>
                    <a:pt x="33866" y="18425"/>
                  </a:cubicBezTo>
                  <a:cubicBezTo>
                    <a:pt x="33946" y="18378"/>
                    <a:pt x="34058" y="18299"/>
                    <a:pt x="34187" y="18193"/>
                  </a:cubicBezTo>
                  <a:cubicBezTo>
                    <a:pt x="34354" y="18057"/>
                    <a:pt x="34550" y="17864"/>
                    <a:pt x="34737" y="17625"/>
                  </a:cubicBezTo>
                  <a:lnTo>
                    <a:pt x="34737" y="17625"/>
                  </a:lnTo>
                  <a:cubicBezTo>
                    <a:pt x="34723" y="17665"/>
                    <a:pt x="34715" y="17687"/>
                    <a:pt x="34715" y="17687"/>
                  </a:cubicBezTo>
                  <a:cubicBezTo>
                    <a:pt x="34715" y="17687"/>
                    <a:pt x="34841" y="17579"/>
                    <a:pt x="35019" y="17379"/>
                  </a:cubicBezTo>
                  <a:cubicBezTo>
                    <a:pt x="35042" y="17376"/>
                    <a:pt x="35098" y="17366"/>
                    <a:pt x="35179" y="17333"/>
                  </a:cubicBezTo>
                  <a:cubicBezTo>
                    <a:pt x="35289" y="17288"/>
                    <a:pt x="35437" y="17183"/>
                    <a:pt x="35571" y="17017"/>
                  </a:cubicBezTo>
                  <a:cubicBezTo>
                    <a:pt x="35707" y="16851"/>
                    <a:pt x="35833" y="16642"/>
                    <a:pt x="35962" y="16408"/>
                  </a:cubicBezTo>
                  <a:cubicBezTo>
                    <a:pt x="36077" y="16201"/>
                    <a:pt x="36188" y="15966"/>
                    <a:pt x="36287" y="15714"/>
                  </a:cubicBezTo>
                  <a:cubicBezTo>
                    <a:pt x="36431" y="15515"/>
                    <a:pt x="36586" y="15255"/>
                    <a:pt x="36715" y="14952"/>
                  </a:cubicBezTo>
                  <a:cubicBezTo>
                    <a:pt x="36724" y="14939"/>
                    <a:pt x="36732" y="14928"/>
                    <a:pt x="36742" y="14915"/>
                  </a:cubicBezTo>
                  <a:cubicBezTo>
                    <a:pt x="36948" y="14610"/>
                    <a:pt x="37184" y="14149"/>
                    <a:pt x="37308" y="13596"/>
                  </a:cubicBezTo>
                  <a:cubicBezTo>
                    <a:pt x="37332" y="13483"/>
                    <a:pt x="37351" y="13371"/>
                    <a:pt x="37364" y="13263"/>
                  </a:cubicBezTo>
                  <a:cubicBezTo>
                    <a:pt x="37469" y="13079"/>
                    <a:pt x="37582" y="12851"/>
                    <a:pt x="37673" y="12593"/>
                  </a:cubicBezTo>
                  <a:cubicBezTo>
                    <a:pt x="37900" y="11934"/>
                    <a:pt x="37887" y="11333"/>
                    <a:pt x="37887" y="11333"/>
                  </a:cubicBezTo>
                  <a:lnTo>
                    <a:pt x="37887" y="11333"/>
                  </a:lnTo>
                  <a:cubicBezTo>
                    <a:pt x="37887" y="11333"/>
                    <a:pt x="37790" y="11449"/>
                    <a:pt x="37665" y="11650"/>
                  </a:cubicBezTo>
                  <a:cubicBezTo>
                    <a:pt x="37667" y="11610"/>
                    <a:pt x="37669" y="11570"/>
                    <a:pt x="37667" y="11531"/>
                  </a:cubicBezTo>
                  <a:cubicBezTo>
                    <a:pt x="37678" y="11495"/>
                    <a:pt x="37691" y="11460"/>
                    <a:pt x="37700" y="11428"/>
                  </a:cubicBezTo>
                  <a:cubicBezTo>
                    <a:pt x="37771" y="11226"/>
                    <a:pt x="37815" y="11089"/>
                    <a:pt x="37815" y="11089"/>
                  </a:cubicBezTo>
                  <a:lnTo>
                    <a:pt x="37815" y="11089"/>
                  </a:lnTo>
                  <a:cubicBezTo>
                    <a:pt x="37815" y="11089"/>
                    <a:pt x="37739" y="11132"/>
                    <a:pt x="37629" y="11223"/>
                  </a:cubicBezTo>
                  <a:cubicBezTo>
                    <a:pt x="37611" y="11143"/>
                    <a:pt x="37590" y="11066"/>
                    <a:pt x="37567" y="10998"/>
                  </a:cubicBezTo>
                  <a:cubicBezTo>
                    <a:pt x="37799" y="10738"/>
                    <a:pt x="37925" y="10511"/>
                    <a:pt x="37925" y="10511"/>
                  </a:cubicBezTo>
                  <a:lnTo>
                    <a:pt x="37925" y="10511"/>
                  </a:lnTo>
                  <a:cubicBezTo>
                    <a:pt x="37925" y="10511"/>
                    <a:pt x="37866" y="10527"/>
                    <a:pt x="37772" y="10561"/>
                  </a:cubicBezTo>
                  <a:cubicBezTo>
                    <a:pt x="37825" y="10468"/>
                    <a:pt x="37865" y="10397"/>
                    <a:pt x="37887" y="10355"/>
                  </a:cubicBezTo>
                  <a:cubicBezTo>
                    <a:pt x="37905" y="10393"/>
                    <a:pt x="37916" y="10414"/>
                    <a:pt x="37916" y="10414"/>
                  </a:cubicBezTo>
                  <a:cubicBezTo>
                    <a:pt x="37916" y="10414"/>
                    <a:pt x="37929" y="10363"/>
                    <a:pt x="37941" y="10269"/>
                  </a:cubicBezTo>
                  <a:lnTo>
                    <a:pt x="37949" y="10226"/>
                  </a:lnTo>
                  <a:lnTo>
                    <a:pt x="37882" y="10234"/>
                  </a:lnTo>
                  <a:cubicBezTo>
                    <a:pt x="37772" y="10250"/>
                    <a:pt x="37598" y="10280"/>
                    <a:pt x="37405" y="10374"/>
                  </a:cubicBezTo>
                  <a:cubicBezTo>
                    <a:pt x="37380" y="10387"/>
                    <a:pt x="37353" y="10403"/>
                    <a:pt x="37327" y="10419"/>
                  </a:cubicBezTo>
                  <a:cubicBezTo>
                    <a:pt x="37294" y="10422"/>
                    <a:pt x="37255" y="10427"/>
                    <a:pt x="37214" y="10433"/>
                  </a:cubicBezTo>
                  <a:lnTo>
                    <a:pt x="37212" y="10433"/>
                  </a:lnTo>
                  <a:cubicBezTo>
                    <a:pt x="37267" y="10381"/>
                    <a:pt x="37299" y="10347"/>
                    <a:pt x="37299" y="10347"/>
                  </a:cubicBezTo>
                  <a:lnTo>
                    <a:pt x="37299" y="10347"/>
                  </a:lnTo>
                  <a:cubicBezTo>
                    <a:pt x="37299" y="10347"/>
                    <a:pt x="37238" y="10349"/>
                    <a:pt x="37137" y="10365"/>
                  </a:cubicBezTo>
                  <a:cubicBezTo>
                    <a:pt x="37007" y="10253"/>
                    <a:pt x="36905" y="10210"/>
                    <a:pt x="36905" y="10210"/>
                  </a:cubicBezTo>
                  <a:cubicBezTo>
                    <a:pt x="36905" y="10210"/>
                    <a:pt x="36796" y="10296"/>
                    <a:pt x="36643" y="10424"/>
                  </a:cubicBezTo>
                  <a:cubicBezTo>
                    <a:pt x="36675" y="10365"/>
                    <a:pt x="36705" y="10310"/>
                    <a:pt x="36732" y="10261"/>
                  </a:cubicBezTo>
                  <a:cubicBezTo>
                    <a:pt x="36842" y="10057"/>
                    <a:pt x="36914" y="9921"/>
                    <a:pt x="36914" y="9921"/>
                  </a:cubicBezTo>
                  <a:lnTo>
                    <a:pt x="36914" y="9921"/>
                  </a:lnTo>
                  <a:cubicBezTo>
                    <a:pt x="36914" y="9921"/>
                    <a:pt x="36772" y="9979"/>
                    <a:pt x="36574" y="10121"/>
                  </a:cubicBezTo>
                  <a:cubicBezTo>
                    <a:pt x="36378" y="10263"/>
                    <a:pt x="36129" y="10499"/>
                    <a:pt x="35946" y="10822"/>
                  </a:cubicBezTo>
                  <a:cubicBezTo>
                    <a:pt x="35919" y="10869"/>
                    <a:pt x="35900" y="10915"/>
                    <a:pt x="35879" y="10961"/>
                  </a:cubicBezTo>
                  <a:cubicBezTo>
                    <a:pt x="35892" y="10915"/>
                    <a:pt x="35906" y="10870"/>
                    <a:pt x="35919" y="10822"/>
                  </a:cubicBezTo>
                  <a:cubicBezTo>
                    <a:pt x="36010" y="10483"/>
                    <a:pt x="36061" y="10164"/>
                    <a:pt x="36091" y="9926"/>
                  </a:cubicBezTo>
                  <a:cubicBezTo>
                    <a:pt x="36123" y="9690"/>
                    <a:pt x="36129" y="9535"/>
                    <a:pt x="36129" y="9535"/>
                  </a:cubicBezTo>
                  <a:lnTo>
                    <a:pt x="36129" y="9535"/>
                  </a:lnTo>
                  <a:cubicBezTo>
                    <a:pt x="36129" y="9535"/>
                    <a:pt x="36026" y="9649"/>
                    <a:pt x="35895" y="9854"/>
                  </a:cubicBezTo>
                  <a:cubicBezTo>
                    <a:pt x="35764" y="10060"/>
                    <a:pt x="35610" y="10360"/>
                    <a:pt x="35514" y="10714"/>
                  </a:cubicBezTo>
                  <a:cubicBezTo>
                    <a:pt x="35482" y="10834"/>
                    <a:pt x="35461" y="10950"/>
                    <a:pt x="35445" y="11062"/>
                  </a:cubicBezTo>
                  <a:cubicBezTo>
                    <a:pt x="35440" y="11023"/>
                    <a:pt x="35437" y="10985"/>
                    <a:pt x="35434" y="10942"/>
                  </a:cubicBezTo>
                  <a:cubicBezTo>
                    <a:pt x="35463" y="10779"/>
                    <a:pt x="35490" y="10629"/>
                    <a:pt x="35514" y="10502"/>
                  </a:cubicBezTo>
                  <a:cubicBezTo>
                    <a:pt x="35565" y="10194"/>
                    <a:pt x="35595" y="9901"/>
                    <a:pt x="35608" y="9656"/>
                  </a:cubicBezTo>
                  <a:cubicBezTo>
                    <a:pt x="35635" y="9540"/>
                    <a:pt x="35659" y="9430"/>
                    <a:pt x="35680" y="9334"/>
                  </a:cubicBezTo>
                  <a:cubicBezTo>
                    <a:pt x="35731" y="9090"/>
                    <a:pt x="35756" y="8929"/>
                    <a:pt x="35756" y="8929"/>
                  </a:cubicBezTo>
                  <a:lnTo>
                    <a:pt x="35756" y="8929"/>
                  </a:lnTo>
                  <a:cubicBezTo>
                    <a:pt x="35756" y="8929"/>
                    <a:pt x="35696" y="8987"/>
                    <a:pt x="35610" y="9092"/>
                  </a:cubicBezTo>
                  <a:cubicBezTo>
                    <a:pt x="35608" y="9055"/>
                    <a:pt x="35605" y="9033"/>
                    <a:pt x="35605" y="9033"/>
                  </a:cubicBezTo>
                  <a:cubicBezTo>
                    <a:pt x="35605" y="9033"/>
                    <a:pt x="35565" y="9105"/>
                    <a:pt x="35504" y="9227"/>
                  </a:cubicBezTo>
                  <a:cubicBezTo>
                    <a:pt x="35498" y="9235"/>
                    <a:pt x="35493" y="9242"/>
                    <a:pt x="35487" y="9250"/>
                  </a:cubicBezTo>
                  <a:cubicBezTo>
                    <a:pt x="35469" y="9275"/>
                    <a:pt x="35450" y="9306"/>
                    <a:pt x="35431" y="9334"/>
                  </a:cubicBezTo>
                  <a:lnTo>
                    <a:pt x="35169" y="9476"/>
                  </a:lnTo>
                  <a:cubicBezTo>
                    <a:pt x="35287" y="9256"/>
                    <a:pt x="35401" y="9058"/>
                    <a:pt x="35499" y="8902"/>
                  </a:cubicBezTo>
                  <a:cubicBezTo>
                    <a:pt x="35568" y="8794"/>
                    <a:pt x="35625" y="8704"/>
                    <a:pt x="35669" y="8644"/>
                  </a:cubicBezTo>
                  <a:cubicBezTo>
                    <a:pt x="35707" y="8585"/>
                    <a:pt x="35732" y="8546"/>
                    <a:pt x="35732" y="8546"/>
                  </a:cubicBezTo>
                  <a:lnTo>
                    <a:pt x="35732" y="8546"/>
                  </a:lnTo>
                  <a:cubicBezTo>
                    <a:pt x="35732" y="8546"/>
                    <a:pt x="35689" y="8566"/>
                    <a:pt x="35625" y="8594"/>
                  </a:cubicBezTo>
                  <a:cubicBezTo>
                    <a:pt x="35579" y="8615"/>
                    <a:pt x="35519" y="8650"/>
                    <a:pt x="35452" y="8692"/>
                  </a:cubicBezTo>
                  <a:cubicBezTo>
                    <a:pt x="35653" y="8350"/>
                    <a:pt x="35802" y="8065"/>
                    <a:pt x="35874" y="7924"/>
                  </a:cubicBezTo>
                  <a:cubicBezTo>
                    <a:pt x="35897" y="7942"/>
                    <a:pt x="35913" y="7955"/>
                    <a:pt x="35913" y="7955"/>
                  </a:cubicBezTo>
                  <a:cubicBezTo>
                    <a:pt x="35913" y="7955"/>
                    <a:pt x="35901" y="7924"/>
                    <a:pt x="35885" y="7877"/>
                  </a:cubicBezTo>
                  <a:lnTo>
                    <a:pt x="35882" y="7867"/>
                  </a:lnTo>
                  <a:cubicBezTo>
                    <a:pt x="35967" y="7768"/>
                    <a:pt x="36018" y="7706"/>
                    <a:pt x="36018" y="7706"/>
                  </a:cubicBezTo>
                  <a:lnTo>
                    <a:pt x="36018" y="7706"/>
                  </a:lnTo>
                  <a:cubicBezTo>
                    <a:pt x="36018" y="7706"/>
                    <a:pt x="35889" y="7723"/>
                    <a:pt x="35696" y="7798"/>
                  </a:cubicBezTo>
                  <a:cubicBezTo>
                    <a:pt x="35852" y="7626"/>
                    <a:pt x="35968" y="7468"/>
                    <a:pt x="36042" y="7358"/>
                  </a:cubicBezTo>
                  <a:cubicBezTo>
                    <a:pt x="36094" y="7320"/>
                    <a:pt x="36144" y="7288"/>
                    <a:pt x="36187" y="7269"/>
                  </a:cubicBezTo>
                  <a:cubicBezTo>
                    <a:pt x="36208" y="7259"/>
                    <a:pt x="36212" y="7255"/>
                    <a:pt x="36202" y="7255"/>
                  </a:cubicBezTo>
                  <a:cubicBezTo>
                    <a:pt x="36189" y="7255"/>
                    <a:pt x="36151" y="7262"/>
                    <a:pt x="36098" y="7275"/>
                  </a:cubicBezTo>
                  <a:cubicBezTo>
                    <a:pt x="36123" y="7235"/>
                    <a:pt x="36136" y="7211"/>
                    <a:pt x="36136" y="7211"/>
                  </a:cubicBezTo>
                  <a:lnTo>
                    <a:pt x="36136" y="7211"/>
                  </a:lnTo>
                  <a:cubicBezTo>
                    <a:pt x="36136" y="7211"/>
                    <a:pt x="36107" y="7221"/>
                    <a:pt x="36058" y="7240"/>
                  </a:cubicBezTo>
                  <a:cubicBezTo>
                    <a:pt x="36171" y="7156"/>
                    <a:pt x="36278" y="7076"/>
                    <a:pt x="36367" y="7006"/>
                  </a:cubicBezTo>
                  <a:cubicBezTo>
                    <a:pt x="36576" y="6845"/>
                    <a:pt x="36707" y="6735"/>
                    <a:pt x="36707" y="6735"/>
                  </a:cubicBezTo>
                  <a:lnTo>
                    <a:pt x="36707" y="6735"/>
                  </a:lnTo>
                  <a:cubicBezTo>
                    <a:pt x="36707" y="6735"/>
                    <a:pt x="36536" y="6747"/>
                    <a:pt x="36275" y="6817"/>
                  </a:cubicBezTo>
                  <a:cubicBezTo>
                    <a:pt x="36031" y="6883"/>
                    <a:pt x="35707" y="7007"/>
                    <a:pt x="35386" y="7208"/>
                  </a:cubicBezTo>
                  <a:cubicBezTo>
                    <a:pt x="35476" y="7130"/>
                    <a:pt x="35558" y="7058"/>
                    <a:pt x="35633" y="6996"/>
                  </a:cubicBezTo>
                  <a:cubicBezTo>
                    <a:pt x="35788" y="6869"/>
                    <a:pt x="35936" y="6749"/>
                    <a:pt x="35936" y="6749"/>
                  </a:cubicBezTo>
                  <a:cubicBezTo>
                    <a:pt x="35936" y="6749"/>
                    <a:pt x="35935" y="6749"/>
                    <a:pt x="35933" y="6749"/>
                  </a:cubicBezTo>
                  <a:cubicBezTo>
                    <a:pt x="35907" y="6749"/>
                    <a:pt x="35758" y="6752"/>
                    <a:pt x="35538" y="6810"/>
                  </a:cubicBezTo>
                  <a:cubicBezTo>
                    <a:pt x="35420" y="6840"/>
                    <a:pt x="35279" y="6891"/>
                    <a:pt x="35134" y="6966"/>
                  </a:cubicBezTo>
                  <a:cubicBezTo>
                    <a:pt x="35203" y="6867"/>
                    <a:pt x="35279" y="6755"/>
                    <a:pt x="35372" y="6626"/>
                  </a:cubicBezTo>
                  <a:cubicBezTo>
                    <a:pt x="35424" y="6553"/>
                    <a:pt x="35578" y="6408"/>
                    <a:pt x="35798" y="6218"/>
                  </a:cubicBezTo>
                  <a:cubicBezTo>
                    <a:pt x="35941" y="6154"/>
                    <a:pt x="36096" y="6081"/>
                    <a:pt x="36255" y="5996"/>
                  </a:cubicBezTo>
                  <a:cubicBezTo>
                    <a:pt x="36558" y="5838"/>
                    <a:pt x="36823" y="5671"/>
                    <a:pt x="37019" y="5543"/>
                  </a:cubicBezTo>
                  <a:cubicBezTo>
                    <a:pt x="37214" y="5416"/>
                    <a:pt x="37337" y="5325"/>
                    <a:pt x="37337" y="5325"/>
                  </a:cubicBezTo>
                  <a:cubicBezTo>
                    <a:pt x="37337" y="5325"/>
                    <a:pt x="37313" y="5325"/>
                    <a:pt x="37271" y="5323"/>
                  </a:cubicBezTo>
                  <a:cubicBezTo>
                    <a:pt x="37565" y="5114"/>
                    <a:pt x="37744" y="4926"/>
                    <a:pt x="37744" y="4926"/>
                  </a:cubicBezTo>
                  <a:lnTo>
                    <a:pt x="37740" y="4926"/>
                  </a:lnTo>
                  <a:cubicBezTo>
                    <a:pt x="37748" y="4923"/>
                    <a:pt x="37756" y="4918"/>
                    <a:pt x="37763" y="4913"/>
                  </a:cubicBezTo>
                  <a:cubicBezTo>
                    <a:pt x="37916" y="4821"/>
                    <a:pt x="38015" y="4750"/>
                    <a:pt x="38015" y="4750"/>
                  </a:cubicBezTo>
                  <a:cubicBezTo>
                    <a:pt x="38015" y="4750"/>
                    <a:pt x="37952" y="4733"/>
                    <a:pt x="37850" y="4722"/>
                  </a:cubicBezTo>
                  <a:cubicBezTo>
                    <a:pt x="38283" y="4506"/>
                    <a:pt x="38590" y="4226"/>
                    <a:pt x="38688" y="4130"/>
                  </a:cubicBezTo>
                  <a:cubicBezTo>
                    <a:pt x="38906" y="4007"/>
                    <a:pt x="39071" y="3880"/>
                    <a:pt x="39165" y="3800"/>
                  </a:cubicBezTo>
                  <a:cubicBezTo>
                    <a:pt x="39549" y="3616"/>
                    <a:pt x="39799" y="3379"/>
                    <a:pt x="39799" y="3379"/>
                  </a:cubicBezTo>
                  <a:cubicBezTo>
                    <a:pt x="39799" y="3379"/>
                    <a:pt x="39735" y="3372"/>
                    <a:pt x="39629" y="3372"/>
                  </a:cubicBezTo>
                  <a:cubicBezTo>
                    <a:pt x="39598" y="3372"/>
                    <a:pt x="39565" y="3373"/>
                    <a:pt x="39528" y="3374"/>
                  </a:cubicBezTo>
                  <a:cubicBezTo>
                    <a:pt x="39539" y="3368"/>
                    <a:pt x="39549" y="3361"/>
                    <a:pt x="39559" y="3355"/>
                  </a:cubicBezTo>
                  <a:cubicBezTo>
                    <a:pt x="39924" y="3246"/>
                    <a:pt x="40171" y="2993"/>
                    <a:pt x="40171" y="2993"/>
                  </a:cubicBezTo>
                  <a:cubicBezTo>
                    <a:pt x="40171" y="2993"/>
                    <a:pt x="40150" y="2986"/>
                    <a:pt x="40117" y="2977"/>
                  </a:cubicBezTo>
                  <a:cubicBezTo>
                    <a:pt x="40551" y="2561"/>
                    <a:pt x="40442" y="2128"/>
                    <a:pt x="40364" y="1931"/>
                  </a:cubicBezTo>
                  <a:cubicBezTo>
                    <a:pt x="40342" y="1876"/>
                    <a:pt x="40277" y="1855"/>
                    <a:pt x="40183" y="1855"/>
                  </a:cubicBezTo>
                  <a:cubicBezTo>
                    <a:pt x="39853" y="1855"/>
                    <a:pt x="39167" y="2126"/>
                    <a:pt x="38782" y="2203"/>
                  </a:cubicBezTo>
                  <a:cubicBezTo>
                    <a:pt x="38770" y="2206"/>
                    <a:pt x="38759" y="2207"/>
                    <a:pt x="38748" y="2207"/>
                  </a:cubicBezTo>
                  <a:cubicBezTo>
                    <a:pt x="38322" y="2207"/>
                    <a:pt x="39012" y="316"/>
                    <a:pt x="38756" y="28"/>
                  </a:cubicBezTo>
                  <a:cubicBezTo>
                    <a:pt x="38740" y="10"/>
                    <a:pt x="38722" y="1"/>
                    <a:pt x="38701" y="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26"/>
          <p:cNvSpPr txBox="1">
            <a:spLocks noGrp="1"/>
          </p:cNvSpPr>
          <p:nvPr>
            <p:ph type="title" idx="9"/>
          </p:nvPr>
        </p:nvSpPr>
        <p:spPr>
          <a:xfrm>
            <a:off x="223668" y="398108"/>
            <a:ext cx="3520924" cy="2040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Jumble" panose="02000503000000020004" pitchFamily="2" charset="0"/>
              </a:rPr>
              <a:t>QUAL É A DIFERENÇA DE CADEIA E TEIA ALIMENTAR?</a:t>
            </a:r>
            <a:endParaRPr sz="3200" dirty="0">
              <a:latin typeface="Jumble" panose="02000503000000020004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3068BAB-A778-E721-2E6B-FF9D6F4B0ADB}"/>
              </a:ext>
            </a:extLst>
          </p:cNvPr>
          <p:cNvSpPr txBox="1"/>
          <p:nvPr/>
        </p:nvSpPr>
        <p:spPr>
          <a:xfrm>
            <a:off x="3544328" y="2305928"/>
            <a:ext cx="5431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O conjunto de cadeias alimentares é chamado de teia alimentar. Portanto, a principal diferença entre cadeias e teias alimentares é a complexidade das relações alimentares.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29" name="Gráfico 28" descr="Seta: Curva no sentido anti-horário com preenchimento sólido">
            <a:extLst>
              <a:ext uri="{FF2B5EF4-FFF2-40B4-BE49-F238E27FC236}">
                <a16:creationId xmlns:a16="http://schemas.microsoft.com/office/drawing/2014/main" id="{EE6018F7-F98D-3A7F-EE61-8F7B82426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323806">
            <a:off x="2659884" y="2369608"/>
            <a:ext cx="914400" cy="914400"/>
          </a:xfrm>
          <a:prstGeom prst="rect">
            <a:avLst/>
          </a:prstGeom>
        </p:spPr>
      </p:pic>
      <p:pic>
        <p:nvPicPr>
          <p:cNvPr id="31" name="Gráfico 30" descr="Seta: curva no sentido horário com preenchimento sólido">
            <a:extLst>
              <a:ext uri="{FF2B5EF4-FFF2-40B4-BE49-F238E27FC236}">
                <a16:creationId xmlns:a16="http://schemas.microsoft.com/office/drawing/2014/main" id="{B6CB6205-B20C-2648-F57F-E1E62BDB4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472446">
            <a:off x="3590735" y="131139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/>
          <p:nvPr/>
        </p:nvSpPr>
        <p:spPr>
          <a:xfrm>
            <a:off x="8243012" y="1525435"/>
            <a:ext cx="766317" cy="221367"/>
          </a:xfrm>
          <a:custGeom>
            <a:avLst/>
            <a:gdLst/>
            <a:ahLst/>
            <a:cxnLst/>
            <a:rect l="l" t="t" r="r" b="b"/>
            <a:pathLst>
              <a:path w="13892" h="4013" extrusionOk="0">
                <a:moveTo>
                  <a:pt x="5194" y="0"/>
                </a:moveTo>
                <a:cubicBezTo>
                  <a:pt x="4378" y="0"/>
                  <a:pt x="3544" y="607"/>
                  <a:pt x="2964" y="1868"/>
                </a:cubicBezTo>
                <a:cubicBezTo>
                  <a:pt x="2332" y="1528"/>
                  <a:pt x="1795" y="1343"/>
                  <a:pt x="1362" y="1343"/>
                </a:cubicBezTo>
                <a:cubicBezTo>
                  <a:pt x="457" y="1343"/>
                  <a:pt x="1" y="2146"/>
                  <a:pt x="58" y="4013"/>
                </a:cubicBezTo>
                <a:lnTo>
                  <a:pt x="13891" y="4013"/>
                </a:lnTo>
                <a:cubicBezTo>
                  <a:pt x="13544" y="2676"/>
                  <a:pt x="12649" y="1974"/>
                  <a:pt x="11579" y="1974"/>
                </a:cubicBezTo>
                <a:cubicBezTo>
                  <a:pt x="10984" y="1974"/>
                  <a:pt x="10334" y="2191"/>
                  <a:pt x="9694" y="2636"/>
                </a:cubicBezTo>
                <a:cubicBezTo>
                  <a:pt x="9392" y="2036"/>
                  <a:pt x="9035" y="1613"/>
                  <a:pt x="8551" y="1613"/>
                </a:cubicBezTo>
                <a:cubicBezTo>
                  <a:pt x="8246" y="1613"/>
                  <a:pt x="7890" y="1780"/>
                  <a:pt x="7466" y="2176"/>
                </a:cubicBezTo>
                <a:cubicBezTo>
                  <a:pt x="6982" y="748"/>
                  <a:pt x="6099" y="0"/>
                  <a:pt x="51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3435452" y="1525424"/>
            <a:ext cx="628025" cy="147229"/>
          </a:xfrm>
          <a:custGeom>
            <a:avLst/>
            <a:gdLst/>
            <a:ahLst/>
            <a:cxnLst/>
            <a:rect l="l" t="t" r="r" b="b"/>
            <a:pathLst>
              <a:path w="11385" h="2669" extrusionOk="0">
                <a:moveTo>
                  <a:pt x="5006" y="0"/>
                </a:moveTo>
                <a:cubicBezTo>
                  <a:pt x="4352" y="0"/>
                  <a:pt x="3699" y="423"/>
                  <a:pt x="3293" y="1243"/>
                </a:cubicBezTo>
                <a:cubicBezTo>
                  <a:pt x="2861" y="1021"/>
                  <a:pt x="2410" y="890"/>
                  <a:pt x="1980" y="890"/>
                </a:cubicBezTo>
                <a:cubicBezTo>
                  <a:pt x="1146" y="890"/>
                  <a:pt x="389" y="1383"/>
                  <a:pt x="1" y="2668"/>
                </a:cubicBezTo>
                <a:lnTo>
                  <a:pt x="11385" y="2668"/>
                </a:lnTo>
                <a:cubicBezTo>
                  <a:pt x="10719" y="1562"/>
                  <a:pt x="9909" y="972"/>
                  <a:pt x="8935" y="972"/>
                </a:cubicBezTo>
                <a:cubicBezTo>
                  <a:pt x="8319" y="972"/>
                  <a:pt x="7637" y="1208"/>
                  <a:pt x="6884" y="1700"/>
                </a:cubicBezTo>
                <a:cubicBezTo>
                  <a:pt x="6502" y="554"/>
                  <a:pt x="5753" y="0"/>
                  <a:pt x="50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6876898" y="913550"/>
            <a:ext cx="816184" cy="140609"/>
          </a:xfrm>
          <a:custGeom>
            <a:avLst/>
            <a:gdLst/>
            <a:ahLst/>
            <a:cxnLst/>
            <a:rect l="l" t="t" r="r" b="b"/>
            <a:pathLst>
              <a:path w="14796" h="2549" extrusionOk="0">
                <a:moveTo>
                  <a:pt x="6304" y="1"/>
                </a:moveTo>
                <a:cubicBezTo>
                  <a:pt x="5631" y="1"/>
                  <a:pt x="5037" y="487"/>
                  <a:pt x="4706" y="1368"/>
                </a:cubicBezTo>
                <a:cubicBezTo>
                  <a:pt x="3905" y="680"/>
                  <a:pt x="3177" y="411"/>
                  <a:pt x="2543" y="411"/>
                </a:cubicBezTo>
                <a:cubicBezTo>
                  <a:pt x="1224" y="411"/>
                  <a:pt x="311" y="1574"/>
                  <a:pt x="0" y="2548"/>
                </a:cubicBezTo>
                <a:lnTo>
                  <a:pt x="14796" y="2548"/>
                </a:lnTo>
                <a:cubicBezTo>
                  <a:pt x="14234" y="1333"/>
                  <a:pt x="13436" y="671"/>
                  <a:pt x="12354" y="671"/>
                </a:cubicBezTo>
                <a:cubicBezTo>
                  <a:pt x="11694" y="671"/>
                  <a:pt x="10930" y="917"/>
                  <a:pt x="10049" y="1433"/>
                </a:cubicBezTo>
                <a:cubicBezTo>
                  <a:pt x="9898" y="875"/>
                  <a:pt x="9535" y="465"/>
                  <a:pt x="9059" y="465"/>
                </a:cubicBezTo>
                <a:cubicBezTo>
                  <a:pt x="8753" y="465"/>
                  <a:pt x="8401" y="634"/>
                  <a:pt x="8028" y="1040"/>
                </a:cubicBezTo>
                <a:cubicBezTo>
                  <a:pt x="7467" y="330"/>
                  <a:pt x="6859" y="1"/>
                  <a:pt x="63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 flipH="1">
            <a:off x="5619798" y="1863693"/>
            <a:ext cx="900473" cy="187442"/>
          </a:xfrm>
          <a:custGeom>
            <a:avLst/>
            <a:gdLst/>
            <a:ahLst/>
            <a:cxnLst/>
            <a:rect l="l" t="t" r="r" b="b"/>
            <a:pathLst>
              <a:path w="16324" h="3398" extrusionOk="0">
                <a:moveTo>
                  <a:pt x="7424" y="0"/>
                </a:moveTo>
                <a:cubicBezTo>
                  <a:pt x="6540" y="0"/>
                  <a:pt x="5630" y="629"/>
                  <a:pt x="5114" y="1759"/>
                </a:cubicBezTo>
                <a:cubicBezTo>
                  <a:pt x="4409" y="1307"/>
                  <a:pt x="3743" y="1082"/>
                  <a:pt x="3115" y="1082"/>
                </a:cubicBezTo>
                <a:cubicBezTo>
                  <a:pt x="1946" y="1082"/>
                  <a:pt x="909" y="1860"/>
                  <a:pt x="0" y="3398"/>
                </a:cubicBezTo>
                <a:lnTo>
                  <a:pt x="16324" y="3398"/>
                </a:lnTo>
                <a:cubicBezTo>
                  <a:pt x="15982" y="2087"/>
                  <a:pt x="15329" y="1423"/>
                  <a:pt x="14355" y="1423"/>
                </a:cubicBezTo>
                <a:cubicBezTo>
                  <a:pt x="13767" y="1423"/>
                  <a:pt x="13063" y="1664"/>
                  <a:pt x="12240" y="2152"/>
                </a:cubicBezTo>
                <a:cubicBezTo>
                  <a:pt x="11865" y="1659"/>
                  <a:pt x="11460" y="1422"/>
                  <a:pt x="11027" y="1422"/>
                </a:cubicBezTo>
                <a:cubicBezTo>
                  <a:pt x="10582" y="1422"/>
                  <a:pt x="10108" y="1673"/>
                  <a:pt x="9608" y="2152"/>
                </a:cubicBezTo>
                <a:cubicBezTo>
                  <a:pt x="9218" y="670"/>
                  <a:pt x="8336" y="0"/>
                  <a:pt x="74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 flipH="1">
            <a:off x="4536171" y="1035769"/>
            <a:ext cx="769186" cy="167639"/>
          </a:xfrm>
          <a:custGeom>
            <a:avLst/>
            <a:gdLst/>
            <a:ahLst/>
            <a:cxnLst/>
            <a:rect l="l" t="t" r="r" b="b"/>
            <a:pathLst>
              <a:path w="13944" h="3039" extrusionOk="0">
                <a:moveTo>
                  <a:pt x="8662" y="1"/>
                </a:moveTo>
                <a:cubicBezTo>
                  <a:pt x="7920" y="1"/>
                  <a:pt x="7206" y="421"/>
                  <a:pt x="6667" y="1236"/>
                </a:cubicBezTo>
                <a:cubicBezTo>
                  <a:pt x="6056" y="468"/>
                  <a:pt x="5246" y="49"/>
                  <a:pt x="4509" y="49"/>
                </a:cubicBezTo>
                <a:cubicBezTo>
                  <a:pt x="3625" y="49"/>
                  <a:pt x="2846" y="651"/>
                  <a:pt x="2641" y="1973"/>
                </a:cubicBezTo>
                <a:cubicBezTo>
                  <a:pt x="2325" y="1883"/>
                  <a:pt x="2033" y="1838"/>
                  <a:pt x="1763" y="1838"/>
                </a:cubicBezTo>
                <a:cubicBezTo>
                  <a:pt x="970" y="1838"/>
                  <a:pt x="380" y="2231"/>
                  <a:pt x="1" y="3039"/>
                </a:cubicBezTo>
                <a:lnTo>
                  <a:pt x="13944" y="3039"/>
                </a:lnTo>
                <a:cubicBezTo>
                  <a:pt x="13626" y="2091"/>
                  <a:pt x="13054" y="1791"/>
                  <a:pt x="12364" y="1791"/>
                </a:cubicBezTo>
                <a:cubicBezTo>
                  <a:pt x="12018" y="1791"/>
                  <a:pt x="11643" y="1866"/>
                  <a:pt x="11256" y="1973"/>
                </a:cubicBezTo>
                <a:cubicBezTo>
                  <a:pt x="10535" y="641"/>
                  <a:pt x="9577" y="1"/>
                  <a:pt x="86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 txBox="1">
            <a:spLocks noGrp="1"/>
          </p:cNvSpPr>
          <p:nvPr>
            <p:ph type="title"/>
          </p:nvPr>
        </p:nvSpPr>
        <p:spPr>
          <a:xfrm>
            <a:off x="222946" y="637533"/>
            <a:ext cx="5239806" cy="6926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Jumble" panose="02000503000000020004" pitchFamily="2" charset="0"/>
              </a:rPr>
              <a:t>CADEIA ALIMENTAR:</a:t>
            </a:r>
            <a:endParaRPr sz="4000" dirty="0">
              <a:latin typeface="Jumble" panose="02000503000000020004" pitchFamily="2" charset="0"/>
            </a:endParaRPr>
          </a:p>
        </p:txBody>
      </p:sp>
      <p:sp>
        <p:nvSpPr>
          <p:cNvPr id="464" name="Google Shape;464;p27"/>
          <p:cNvSpPr txBox="1">
            <a:spLocks noGrp="1"/>
          </p:cNvSpPr>
          <p:nvPr>
            <p:ph type="subTitle" idx="1"/>
          </p:nvPr>
        </p:nvSpPr>
        <p:spPr>
          <a:xfrm>
            <a:off x="720000" y="1465985"/>
            <a:ext cx="77040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O QUE É?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 cadeia alimentar representa uma sequência de seres vivos na qual um serve de alimento para o outro. Cada organismo ocupa um nível trófico dentro da cadeia alimentar, o que é determinado pelo tipo de alimento e pela forma como ele se alimenta.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BR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O fluxo de matéria orgânica e energia dentro da cadeia segue uma sequência: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7CC53F8A-25C0-3C94-A611-37F9146B3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887630"/>
              </p:ext>
            </p:extLst>
          </p:nvPr>
        </p:nvGraphicFramePr>
        <p:xfrm>
          <a:off x="1488171" y="2952028"/>
          <a:ext cx="6096000" cy="155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"/>
          <p:cNvSpPr/>
          <p:nvPr/>
        </p:nvSpPr>
        <p:spPr>
          <a:xfrm flipH="1">
            <a:off x="3128752" y="1332410"/>
            <a:ext cx="766317" cy="221367"/>
          </a:xfrm>
          <a:custGeom>
            <a:avLst/>
            <a:gdLst/>
            <a:ahLst/>
            <a:cxnLst/>
            <a:rect l="l" t="t" r="r" b="b"/>
            <a:pathLst>
              <a:path w="13892" h="4013" extrusionOk="0">
                <a:moveTo>
                  <a:pt x="5194" y="0"/>
                </a:moveTo>
                <a:cubicBezTo>
                  <a:pt x="4378" y="0"/>
                  <a:pt x="3544" y="607"/>
                  <a:pt x="2964" y="1868"/>
                </a:cubicBezTo>
                <a:cubicBezTo>
                  <a:pt x="2332" y="1528"/>
                  <a:pt x="1795" y="1343"/>
                  <a:pt x="1362" y="1343"/>
                </a:cubicBezTo>
                <a:cubicBezTo>
                  <a:pt x="457" y="1343"/>
                  <a:pt x="1" y="2146"/>
                  <a:pt x="58" y="4013"/>
                </a:cubicBezTo>
                <a:lnTo>
                  <a:pt x="13891" y="4013"/>
                </a:lnTo>
                <a:cubicBezTo>
                  <a:pt x="13544" y="2676"/>
                  <a:pt x="12649" y="1974"/>
                  <a:pt x="11579" y="1974"/>
                </a:cubicBezTo>
                <a:cubicBezTo>
                  <a:pt x="10984" y="1974"/>
                  <a:pt x="10334" y="2191"/>
                  <a:pt x="9694" y="2636"/>
                </a:cubicBezTo>
                <a:cubicBezTo>
                  <a:pt x="9392" y="2036"/>
                  <a:pt x="9035" y="1613"/>
                  <a:pt x="8551" y="1613"/>
                </a:cubicBezTo>
                <a:cubicBezTo>
                  <a:pt x="8246" y="1613"/>
                  <a:pt x="7890" y="1780"/>
                  <a:pt x="7466" y="2176"/>
                </a:cubicBezTo>
                <a:cubicBezTo>
                  <a:pt x="6982" y="748"/>
                  <a:pt x="6099" y="0"/>
                  <a:pt x="51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8"/>
          <p:cNvSpPr/>
          <p:nvPr/>
        </p:nvSpPr>
        <p:spPr>
          <a:xfrm flipH="1">
            <a:off x="7715655" y="1967074"/>
            <a:ext cx="628025" cy="147229"/>
          </a:xfrm>
          <a:custGeom>
            <a:avLst/>
            <a:gdLst/>
            <a:ahLst/>
            <a:cxnLst/>
            <a:rect l="l" t="t" r="r" b="b"/>
            <a:pathLst>
              <a:path w="11385" h="2669" extrusionOk="0">
                <a:moveTo>
                  <a:pt x="5006" y="0"/>
                </a:moveTo>
                <a:cubicBezTo>
                  <a:pt x="4352" y="0"/>
                  <a:pt x="3699" y="423"/>
                  <a:pt x="3293" y="1243"/>
                </a:cubicBezTo>
                <a:cubicBezTo>
                  <a:pt x="2861" y="1021"/>
                  <a:pt x="2410" y="890"/>
                  <a:pt x="1980" y="890"/>
                </a:cubicBezTo>
                <a:cubicBezTo>
                  <a:pt x="1146" y="890"/>
                  <a:pt x="389" y="1383"/>
                  <a:pt x="1" y="2668"/>
                </a:cubicBezTo>
                <a:lnTo>
                  <a:pt x="11385" y="2668"/>
                </a:lnTo>
                <a:cubicBezTo>
                  <a:pt x="10719" y="1562"/>
                  <a:pt x="9909" y="972"/>
                  <a:pt x="8935" y="972"/>
                </a:cubicBezTo>
                <a:cubicBezTo>
                  <a:pt x="8319" y="972"/>
                  <a:pt x="7637" y="1208"/>
                  <a:pt x="6884" y="1700"/>
                </a:cubicBezTo>
                <a:cubicBezTo>
                  <a:pt x="6502" y="554"/>
                  <a:pt x="5753" y="0"/>
                  <a:pt x="50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8"/>
          <p:cNvSpPr/>
          <p:nvPr/>
        </p:nvSpPr>
        <p:spPr>
          <a:xfrm flipH="1">
            <a:off x="4506400" y="791250"/>
            <a:ext cx="816184" cy="140609"/>
          </a:xfrm>
          <a:custGeom>
            <a:avLst/>
            <a:gdLst/>
            <a:ahLst/>
            <a:cxnLst/>
            <a:rect l="l" t="t" r="r" b="b"/>
            <a:pathLst>
              <a:path w="14796" h="2549" extrusionOk="0">
                <a:moveTo>
                  <a:pt x="6304" y="1"/>
                </a:moveTo>
                <a:cubicBezTo>
                  <a:pt x="5631" y="1"/>
                  <a:pt x="5037" y="487"/>
                  <a:pt x="4706" y="1368"/>
                </a:cubicBezTo>
                <a:cubicBezTo>
                  <a:pt x="3905" y="680"/>
                  <a:pt x="3177" y="411"/>
                  <a:pt x="2543" y="411"/>
                </a:cubicBezTo>
                <a:cubicBezTo>
                  <a:pt x="1224" y="411"/>
                  <a:pt x="311" y="1574"/>
                  <a:pt x="0" y="2548"/>
                </a:cubicBezTo>
                <a:lnTo>
                  <a:pt x="14796" y="2548"/>
                </a:lnTo>
                <a:cubicBezTo>
                  <a:pt x="14234" y="1333"/>
                  <a:pt x="13436" y="671"/>
                  <a:pt x="12354" y="671"/>
                </a:cubicBezTo>
                <a:cubicBezTo>
                  <a:pt x="11694" y="671"/>
                  <a:pt x="10930" y="917"/>
                  <a:pt x="10049" y="1433"/>
                </a:cubicBezTo>
                <a:cubicBezTo>
                  <a:pt x="9898" y="875"/>
                  <a:pt x="9535" y="465"/>
                  <a:pt x="9059" y="465"/>
                </a:cubicBezTo>
                <a:cubicBezTo>
                  <a:pt x="8753" y="465"/>
                  <a:pt x="8401" y="634"/>
                  <a:pt x="8028" y="1040"/>
                </a:cubicBezTo>
                <a:cubicBezTo>
                  <a:pt x="7467" y="330"/>
                  <a:pt x="6859" y="1"/>
                  <a:pt x="63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8"/>
          <p:cNvSpPr/>
          <p:nvPr/>
        </p:nvSpPr>
        <p:spPr>
          <a:xfrm>
            <a:off x="5556411" y="1438593"/>
            <a:ext cx="900473" cy="187442"/>
          </a:xfrm>
          <a:custGeom>
            <a:avLst/>
            <a:gdLst/>
            <a:ahLst/>
            <a:cxnLst/>
            <a:rect l="l" t="t" r="r" b="b"/>
            <a:pathLst>
              <a:path w="16324" h="3398" extrusionOk="0">
                <a:moveTo>
                  <a:pt x="7424" y="0"/>
                </a:moveTo>
                <a:cubicBezTo>
                  <a:pt x="6540" y="0"/>
                  <a:pt x="5630" y="629"/>
                  <a:pt x="5114" y="1759"/>
                </a:cubicBezTo>
                <a:cubicBezTo>
                  <a:pt x="4409" y="1307"/>
                  <a:pt x="3743" y="1082"/>
                  <a:pt x="3115" y="1082"/>
                </a:cubicBezTo>
                <a:cubicBezTo>
                  <a:pt x="1946" y="1082"/>
                  <a:pt x="909" y="1860"/>
                  <a:pt x="0" y="3398"/>
                </a:cubicBezTo>
                <a:lnTo>
                  <a:pt x="16324" y="3398"/>
                </a:lnTo>
                <a:cubicBezTo>
                  <a:pt x="15982" y="2087"/>
                  <a:pt x="15329" y="1423"/>
                  <a:pt x="14355" y="1423"/>
                </a:cubicBezTo>
                <a:cubicBezTo>
                  <a:pt x="13767" y="1423"/>
                  <a:pt x="13063" y="1664"/>
                  <a:pt x="12240" y="2152"/>
                </a:cubicBezTo>
                <a:cubicBezTo>
                  <a:pt x="11865" y="1659"/>
                  <a:pt x="11460" y="1422"/>
                  <a:pt x="11027" y="1422"/>
                </a:cubicBezTo>
                <a:cubicBezTo>
                  <a:pt x="10582" y="1422"/>
                  <a:pt x="10108" y="1673"/>
                  <a:pt x="9608" y="2152"/>
                </a:cubicBezTo>
                <a:cubicBezTo>
                  <a:pt x="9218" y="670"/>
                  <a:pt x="8336" y="0"/>
                  <a:pt x="74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8"/>
          <p:cNvSpPr/>
          <p:nvPr/>
        </p:nvSpPr>
        <p:spPr>
          <a:xfrm>
            <a:off x="7394750" y="931844"/>
            <a:ext cx="769186" cy="167639"/>
          </a:xfrm>
          <a:custGeom>
            <a:avLst/>
            <a:gdLst/>
            <a:ahLst/>
            <a:cxnLst/>
            <a:rect l="l" t="t" r="r" b="b"/>
            <a:pathLst>
              <a:path w="13944" h="3039" extrusionOk="0">
                <a:moveTo>
                  <a:pt x="8662" y="1"/>
                </a:moveTo>
                <a:cubicBezTo>
                  <a:pt x="7920" y="1"/>
                  <a:pt x="7206" y="421"/>
                  <a:pt x="6667" y="1236"/>
                </a:cubicBezTo>
                <a:cubicBezTo>
                  <a:pt x="6056" y="468"/>
                  <a:pt x="5246" y="49"/>
                  <a:pt x="4509" y="49"/>
                </a:cubicBezTo>
                <a:cubicBezTo>
                  <a:pt x="3625" y="49"/>
                  <a:pt x="2846" y="651"/>
                  <a:pt x="2641" y="1973"/>
                </a:cubicBezTo>
                <a:cubicBezTo>
                  <a:pt x="2325" y="1883"/>
                  <a:pt x="2033" y="1838"/>
                  <a:pt x="1763" y="1838"/>
                </a:cubicBezTo>
                <a:cubicBezTo>
                  <a:pt x="970" y="1838"/>
                  <a:pt x="380" y="2231"/>
                  <a:pt x="1" y="3039"/>
                </a:cubicBezTo>
                <a:lnTo>
                  <a:pt x="13944" y="3039"/>
                </a:lnTo>
                <a:cubicBezTo>
                  <a:pt x="13626" y="2091"/>
                  <a:pt x="13054" y="1791"/>
                  <a:pt x="12364" y="1791"/>
                </a:cubicBezTo>
                <a:cubicBezTo>
                  <a:pt x="12018" y="1791"/>
                  <a:pt x="11643" y="1866"/>
                  <a:pt x="11256" y="1973"/>
                </a:cubicBezTo>
                <a:cubicBezTo>
                  <a:pt x="10535" y="641"/>
                  <a:pt x="9577" y="1"/>
                  <a:pt x="86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28"/>
          <p:cNvGrpSpPr/>
          <p:nvPr/>
        </p:nvGrpSpPr>
        <p:grpSpPr>
          <a:xfrm>
            <a:off x="5388475" y="4158875"/>
            <a:ext cx="1385275" cy="1071650"/>
            <a:chOff x="5473625" y="2188700"/>
            <a:chExt cx="1385275" cy="1071650"/>
          </a:xfrm>
        </p:grpSpPr>
        <p:sp>
          <p:nvSpPr>
            <p:cNvPr id="482" name="Google Shape;482;p28"/>
            <p:cNvSpPr/>
            <p:nvPr/>
          </p:nvSpPr>
          <p:spPr>
            <a:xfrm>
              <a:off x="6335200" y="2748125"/>
              <a:ext cx="156050" cy="503250"/>
            </a:xfrm>
            <a:custGeom>
              <a:avLst/>
              <a:gdLst/>
              <a:ahLst/>
              <a:cxnLst/>
              <a:rect l="l" t="t" r="r" b="b"/>
              <a:pathLst>
                <a:path w="6242" h="20130" extrusionOk="0">
                  <a:moveTo>
                    <a:pt x="5068" y="0"/>
                  </a:moveTo>
                  <a:cubicBezTo>
                    <a:pt x="4574" y="1038"/>
                    <a:pt x="2374" y="11146"/>
                    <a:pt x="2447" y="12975"/>
                  </a:cubicBezTo>
                  <a:cubicBezTo>
                    <a:pt x="2522" y="14804"/>
                    <a:pt x="2794" y="17769"/>
                    <a:pt x="3215" y="17967"/>
                  </a:cubicBezTo>
                  <a:cubicBezTo>
                    <a:pt x="3634" y="18165"/>
                    <a:pt x="4253" y="18152"/>
                    <a:pt x="4599" y="18313"/>
                  </a:cubicBezTo>
                  <a:cubicBezTo>
                    <a:pt x="4945" y="18474"/>
                    <a:pt x="5451" y="18907"/>
                    <a:pt x="5649" y="18956"/>
                  </a:cubicBezTo>
                  <a:cubicBezTo>
                    <a:pt x="5846" y="19005"/>
                    <a:pt x="5971" y="19005"/>
                    <a:pt x="6106" y="19277"/>
                  </a:cubicBezTo>
                  <a:cubicBezTo>
                    <a:pt x="6242" y="19549"/>
                    <a:pt x="6007" y="19883"/>
                    <a:pt x="5859" y="19894"/>
                  </a:cubicBezTo>
                  <a:cubicBezTo>
                    <a:pt x="5711" y="19907"/>
                    <a:pt x="4932" y="20042"/>
                    <a:pt x="4623" y="19982"/>
                  </a:cubicBezTo>
                  <a:cubicBezTo>
                    <a:pt x="4314" y="19919"/>
                    <a:pt x="4105" y="19932"/>
                    <a:pt x="3720" y="19993"/>
                  </a:cubicBezTo>
                  <a:cubicBezTo>
                    <a:pt x="3337" y="20055"/>
                    <a:pt x="2535" y="20130"/>
                    <a:pt x="2361" y="19932"/>
                  </a:cubicBezTo>
                  <a:cubicBezTo>
                    <a:pt x="2189" y="19734"/>
                    <a:pt x="1039" y="17819"/>
                    <a:pt x="792" y="17103"/>
                  </a:cubicBezTo>
                  <a:cubicBezTo>
                    <a:pt x="545" y="16385"/>
                    <a:pt x="1" y="2842"/>
                    <a:pt x="1" y="28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5583000" y="2731125"/>
              <a:ext cx="303050" cy="515000"/>
            </a:xfrm>
            <a:custGeom>
              <a:avLst/>
              <a:gdLst/>
              <a:ahLst/>
              <a:cxnLst/>
              <a:rect l="l" t="t" r="r" b="b"/>
              <a:pathLst>
                <a:path w="12122" h="20600" extrusionOk="0">
                  <a:moveTo>
                    <a:pt x="7611" y="1"/>
                  </a:moveTo>
                  <a:cubicBezTo>
                    <a:pt x="7267" y="2819"/>
                    <a:pt x="4670" y="7959"/>
                    <a:pt x="3584" y="8676"/>
                  </a:cubicBezTo>
                  <a:cubicBezTo>
                    <a:pt x="2496" y="9392"/>
                    <a:pt x="2077" y="9318"/>
                    <a:pt x="1630" y="10306"/>
                  </a:cubicBezTo>
                  <a:cubicBezTo>
                    <a:pt x="1187" y="11294"/>
                    <a:pt x="1484" y="12507"/>
                    <a:pt x="1260" y="13223"/>
                  </a:cubicBezTo>
                  <a:cubicBezTo>
                    <a:pt x="1039" y="13939"/>
                    <a:pt x="643" y="16497"/>
                    <a:pt x="359" y="17189"/>
                  </a:cubicBezTo>
                  <a:cubicBezTo>
                    <a:pt x="75" y="17882"/>
                    <a:pt x="0" y="18067"/>
                    <a:pt x="13" y="18561"/>
                  </a:cubicBezTo>
                  <a:cubicBezTo>
                    <a:pt x="24" y="19055"/>
                    <a:pt x="383" y="19883"/>
                    <a:pt x="927" y="20094"/>
                  </a:cubicBezTo>
                  <a:cubicBezTo>
                    <a:pt x="1471" y="20303"/>
                    <a:pt x="1929" y="20118"/>
                    <a:pt x="2015" y="20193"/>
                  </a:cubicBezTo>
                  <a:cubicBezTo>
                    <a:pt x="2101" y="20266"/>
                    <a:pt x="2286" y="20440"/>
                    <a:pt x="2460" y="20352"/>
                  </a:cubicBezTo>
                  <a:cubicBezTo>
                    <a:pt x="2632" y="20266"/>
                    <a:pt x="3262" y="20599"/>
                    <a:pt x="3608" y="20513"/>
                  </a:cubicBezTo>
                  <a:cubicBezTo>
                    <a:pt x="3954" y="20427"/>
                    <a:pt x="4004" y="20451"/>
                    <a:pt x="4189" y="20464"/>
                  </a:cubicBezTo>
                  <a:cubicBezTo>
                    <a:pt x="4375" y="20477"/>
                    <a:pt x="4622" y="20427"/>
                    <a:pt x="4634" y="20106"/>
                  </a:cubicBezTo>
                  <a:cubicBezTo>
                    <a:pt x="4646" y="19784"/>
                    <a:pt x="4362" y="18907"/>
                    <a:pt x="3608" y="18425"/>
                  </a:cubicBezTo>
                  <a:cubicBezTo>
                    <a:pt x="2855" y="17944"/>
                    <a:pt x="2793" y="17845"/>
                    <a:pt x="2744" y="17598"/>
                  </a:cubicBezTo>
                  <a:cubicBezTo>
                    <a:pt x="2694" y="17350"/>
                    <a:pt x="2608" y="15607"/>
                    <a:pt x="3225" y="13730"/>
                  </a:cubicBezTo>
                  <a:cubicBezTo>
                    <a:pt x="3842" y="11851"/>
                    <a:pt x="4560" y="11728"/>
                    <a:pt x="5079" y="11456"/>
                  </a:cubicBezTo>
                  <a:cubicBezTo>
                    <a:pt x="5597" y="11184"/>
                    <a:pt x="7970" y="10912"/>
                    <a:pt x="9997" y="8540"/>
                  </a:cubicBezTo>
                  <a:cubicBezTo>
                    <a:pt x="12023" y="6167"/>
                    <a:pt x="12122" y="2707"/>
                    <a:pt x="12122" y="27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6335200" y="2748125"/>
              <a:ext cx="156050" cy="503250"/>
            </a:xfrm>
            <a:custGeom>
              <a:avLst/>
              <a:gdLst/>
              <a:ahLst/>
              <a:cxnLst/>
              <a:rect l="l" t="t" r="r" b="b"/>
              <a:pathLst>
                <a:path w="6242" h="20130" extrusionOk="0">
                  <a:moveTo>
                    <a:pt x="5068" y="0"/>
                  </a:moveTo>
                  <a:cubicBezTo>
                    <a:pt x="4574" y="1038"/>
                    <a:pt x="2374" y="11146"/>
                    <a:pt x="2447" y="12975"/>
                  </a:cubicBezTo>
                  <a:cubicBezTo>
                    <a:pt x="2522" y="14804"/>
                    <a:pt x="2794" y="17769"/>
                    <a:pt x="3215" y="17967"/>
                  </a:cubicBezTo>
                  <a:cubicBezTo>
                    <a:pt x="3634" y="18165"/>
                    <a:pt x="4253" y="18152"/>
                    <a:pt x="4599" y="18313"/>
                  </a:cubicBezTo>
                  <a:cubicBezTo>
                    <a:pt x="4945" y="18474"/>
                    <a:pt x="5451" y="18907"/>
                    <a:pt x="5649" y="18956"/>
                  </a:cubicBezTo>
                  <a:cubicBezTo>
                    <a:pt x="5846" y="19005"/>
                    <a:pt x="5971" y="19005"/>
                    <a:pt x="6106" y="19277"/>
                  </a:cubicBezTo>
                  <a:cubicBezTo>
                    <a:pt x="6242" y="19549"/>
                    <a:pt x="6007" y="19883"/>
                    <a:pt x="5859" y="19894"/>
                  </a:cubicBezTo>
                  <a:cubicBezTo>
                    <a:pt x="5711" y="19907"/>
                    <a:pt x="4932" y="20042"/>
                    <a:pt x="4623" y="19982"/>
                  </a:cubicBezTo>
                  <a:cubicBezTo>
                    <a:pt x="4314" y="19919"/>
                    <a:pt x="4105" y="19932"/>
                    <a:pt x="3720" y="19993"/>
                  </a:cubicBezTo>
                  <a:cubicBezTo>
                    <a:pt x="3337" y="20055"/>
                    <a:pt x="2535" y="20130"/>
                    <a:pt x="2361" y="19932"/>
                  </a:cubicBezTo>
                  <a:cubicBezTo>
                    <a:pt x="2189" y="19734"/>
                    <a:pt x="1039" y="17819"/>
                    <a:pt x="792" y="17103"/>
                  </a:cubicBezTo>
                  <a:cubicBezTo>
                    <a:pt x="545" y="16385"/>
                    <a:pt x="1" y="2842"/>
                    <a:pt x="1" y="2842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5583000" y="2731125"/>
              <a:ext cx="303050" cy="515000"/>
            </a:xfrm>
            <a:custGeom>
              <a:avLst/>
              <a:gdLst/>
              <a:ahLst/>
              <a:cxnLst/>
              <a:rect l="l" t="t" r="r" b="b"/>
              <a:pathLst>
                <a:path w="12122" h="20600" extrusionOk="0">
                  <a:moveTo>
                    <a:pt x="7611" y="1"/>
                  </a:moveTo>
                  <a:cubicBezTo>
                    <a:pt x="7267" y="2819"/>
                    <a:pt x="4670" y="7959"/>
                    <a:pt x="3584" y="8676"/>
                  </a:cubicBezTo>
                  <a:cubicBezTo>
                    <a:pt x="2496" y="9392"/>
                    <a:pt x="2077" y="9318"/>
                    <a:pt x="1630" y="10306"/>
                  </a:cubicBezTo>
                  <a:cubicBezTo>
                    <a:pt x="1187" y="11294"/>
                    <a:pt x="1484" y="12507"/>
                    <a:pt x="1260" y="13223"/>
                  </a:cubicBezTo>
                  <a:cubicBezTo>
                    <a:pt x="1039" y="13939"/>
                    <a:pt x="643" y="16497"/>
                    <a:pt x="359" y="17189"/>
                  </a:cubicBezTo>
                  <a:cubicBezTo>
                    <a:pt x="75" y="17882"/>
                    <a:pt x="0" y="18067"/>
                    <a:pt x="13" y="18561"/>
                  </a:cubicBezTo>
                  <a:cubicBezTo>
                    <a:pt x="24" y="19055"/>
                    <a:pt x="383" y="19883"/>
                    <a:pt x="927" y="20094"/>
                  </a:cubicBezTo>
                  <a:cubicBezTo>
                    <a:pt x="1471" y="20303"/>
                    <a:pt x="1929" y="20118"/>
                    <a:pt x="2015" y="20193"/>
                  </a:cubicBezTo>
                  <a:cubicBezTo>
                    <a:pt x="2101" y="20266"/>
                    <a:pt x="2286" y="20440"/>
                    <a:pt x="2460" y="20352"/>
                  </a:cubicBezTo>
                  <a:cubicBezTo>
                    <a:pt x="2632" y="20266"/>
                    <a:pt x="3262" y="20599"/>
                    <a:pt x="3608" y="20513"/>
                  </a:cubicBezTo>
                  <a:cubicBezTo>
                    <a:pt x="3954" y="20427"/>
                    <a:pt x="4004" y="20451"/>
                    <a:pt x="4189" y="20464"/>
                  </a:cubicBezTo>
                  <a:cubicBezTo>
                    <a:pt x="4375" y="20477"/>
                    <a:pt x="4622" y="20427"/>
                    <a:pt x="4634" y="20106"/>
                  </a:cubicBezTo>
                  <a:cubicBezTo>
                    <a:pt x="4646" y="19784"/>
                    <a:pt x="4362" y="18907"/>
                    <a:pt x="3608" y="18425"/>
                  </a:cubicBezTo>
                  <a:cubicBezTo>
                    <a:pt x="2855" y="17944"/>
                    <a:pt x="2793" y="17845"/>
                    <a:pt x="2744" y="17598"/>
                  </a:cubicBezTo>
                  <a:cubicBezTo>
                    <a:pt x="2694" y="17350"/>
                    <a:pt x="2608" y="15607"/>
                    <a:pt x="3225" y="13730"/>
                  </a:cubicBezTo>
                  <a:cubicBezTo>
                    <a:pt x="3842" y="11851"/>
                    <a:pt x="4560" y="11728"/>
                    <a:pt x="5079" y="11456"/>
                  </a:cubicBezTo>
                  <a:cubicBezTo>
                    <a:pt x="5597" y="11184"/>
                    <a:pt x="7970" y="10912"/>
                    <a:pt x="9997" y="8540"/>
                  </a:cubicBezTo>
                  <a:cubicBezTo>
                    <a:pt x="12023" y="6167"/>
                    <a:pt x="12122" y="2707"/>
                    <a:pt x="12122" y="2707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5473625" y="2479875"/>
              <a:ext cx="350600" cy="649100"/>
            </a:xfrm>
            <a:custGeom>
              <a:avLst/>
              <a:gdLst/>
              <a:ahLst/>
              <a:cxnLst/>
              <a:rect l="l" t="t" r="r" b="b"/>
              <a:pathLst>
                <a:path w="14024" h="25964" extrusionOk="0">
                  <a:moveTo>
                    <a:pt x="4591" y="11307"/>
                  </a:moveTo>
                  <a:cubicBezTo>
                    <a:pt x="4589" y="11325"/>
                    <a:pt x="4587" y="11344"/>
                    <a:pt x="4586" y="11363"/>
                  </a:cubicBezTo>
                  <a:cubicBezTo>
                    <a:pt x="4584" y="11370"/>
                    <a:pt x="4581" y="11378"/>
                    <a:pt x="4578" y="11386"/>
                  </a:cubicBezTo>
                  <a:cubicBezTo>
                    <a:pt x="4579" y="11370"/>
                    <a:pt x="4581" y="11351"/>
                    <a:pt x="4583" y="11335"/>
                  </a:cubicBezTo>
                  <a:cubicBezTo>
                    <a:pt x="4586" y="11325"/>
                    <a:pt x="4587" y="11317"/>
                    <a:pt x="4591" y="11307"/>
                  </a:cubicBezTo>
                  <a:close/>
                  <a:moveTo>
                    <a:pt x="13466" y="1"/>
                  </a:moveTo>
                  <a:lnTo>
                    <a:pt x="13466" y="1"/>
                  </a:lnTo>
                  <a:cubicBezTo>
                    <a:pt x="11766" y="226"/>
                    <a:pt x="10398" y="730"/>
                    <a:pt x="9296" y="1438"/>
                  </a:cubicBezTo>
                  <a:cubicBezTo>
                    <a:pt x="9103" y="1465"/>
                    <a:pt x="8899" y="1507"/>
                    <a:pt x="8690" y="1570"/>
                  </a:cubicBezTo>
                  <a:cubicBezTo>
                    <a:pt x="8211" y="1720"/>
                    <a:pt x="7814" y="1953"/>
                    <a:pt x="7552" y="2148"/>
                  </a:cubicBezTo>
                  <a:cubicBezTo>
                    <a:pt x="7288" y="2344"/>
                    <a:pt x="7149" y="2494"/>
                    <a:pt x="7149" y="2494"/>
                  </a:cubicBezTo>
                  <a:cubicBezTo>
                    <a:pt x="7149" y="2494"/>
                    <a:pt x="7476" y="2390"/>
                    <a:pt x="7865" y="2269"/>
                  </a:cubicBezTo>
                  <a:lnTo>
                    <a:pt x="7865" y="2269"/>
                  </a:lnTo>
                  <a:cubicBezTo>
                    <a:pt x="7642" y="2389"/>
                    <a:pt x="7401" y="2545"/>
                    <a:pt x="7166" y="2751"/>
                  </a:cubicBezTo>
                  <a:cubicBezTo>
                    <a:pt x="7055" y="2848"/>
                    <a:pt x="6957" y="2950"/>
                    <a:pt x="6867" y="3050"/>
                  </a:cubicBezTo>
                  <a:cubicBezTo>
                    <a:pt x="6610" y="3240"/>
                    <a:pt x="6404" y="3446"/>
                    <a:pt x="6262" y="3620"/>
                  </a:cubicBezTo>
                  <a:cubicBezTo>
                    <a:pt x="6157" y="3749"/>
                    <a:pt x="6080" y="3859"/>
                    <a:pt x="6031" y="3939"/>
                  </a:cubicBezTo>
                  <a:cubicBezTo>
                    <a:pt x="5986" y="4014"/>
                    <a:pt x="5957" y="4062"/>
                    <a:pt x="5957" y="4062"/>
                  </a:cubicBezTo>
                  <a:cubicBezTo>
                    <a:pt x="5957" y="4062"/>
                    <a:pt x="6123" y="3955"/>
                    <a:pt x="6324" y="3827"/>
                  </a:cubicBezTo>
                  <a:lnTo>
                    <a:pt x="6324" y="3827"/>
                  </a:lnTo>
                  <a:cubicBezTo>
                    <a:pt x="6222" y="4023"/>
                    <a:pt x="6178" y="4149"/>
                    <a:pt x="6178" y="4149"/>
                  </a:cubicBezTo>
                  <a:cubicBezTo>
                    <a:pt x="6178" y="4149"/>
                    <a:pt x="6327" y="4025"/>
                    <a:pt x="6559" y="3827"/>
                  </a:cubicBezTo>
                  <a:cubicBezTo>
                    <a:pt x="6565" y="3822"/>
                    <a:pt x="6570" y="3818"/>
                    <a:pt x="6576" y="3813"/>
                  </a:cubicBezTo>
                  <a:lnTo>
                    <a:pt x="6576" y="3813"/>
                  </a:lnTo>
                  <a:cubicBezTo>
                    <a:pt x="6393" y="4025"/>
                    <a:pt x="6246" y="4240"/>
                    <a:pt x="6134" y="4441"/>
                  </a:cubicBezTo>
                  <a:cubicBezTo>
                    <a:pt x="6012" y="4540"/>
                    <a:pt x="5889" y="4649"/>
                    <a:pt x="5769" y="4775"/>
                  </a:cubicBezTo>
                  <a:cubicBezTo>
                    <a:pt x="5434" y="5130"/>
                    <a:pt x="5203" y="5515"/>
                    <a:pt x="5066" y="5803"/>
                  </a:cubicBezTo>
                  <a:cubicBezTo>
                    <a:pt x="4927" y="6092"/>
                    <a:pt x="4871" y="6285"/>
                    <a:pt x="4871" y="6285"/>
                  </a:cubicBezTo>
                  <a:cubicBezTo>
                    <a:pt x="4871" y="6285"/>
                    <a:pt x="4997" y="6165"/>
                    <a:pt x="5192" y="5969"/>
                  </a:cubicBezTo>
                  <a:lnTo>
                    <a:pt x="5192" y="5969"/>
                  </a:lnTo>
                  <a:cubicBezTo>
                    <a:pt x="5126" y="6153"/>
                    <a:pt x="5101" y="6266"/>
                    <a:pt x="5101" y="6266"/>
                  </a:cubicBezTo>
                  <a:lnTo>
                    <a:pt x="5104" y="6263"/>
                  </a:lnTo>
                  <a:lnTo>
                    <a:pt x="5104" y="6263"/>
                  </a:lnTo>
                  <a:cubicBezTo>
                    <a:pt x="4659" y="6976"/>
                    <a:pt x="4444" y="7612"/>
                    <a:pt x="4444" y="7612"/>
                  </a:cubicBezTo>
                  <a:cubicBezTo>
                    <a:pt x="4444" y="7612"/>
                    <a:pt x="4503" y="7559"/>
                    <a:pt x="4603" y="7464"/>
                  </a:cubicBezTo>
                  <a:lnTo>
                    <a:pt x="4603" y="7464"/>
                  </a:lnTo>
                  <a:cubicBezTo>
                    <a:pt x="4532" y="7617"/>
                    <a:pt x="4477" y="7770"/>
                    <a:pt x="4436" y="7917"/>
                  </a:cubicBezTo>
                  <a:cubicBezTo>
                    <a:pt x="4386" y="8011"/>
                    <a:pt x="4339" y="8110"/>
                    <a:pt x="4297" y="8215"/>
                  </a:cubicBezTo>
                  <a:cubicBezTo>
                    <a:pt x="4111" y="8679"/>
                    <a:pt x="4053" y="9135"/>
                    <a:pt x="4051" y="9461"/>
                  </a:cubicBezTo>
                  <a:cubicBezTo>
                    <a:pt x="4050" y="9786"/>
                    <a:pt x="4090" y="9985"/>
                    <a:pt x="4090" y="9985"/>
                  </a:cubicBezTo>
                  <a:cubicBezTo>
                    <a:pt x="4090" y="9985"/>
                    <a:pt x="4118" y="9901"/>
                    <a:pt x="4160" y="9779"/>
                  </a:cubicBezTo>
                  <a:lnTo>
                    <a:pt x="4160" y="9779"/>
                  </a:lnTo>
                  <a:cubicBezTo>
                    <a:pt x="4154" y="9829"/>
                    <a:pt x="4147" y="9875"/>
                    <a:pt x="4141" y="9923"/>
                  </a:cubicBezTo>
                  <a:cubicBezTo>
                    <a:pt x="4104" y="10030"/>
                    <a:pt x="4067" y="10142"/>
                    <a:pt x="4037" y="10263"/>
                  </a:cubicBezTo>
                  <a:cubicBezTo>
                    <a:pt x="3865" y="10944"/>
                    <a:pt x="3930" y="11548"/>
                    <a:pt x="3930" y="11548"/>
                  </a:cubicBezTo>
                  <a:cubicBezTo>
                    <a:pt x="3930" y="11548"/>
                    <a:pt x="4139" y="11237"/>
                    <a:pt x="4313" y="10776"/>
                  </a:cubicBezTo>
                  <a:lnTo>
                    <a:pt x="4313" y="10776"/>
                  </a:lnTo>
                  <a:cubicBezTo>
                    <a:pt x="3949" y="12071"/>
                    <a:pt x="3855" y="13175"/>
                    <a:pt x="3855" y="13175"/>
                  </a:cubicBezTo>
                  <a:cubicBezTo>
                    <a:pt x="3855" y="13175"/>
                    <a:pt x="4160" y="12563"/>
                    <a:pt x="4469" y="11674"/>
                  </a:cubicBezTo>
                  <a:cubicBezTo>
                    <a:pt x="4471" y="11679"/>
                    <a:pt x="4471" y="11684"/>
                    <a:pt x="4473" y="11689"/>
                  </a:cubicBezTo>
                  <a:cubicBezTo>
                    <a:pt x="4458" y="11733"/>
                    <a:pt x="4441" y="11780"/>
                    <a:pt x="4426" y="11823"/>
                  </a:cubicBezTo>
                  <a:cubicBezTo>
                    <a:pt x="4294" y="12196"/>
                    <a:pt x="4138" y="12633"/>
                    <a:pt x="3981" y="13076"/>
                  </a:cubicBezTo>
                  <a:cubicBezTo>
                    <a:pt x="3879" y="13357"/>
                    <a:pt x="3788" y="13609"/>
                    <a:pt x="3788" y="13609"/>
                  </a:cubicBezTo>
                  <a:cubicBezTo>
                    <a:pt x="3788" y="13609"/>
                    <a:pt x="3949" y="13459"/>
                    <a:pt x="4165" y="13177"/>
                  </a:cubicBezTo>
                  <a:cubicBezTo>
                    <a:pt x="4222" y="13102"/>
                    <a:pt x="4283" y="13016"/>
                    <a:pt x="4345" y="12922"/>
                  </a:cubicBezTo>
                  <a:lnTo>
                    <a:pt x="4345" y="12922"/>
                  </a:lnTo>
                  <a:cubicBezTo>
                    <a:pt x="4225" y="13323"/>
                    <a:pt x="4125" y="13693"/>
                    <a:pt x="4048" y="13971"/>
                  </a:cubicBezTo>
                  <a:cubicBezTo>
                    <a:pt x="3964" y="14279"/>
                    <a:pt x="3916" y="14478"/>
                    <a:pt x="3916" y="14478"/>
                  </a:cubicBezTo>
                  <a:cubicBezTo>
                    <a:pt x="3916" y="14478"/>
                    <a:pt x="3918" y="14475"/>
                    <a:pt x="3922" y="14470"/>
                  </a:cubicBezTo>
                  <a:lnTo>
                    <a:pt x="3922" y="14470"/>
                  </a:lnTo>
                  <a:cubicBezTo>
                    <a:pt x="3798" y="14987"/>
                    <a:pt x="3768" y="15357"/>
                    <a:pt x="3768" y="15357"/>
                  </a:cubicBezTo>
                  <a:cubicBezTo>
                    <a:pt x="3768" y="15357"/>
                    <a:pt x="4055" y="14957"/>
                    <a:pt x="4335" y="14354"/>
                  </a:cubicBezTo>
                  <a:lnTo>
                    <a:pt x="4335" y="14354"/>
                  </a:lnTo>
                  <a:cubicBezTo>
                    <a:pt x="4329" y="14411"/>
                    <a:pt x="4326" y="14465"/>
                    <a:pt x="4321" y="14515"/>
                  </a:cubicBezTo>
                  <a:cubicBezTo>
                    <a:pt x="4310" y="14550"/>
                    <a:pt x="4297" y="14585"/>
                    <a:pt x="4286" y="14620"/>
                  </a:cubicBezTo>
                  <a:cubicBezTo>
                    <a:pt x="4160" y="15009"/>
                    <a:pt x="4067" y="15371"/>
                    <a:pt x="4002" y="15641"/>
                  </a:cubicBezTo>
                  <a:cubicBezTo>
                    <a:pt x="3937" y="15909"/>
                    <a:pt x="3905" y="16084"/>
                    <a:pt x="3905" y="16084"/>
                  </a:cubicBezTo>
                  <a:cubicBezTo>
                    <a:pt x="3905" y="16084"/>
                    <a:pt x="3985" y="16003"/>
                    <a:pt x="4099" y="15855"/>
                  </a:cubicBezTo>
                  <a:lnTo>
                    <a:pt x="4099" y="15855"/>
                  </a:lnTo>
                  <a:cubicBezTo>
                    <a:pt x="4067" y="16003"/>
                    <a:pt x="4039" y="16119"/>
                    <a:pt x="4021" y="16153"/>
                  </a:cubicBezTo>
                  <a:cubicBezTo>
                    <a:pt x="4013" y="16169"/>
                    <a:pt x="4012" y="16176"/>
                    <a:pt x="4016" y="16176"/>
                  </a:cubicBezTo>
                  <a:cubicBezTo>
                    <a:pt x="4027" y="16176"/>
                    <a:pt x="4084" y="16112"/>
                    <a:pt x="4142" y="16041"/>
                  </a:cubicBezTo>
                  <a:lnTo>
                    <a:pt x="4142" y="16041"/>
                  </a:lnTo>
                  <a:cubicBezTo>
                    <a:pt x="4114" y="16147"/>
                    <a:pt x="4085" y="16255"/>
                    <a:pt x="4056" y="16365"/>
                  </a:cubicBezTo>
                  <a:cubicBezTo>
                    <a:pt x="3903" y="16968"/>
                    <a:pt x="3796" y="17521"/>
                    <a:pt x="3726" y="17928"/>
                  </a:cubicBezTo>
                  <a:cubicBezTo>
                    <a:pt x="3696" y="18105"/>
                    <a:pt x="3672" y="18250"/>
                    <a:pt x="3656" y="18362"/>
                  </a:cubicBezTo>
                  <a:cubicBezTo>
                    <a:pt x="3642" y="18403"/>
                    <a:pt x="3626" y="18448"/>
                    <a:pt x="3611" y="18486"/>
                  </a:cubicBezTo>
                  <a:cubicBezTo>
                    <a:pt x="3508" y="18770"/>
                    <a:pt x="3414" y="19024"/>
                    <a:pt x="3414" y="19024"/>
                  </a:cubicBezTo>
                  <a:cubicBezTo>
                    <a:pt x="3414" y="19024"/>
                    <a:pt x="3578" y="18872"/>
                    <a:pt x="3796" y="18587"/>
                  </a:cubicBezTo>
                  <a:cubicBezTo>
                    <a:pt x="3806" y="18572"/>
                    <a:pt x="3815" y="18558"/>
                    <a:pt x="3825" y="18545"/>
                  </a:cubicBezTo>
                  <a:lnTo>
                    <a:pt x="3825" y="18545"/>
                  </a:lnTo>
                  <a:cubicBezTo>
                    <a:pt x="3811" y="18592"/>
                    <a:pt x="3796" y="18639"/>
                    <a:pt x="3780" y="18687"/>
                  </a:cubicBezTo>
                  <a:cubicBezTo>
                    <a:pt x="3739" y="18783"/>
                    <a:pt x="3691" y="18893"/>
                    <a:pt x="3640" y="19011"/>
                  </a:cubicBezTo>
                  <a:cubicBezTo>
                    <a:pt x="3476" y="19383"/>
                    <a:pt x="3243" y="19883"/>
                    <a:pt x="2977" y="20429"/>
                  </a:cubicBezTo>
                  <a:cubicBezTo>
                    <a:pt x="2710" y="20973"/>
                    <a:pt x="2458" y="21466"/>
                    <a:pt x="2264" y="21823"/>
                  </a:cubicBezTo>
                  <a:cubicBezTo>
                    <a:pt x="2095" y="22134"/>
                    <a:pt x="1946" y="22405"/>
                    <a:pt x="1946" y="22405"/>
                  </a:cubicBezTo>
                  <a:cubicBezTo>
                    <a:pt x="1946" y="22405"/>
                    <a:pt x="2150" y="22247"/>
                    <a:pt x="2434" y="21944"/>
                  </a:cubicBezTo>
                  <a:cubicBezTo>
                    <a:pt x="2514" y="21860"/>
                    <a:pt x="2600" y="21761"/>
                    <a:pt x="2688" y="21652"/>
                  </a:cubicBezTo>
                  <a:cubicBezTo>
                    <a:pt x="2702" y="21647"/>
                    <a:pt x="2718" y="21641"/>
                    <a:pt x="2739" y="21632"/>
                  </a:cubicBezTo>
                  <a:lnTo>
                    <a:pt x="2739" y="21632"/>
                  </a:lnTo>
                  <a:cubicBezTo>
                    <a:pt x="2420" y="22126"/>
                    <a:pt x="1988" y="22796"/>
                    <a:pt x="1988" y="22796"/>
                  </a:cubicBezTo>
                  <a:cubicBezTo>
                    <a:pt x="1988" y="22796"/>
                    <a:pt x="2165" y="22707"/>
                    <a:pt x="2417" y="22512"/>
                  </a:cubicBezTo>
                  <a:cubicBezTo>
                    <a:pt x="2465" y="22475"/>
                    <a:pt x="2516" y="22431"/>
                    <a:pt x="2568" y="22386"/>
                  </a:cubicBezTo>
                  <a:lnTo>
                    <a:pt x="2568" y="22386"/>
                  </a:lnTo>
                  <a:cubicBezTo>
                    <a:pt x="2559" y="22402"/>
                    <a:pt x="2551" y="22416"/>
                    <a:pt x="2541" y="22432"/>
                  </a:cubicBezTo>
                  <a:cubicBezTo>
                    <a:pt x="2240" y="22901"/>
                    <a:pt x="1938" y="23311"/>
                    <a:pt x="1699" y="23601"/>
                  </a:cubicBezTo>
                  <a:cubicBezTo>
                    <a:pt x="1581" y="23746"/>
                    <a:pt x="1482" y="23866"/>
                    <a:pt x="1410" y="23944"/>
                  </a:cubicBezTo>
                  <a:cubicBezTo>
                    <a:pt x="1343" y="24022"/>
                    <a:pt x="1300" y="24072"/>
                    <a:pt x="1300" y="24072"/>
                  </a:cubicBezTo>
                  <a:cubicBezTo>
                    <a:pt x="1300" y="24072"/>
                    <a:pt x="1359" y="24041"/>
                    <a:pt x="1450" y="23995"/>
                  </a:cubicBezTo>
                  <a:cubicBezTo>
                    <a:pt x="1530" y="23955"/>
                    <a:pt x="1637" y="23893"/>
                    <a:pt x="1760" y="23810"/>
                  </a:cubicBezTo>
                  <a:lnTo>
                    <a:pt x="1760" y="23810"/>
                  </a:lnTo>
                  <a:cubicBezTo>
                    <a:pt x="1673" y="23935"/>
                    <a:pt x="1584" y="24057"/>
                    <a:pt x="1496" y="24180"/>
                  </a:cubicBezTo>
                  <a:cubicBezTo>
                    <a:pt x="1487" y="24193"/>
                    <a:pt x="1476" y="24206"/>
                    <a:pt x="1468" y="24217"/>
                  </a:cubicBezTo>
                  <a:cubicBezTo>
                    <a:pt x="1303" y="24426"/>
                    <a:pt x="1153" y="24616"/>
                    <a:pt x="1153" y="24616"/>
                  </a:cubicBezTo>
                  <a:cubicBezTo>
                    <a:pt x="1153" y="24616"/>
                    <a:pt x="1165" y="24612"/>
                    <a:pt x="1187" y="24603"/>
                  </a:cubicBezTo>
                  <a:lnTo>
                    <a:pt x="1187" y="24603"/>
                  </a:lnTo>
                  <a:cubicBezTo>
                    <a:pt x="957" y="24914"/>
                    <a:pt x="745" y="25191"/>
                    <a:pt x="592" y="25383"/>
                  </a:cubicBezTo>
                  <a:cubicBezTo>
                    <a:pt x="374" y="25597"/>
                    <a:pt x="174" y="25790"/>
                    <a:pt x="94" y="25868"/>
                  </a:cubicBezTo>
                  <a:cubicBezTo>
                    <a:pt x="80" y="25880"/>
                    <a:pt x="69" y="25892"/>
                    <a:pt x="59" y="25903"/>
                  </a:cubicBezTo>
                  <a:cubicBezTo>
                    <a:pt x="58" y="25903"/>
                    <a:pt x="56" y="25906"/>
                    <a:pt x="56" y="25906"/>
                  </a:cubicBezTo>
                  <a:cubicBezTo>
                    <a:pt x="23" y="25939"/>
                    <a:pt x="0" y="25963"/>
                    <a:pt x="0" y="25963"/>
                  </a:cubicBezTo>
                  <a:cubicBezTo>
                    <a:pt x="0" y="25963"/>
                    <a:pt x="614" y="25876"/>
                    <a:pt x="1252" y="25539"/>
                  </a:cubicBezTo>
                  <a:cubicBezTo>
                    <a:pt x="1268" y="25531"/>
                    <a:pt x="1283" y="25522"/>
                    <a:pt x="1299" y="25512"/>
                  </a:cubicBezTo>
                  <a:cubicBezTo>
                    <a:pt x="1413" y="25488"/>
                    <a:pt x="1554" y="25455"/>
                    <a:pt x="1713" y="25416"/>
                  </a:cubicBezTo>
                  <a:lnTo>
                    <a:pt x="1713" y="25416"/>
                  </a:lnTo>
                  <a:cubicBezTo>
                    <a:pt x="1627" y="25474"/>
                    <a:pt x="1546" y="25528"/>
                    <a:pt x="1472" y="25577"/>
                  </a:cubicBezTo>
                  <a:cubicBezTo>
                    <a:pt x="1230" y="25742"/>
                    <a:pt x="1075" y="25852"/>
                    <a:pt x="1075" y="25852"/>
                  </a:cubicBezTo>
                  <a:cubicBezTo>
                    <a:pt x="1075" y="25852"/>
                    <a:pt x="1265" y="25841"/>
                    <a:pt x="1559" y="25769"/>
                  </a:cubicBezTo>
                  <a:cubicBezTo>
                    <a:pt x="1760" y="25719"/>
                    <a:pt x="2012" y="25635"/>
                    <a:pt x="2275" y="25507"/>
                  </a:cubicBezTo>
                  <a:cubicBezTo>
                    <a:pt x="2321" y="25496"/>
                    <a:pt x="2370" y="25485"/>
                    <a:pt x="2425" y="25469"/>
                  </a:cubicBezTo>
                  <a:cubicBezTo>
                    <a:pt x="2701" y="25394"/>
                    <a:pt x="3066" y="25242"/>
                    <a:pt x="3410" y="24984"/>
                  </a:cubicBezTo>
                  <a:lnTo>
                    <a:pt x="3410" y="24984"/>
                  </a:lnTo>
                  <a:cubicBezTo>
                    <a:pt x="3361" y="25038"/>
                    <a:pt x="3313" y="25093"/>
                    <a:pt x="3268" y="25140"/>
                  </a:cubicBezTo>
                  <a:cubicBezTo>
                    <a:pt x="3045" y="25386"/>
                    <a:pt x="2908" y="25547"/>
                    <a:pt x="2908" y="25547"/>
                  </a:cubicBezTo>
                  <a:cubicBezTo>
                    <a:pt x="2908" y="25547"/>
                    <a:pt x="3106" y="25472"/>
                    <a:pt x="3399" y="25305"/>
                  </a:cubicBezTo>
                  <a:cubicBezTo>
                    <a:pt x="3488" y="25254"/>
                    <a:pt x="3589" y="25190"/>
                    <a:pt x="3691" y="25120"/>
                  </a:cubicBezTo>
                  <a:cubicBezTo>
                    <a:pt x="3851" y="25038"/>
                    <a:pt x="4064" y="24917"/>
                    <a:pt x="4305" y="24764"/>
                  </a:cubicBezTo>
                  <a:lnTo>
                    <a:pt x="4305" y="24764"/>
                  </a:lnTo>
                  <a:cubicBezTo>
                    <a:pt x="4098" y="25006"/>
                    <a:pt x="3921" y="25214"/>
                    <a:pt x="3921" y="25214"/>
                  </a:cubicBezTo>
                  <a:cubicBezTo>
                    <a:pt x="3921" y="25214"/>
                    <a:pt x="3981" y="25182"/>
                    <a:pt x="4075" y="25134"/>
                  </a:cubicBezTo>
                  <a:cubicBezTo>
                    <a:pt x="4174" y="25081"/>
                    <a:pt x="4313" y="24998"/>
                    <a:pt x="4477" y="24885"/>
                  </a:cubicBezTo>
                  <a:cubicBezTo>
                    <a:pt x="4624" y="24783"/>
                    <a:pt x="4792" y="24651"/>
                    <a:pt x="4962" y="24493"/>
                  </a:cubicBezTo>
                  <a:lnTo>
                    <a:pt x="4962" y="24493"/>
                  </a:lnTo>
                  <a:cubicBezTo>
                    <a:pt x="4948" y="24515"/>
                    <a:pt x="4940" y="24528"/>
                    <a:pt x="4940" y="24528"/>
                  </a:cubicBezTo>
                  <a:cubicBezTo>
                    <a:pt x="4940" y="24528"/>
                    <a:pt x="5126" y="24424"/>
                    <a:pt x="5388" y="24203"/>
                  </a:cubicBezTo>
                  <a:cubicBezTo>
                    <a:pt x="5648" y="23982"/>
                    <a:pt x="5980" y="23633"/>
                    <a:pt x="6238" y="23174"/>
                  </a:cubicBezTo>
                  <a:cubicBezTo>
                    <a:pt x="6281" y="23097"/>
                    <a:pt x="6320" y="23021"/>
                    <a:pt x="6356" y="22943"/>
                  </a:cubicBezTo>
                  <a:cubicBezTo>
                    <a:pt x="6374" y="22925"/>
                    <a:pt x="6391" y="22907"/>
                    <a:pt x="6409" y="22888"/>
                  </a:cubicBezTo>
                  <a:lnTo>
                    <a:pt x="6409" y="22888"/>
                  </a:lnTo>
                  <a:cubicBezTo>
                    <a:pt x="6235" y="23204"/>
                    <a:pt x="6075" y="23486"/>
                    <a:pt x="5940" y="23713"/>
                  </a:cubicBezTo>
                  <a:cubicBezTo>
                    <a:pt x="5750" y="24029"/>
                    <a:pt x="5587" y="24300"/>
                    <a:pt x="5587" y="24300"/>
                  </a:cubicBezTo>
                  <a:cubicBezTo>
                    <a:pt x="5587" y="24300"/>
                    <a:pt x="5643" y="24255"/>
                    <a:pt x="5733" y="24183"/>
                  </a:cubicBezTo>
                  <a:cubicBezTo>
                    <a:pt x="5825" y="24108"/>
                    <a:pt x="5954" y="23994"/>
                    <a:pt x="6106" y="23842"/>
                  </a:cubicBezTo>
                  <a:cubicBezTo>
                    <a:pt x="6331" y="23616"/>
                    <a:pt x="6602" y="23300"/>
                    <a:pt x="6852" y="22912"/>
                  </a:cubicBezTo>
                  <a:lnTo>
                    <a:pt x="6852" y="22912"/>
                  </a:lnTo>
                  <a:cubicBezTo>
                    <a:pt x="6804" y="23010"/>
                    <a:pt x="6763" y="23092"/>
                    <a:pt x="6729" y="23156"/>
                  </a:cubicBezTo>
                  <a:cubicBezTo>
                    <a:pt x="6680" y="23254"/>
                    <a:pt x="6648" y="23316"/>
                    <a:pt x="6648" y="23316"/>
                  </a:cubicBezTo>
                  <a:cubicBezTo>
                    <a:pt x="6648" y="23316"/>
                    <a:pt x="6701" y="23270"/>
                    <a:pt x="6782" y="23196"/>
                  </a:cubicBezTo>
                  <a:cubicBezTo>
                    <a:pt x="6868" y="23118"/>
                    <a:pt x="6985" y="22997"/>
                    <a:pt x="7119" y="22836"/>
                  </a:cubicBezTo>
                  <a:cubicBezTo>
                    <a:pt x="7154" y="22796"/>
                    <a:pt x="7187" y="22753"/>
                    <a:pt x="7224" y="22707"/>
                  </a:cubicBezTo>
                  <a:cubicBezTo>
                    <a:pt x="7243" y="22697"/>
                    <a:pt x="7262" y="22687"/>
                    <a:pt x="7284" y="22676"/>
                  </a:cubicBezTo>
                  <a:cubicBezTo>
                    <a:pt x="7404" y="22609"/>
                    <a:pt x="7572" y="22488"/>
                    <a:pt x="7729" y="22289"/>
                  </a:cubicBezTo>
                  <a:cubicBezTo>
                    <a:pt x="7889" y="22092"/>
                    <a:pt x="8029" y="21820"/>
                    <a:pt x="8130" y="21507"/>
                  </a:cubicBezTo>
                  <a:cubicBezTo>
                    <a:pt x="8232" y="21193"/>
                    <a:pt x="8300" y="20853"/>
                    <a:pt x="8369" y="20498"/>
                  </a:cubicBezTo>
                  <a:cubicBezTo>
                    <a:pt x="8401" y="20327"/>
                    <a:pt x="8430" y="20159"/>
                    <a:pt x="8455" y="19997"/>
                  </a:cubicBezTo>
                  <a:cubicBezTo>
                    <a:pt x="8535" y="19863"/>
                    <a:pt x="8616" y="19706"/>
                    <a:pt x="8694" y="19529"/>
                  </a:cubicBezTo>
                  <a:lnTo>
                    <a:pt x="8694" y="19529"/>
                  </a:lnTo>
                  <a:cubicBezTo>
                    <a:pt x="8643" y="19834"/>
                    <a:pt x="8603" y="20080"/>
                    <a:pt x="8603" y="20080"/>
                  </a:cubicBezTo>
                  <a:cubicBezTo>
                    <a:pt x="8603" y="20080"/>
                    <a:pt x="8639" y="20019"/>
                    <a:pt x="8694" y="19923"/>
                  </a:cubicBezTo>
                  <a:cubicBezTo>
                    <a:pt x="8753" y="19821"/>
                    <a:pt x="8830" y="19670"/>
                    <a:pt x="8914" y="19478"/>
                  </a:cubicBezTo>
                  <a:cubicBezTo>
                    <a:pt x="9082" y="19096"/>
                    <a:pt x="9262" y="18536"/>
                    <a:pt x="9328" y="17896"/>
                  </a:cubicBezTo>
                  <a:cubicBezTo>
                    <a:pt x="9336" y="17816"/>
                    <a:pt x="9340" y="17737"/>
                    <a:pt x="9345" y="17660"/>
                  </a:cubicBezTo>
                  <a:cubicBezTo>
                    <a:pt x="9353" y="17700"/>
                    <a:pt x="9359" y="17743"/>
                    <a:pt x="9359" y="17783"/>
                  </a:cubicBezTo>
                  <a:cubicBezTo>
                    <a:pt x="9359" y="17797"/>
                    <a:pt x="9361" y="17804"/>
                    <a:pt x="9364" y="17804"/>
                  </a:cubicBezTo>
                  <a:cubicBezTo>
                    <a:pt x="9381" y="17804"/>
                    <a:pt x="9448" y="17514"/>
                    <a:pt x="9497" y="17024"/>
                  </a:cubicBezTo>
                  <a:cubicBezTo>
                    <a:pt x="9527" y="17255"/>
                    <a:pt x="9549" y="17397"/>
                    <a:pt x="9549" y="17397"/>
                  </a:cubicBezTo>
                  <a:cubicBezTo>
                    <a:pt x="9549" y="17397"/>
                    <a:pt x="9621" y="17193"/>
                    <a:pt x="9683" y="16853"/>
                  </a:cubicBezTo>
                  <a:cubicBezTo>
                    <a:pt x="9745" y="16513"/>
                    <a:pt x="9793" y="16035"/>
                    <a:pt x="9742" y="15510"/>
                  </a:cubicBezTo>
                  <a:cubicBezTo>
                    <a:pt x="9722" y="15309"/>
                    <a:pt x="9690" y="15118"/>
                    <a:pt x="9650" y="14941"/>
                  </a:cubicBezTo>
                  <a:cubicBezTo>
                    <a:pt x="9637" y="14812"/>
                    <a:pt x="9621" y="14678"/>
                    <a:pt x="9599" y="14540"/>
                  </a:cubicBezTo>
                  <a:cubicBezTo>
                    <a:pt x="9576" y="14408"/>
                    <a:pt x="9551" y="14280"/>
                    <a:pt x="9522" y="14158"/>
                  </a:cubicBezTo>
                  <a:cubicBezTo>
                    <a:pt x="9517" y="13992"/>
                    <a:pt x="9513" y="13890"/>
                    <a:pt x="9513" y="13890"/>
                  </a:cubicBezTo>
                  <a:lnTo>
                    <a:pt x="9513" y="13890"/>
                  </a:lnTo>
                  <a:cubicBezTo>
                    <a:pt x="9513" y="13890"/>
                    <a:pt x="9575" y="13960"/>
                    <a:pt x="9643" y="14052"/>
                  </a:cubicBezTo>
                  <a:cubicBezTo>
                    <a:pt x="9701" y="14438"/>
                    <a:pt x="9750" y="14788"/>
                    <a:pt x="9785" y="15062"/>
                  </a:cubicBezTo>
                  <a:cubicBezTo>
                    <a:pt x="9827" y="15376"/>
                    <a:pt x="9865" y="15654"/>
                    <a:pt x="9865" y="15654"/>
                  </a:cubicBezTo>
                  <a:cubicBezTo>
                    <a:pt x="9865" y="15654"/>
                    <a:pt x="9938" y="15434"/>
                    <a:pt x="9996" y="15065"/>
                  </a:cubicBezTo>
                  <a:cubicBezTo>
                    <a:pt x="10053" y="14697"/>
                    <a:pt x="10087" y="14177"/>
                    <a:pt x="10002" y="13611"/>
                  </a:cubicBezTo>
                  <a:cubicBezTo>
                    <a:pt x="9962" y="13346"/>
                    <a:pt x="9902" y="13099"/>
                    <a:pt x="9832" y="12874"/>
                  </a:cubicBezTo>
                  <a:cubicBezTo>
                    <a:pt x="9817" y="12721"/>
                    <a:pt x="9800" y="12556"/>
                    <a:pt x="9779" y="12384"/>
                  </a:cubicBezTo>
                  <a:cubicBezTo>
                    <a:pt x="9777" y="12368"/>
                    <a:pt x="9774" y="12351"/>
                    <a:pt x="9773" y="12335"/>
                  </a:cubicBezTo>
                  <a:lnTo>
                    <a:pt x="9773" y="12335"/>
                  </a:lnTo>
                  <a:cubicBezTo>
                    <a:pt x="9841" y="12492"/>
                    <a:pt x="9911" y="12638"/>
                    <a:pt x="9978" y="12760"/>
                  </a:cubicBezTo>
                  <a:cubicBezTo>
                    <a:pt x="10173" y="13126"/>
                    <a:pt x="10324" y="13331"/>
                    <a:pt x="10324" y="13331"/>
                  </a:cubicBezTo>
                  <a:cubicBezTo>
                    <a:pt x="10324" y="13331"/>
                    <a:pt x="10017" y="11998"/>
                    <a:pt x="9822" y="11158"/>
                  </a:cubicBezTo>
                  <a:cubicBezTo>
                    <a:pt x="9766" y="10912"/>
                    <a:pt x="9701" y="10623"/>
                    <a:pt x="9637" y="10338"/>
                  </a:cubicBezTo>
                  <a:cubicBezTo>
                    <a:pt x="9637" y="10221"/>
                    <a:pt x="9639" y="10102"/>
                    <a:pt x="9640" y="9979"/>
                  </a:cubicBezTo>
                  <a:cubicBezTo>
                    <a:pt x="9647" y="9582"/>
                    <a:pt x="9658" y="9212"/>
                    <a:pt x="9670" y="8897"/>
                  </a:cubicBezTo>
                  <a:cubicBezTo>
                    <a:pt x="10013" y="6352"/>
                    <a:pt x="10978" y="4985"/>
                    <a:pt x="13435" y="2538"/>
                  </a:cubicBezTo>
                  <a:cubicBezTo>
                    <a:pt x="14023" y="1952"/>
                    <a:pt x="12645" y="757"/>
                    <a:pt x="13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5682475" y="2192400"/>
              <a:ext cx="1176425" cy="1067950"/>
            </a:xfrm>
            <a:custGeom>
              <a:avLst/>
              <a:gdLst/>
              <a:ahLst/>
              <a:cxnLst/>
              <a:rect l="l" t="t" r="r" b="b"/>
              <a:pathLst>
                <a:path w="47057" h="42718" extrusionOk="0">
                  <a:moveTo>
                    <a:pt x="44732" y="9082"/>
                  </a:moveTo>
                  <a:cubicBezTo>
                    <a:pt x="44287" y="8489"/>
                    <a:pt x="44139" y="8241"/>
                    <a:pt x="44188" y="7895"/>
                  </a:cubicBezTo>
                  <a:cubicBezTo>
                    <a:pt x="44238" y="7549"/>
                    <a:pt x="44238" y="5894"/>
                    <a:pt x="43694" y="4881"/>
                  </a:cubicBezTo>
                  <a:cubicBezTo>
                    <a:pt x="43150" y="3868"/>
                    <a:pt x="43002" y="3645"/>
                    <a:pt x="43002" y="3645"/>
                  </a:cubicBezTo>
                  <a:cubicBezTo>
                    <a:pt x="43002" y="3645"/>
                    <a:pt x="43533" y="2632"/>
                    <a:pt x="43855" y="1742"/>
                  </a:cubicBezTo>
                  <a:cubicBezTo>
                    <a:pt x="44176" y="852"/>
                    <a:pt x="44077" y="259"/>
                    <a:pt x="44077" y="259"/>
                  </a:cubicBezTo>
                  <a:cubicBezTo>
                    <a:pt x="44077" y="259"/>
                    <a:pt x="43212" y="630"/>
                    <a:pt x="42421" y="1063"/>
                  </a:cubicBezTo>
                  <a:cubicBezTo>
                    <a:pt x="41630" y="1495"/>
                    <a:pt x="40346" y="2484"/>
                    <a:pt x="40346" y="2484"/>
                  </a:cubicBezTo>
                  <a:cubicBezTo>
                    <a:pt x="40346" y="2484"/>
                    <a:pt x="39987" y="2348"/>
                    <a:pt x="39925" y="2163"/>
                  </a:cubicBezTo>
                  <a:cubicBezTo>
                    <a:pt x="39863" y="1976"/>
                    <a:pt x="39579" y="248"/>
                    <a:pt x="39357" y="123"/>
                  </a:cubicBezTo>
                  <a:cubicBezTo>
                    <a:pt x="39134" y="0"/>
                    <a:pt x="37442" y="951"/>
                    <a:pt x="36898" y="1779"/>
                  </a:cubicBezTo>
                  <a:cubicBezTo>
                    <a:pt x="36354" y="2606"/>
                    <a:pt x="36242" y="3374"/>
                    <a:pt x="36242" y="3374"/>
                  </a:cubicBezTo>
                  <a:cubicBezTo>
                    <a:pt x="36242" y="3374"/>
                    <a:pt x="36380" y="2953"/>
                    <a:pt x="34946" y="3843"/>
                  </a:cubicBezTo>
                  <a:cubicBezTo>
                    <a:pt x="33512" y="4733"/>
                    <a:pt x="32746" y="5300"/>
                    <a:pt x="31536" y="6091"/>
                  </a:cubicBezTo>
                  <a:cubicBezTo>
                    <a:pt x="30324" y="6883"/>
                    <a:pt x="26473" y="8838"/>
                    <a:pt x="25485" y="8838"/>
                  </a:cubicBezTo>
                  <a:cubicBezTo>
                    <a:pt x="24496" y="8838"/>
                    <a:pt x="23612" y="8841"/>
                    <a:pt x="21733" y="9336"/>
                  </a:cubicBezTo>
                  <a:cubicBezTo>
                    <a:pt x="19856" y="9830"/>
                    <a:pt x="19398" y="9297"/>
                    <a:pt x="18213" y="9297"/>
                  </a:cubicBezTo>
                  <a:cubicBezTo>
                    <a:pt x="17027" y="9297"/>
                    <a:pt x="13593" y="8514"/>
                    <a:pt x="10578" y="9131"/>
                  </a:cubicBezTo>
                  <a:cubicBezTo>
                    <a:pt x="7562" y="9750"/>
                    <a:pt x="3757" y="11182"/>
                    <a:pt x="2273" y="12369"/>
                  </a:cubicBezTo>
                  <a:cubicBezTo>
                    <a:pt x="792" y="13556"/>
                    <a:pt x="1" y="15385"/>
                    <a:pt x="248" y="18548"/>
                  </a:cubicBezTo>
                  <a:cubicBezTo>
                    <a:pt x="495" y="21711"/>
                    <a:pt x="3510" y="24183"/>
                    <a:pt x="3510" y="25913"/>
                  </a:cubicBezTo>
                  <a:cubicBezTo>
                    <a:pt x="3510" y="27642"/>
                    <a:pt x="3707" y="30312"/>
                    <a:pt x="2916" y="31992"/>
                  </a:cubicBezTo>
                  <a:cubicBezTo>
                    <a:pt x="2125" y="33673"/>
                    <a:pt x="1730" y="34316"/>
                    <a:pt x="2175" y="35403"/>
                  </a:cubicBezTo>
                  <a:cubicBezTo>
                    <a:pt x="2620" y="36489"/>
                    <a:pt x="3361" y="37330"/>
                    <a:pt x="3707" y="38368"/>
                  </a:cubicBezTo>
                  <a:cubicBezTo>
                    <a:pt x="4053" y="39407"/>
                    <a:pt x="4449" y="41729"/>
                    <a:pt x="4894" y="42124"/>
                  </a:cubicBezTo>
                  <a:cubicBezTo>
                    <a:pt x="5339" y="42520"/>
                    <a:pt x="6573" y="42285"/>
                    <a:pt x="6883" y="42249"/>
                  </a:cubicBezTo>
                  <a:cubicBezTo>
                    <a:pt x="7192" y="42212"/>
                    <a:pt x="7551" y="42348"/>
                    <a:pt x="7945" y="42372"/>
                  </a:cubicBezTo>
                  <a:cubicBezTo>
                    <a:pt x="8341" y="42397"/>
                    <a:pt x="9082" y="42360"/>
                    <a:pt x="9218" y="42199"/>
                  </a:cubicBezTo>
                  <a:cubicBezTo>
                    <a:pt x="9355" y="42038"/>
                    <a:pt x="9317" y="41976"/>
                    <a:pt x="9478" y="41939"/>
                  </a:cubicBezTo>
                  <a:cubicBezTo>
                    <a:pt x="9639" y="41903"/>
                    <a:pt x="9849" y="42051"/>
                    <a:pt x="9762" y="41692"/>
                  </a:cubicBezTo>
                  <a:cubicBezTo>
                    <a:pt x="9676" y="41333"/>
                    <a:pt x="9157" y="40518"/>
                    <a:pt x="8379" y="40344"/>
                  </a:cubicBezTo>
                  <a:cubicBezTo>
                    <a:pt x="7599" y="40172"/>
                    <a:pt x="6870" y="40024"/>
                    <a:pt x="6784" y="39962"/>
                  </a:cubicBezTo>
                  <a:cubicBezTo>
                    <a:pt x="6698" y="39901"/>
                    <a:pt x="5313" y="37749"/>
                    <a:pt x="5313" y="36193"/>
                  </a:cubicBezTo>
                  <a:cubicBezTo>
                    <a:pt x="5313" y="34636"/>
                    <a:pt x="5931" y="32338"/>
                    <a:pt x="6178" y="31843"/>
                  </a:cubicBezTo>
                  <a:cubicBezTo>
                    <a:pt x="6425" y="31349"/>
                    <a:pt x="8822" y="28483"/>
                    <a:pt x="9910" y="26159"/>
                  </a:cubicBezTo>
                  <a:cubicBezTo>
                    <a:pt x="10998" y="23837"/>
                    <a:pt x="11097" y="23342"/>
                    <a:pt x="11097" y="23342"/>
                  </a:cubicBezTo>
                  <a:cubicBezTo>
                    <a:pt x="11097" y="23342"/>
                    <a:pt x="13913" y="23886"/>
                    <a:pt x="17572" y="24776"/>
                  </a:cubicBezTo>
                  <a:cubicBezTo>
                    <a:pt x="23593" y="26240"/>
                    <a:pt x="22397" y="23331"/>
                    <a:pt x="22713" y="29323"/>
                  </a:cubicBezTo>
                  <a:cubicBezTo>
                    <a:pt x="22762" y="30261"/>
                    <a:pt x="22960" y="35649"/>
                    <a:pt x="23255" y="37923"/>
                  </a:cubicBezTo>
                  <a:cubicBezTo>
                    <a:pt x="23552" y="40196"/>
                    <a:pt x="23205" y="41333"/>
                    <a:pt x="23749" y="42026"/>
                  </a:cubicBezTo>
                  <a:cubicBezTo>
                    <a:pt x="24293" y="42718"/>
                    <a:pt x="25295" y="42150"/>
                    <a:pt x="25516" y="42260"/>
                  </a:cubicBezTo>
                  <a:cubicBezTo>
                    <a:pt x="25740" y="42372"/>
                    <a:pt x="26419" y="42483"/>
                    <a:pt x="26617" y="42421"/>
                  </a:cubicBezTo>
                  <a:cubicBezTo>
                    <a:pt x="26815" y="42359"/>
                    <a:pt x="26875" y="42335"/>
                    <a:pt x="27123" y="42335"/>
                  </a:cubicBezTo>
                  <a:cubicBezTo>
                    <a:pt x="27370" y="42335"/>
                    <a:pt x="27359" y="42199"/>
                    <a:pt x="27580" y="42199"/>
                  </a:cubicBezTo>
                  <a:cubicBezTo>
                    <a:pt x="27804" y="42199"/>
                    <a:pt x="28000" y="42348"/>
                    <a:pt x="28075" y="42137"/>
                  </a:cubicBezTo>
                  <a:cubicBezTo>
                    <a:pt x="28148" y="41927"/>
                    <a:pt x="28000" y="41470"/>
                    <a:pt x="27593" y="41013"/>
                  </a:cubicBezTo>
                  <a:cubicBezTo>
                    <a:pt x="27185" y="40555"/>
                    <a:pt x="26123" y="40482"/>
                    <a:pt x="25938" y="40209"/>
                  </a:cubicBezTo>
                  <a:cubicBezTo>
                    <a:pt x="25751" y="39938"/>
                    <a:pt x="26172" y="37478"/>
                    <a:pt x="26245" y="35180"/>
                  </a:cubicBezTo>
                  <a:cubicBezTo>
                    <a:pt x="26320" y="32882"/>
                    <a:pt x="26914" y="27642"/>
                    <a:pt x="27234" y="26901"/>
                  </a:cubicBezTo>
                  <a:cubicBezTo>
                    <a:pt x="27556" y="26159"/>
                    <a:pt x="29855" y="25368"/>
                    <a:pt x="32474" y="23046"/>
                  </a:cubicBezTo>
                  <a:cubicBezTo>
                    <a:pt x="35094" y="20722"/>
                    <a:pt x="34896" y="19486"/>
                    <a:pt x="35984" y="18696"/>
                  </a:cubicBezTo>
                  <a:cubicBezTo>
                    <a:pt x="37070" y="17905"/>
                    <a:pt x="37528" y="17808"/>
                    <a:pt x="38579" y="16521"/>
                  </a:cubicBezTo>
                  <a:cubicBezTo>
                    <a:pt x="41070" y="13470"/>
                    <a:pt x="40423" y="13331"/>
                    <a:pt x="44571" y="13691"/>
                  </a:cubicBezTo>
                  <a:cubicBezTo>
                    <a:pt x="45375" y="13760"/>
                    <a:pt x="46463" y="12666"/>
                    <a:pt x="46562" y="12554"/>
                  </a:cubicBezTo>
                  <a:cubicBezTo>
                    <a:pt x="46661" y="12443"/>
                    <a:pt x="46858" y="12406"/>
                    <a:pt x="46919" y="12356"/>
                  </a:cubicBezTo>
                  <a:cubicBezTo>
                    <a:pt x="46981" y="12307"/>
                    <a:pt x="47056" y="12109"/>
                    <a:pt x="46908" y="11862"/>
                  </a:cubicBezTo>
                  <a:cubicBezTo>
                    <a:pt x="46758" y="11615"/>
                    <a:pt x="44732" y="9082"/>
                    <a:pt x="44732" y="9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6309650" y="2456875"/>
              <a:ext cx="513125" cy="654350"/>
            </a:xfrm>
            <a:custGeom>
              <a:avLst/>
              <a:gdLst/>
              <a:ahLst/>
              <a:cxnLst/>
              <a:rect l="l" t="t" r="r" b="b"/>
              <a:pathLst>
                <a:path w="20525" h="26174" extrusionOk="0">
                  <a:moveTo>
                    <a:pt x="1128" y="25284"/>
                  </a:moveTo>
                  <a:cubicBezTo>
                    <a:pt x="1141" y="25056"/>
                    <a:pt x="1152" y="24827"/>
                    <a:pt x="1158" y="24601"/>
                  </a:cubicBezTo>
                  <a:cubicBezTo>
                    <a:pt x="1233" y="22303"/>
                    <a:pt x="1827" y="17063"/>
                    <a:pt x="2147" y="16322"/>
                  </a:cubicBezTo>
                  <a:cubicBezTo>
                    <a:pt x="2469" y="15580"/>
                    <a:pt x="4768" y="14789"/>
                    <a:pt x="7387" y="12465"/>
                  </a:cubicBezTo>
                  <a:cubicBezTo>
                    <a:pt x="10007" y="10143"/>
                    <a:pt x="9809" y="8907"/>
                    <a:pt x="10897" y="8116"/>
                  </a:cubicBezTo>
                  <a:cubicBezTo>
                    <a:pt x="11983" y="7325"/>
                    <a:pt x="12441" y="7227"/>
                    <a:pt x="13492" y="5942"/>
                  </a:cubicBezTo>
                  <a:cubicBezTo>
                    <a:pt x="15983" y="2889"/>
                    <a:pt x="15336" y="2750"/>
                    <a:pt x="19484" y="3111"/>
                  </a:cubicBezTo>
                  <a:cubicBezTo>
                    <a:pt x="19813" y="3139"/>
                    <a:pt x="20188" y="2974"/>
                    <a:pt x="20524" y="2761"/>
                  </a:cubicBezTo>
                  <a:cubicBezTo>
                    <a:pt x="19448" y="2538"/>
                    <a:pt x="17784" y="1923"/>
                    <a:pt x="17074" y="1607"/>
                  </a:cubicBezTo>
                  <a:cubicBezTo>
                    <a:pt x="16184" y="1211"/>
                    <a:pt x="15393" y="1"/>
                    <a:pt x="14701" y="125"/>
                  </a:cubicBezTo>
                  <a:cubicBezTo>
                    <a:pt x="14009" y="248"/>
                    <a:pt x="13860" y="792"/>
                    <a:pt x="13837" y="1706"/>
                  </a:cubicBezTo>
                  <a:cubicBezTo>
                    <a:pt x="13811" y="2621"/>
                    <a:pt x="13762" y="4079"/>
                    <a:pt x="13170" y="4969"/>
                  </a:cubicBezTo>
                  <a:cubicBezTo>
                    <a:pt x="12577" y="5857"/>
                    <a:pt x="12224" y="6372"/>
                    <a:pt x="11489" y="6773"/>
                  </a:cubicBezTo>
                  <a:cubicBezTo>
                    <a:pt x="10752" y="7171"/>
                    <a:pt x="6323" y="12259"/>
                    <a:pt x="5162" y="13173"/>
                  </a:cubicBezTo>
                  <a:cubicBezTo>
                    <a:pt x="4001" y="14087"/>
                    <a:pt x="2616" y="14137"/>
                    <a:pt x="2197" y="14558"/>
                  </a:cubicBezTo>
                  <a:cubicBezTo>
                    <a:pt x="1776" y="14977"/>
                    <a:pt x="396" y="15239"/>
                    <a:pt x="198" y="17067"/>
                  </a:cubicBezTo>
                  <a:cubicBezTo>
                    <a:pt x="0" y="18896"/>
                    <a:pt x="39" y="18728"/>
                    <a:pt x="88" y="21003"/>
                  </a:cubicBezTo>
                  <a:cubicBezTo>
                    <a:pt x="138" y="23276"/>
                    <a:pt x="748" y="26174"/>
                    <a:pt x="1128" y="25284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5683825" y="2233900"/>
              <a:ext cx="1013775" cy="576275"/>
            </a:xfrm>
            <a:custGeom>
              <a:avLst/>
              <a:gdLst/>
              <a:ahLst/>
              <a:cxnLst/>
              <a:rect l="l" t="t" r="r" b="b"/>
              <a:pathLst>
                <a:path w="40551" h="23051" extrusionOk="0">
                  <a:moveTo>
                    <a:pt x="36192" y="1693"/>
                  </a:moveTo>
                  <a:cubicBezTo>
                    <a:pt x="36192" y="1693"/>
                    <a:pt x="36192" y="1694"/>
                    <a:pt x="36192" y="1697"/>
                  </a:cubicBezTo>
                  <a:lnTo>
                    <a:pt x="36192" y="1697"/>
                  </a:lnTo>
                  <a:cubicBezTo>
                    <a:pt x="36192" y="1695"/>
                    <a:pt x="36192" y="1694"/>
                    <a:pt x="36192" y="1693"/>
                  </a:cubicBezTo>
                  <a:close/>
                  <a:moveTo>
                    <a:pt x="2353" y="16531"/>
                  </a:moveTo>
                  <a:cubicBezTo>
                    <a:pt x="2318" y="16567"/>
                    <a:pt x="2286" y="16602"/>
                    <a:pt x="2256" y="16638"/>
                  </a:cubicBezTo>
                  <a:cubicBezTo>
                    <a:pt x="2227" y="16647"/>
                    <a:pt x="2197" y="16658"/>
                    <a:pt x="2170" y="16668"/>
                  </a:cubicBezTo>
                  <a:cubicBezTo>
                    <a:pt x="2229" y="16623"/>
                    <a:pt x="2290" y="16579"/>
                    <a:pt x="2353" y="16531"/>
                  </a:cubicBezTo>
                  <a:close/>
                  <a:moveTo>
                    <a:pt x="35401" y="16891"/>
                  </a:moveTo>
                  <a:cubicBezTo>
                    <a:pt x="35397" y="16896"/>
                    <a:pt x="35396" y="16902"/>
                    <a:pt x="35394" y="16905"/>
                  </a:cubicBezTo>
                  <a:cubicBezTo>
                    <a:pt x="35316" y="17079"/>
                    <a:pt x="35224" y="17205"/>
                    <a:pt x="35144" y="17279"/>
                  </a:cubicBezTo>
                  <a:cubicBezTo>
                    <a:pt x="35094" y="17325"/>
                    <a:pt x="35054" y="17350"/>
                    <a:pt x="35031" y="17366"/>
                  </a:cubicBezTo>
                  <a:cubicBezTo>
                    <a:pt x="35043" y="17352"/>
                    <a:pt x="35054" y="17339"/>
                    <a:pt x="35069" y="17323"/>
                  </a:cubicBezTo>
                  <a:cubicBezTo>
                    <a:pt x="35169" y="17207"/>
                    <a:pt x="35284" y="17060"/>
                    <a:pt x="35401" y="16891"/>
                  </a:cubicBezTo>
                  <a:close/>
                  <a:moveTo>
                    <a:pt x="38701" y="1"/>
                  </a:moveTo>
                  <a:cubicBezTo>
                    <a:pt x="38391" y="1"/>
                    <a:pt x="37607" y="1985"/>
                    <a:pt x="37397" y="2425"/>
                  </a:cubicBezTo>
                  <a:cubicBezTo>
                    <a:pt x="37243" y="2752"/>
                    <a:pt x="37136" y="3019"/>
                    <a:pt x="36936" y="3019"/>
                  </a:cubicBezTo>
                  <a:cubicBezTo>
                    <a:pt x="36848" y="3019"/>
                    <a:pt x="36742" y="2967"/>
                    <a:pt x="36606" y="2846"/>
                  </a:cubicBezTo>
                  <a:cubicBezTo>
                    <a:pt x="36180" y="2467"/>
                    <a:pt x="36190" y="1754"/>
                    <a:pt x="36192" y="1697"/>
                  </a:cubicBezTo>
                  <a:lnTo>
                    <a:pt x="36192" y="1697"/>
                  </a:lnTo>
                  <a:cubicBezTo>
                    <a:pt x="36191" y="1706"/>
                    <a:pt x="36188" y="1712"/>
                    <a:pt x="36188" y="1712"/>
                  </a:cubicBezTo>
                  <a:cubicBezTo>
                    <a:pt x="36188" y="1712"/>
                    <a:pt x="36190" y="1706"/>
                    <a:pt x="36192" y="1693"/>
                  </a:cubicBezTo>
                  <a:lnTo>
                    <a:pt x="36192" y="1693"/>
                  </a:lnTo>
                  <a:cubicBezTo>
                    <a:pt x="36192" y="1693"/>
                    <a:pt x="36192" y="1693"/>
                    <a:pt x="36192" y="1693"/>
                  </a:cubicBezTo>
                  <a:lnTo>
                    <a:pt x="36192" y="1691"/>
                  </a:lnTo>
                  <a:lnTo>
                    <a:pt x="36184" y="1651"/>
                  </a:lnTo>
                  <a:cubicBezTo>
                    <a:pt x="36171" y="1631"/>
                    <a:pt x="36145" y="1613"/>
                    <a:pt x="36090" y="1613"/>
                  </a:cubicBezTo>
                  <a:cubicBezTo>
                    <a:pt x="35951" y="1613"/>
                    <a:pt x="35629" y="1725"/>
                    <a:pt x="34892" y="2183"/>
                  </a:cubicBezTo>
                  <a:cubicBezTo>
                    <a:pt x="33458" y="3073"/>
                    <a:pt x="32692" y="3640"/>
                    <a:pt x="31480" y="4431"/>
                  </a:cubicBezTo>
                  <a:cubicBezTo>
                    <a:pt x="30270" y="5223"/>
                    <a:pt x="26464" y="6483"/>
                    <a:pt x="25475" y="6483"/>
                  </a:cubicBezTo>
                  <a:cubicBezTo>
                    <a:pt x="22670" y="6483"/>
                    <a:pt x="20888" y="7323"/>
                    <a:pt x="18456" y="7323"/>
                  </a:cubicBezTo>
                  <a:cubicBezTo>
                    <a:pt x="14800" y="7323"/>
                    <a:pt x="12374" y="6608"/>
                    <a:pt x="9996" y="6608"/>
                  </a:cubicBezTo>
                  <a:cubicBezTo>
                    <a:pt x="7709" y="6608"/>
                    <a:pt x="5467" y="7270"/>
                    <a:pt x="2219" y="9869"/>
                  </a:cubicBezTo>
                  <a:cubicBezTo>
                    <a:pt x="988" y="10854"/>
                    <a:pt x="368" y="12720"/>
                    <a:pt x="197" y="14724"/>
                  </a:cubicBezTo>
                  <a:cubicBezTo>
                    <a:pt x="100" y="14925"/>
                    <a:pt x="17" y="15186"/>
                    <a:pt x="10" y="15483"/>
                  </a:cubicBezTo>
                  <a:cubicBezTo>
                    <a:pt x="1" y="15862"/>
                    <a:pt x="116" y="16194"/>
                    <a:pt x="232" y="16408"/>
                  </a:cubicBezTo>
                  <a:cubicBezTo>
                    <a:pt x="291" y="16515"/>
                    <a:pt x="347" y="16596"/>
                    <a:pt x="392" y="16649"/>
                  </a:cubicBezTo>
                  <a:cubicBezTo>
                    <a:pt x="432" y="16697"/>
                    <a:pt x="459" y="16730"/>
                    <a:pt x="459" y="16730"/>
                  </a:cubicBezTo>
                  <a:cubicBezTo>
                    <a:pt x="459" y="16730"/>
                    <a:pt x="454" y="16649"/>
                    <a:pt x="447" y="16537"/>
                  </a:cubicBezTo>
                  <a:lnTo>
                    <a:pt x="447" y="16537"/>
                  </a:lnTo>
                  <a:cubicBezTo>
                    <a:pt x="530" y="16634"/>
                    <a:pt x="591" y="16682"/>
                    <a:pt x="591" y="16682"/>
                  </a:cubicBezTo>
                  <a:cubicBezTo>
                    <a:pt x="591" y="16682"/>
                    <a:pt x="581" y="16551"/>
                    <a:pt x="561" y="16358"/>
                  </a:cubicBezTo>
                  <a:cubicBezTo>
                    <a:pt x="553" y="16291"/>
                    <a:pt x="545" y="16216"/>
                    <a:pt x="537" y="16138"/>
                  </a:cubicBezTo>
                  <a:cubicBezTo>
                    <a:pt x="540" y="16121"/>
                    <a:pt x="545" y="16100"/>
                    <a:pt x="550" y="16081"/>
                  </a:cubicBezTo>
                  <a:cubicBezTo>
                    <a:pt x="629" y="16075"/>
                    <a:pt x="707" y="16067"/>
                    <a:pt x="774" y="16059"/>
                  </a:cubicBezTo>
                  <a:lnTo>
                    <a:pt x="774" y="16059"/>
                  </a:lnTo>
                  <a:cubicBezTo>
                    <a:pt x="774" y="16075"/>
                    <a:pt x="773" y="16090"/>
                    <a:pt x="773" y="16106"/>
                  </a:cubicBezTo>
                  <a:cubicBezTo>
                    <a:pt x="774" y="16129"/>
                    <a:pt x="774" y="16149"/>
                    <a:pt x="776" y="16170"/>
                  </a:cubicBezTo>
                  <a:cubicBezTo>
                    <a:pt x="770" y="16256"/>
                    <a:pt x="768" y="16338"/>
                    <a:pt x="770" y="16413"/>
                  </a:cubicBezTo>
                  <a:lnTo>
                    <a:pt x="612" y="16728"/>
                  </a:lnTo>
                  <a:cubicBezTo>
                    <a:pt x="612" y="16728"/>
                    <a:pt x="645" y="16713"/>
                    <a:pt x="794" y="16671"/>
                  </a:cubicBezTo>
                  <a:cubicBezTo>
                    <a:pt x="821" y="16850"/>
                    <a:pt x="857" y="16953"/>
                    <a:pt x="857" y="16953"/>
                  </a:cubicBezTo>
                  <a:cubicBezTo>
                    <a:pt x="857" y="16953"/>
                    <a:pt x="861" y="16945"/>
                    <a:pt x="865" y="16933"/>
                  </a:cubicBezTo>
                  <a:cubicBezTo>
                    <a:pt x="928" y="17245"/>
                    <a:pt x="1001" y="17445"/>
                    <a:pt x="1001" y="17445"/>
                  </a:cubicBezTo>
                  <a:cubicBezTo>
                    <a:pt x="1001" y="17445"/>
                    <a:pt x="1122" y="17083"/>
                    <a:pt x="1172" y="16574"/>
                  </a:cubicBezTo>
                  <a:cubicBezTo>
                    <a:pt x="1181" y="16572"/>
                    <a:pt x="1192" y="16569"/>
                    <a:pt x="1202" y="16567"/>
                  </a:cubicBezTo>
                  <a:cubicBezTo>
                    <a:pt x="1202" y="16588"/>
                    <a:pt x="1202" y="16610"/>
                    <a:pt x="1202" y="16630"/>
                  </a:cubicBezTo>
                  <a:cubicBezTo>
                    <a:pt x="1215" y="16854"/>
                    <a:pt x="1256" y="16992"/>
                    <a:pt x="1256" y="16992"/>
                  </a:cubicBezTo>
                  <a:cubicBezTo>
                    <a:pt x="1256" y="16992"/>
                    <a:pt x="1267" y="16968"/>
                    <a:pt x="1286" y="16928"/>
                  </a:cubicBezTo>
                  <a:lnTo>
                    <a:pt x="1286" y="16928"/>
                  </a:lnTo>
                  <a:cubicBezTo>
                    <a:pt x="1237" y="17086"/>
                    <a:pt x="1224" y="17183"/>
                    <a:pt x="1224" y="17183"/>
                  </a:cubicBezTo>
                  <a:cubicBezTo>
                    <a:pt x="1224" y="17183"/>
                    <a:pt x="1363" y="17047"/>
                    <a:pt x="1511" y="16902"/>
                  </a:cubicBezTo>
                  <a:cubicBezTo>
                    <a:pt x="1542" y="16872"/>
                    <a:pt x="1577" y="16840"/>
                    <a:pt x="1612" y="16807"/>
                  </a:cubicBezTo>
                  <a:lnTo>
                    <a:pt x="1612" y="16807"/>
                  </a:lnTo>
                  <a:cubicBezTo>
                    <a:pt x="1609" y="16811"/>
                    <a:pt x="1605" y="16816"/>
                    <a:pt x="1602" y="16819"/>
                  </a:cubicBezTo>
                  <a:cubicBezTo>
                    <a:pt x="1583" y="16850"/>
                    <a:pt x="1566" y="16878"/>
                    <a:pt x="1548" y="16907"/>
                  </a:cubicBezTo>
                  <a:cubicBezTo>
                    <a:pt x="1505" y="16925"/>
                    <a:pt x="1481" y="16936"/>
                    <a:pt x="1481" y="16936"/>
                  </a:cubicBezTo>
                  <a:cubicBezTo>
                    <a:pt x="1481" y="16936"/>
                    <a:pt x="1499" y="16937"/>
                    <a:pt x="1529" y="16941"/>
                  </a:cubicBezTo>
                  <a:cubicBezTo>
                    <a:pt x="1436" y="17102"/>
                    <a:pt x="1393" y="17205"/>
                    <a:pt x="1393" y="17205"/>
                  </a:cubicBezTo>
                  <a:cubicBezTo>
                    <a:pt x="1393" y="17205"/>
                    <a:pt x="1538" y="17114"/>
                    <a:pt x="1754" y="16965"/>
                  </a:cubicBezTo>
                  <a:cubicBezTo>
                    <a:pt x="1757" y="16963"/>
                    <a:pt x="1760" y="16960"/>
                    <a:pt x="1762" y="16958"/>
                  </a:cubicBezTo>
                  <a:cubicBezTo>
                    <a:pt x="1806" y="16960"/>
                    <a:pt x="1856" y="16962"/>
                    <a:pt x="1909" y="16962"/>
                  </a:cubicBezTo>
                  <a:cubicBezTo>
                    <a:pt x="1928" y="16962"/>
                    <a:pt x="1949" y="16962"/>
                    <a:pt x="1969" y="16961"/>
                  </a:cubicBezTo>
                  <a:lnTo>
                    <a:pt x="2006" y="16961"/>
                  </a:lnTo>
                  <a:cubicBezTo>
                    <a:pt x="1999" y="16971"/>
                    <a:pt x="1990" y="16982"/>
                    <a:pt x="1985" y="16990"/>
                  </a:cubicBezTo>
                  <a:cubicBezTo>
                    <a:pt x="1971" y="16996"/>
                    <a:pt x="1958" y="17000"/>
                    <a:pt x="1947" y="17001"/>
                  </a:cubicBezTo>
                  <a:cubicBezTo>
                    <a:pt x="1877" y="17011"/>
                    <a:pt x="1883" y="17025"/>
                    <a:pt x="1956" y="17036"/>
                  </a:cubicBezTo>
                  <a:cubicBezTo>
                    <a:pt x="1945" y="17055"/>
                    <a:pt x="1937" y="17068"/>
                    <a:pt x="1937" y="17068"/>
                  </a:cubicBezTo>
                  <a:cubicBezTo>
                    <a:pt x="1937" y="17068"/>
                    <a:pt x="1969" y="17060"/>
                    <a:pt x="2022" y="17044"/>
                  </a:cubicBezTo>
                  <a:cubicBezTo>
                    <a:pt x="2105" y="17052"/>
                    <a:pt x="2232" y="17058"/>
                    <a:pt x="2401" y="17058"/>
                  </a:cubicBezTo>
                  <a:cubicBezTo>
                    <a:pt x="2505" y="17058"/>
                    <a:pt x="2625" y="17056"/>
                    <a:pt x="2762" y="17051"/>
                  </a:cubicBezTo>
                  <a:cubicBezTo>
                    <a:pt x="3003" y="17043"/>
                    <a:pt x="3317" y="17039"/>
                    <a:pt x="3631" y="17039"/>
                  </a:cubicBezTo>
                  <a:cubicBezTo>
                    <a:pt x="3454" y="17124"/>
                    <a:pt x="3290" y="17197"/>
                    <a:pt x="3149" y="17258"/>
                  </a:cubicBezTo>
                  <a:cubicBezTo>
                    <a:pt x="2856" y="17379"/>
                    <a:pt x="2661" y="17449"/>
                    <a:pt x="2661" y="17449"/>
                  </a:cubicBezTo>
                  <a:cubicBezTo>
                    <a:pt x="2661" y="17449"/>
                    <a:pt x="2778" y="17470"/>
                    <a:pt x="2980" y="17470"/>
                  </a:cubicBezTo>
                  <a:cubicBezTo>
                    <a:pt x="3044" y="17470"/>
                    <a:pt x="3117" y="17468"/>
                    <a:pt x="3197" y="17462"/>
                  </a:cubicBezTo>
                  <a:cubicBezTo>
                    <a:pt x="3381" y="17448"/>
                    <a:pt x="3607" y="17411"/>
                    <a:pt x="3849" y="17339"/>
                  </a:cubicBezTo>
                  <a:lnTo>
                    <a:pt x="3849" y="17339"/>
                  </a:lnTo>
                  <a:cubicBezTo>
                    <a:pt x="3846" y="17341"/>
                    <a:pt x="3845" y="17343"/>
                    <a:pt x="3843" y="17344"/>
                  </a:cubicBezTo>
                  <a:cubicBezTo>
                    <a:pt x="3538" y="17539"/>
                    <a:pt x="3349" y="17669"/>
                    <a:pt x="3349" y="17669"/>
                  </a:cubicBezTo>
                  <a:cubicBezTo>
                    <a:pt x="3349" y="17669"/>
                    <a:pt x="3550" y="17641"/>
                    <a:pt x="3867" y="17551"/>
                  </a:cubicBezTo>
                  <a:lnTo>
                    <a:pt x="3867" y="17551"/>
                  </a:lnTo>
                  <a:cubicBezTo>
                    <a:pt x="3845" y="17583"/>
                    <a:pt x="3834" y="17604"/>
                    <a:pt x="3834" y="17604"/>
                  </a:cubicBezTo>
                  <a:cubicBezTo>
                    <a:pt x="3834" y="17604"/>
                    <a:pt x="3888" y="17571"/>
                    <a:pt x="3972" y="17521"/>
                  </a:cubicBezTo>
                  <a:cubicBezTo>
                    <a:pt x="4210" y="17449"/>
                    <a:pt x="4500" y="17344"/>
                    <a:pt x="4810" y="17196"/>
                  </a:cubicBezTo>
                  <a:lnTo>
                    <a:pt x="4810" y="17196"/>
                  </a:lnTo>
                  <a:cubicBezTo>
                    <a:pt x="4778" y="17287"/>
                    <a:pt x="4735" y="17408"/>
                    <a:pt x="4692" y="17529"/>
                  </a:cubicBezTo>
                  <a:cubicBezTo>
                    <a:pt x="4604" y="17620"/>
                    <a:pt x="4559" y="17676"/>
                    <a:pt x="4559" y="17676"/>
                  </a:cubicBezTo>
                  <a:cubicBezTo>
                    <a:pt x="4559" y="17676"/>
                    <a:pt x="4593" y="17663"/>
                    <a:pt x="4653" y="17639"/>
                  </a:cubicBezTo>
                  <a:lnTo>
                    <a:pt x="4653" y="17639"/>
                  </a:lnTo>
                  <a:cubicBezTo>
                    <a:pt x="4597" y="17800"/>
                    <a:pt x="4550" y="17944"/>
                    <a:pt x="4542" y="17990"/>
                  </a:cubicBezTo>
                  <a:cubicBezTo>
                    <a:pt x="4540" y="17998"/>
                    <a:pt x="4543" y="18001"/>
                    <a:pt x="4552" y="18001"/>
                  </a:cubicBezTo>
                  <a:cubicBezTo>
                    <a:pt x="4614" y="18001"/>
                    <a:pt x="4953" y="17795"/>
                    <a:pt x="5459" y="17574"/>
                  </a:cubicBezTo>
                  <a:lnTo>
                    <a:pt x="5459" y="17574"/>
                  </a:lnTo>
                  <a:cubicBezTo>
                    <a:pt x="5446" y="17588"/>
                    <a:pt x="5430" y="17604"/>
                    <a:pt x="5417" y="17618"/>
                  </a:cubicBezTo>
                  <a:cubicBezTo>
                    <a:pt x="5302" y="17746"/>
                    <a:pt x="5221" y="17859"/>
                    <a:pt x="5167" y="17937"/>
                  </a:cubicBezTo>
                  <a:cubicBezTo>
                    <a:pt x="5117" y="18014"/>
                    <a:pt x="5087" y="18063"/>
                    <a:pt x="5087" y="18063"/>
                  </a:cubicBezTo>
                  <a:cubicBezTo>
                    <a:pt x="5087" y="18063"/>
                    <a:pt x="5137" y="18033"/>
                    <a:pt x="5212" y="17985"/>
                  </a:cubicBezTo>
                  <a:cubicBezTo>
                    <a:pt x="5293" y="17934"/>
                    <a:pt x="5408" y="17862"/>
                    <a:pt x="5551" y="17780"/>
                  </a:cubicBezTo>
                  <a:cubicBezTo>
                    <a:pt x="5837" y="17612"/>
                    <a:pt x="6231" y="17406"/>
                    <a:pt x="6676" y="17212"/>
                  </a:cubicBezTo>
                  <a:cubicBezTo>
                    <a:pt x="6754" y="17178"/>
                    <a:pt x="6829" y="17148"/>
                    <a:pt x="6904" y="17116"/>
                  </a:cubicBezTo>
                  <a:cubicBezTo>
                    <a:pt x="7044" y="17091"/>
                    <a:pt x="7188" y="17068"/>
                    <a:pt x="7334" y="17054"/>
                  </a:cubicBezTo>
                  <a:cubicBezTo>
                    <a:pt x="7368" y="17062"/>
                    <a:pt x="7401" y="17071"/>
                    <a:pt x="7435" y="17079"/>
                  </a:cubicBezTo>
                  <a:cubicBezTo>
                    <a:pt x="7459" y="17106"/>
                    <a:pt x="7456" y="17153"/>
                    <a:pt x="7440" y="17205"/>
                  </a:cubicBezTo>
                  <a:cubicBezTo>
                    <a:pt x="7346" y="17291"/>
                    <a:pt x="7259" y="17374"/>
                    <a:pt x="7191" y="17451"/>
                  </a:cubicBezTo>
                  <a:cubicBezTo>
                    <a:pt x="6990" y="17671"/>
                    <a:pt x="6893" y="17831"/>
                    <a:pt x="6893" y="17831"/>
                  </a:cubicBezTo>
                  <a:cubicBezTo>
                    <a:pt x="6893" y="17831"/>
                    <a:pt x="7035" y="17762"/>
                    <a:pt x="7256" y="17649"/>
                  </a:cubicBezTo>
                  <a:cubicBezTo>
                    <a:pt x="7326" y="17654"/>
                    <a:pt x="7446" y="17658"/>
                    <a:pt x="7601" y="17660"/>
                  </a:cubicBezTo>
                  <a:cubicBezTo>
                    <a:pt x="7593" y="17666"/>
                    <a:pt x="7583" y="17673"/>
                    <a:pt x="7577" y="17679"/>
                  </a:cubicBezTo>
                  <a:cubicBezTo>
                    <a:pt x="7354" y="17878"/>
                    <a:pt x="7234" y="18024"/>
                    <a:pt x="7234" y="18024"/>
                  </a:cubicBezTo>
                  <a:cubicBezTo>
                    <a:pt x="7234" y="18024"/>
                    <a:pt x="7413" y="17965"/>
                    <a:pt x="7687" y="17858"/>
                  </a:cubicBezTo>
                  <a:cubicBezTo>
                    <a:pt x="7842" y="17797"/>
                    <a:pt x="8030" y="17722"/>
                    <a:pt x="8234" y="17636"/>
                  </a:cubicBezTo>
                  <a:cubicBezTo>
                    <a:pt x="8258" y="17634"/>
                    <a:pt x="8282" y="17633"/>
                    <a:pt x="8306" y="17630"/>
                  </a:cubicBezTo>
                  <a:lnTo>
                    <a:pt x="8306" y="17630"/>
                  </a:lnTo>
                  <a:cubicBezTo>
                    <a:pt x="8186" y="17716"/>
                    <a:pt x="8084" y="17802"/>
                    <a:pt x="8001" y="17882"/>
                  </a:cubicBezTo>
                  <a:cubicBezTo>
                    <a:pt x="7771" y="18100"/>
                    <a:pt x="7661" y="18263"/>
                    <a:pt x="7661" y="18263"/>
                  </a:cubicBezTo>
                  <a:cubicBezTo>
                    <a:pt x="7661" y="18263"/>
                    <a:pt x="7878" y="18164"/>
                    <a:pt x="8118" y="18057"/>
                  </a:cubicBezTo>
                  <a:cubicBezTo>
                    <a:pt x="8368" y="17945"/>
                    <a:pt x="8703" y="17808"/>
                    <a:pt x="9074" y="17671"/>
                  </a:cubicBezTo>
                  <a:cubicBezTo>
                    <a:pt x="9165" y="17717"/>
                    <a:pt x="9255" y="17765"/>
                    <a:pt x="9341" y="17816"/>
                  </a:cubicBezTo>
                  <a:cubicBezTo>
                    <a:pt x="8749" y="17945"/>
                    <a:pt x="8312" y="18232"/>
                    <a:pt x="8312" y="18232"/>
                  </a:cubicBezTo>
                  <a:cubicBezTo>
                    <a:pt x="8312" y="18232"/>
                    <a:pt x="8528" y="18274"/>
                    <a:pt x="8844" y="18274"/>
                  </a:cubicBezTo>
                  <a:cubicBezTo>
                    <a:pt x="9028" y="18274"/>
                    <a:pt x="9245" y="18260"/>
                    <a:pt x="9473" y="18215"/>
                  </a:cubicBezTo>
                  <a:cubicBezTo>
                    <a:pt x="9532" y="18204"/>
                    <a:pt x="9590" y="18189"/>
                    <a:pt x="9647" y="18173"/>
                  </a:cubicBezTo>
                  <a:lnTo>
                    <a:pt x="9647" y="18173"/>
                  </a:lnTo>
                  <a:cubicBezTo>
                    <a:pt x="9226" y="18363"/>
                    <a:pt x="8773" y="18567"/>
                    <a:pt x="8773" y="18567"/>
                  </a:cubicBezTo>
                  <a:cubicBezTo>
                    <a:pt x="8773" y="18567"/>
                    <a:pt x="8899" y="18589"/>
                    <a:pt x="9110" y="18589"/>
                  </a:cubicBezTo>
                  <a:cubicBezTo>
                    <a:pt x="9149" y="18589"/>
                    <a:pt x="9191" y="18588"/>
                    <a:pt x="9236" y="18587"/>
                  </a:cubicBezTo>
                  <a:cubicBezTo>
                    <a:pt x="9393" y="18580"/>
                    <a:pt x="9585" y="18555"/>
                    <a:pt x="9792" y="18505"/>
                  </a:cubicBezTo>
                  <a:lnTo>
                    <a:pt x="9792" y="18505"/>
                  </a:lnTo>
                  <a:cubicBezTo>
                    <a:pt x="9655" y="18607"/>
                    <a:pt x="9529" y="18703"/>
                    <a:pt x="9419" y="18781"/>
                  </a:cubicBezTo>
                  <a:cubicBezTo>
                    <a:pt x="9204" y="18939"/>
                    <a:pt x="9006" y="19083"/>
                    <a:pt x="9006" y="19083"/>
                  </a:cubicBezTo>
                  <a:cubicBezTo>
                    <a:pt x="9006" y="19083"/>
                    <a:pt x="9205" y="19063"/>
                    <a:pt x="9513" y="18969"/>
                  </a:cubicBezTo>
                  <a:cubicBezTo>
                    <a:pt x="9690" y="18917"/>
                    <a:pt x="9905" y="18829"/>
                    <a:pt x="10130" y="18713"/>
                  </a:cubicBezTo>
                  <a:lnTo>
                    <a:pt x="10130" y="18713"/>
                  </a:lnTo>
                  <a:cubicBezTo>
                    <a:pt x="9979" y="18824"/>
                    <a:pt x="9837" y="18923"/>
                    <a:pt x="9716" y="19006"/>
                  </a:cubicBezTo>
                  <a:cubicBezTo>
                    <a:pt x="9499" y="19151"/>
                    <a:pt x="9299" y="19285"/>
                    <a:pt x="9299" y="19285"/>
                  </a:cubicBezTo>
                  <a:cubicBezTo>
                    <a:pt x="9299" y="19285"/>
                    <a:pt x="9354" y="19279"/>
                    <a:pt x="9437" y="19271"/>
                  </a:cubicBezTo>
                  <a:cubicBezTo>
                    <a:pt x="9524" y="19260"/>
                    <a:pt x="9650" y="19237"/>
                    <a:pt x="9802" y="19197"/>
                  </a:cubicBezTo>
                  <a:cubicBezTo>
                    <a:pt x="9996" y="19146"/>
                    <a:pt x="10236" y="19059"/>
                    <a:pt x="10483" y="18925"/>
                  </a:cubicBezTo>
                  <a:lnTo>
                    <a:pt x="10483" y="18925"/>
                  </a:lnTo>
                  <a:cubicBezTo>
                    <a:pt x="10467" y="18947"/>
                    <a:pt x="10448" y="18971"/>
                    <a:pt x="10432" y="18992"/>
                  </a:cubicBezTo>
                  <a:cubicBezTo>
                    <a:pt x="10370" y="19073"/>
                    <a:pt x="10317" y="19146"/>
                    <a:pt x="10272" y="19209"/>
                  </a:cubicBezTo>
                  <a:cubicBezTo>
                    <a:pt x="10134" y="19327"/>
                    <a:pt x="10025" y="19416"/>
                    <a:pt x="10025" y="19416"/>
                  </a:cubicBezTo>
                  <a:cubicBezTo>
                    <a:pt x="10025" y="19416"/>
                    <a:pt x="10070" y="19410"/>
                    <a:pt x="10148" y="19392"/>
                  </a:cubicBezTo>
                  <a:lnTo>
                    <a:pt x="10148" y="19392"/>
                  </a:lnTo>
                  <a:cubicBezTo>
                    <a:pt x="10142" y="19402"/>
                    <a:pt x="10137" y="19410"/>
                    <a:pt x="10135" y="19410"/>
                  </a:cubicBezTo>
                  <a:cubicBezTo>
                    <a:pt x="10105" y="19426"/>
                    <a:pt x="10071" y="19441"/>
                    <a:pt x="10043" y="19454"/>
                  </a:cubicBezTo>
                  <a:cubicBezTo>
                    <a:pt x="9813" y="19561"/>
                    <a:pt x="9602" y="19657"/>
                    <a:pt x="9602" y="19657"/>
                  </a:cubicBezTo>
                  <a:cubicBezTo>
                    <a:pt x="9602" y="19657"/>
                    <a:pt x="9686" y="19668"/>
                    <a:pt x="9833" y="19668"/>
                  </a:cubicBezTo>
                  <a:cubicBezTo>
                    <a:pt x="9906" y="19668"/>
                    <a:pt x="9995" y="19665"/>
                    <a:pt x="10097" y="19657"/>
                  </a:cubicBezTo>
                  <a:cubicBezTo>
                    <a:pt x="10258" y="19644"/>
                    <a:pt x="10453" y="19612"/>
                    <a:pt x="10661" y="19552"/>
                  </a:cubicBezTo>
                  <a:lnTo>
                    <a:pt x="10661" y="19552"/>
                  </a:lnTo>
                  <a:cubicBezTo>
                    <a:pt x="10601" y="19595"/>
                    <a:pt x="10537" y="19638"/>
                    <a:pt x="10481" y="19678"/>
                  </a:cubicBezTo>
                  <a:cubicBezTo>
                    <a:pt x="10333" y="19780"/>
                    <a:pt x="10194" y="19875"/>
                    <a:pt x="10092" y="19947"/>
                  </a:cubicBezTo>
                  <a:cubicBezTo>
                    <a:pt x="9998" y="20012"/>
                    <a:pt x="9945" y="20052"/>
                    <a:pt x="9945" y="20052"/>
                  </a:cubicBezTo>
                  <a:cubicBezTo>
                    <a:pt x="9945" y="20052"/>
                    <a:pt x="10011" y="20063"/>
                    <a:pt x="10127" y="20073"/>
                  </a:cubicBezTo>
                  <a:cubicBezTo>
                    <a:pt x="10190" y="20079"/>
                    <a:pt x="10269" y="20083"/>
                    <a:pt x="10360" y="20083"/>
                  </a:cubicBezTo>
                  <a:cubicBezTo>
                    <a:pt x="10437" y="20083"/>
                    <a:pt x="10524" y="20080"/>
                    <a:pt x="10618" y="20073"/>
                  </a:cubicBezTo>
                  <a:cubicBezTo>
                    <a:pt x="10746" y="20063"/>
                    <a:pt x="10890" y="20044"/>
                    <a:pt x="11043" y="20011"/>
                  </a:cubicBezTo>
                  <a:lnTo>
                    <a:pt x="11043" y="20011"/>
                  </a:lnTo>
                  <a:cubicBezTo>
                    <a:pt x="10901" y="20129"/>
                    <a:pt x="10816" y="20205"/>
                    <a:pt x="10816" y="20205"/>
                  </a:cubicBezTo>
                  <a:cubicBezTo>
                    <a:pt x="10816" y="20205"/>
                    <a:pt x="10885" y="20196"/>
                    <a:pt x="11003" y="20170"/>
                  </a:cubicBezTo>
                  <a:lnTo>
                    <a:pt x="11003" y="20170"/>
                  </a:lnTo>
                  <a:cubicBezTo>
                    <a:pt x="10912" y="20229"/>
                    <a:pt x="10850" y="20269"/>
                    <a:pt x="10850" y="20269"/>
                  </a:cubicBezTo>
                  <a:cubicBezTo>
                    <a:pt x="10850" y="20269"/>
                    <a:pt x="10904" y="20264"/>
                    <a:pt x="10990" y="20255"/>
                  </a:cubicBezTo>
                  <a:cubicBezTo>
                    <a:pt x="11036" y="20250"/>
                    <a:pt x="11092" y="20242"/>
                    <a:pt x="11157" y="20229"/>
                  </a:cubicBezTo>
                  <a:lnTo>
                    <a:pt x="11157" y="20229"/>
                  </a:lnTo>
                  <a:cubicBezTo>
                    <a:pt x="11009" y="20295"/>
                    <a:pt x="10869" y="20355"/>
                    <a:pt x="10738" y="20403"/>
                  </a:cubicBezTo>
                  <a:cubicBezTo>
                    <a:pt x="10622" y="20454"/>
                    <a:pt x="10513" y="20486"/>
                    <a:pt x="10417" y="20523"/>
                  </a:cubicBezTo>
                  <a:cubicBezTo>
                    <a:pt x="10320" y="20560"/>
                    <a:pt x="10236" y="20587"/>
                    <a:pt x="10165" y="20606"/>
                  </a:cubicBezTo>
                  <a:cubicBezTo>
                    <a:pt x="10030" y="20650"/>
                    <a:pt x="9945" y="20679"/>
                    <a:pt x="9945" y="20679"/>
                  </a:cubicBezTo>
                  <a:cubicBezTo>
                    <a:pt x="9945" y="20679"/>
                    <a:pt x="10023" y="20703"/>
                    <a:pt x="10172" y="20738"/>
                  </a:cubicBezTo>
                  <a:cubicBezTo>
                    <a:pt x="10245" y="20756"/>
                    <a:pt x="10336" y="20775"/>
                    <a:pt x="10441" y="20786"/>
                  </a:cubicBezTo>
                  <a:cubicBezTo>
                    <a:pt x="10548" y="20799"/>
                    <a:pt x="10671" y="20818"/>
                    <a:pt x="10807" y="20818"/>
                  </a:cubicBezTo>
                  <a:cubicBezTo>
                    <a:pt x="10847" y="20820"/>
                    <a:pt x="10888" y="20820"/>
                    <a:pt x="10931" y="20820"/>
                  </a:cubicBezTo>
                  <a:cubicBezTo>
                    <a:pt x="11176" y="20820"/>
                    <a:pt x="11457" y="20792"/>
                    <a:pt x="11762" y="20725"/>
                  </a:cubicBezTo>
                  <a:cubicBezTo>
                    <a:pt x="12011" y="20666"/>
                    <a:pt x="12272" y="20579"/>
                    <a:pt x="12534" y="20459"/>
                  </a:cubicBezTo>
                  <a:lnTo>
                    <a:pt x="12534" y="20459"/>
                  </a:lnTo>
                  <a:cubicBezTo>
                    <a:pt x="12231" y="20660"/>
                    <a:pt x="11992" y="20821"/>
                    <a:pt x="11992" y="20821"/>
                  </a:cubicBezTo>
                  <a:cubicBezTo>
                    <a:pt x="11992" y="20821"/>
                    <a:pt x="12197" y="20804"/>
                    <a:pt x="12520" y="20719"/>
                  </a:cubicBezTo>
                  <a:cubicBezTo>
                    <a:pt x="12575" y="20703"/>
                    <a:pt x="12639" y="20682"/>
                    <a:pt x="12703" y="20663"/>
                  </a:cubicBezTo>
                  <a:lnTo>
                    <a:pt x="12703" y="20663"/>
                  </a:lnTo>
                  <a:cubicBezTo>
                    <a:pt x="12572" y="20800"/>
                    <a:pt x="12497" y="20885"/>
                    <a:pt x="12497" y="20885"/>
                  </a:cubicBezTo>
                  <a:cubicBezTo>
                    <a:pt x="12497" y="20885"/>
                    <a:pt x="12564" y="20878"/>
                    <a:pt x="12684" y="20861"/>
                  </a:cubicBezTo>
                  <a:cubicBezTo>
                    <a:pt x="12708" y="20858"/>
                    <a:pt x="12733" y="20855"/>
                    <a:pt x="12759" y="20850"/>
                  </a:cubicBezTo>
                  <a:lnTo>
                    <a:pt x="12759" y="20850"/>
                  </a:lnTo>
                  <a:cubicBezTo>
                    <a:pt x="12724" y="20925"/>
                    <a:pt x="12689" y="20982"/>
                    <a:pt x="12658" y="21009"/>
                  </a:cubicBezTo>
                  <a:cubicBezTo>
                    <a:pt x="12618" y="21045"/>
                    <a:pt x="12610" y="21060"/>
                    <a:pt x="12627" y="21060"/>
                  </a:cubicBezTo>
                  <a:cubicBezTo>
                    <a:pt x="12686" y="21060"/>
                    <a:pt x="13049" y="20873"/>
                    <a:pt x="13433" y="20665"/>
                  </a:cubicBezTo>
                  <a:cubicBezTo>
                    <a:pt x="13803" y="20529"/>
                    <a:pt x="14239" y="20306"/>
                    <a:pt x="14641" y="19963"/>
                  </a:cubicBezTo>
                  <a:cubicBezTo>
                    <a:pt x="14853" y="19781"/>
                    <a:pt x="15032" y="19585"/>
                    <a:pt x="15185" y="19389"/>
                  </a:cubicBezTo>
                  <a:lnTo>
                    <a:pt x="15185" y="19389"/>
                  </a:lnTo>
                  <a:cubicBezTo>
                    <a:pt x="15182" y="19405"/>
                    <a:pt x="15178" y="19422"/>
                    <a:pt x="15174" y="19441"/>
                  </a:cubicBezTo>
                  <a:cubicBezTo>
                    <a:pt x="15094" y="19528"/>
                    <a:pt x="15009" y="19617"/>
                    <a:pt x="14922" y="19706"/>
                  </a:cubicBezTo>
                  <a:cubicBezTo>
                    <a:pt x="14772" y="19859"/>
                    <a:pt x="14625" y="20001"/>
                    <a:pt x="14486" y="20134"/>
                  </a:cubicBezTo>
                  <a:cubicBezTo>
                    <a:pt x="14154" y="20403"/>
                    <a:pt x="13837" y="20631"/>
                    <a:pt x="13585" y="20791"/>
                  </a:cubicBezTo>
                  <a:cubicBezTo>
                    <a:pt x="13435" y="20886"/>
                    <a:pt x="13312" y="20961"/>
                    <a:pt x="13223" y="21011"/>
                  </a:cubicBezTo>
                  <a:cubicBezTo>
                    <a:pt x="13140" y="21059"/>
                    <a:pt x="13087" y="21091"/>
                    <a:pt x="13087" y="21091"/>
                  </a:cubicBezTo>
                  <a:cubicBezTo>
                    <a:pt x="13087" y="21091"/>
                    <a:pt x="13150" y="21084"/>
                    <a:pt x="13245" y="21073"/>
                  </a:cubicBezTo>
                  <a:cubicBezTo>
                    <a:pt x="13347" y="21060"/>
                    <a:pt x="13492" y="21033"/>
                    <a:pt x="13670" y="20982"/>
                  </a:cubicBezTo>
                  <a:cubicBezTo>
                    <a:pt x="13714" y="20971"/>
                    <a:pt x="13759" y="20957"/>
                    <a:pt x="13807" y="20941"/>
                  </a:cubicBezTo>
                  <a:lnTo>
                    <a:pt x="13807" y="20941"/>
                  </a:lnTo>
                  <a:cubicBezTo>
                    <a:pt x="13800" y="20947"/>
                    <a:pt x="13797" y="20950"/>
                    <a:pt x="13797" y="20950"/>
                  </a:cubicBezTo>
                  <a:cubicBezTo>
                    <a:pt x="13797" y="20950"/>
                    <a:pt x="13851" y="20954"/>
                    <a:pt x="13947" y="20954"/>
                  </a:cubicBezTo>
                  <a:cubicBezTo>
                    <a:pt x="13971" y="20954"/>
                    <a:pt x="13998" y="20954"/>
                    <a:pt x="14027" y="20953"/>
                  </a:cubicBezTo>
                  <a:lnTo>
                    <a:pt x="14027" y="20953"/>
                  </a:lnTo>
                  <a:cubicBezTo>
                    <a:pt x="13982" y="20979"/>
                    <a:pt x="13939" y="21004"/>
                    <a:pt x="13902" y="21025"/>
                  </a:cubicBezTo>
                  <a:cubicBezTo>
                    <a:pt x="13794" y="21087"/>
                    <a:pt x="13733" y="21127"/>
                    <a:pt x="13733" y="21127"/>
                  </a:cubicBezTo>
                  <a:cubicBezTo>
                    <a:pt x="13733" y="21127"/>
                    <a:pt x="13803" y="21140"/>
                    <a:pt x="13929" y="21154"/>
                  </a:cubicBezTo>
                  <a:cubicBezTo>
                    <a:pt x="14020" y="21165"/>
                    <a:pt x="14141" y="21173"/>
                    <a:pt x="14286" y="21173"/>
                  </a:cubicBezTo>
                  <a:cubicBezTo>
                    <a:pt x="14342" y="21173"/>
                    <a:pt x="14402" y="21171"/>
                    <a:pt x="14465" y="21169"/>
                  </a:cubicBezTo>
                  <a:cubicBezTo>
                    <a:pt x="14536" y="21167"/>
                    <a:pt x="14611" y="21161"/>
                    <a:pt x="14689" y="21153"/>
                  </a:cubicBezTo>
                  <a:lnTo>
                    <a:pt x="14689" y="21153"/>
                  </a:lnTo>
                  <a:cubicBezTo>
                    <a:pt x="14687" y="21154"/>
                    <a:pt x="14687" y="21156"/>
                    <a:pt x="14685" y="21158"/>
                  </a:cubicBezTo>
                  <a:cubicBezTo>
                    <a:pt x="14676" y="21169"/>
                    <a:pt x="14677" y="21175"/>
                    <a:pt x="14686" y="21175"/>
                  </a:cubicBezTo>
                  <a:cubicBezTo>
                    <a:pt x="14700" y="21175"/>
                    <a:pt x="14733" y="21163"/>
                    <a:pt x="14780" y="21142"/>
                  </a:cubicBezTo>
                  <a:cubicBezTo>
                    <a:pt x="15033" y="21110"/>
                    <a:pt x="15320" y="21044"/>
                    <a:pt x="15615" y="20938"/>
                  </a:cubicBezTo>
                  <a:lnTo>
                    <a:pt x="15615" y="20938"/>
                  </a:lnTo>
                  <a:cubicBezTo>
                    <a:pt x="15386" y="21079"/>
                    <a:pt x="15174" y="21202"/>
                    <a:pt x="14990" y="21303"/>
                  </a:cubicBezTo>
                  <a:cubicBezTo>
                    <a:pt x="14800" y="21403"/>
                    <a:pt x="14642" y="21485"/>
                    <a:pt x="14532" y="21539"/>
                  </a:cubicBezTo>
                  <a:cubicBezTo>
                    <a:pt x="14429" y="21590"/>
                    <a:pt x="14362" y="21623"/>
                    <a:pt x="14362" y="21623"/>
                  </a:cubicBezTo>
                  <a:cubicBezTo>
                    <a:pt x="14362" y="21623"/>
                    <a:pt x="14435" y="21614"/>
                    <a:pt x="14552" y="21601"/>
                  </a:cubicBezTo>
                  <a:cubicBezTo>
                    <a:pt x="14674" y="21583"/>
                    <a:pt x="14851" y="21553"/>
                    <a:pt x="15067" y="21497"/>
                  </a:cubicBezTo>
                  <a:cubicBezTo>
                    <a:pt x="15223" y="21456"/>
                    <a:pt x="15402" y="21400"/>
                    <a:pt x="15591" y="21325"/>
                  </a:cubicBezTo>
                  <a:lnTo>
                    <a:pt x="15591" y="21325"/>
                  </a:lnTo>
                  <a:cubicBezTo>
                    <a:pt x="15550" y="21371"/>
                    <a:pt x="15512" y="21408"/>
                    <a:pt x="15477" y="21430"/>
                  </a:cubicBezTo>
                  <a:cubicBezTo>
                    <a:pt x="15472" y="21432"/>
                    <a:pt x="15470" y="21434"/>
                    <a:pt x="15467" y="21437"/>
                  </a:cubicBezTo>
                  <a:cubicBezTo>
                    <a:pt x="15287" y="21518"/>
                    <a:pt x="15154" y="21579"/>
                    <a:pt x="15154" y="21579"/>
                  </a:cubicBezTo>
                  <a:cubicBezTo>
                    <a:pt x="15154" y="21579"/>
                    <a:pt x="15217" y="21579"/>
                    <a:pt x="15314" y="21577"/>
                  </a:cubicBezTo>
                  <a:cubicBezTo>
                    <a:pt x="15418" y="21575"/>
                    <a:pt x="15566" y="21564"/>
                    <a:pt x="15748" y="21536"/>
                  </a:cubicBezTo>
                  <a:cubicBezTo>
                    <a:pt x="15879" y="21516"/>
                    <a:pt x="16027" y="21486"/>
                    <a:pt x="16186" y="21443"/>
                  </a:cubicBezTo>
                  <a:lnTo>
                    <a:pt x="16186" y="21443"/>
                  </a:lnTo>
                  <a:cubicBezTo>
                    <a:pt x="16170" y="21449"/>
                    <a:pt x="16154" y="21456"/>
                    <a:pt x="16138" y="21462"/>
                  </a:cubicBezTo>
                  <a:cubicBezTo>
                    <a:pt x="15914" y="21550"/>
                    <a:pt x="15725" y="21619"/>
                    <a:pt x="15593" y="21666"/>
                  </a:cubicBezTo>
                  <a:cubicBezTo>
                    <a:pt x="15465" y="21713"/>
                    <a:pt x="15386" y="21741"/>
                    <a:pt x="15386" y="21741"/>
                  </a:cubicBezTo>
                  <a:cubicBezTo>
                    <a:pt x="15386" y="21741"/>
                    <a:pt x="15461" y="21764"/>
                    <a:pt x="15601" y="21797"/>
                  </a:cubicBezTo>
                  <a:cubicBezTo>
                    <a:pt x="15741" y="21827"/>
                    <a:pt x="15945" y="21863"/>
                    <a:pt x="16204" y="21875"/>
                  </a:cubicBezTo>
                  <a:cubicBezTo>
                    <a:pt x="16266" y="21879"/>
                    <a:pt x="16330" y="21881"/>
                    <a:pt x="16398" y="21881"/>
                  </a:cubicBezTo>
                  <a:cubicBezTo>
                    <a:pt x="16892" y="21881"/>
                    <a:pt x="17537" y="21781"/>
                    <a:pt x="18166" y="21464"/>
                  </a:cubicBezTo>
                  <a:cubicBezTo>
                    <a:pt x="18237" y="21429"/>
                    <a:pt x="18306" y="21389"/>
                    <a:pt x="18375" y="21351"/>
                  </a:cubicBezTo>
                  <a:lnTo>
                    <a:pt x="18375" y="21351"/>
                  </a:lnTo>
                  <a:cubicBezTo>
                    <a:pt x="18322" y="21432"/>
                    <a:pt x="18269" y="21504"/>
                    <a:pt x="18220" y="21553"/>
                  </a:cubicBezTo>
                  <a:cubicBezTo>
                    <a:pt x="18151" y="21622"/>
                    <a:pt x="18142" y="21652"/>
                    <a:pt x="18185" y="21652"/>
                  </a:cubicBezTo>
                  <a:cubicBezTo>
                    <a:pt x="18239" y="21652"/>
                    <a:pt x="18374" y="21604"/>
                    <a:pt x="18572" y="21521"/>
                  </a:cubicBezTo>
                  <a:cubicBezTo>
                    <a:pt x="18700" y="21510"/>
                    <a:pt x="18877" y="21486"/>
                    <a:pt x="19091" y="21437"/>
                  </a:cubicBezTo>
                  <a:cubicBezTo>
                    <a:pt x="19438" y="21360"/>
                    <a:pt x="19883" y="21210"/>
                    <a:pt x="20328" y="20952"/>
                  </a:cubicBezTo>
                  <a:lnTo>
                    <a:pt x="20328" y="20952"/>
                  </a:lnTo>
                  <a:cubicBezTo>
                    <a:pt x="20255" y="21024"/>
                    <a:pt x="20180" y="21094"/>
                    <a:pt x="20113" y="21156"/>
                  </a:cubicBezTo>
                  <a:cubicBezTo>
                    <a:pt x="19952" y="21309"/>
                    <a:pt x="19802" y="21451"/>
                    <a:pt x="19694" y="21553"/>
                  </a:cubicBezTo>
                  <a:cubicBezTo>
                    <a:pt x="19598" y="21647"/>
                    <a:pt x="19539" y="21706"/>
                    <a:pt x="19539" y="21706"/>
                  </a:cubicBezTo>
                  <a:cubicBezTo>
                    <a:pt x="19539" y="21706"/>
                    <a:pt x="19615" y="21697"/>
                    <a:pt x="19754" y="21671"/>
                  </a:cubicBezTo>
                  <a:cubicBezTo>
                    <a:pt x="19893" y="21646"/>
                    <a:pt x="20091" y="21596"/>
                    <a:pt x="20328" y="21516"/>
                  </a:cubicBezTo>
                  <a:cubicBezTo>
                    <a:pt x="20531" y="21448"/>
                    <a:pt x="20764" y="21351"/>
                    <a:pt x="21008" y="21223"/>
                  </a:cubicBezTo>
                  <a:lnTo>
                    <a:pt x="21008" y="21223"/>
                  </a:lnTo>
                  <a:cubicBezTo>
                    <a:pt x="20962" y="21260"/>
                    <a:pt x="20912" y="21300"/>
                    <a:pt x="20867" y="21333"/>
                  </a:cubicBezTo>
                  <a:cubicBezTo>
                    <a:pt x="20674" y="21473"/>
                    <a:pt x="20505" y="21585"/>
                    <a:pt x="20386" y="21658"/>
                  </a:cubicBezTo>
                  <a:cubicBezTo>
                    <a:pt x="20271" y="21730"/>
                    <a:pt x="20198" y="21776"/>
                    <a:pt x="20198" y="21776"/>
                  </a:cubicBezTo>
                  <a:cubicBezTo>
                    <a:pt x="20198" y="21776"/>
                    <a:pt x="20277" y="21784"/>
                    <a:pt x="20422" y="21784"/>
                  </a:cubicBezTo>
                  <a:cubicBezTo>
                    <a:pt x="20429" y="21784"/>
                    <a:pt x="20437" y="21785"/>
                    <a:pt x="20444" y="21785"/>
                  </a:cubicBezTo>
                  <a:cubicBezTo>
                    <a:pt x="20588" y="21785"/>
                    <a:pt x="20791" y="21769"/>
                    <a:pt x="21035" y="21717"/>
                  </a:cubicBezTo>
                  <a:cubicBezTo>
                    <a:pt x="21174" y="21689"/>
                    <a:pt x="21325" y="21644"/>
                    <a:pt x="21485" y="21583"/>
                  </a:cubicBezTo>
                  <a:lnTo>
                    <a:pt x="21485" y="21583"/>
                  </a:lnTo>
                  <a:cubicBezTo>
                    <a:pt x="21402" y="21652"/>
                    <a:pt x="21328" y="21709"/>
                    <a:pt x="21271" y="21753"/>
                  </a:cubicBezTo>
                  <a:cubicBezTo>
                    <a:pt x="21183" y="21820"/>
                    <a:pt x="21127" y="21863"/>
                    <a:pt x="21127" y="21863"/>
                  </a:cubicBezTo>
                  <a:cubicBezTo>
                    <a:pt x="21127" y="21863"/>
                    <a:pt x="21166" y="21851"/>
                    <a:pt x="21226" y="21832"/>
                  </a:cubicBezTo>
                  <a:lnTo>
                    <a:pt x="21226" y="21832"/>
                  </a:lnTo>
                  <a:cubicBezTo>
                    <a:pt x="21226" y="21834"/>
                    <a:pt x="21226" y="21834"/>
                    <a:pt x="21225" y="21834"/>
                  </a:cubicBezTo>
                  <a:cubicBezTo>
                    <a:pt x="21065" y="21939"/>
                    <a:pt x="20931" y="22025"/>
                    <a:pt x="20836" y="22079"/>
                  </a:cubicBezTo>
                  <a:cubicBezTo>
                    <a:pt x="20746" y="22134"/>
                    <a:pt x="20689" y="22167"/>
                    <a:pt x="20689" y="22167"/>
                  </a:cubicBezTo>
                  <a:cubicBezTo>
                    <a:pt x="20689" y="22167"/>
                    <a:pt x="20754" y="22158"/>
                    <a:pt x="20858" y="22140"/>
                  </a:cubicBezTo>
                  <a:cubicBezTo>
                    <a:pt x="20970" y="22123"/>
                    <a:pt x="21126" y="22086"/>
                    <a:pt x="21317" y="22022"/>
                  </a:cubicBezTo>
                  <a:cubicBezTo>
                    <a:pt x="21639" y="21918"/>
                    <a:pt x="22057" y="21721"/>
                    <a:pt x="22454" y="21406"/>
                  </a:cubicBezTo>
                  <a:lnTo>
                    <a:pt x="22454" y="21406"/>
                  </a:lnTo>
                  <a:cubicBezTo>
                    <a:pt x="22443" y="21427"/>
                    <a:pt x="22431" y="21449"/>
                    <a:pt x="22419" y="21470"/>
                  </a:cubicBezTo>
                  <a:cubicBezTo>
                    <a:pt x="22231" y="21781"/>
                    <a:pt x="22053" y="22065"/>
                    <a:pt x="21887" y="22296"/>
                  </a:cubicBezTo>
                  <a:cubicBezTo>
                    <a:pt x="21808" y="22416"/>
                    <a:pt x="21727" y="22515"/>
                    <a:pt x="21659" y="22609"/>
                  </a:cubicBezTo>
                  <a:cubicBezTo>
                    <a:pt x="21592" y="22705"/>
                    <a:pt x="21529" y="22783"/>
                    <a:pt x="21477" y="22845"/>
                  </a:cubicBezTo>
                  <a:cubicBezTo>
                    <a:pt x="21379" y="22973"/>
                    <a:pt x="21319" y="23051"/>
                    <a:pt x="21319" y="23051"/>
                  </a:cubicBezTo>
                  <a:cubicBezTo>
                    <a:pt x="21319" y="23051"/>
                    <a:pt x="21403" y="23017"/>
                    <a:pt x="21558" y="22949"/>
                  </a:cubicBezTo>
                  <a:cubicBezTo>
                    <a:pt x="21636" y="22915"/>
                    <a:pt x="21729" y="22871"/>
                    <a:pt x="21832" y="22810"/>
                  </a:cubicBezTo>
                  <a:cubicBezTo>
                    <a:pt x="21936" y="22751"/>
                    <a:pt x="22059" y="22686"/>
                    <a:pt x="22180" y="22596"/>
                  </a:cubicBezTo>
                  <a:cubicBezTo>
                    <a:pt x="22432" y="22427"/>
                    <a:pt x="22711" y="22191"/>
                    <a:pt x="22987" y="21893"/>
                  </a:cubicBezTo>
                  <a:cubicBezTo>
                    <a:pt x="23194" y="21662"/>
                    <a:pt x="23397" y="21390"/>
                    <a:pt x="23574" y="21087"/>
                  </a:cubicBezTo>
                  <a:cubicBezTo>
                    <a:pt x="23619" y="21033"/>
                    <a:pt x="23663" y="20976"/>
                    <a:pt x="23711" y="20912"/>
                  </a:cubicBezTo>
                  <a:cubicBezTo>
                    <a:pt x="23928" y="20626"/>
                    <a:pt x="24179" y="20237"/>
                    <a:pt x="24400" y="19773"/>
                  </a:cubicBezTo>
                  <a:cubicBezTo>
                    <a:pt x="24491" y="19689"/>
                    <a:pt x="24590" y="19585"/>
                    <a:pt x="24689" y="19459"/>
                  </a:cubicBezTo>
                  <a:cubicBezTo>
                    <a:pt x="24772" y="19357"/>
                    <a:pt x="24850" y="19234"/>
                    <a:pt x="24927" y="19103"/>
                  </a:cubicBezTo>
                  <a:lnTo>
                    <a:pt x="24927" y="19103"/>
                  </a:lnTo>
                  <a:cubicBezTo>
                    <a:pt x="24920" y="19311"/>
                    <a:pt x="24896" y="19491"/>
                    <a:pt x="24829" y="19633"/>
                  </a:cubicBezTo>
                  <a:cubicBezTo>
                    <a:pt x="24753" y="19807"/>
                    <a:pt x="24638" y="19923"/>
                    <a:pt x="24544" y="19985"/>
                  </a:cubicBezTo>
                  <a:cubicBezTo>
                    <a:pt x="24498" y="20017"/>
                    <a:pt x="24456" y="20035"/>
                    <a:pt x="24427" y="20046"/>
                  </a:cubicBezTo>
                  <a:cubicBezTo>
                    <a:pt x="24399" y="20057"/>
                    <a:pt x="24383" y="20062"/>
                    <a:pt x="24383" y="20062"/>
                  </a:cubicBezTo>
                  <a:cubicBezTo>
                    <a:pt x="24383" y="20062"/>
                    <a:pt x="24400" y="20062"/>
                    <a:pt x="24431" y="20063"/>
                  </a:cubicBezTo>
                  <a:cubicBezTo>
                    <a:pt x="24462" y="20063"/>
                    <a:pt x="24510" y="20060"/>
                    <a:pt x="24571" y="20044"/>
                  </a:cubicBezTo>
                  <a:cubicBezTo>
                    <a:pt x="24691" y="20016"/>
                    <a:pt x="24863" y="19926"/>
                    <a:pt x="25008" y="19743"/>
                  </a:cubicBezTo>
                  <a:cubicBezTo>
                    <a:pt x="25156" y="19558"/>
                    <a:pt x="25246" y="19285"/>
                    <a:pt x="25284" y="19000"/>
                  </a:cubicBezTo>
                  <a:cubicBezTo>
                    <a:pt x="25293" y="18928"/>
                    <a:pt x="25301" y="18855"/>
                    <a:pt x="25308" y="18781"/>
                  </a:cubicBezTo>
                  <a:cubicBezTo>
                    <a:pt x="25313" y="18705"/>
                    <a:pt x="25317" y="18630"/>
                    <a:pt x="25322" y="18555"/>
                  </a:cubicBezTo>
                  <a:cubicBezTo>
                    <a:pt x="25329" y="18413"/>
                    <a:pt x="25332" y="18264"/>
                    <a:pt x="25333" y="18113"/>
                  </a:cubicBezTo>
                  <a:cubicBezTo>
                    <a:pt x="25416" y="17808"/>
                    <a:pt x="25475" y="17481"/>
                    <a:pt x="25507" y="17150"/>
                  </a:cubicBezTo>
                  <a:cubicBezTo>
                    <a:pt x="25531" y="16874"/>
                    <a:pt x="25542" y="16612"/>
                    <a:pt x="25549" y="16362"/>
                  </a:cubicBezTo>
                  <a:cubicBezTo>
                    <a:pt x="25600" y="16145"/>
                    <a:pt x="25670" y="15891"/>
                    <a:pt x="25761" y="15615"/>
                  </a:cubicBezTo>
                  <a:cubicBezTo>
                    <a:pt x="25766" y="15604"/>
                    <a:pt x="25770" y="15593"/>
                    <a:pt x="25775" y="15583"/>
                  </a:cubicBezTo>
                  <a:lnTo>
                    <a:pt x="25775" y="15583"/>
                  </a:lnTo>
                  <a:cubicBezTo>
                    <a:pt x="25681" y="16215"/>
                    <a:pt x="25692" y="16797"/>
                    <a:pt x="25732" y="17218"/>
                  </a:cubicBezTo>
                  <a:cubicBezTo>
                    <a:pt x="25775" y="17663"/>
                    <a:pt x="25841" y="17933"/>
                    <a:pt x="25841" y="17933"/>
                  </a:cubicBezTo>
                  <a:cubicBezTo>
                    <a:pt x="25841" y="17933"/>
                    <a:pt x="25887" y="17606"/>
                    <a:pt x="25943" y="17223"/>
                  </a:cubicBezTo>
                  <a:cubicBezTo>
                    <a:pt x="25967" y="17046"/>
                    <a:pt x="25998" y="16843"/>
                    <a:pt x="26032" y="16623"/>
                  </a:cubicBezTo>
                  <a:cubicBezTo>
                    <a:pt x="26041" y="16596"/>
                    <a:pt x="26053" y="16567"/>
                    <a:pt x="26065" y="16534"/>
                  </a:cubicBezTo>
                  <a:cubicBezTo>
                    <a:pt x="26107" y="16411"/>
                    <a:pt x="26174" y="16236"/>
                    <a:pt x="26252" y="16025"/>
                  </a:cubicBezTo>
                  <a:cubicBezTo>
                    <a:pt x="26407" y="15604"/>
                    <a:pt x="26630" y="15055"/>
                    <a:pt x="26868" y="14459"/>
                  </a:cubicBezTo>
                  <a:cubicBezTo>
                    <a:pt x="26892" y="14400"/>
                    <a:pt x="26915" y="14342"/>
                    <a:pt x="26938" y="14285"/>
                  </a:cubicBezTo>
                  <a:cubicBezTo>
                    <a:pt x="26982" y="14215"/>
                    <a:pt x="27032" y="14138"/>
                    <a:pt x="27085" y="14057"/>
                  </a:cubicBezTo>
                  <a:cubicBezTo>
                    <a:pt x="27132" y="13982"/>
                    <a:pt x="27187" y="13902"/>
                    <a:pt x="27244" y="13818"/>
                  </a:cubicBezTo>
                  <a:lnTo>
                    <a:pt x="27244" y="13818"/>
                  </a:lnTo>
                  <a:cubicBezTo>
                    <a:pt x="27145" y="14060"/>
                    <a:pt x="27072" y="14287"/>
                    <a:pt x="27021" y="14476"/>
                  </a:cubicBezTo>
                  <a:cubicBezTo>
                    <a:pt x="26923" y="14842"/>
                    <a:pt x="26900" y="15074"/>
                    <a:pt x="26900" y="15074"/>
                  </a:cubicBezTo>
                  <a:cubicBezTo>
                    <a:pt x="26900" y="15074"/>
                    <a:pt x="27024" y="14875"/>
                    <a:pt x="27214" y="14558"/>
                  </a:cubicBezTo>
                  <a:cubicBezTo>
                    <a:pt x="27471" y="14135"/>
                    <a:pt x="27726" y="13709"/>
                    <a:pt x="27951" y="13338"/>
                  </a:cubicBezTo>
                  <a:cubicBezTo>
                    <a:pt x="28120" y="13052"/>
                    <a:pt x="28308" y="12735"/>
                    <a:pt x="28498" y="12411"/>
                  </a:cubicBezTo>
                  <a:cubicBezTo>
                    <a:pt x="28546" y="12384"/>
                    <a:pt x="28593" y="12355"/>
                    <a:pt x="28641" y="12330"/>
                  </a:cubicBezTo>
                  <a:lnTo>
                    <a:pt x="28641" y="12330"/>
                  </a:lnTo>
                  <a:cubicBezTo>
                    <a:pt x="28584" y="12406"/>
                    <a:pt x="28526" y="12481"/>
                    <a:pt x="28469" y="12562"/>
                  </a:cubicBezTo>
                  <a:cubicBezTo>
                    <a:pt x="27817" y="13484"/>
                    <a:pt x="27459" y="14354"/>
                    <a:pt x="27459" y="14354"/>
                  </a:cubicBezTo>
                  <a:cubicBezTo>
                    <a:pt x="27459" y="14354"/>
                    <a:pt x="28160" y="13727"/>
                    <a:pt x="28812" y="12805"/>
                  </a:cubicBezTo>
                  <a:cubicBezTo>
                    <a:pt x="28976" y="12574"/>
                    <a:pt x="29120" y="12347"/>
                    <a:pt x="29246" y="12135"/>
                  </a:cubicBezTo>
                  <a:cubicBezTo>
                    <a:pt x="29255" y="12117"/>
                    <a:pt x="29265" y="12102"/>
                    <a:pt x="29274" y="12086"/>
                  </a:cubicBezTo>
                  <a:cubicBezTo>
                    <a:pt x="29379" y="12063"/>
                    <a:pt x="29479" y="12051"/>
                    <a:pt x="29575" y="12051"/>
                  </a:cubicBezTo>
                  <a:cubicBezTo>
                    <a:pt x="29799" y="12051"/>
                    <a:pt x="29998" y="12117"/>
                    <a:pt x="30156" y="12261"/>
                  </a:cubicBezTo>
                  <a:cubicBezTo>
                    <a:pt x="30726" y="12775"/>
                    <a:pt x="30997" y="14282"/>
                    <a:pt x="31102" y="15586"/>
                  </a:cubicBezTo>
                  <a:cubicBezTo>
                    <a:pt x="31113" y="16186"/>
                    <a:pt x="31078" y="16730"/>
                    <a:pt x="31027" y="17137"/>
                  </a:cubicBezTo>
                  <a:cubicBezTo>
                    <a:pt x="30999" y="17355"/>
                    <a:pt x="30973" y="17535"/>
                    <a:pt x="30949" y="17658"/>
                  </a:cubicBezTo>
                  <a:cubicBezTo>
                    <a:pt x="30930" y="17776"/>
                    <a:pt x="30917" y="17851"/>
                    <a:pt x="30917" y="17851"/>
                  </a:cubicBezTo>
                  <a:cubicBezTo>
                    <a:pt x="30917" y="17851"/>
                    <a:pt x="30954" y="17784"/>
                    <a:pt x="31011" y="17679"/>
                  </a:cubicBezTo>
                  <a:cubicBezTo>
                    <a:pt x="31050" y="17609"/>
                    <a:pt x="31096" y="17513"/>
                    <a:pt x="31144" y="17402"/>
                  </a:cubicBezTo>
                  <a:lnTo>
                    <a:pt x="31144" y="17402"/>
                  </a:lnTo>
                  <a:cubicBezTo>
                    <a:pt x="31133" y="17571"/>
                    <a:pt x="31117" y="17685"/>
                    <a:pt x="31096" y="17722"/>
                  </a:cubicBezTo>
                  <a:cubicBezTo>
                    <a:pt x="31046" y="17814"/>
                    <a:pt x="31044" y="17852"/>
                    <a:pt x="31073" y="17852"/>
                  </a:cubicBezTo>
                  <a:cubicBezTo>
                    <a:pt x="31100" y="17852"/>
                    <a:pt x="31153" y="17820"/>
                    <a:pt x="31220" y="17768"/>
                  </a:cubicBezTo>
                  <a:lnTo>
                    <a:pt x="31220" y="17768"/>
                  </a:lnTo>
                  <a:cubicBezTo>
                    <a:pt x="31204" y="17805"/>
                    <a:pt x="31188" y="17840"/>
                    <a:pt x="31174" y="17874"/>
                  </a:cubicBezTo>
                  <a:cubicBezTo>
                    <a:pt x="31097" y="18049"/>
                    <a:pt x="31027" y="18189"/>
                    <a:pt x="30976" y="18287"/>
                  </a:cubicBezTo>
                  <a:cubicBezTo>
                    <a:pt x="30930" y="18381"/>
                    <a:pt x="30900" y="18440"/>
                    <a:pt x="30900" y="18440"/>
                  </a:cubicBezTo>
                  <a:cubicBezTo>
                    <a:pt x="30900" y="18440"/>
                    <a:pt x="30951" y="18395"/>
                    <a:pt x="31029" y="18327"/>
                  </a:cubicBezTo>
                  <a:cubicBezTo>
                    <a:pt x="31112" y="18252"/>
                    <a:pt x="31227" y="18138"/>
                    <a:pt x="31353" y="17984"/>
                  </a:cubicBezTo>
                  <a:cubicBezTo>
                    <a:pt x="31606" y="17677"/>
                    <a:pt x="31906" y="17193"/>
                    <a:pt x="32059" y="16591"/>
                  </a:cubicBezTo>
                  <a:cubicBezTo>
                    <a:pt x="32080" y="16515"/>
                    <a:pt x="32094" y="16440"/>
                    <a:pt x="32109" y="16363"/>
                  </a:cubicBezTo>
                  <a:cubicBezTo>
                    <a:pt x="32147" y="16275"/>
                    <a:pt x="32184" y="16191"/>
                    <a:pt x="32217" y="16113"/>
                  </a:cubicBezTo>
                  <a:lnTo>
                    <a:pt x="32217" y="16113"/>
                  </a:lnTo>
                  <a:cubicBezTo>
                    <a:pt x="32196" y="16224"/>
                    <a:pt x="32174" y="16339"/>
                    <a:pt x="32150" y="16457"/>
                  </a:cubicBezTo>
                  <a:cubicBezTo>
                    <a:pt x="32046" y="16963"/>
                    <a:pt x="31938" y="17421"/>
                    <a:pt x="31844" y="17757"/>
                  </a:cubicBezTo>
                  <a:cubicBezTo>
                    <a:pt x="31763" y="18047"/>
                    <a:pt x="31688" y="18307"/>
                    <a:pt x="31688" y="18307"/>
                  </a:cubicBezTo>
                  <a:cubicBezTo>
                    <a:pt x="31688" y="18307"/>
                    <a:pt x="31727" y="18261"/>
                    <a:pt x="31788" y="18188"/>
                  </a:cubicBezTo>
                  <a:cubicBezTo>
                    <a:pt x="31853" y="18111"/>
                    <a:pt x="31940" y="17995"/>
                    <a:pt x="32035" y="17842"/>
                  </a:cubicBezTo>
                  <a:cubicBezTo>
                    <a:pt x="32113" y="17721"/>
                    <a:pt x="32196" y="17572"/>
                    <a:pt x="32274" y="17405"/>
                  </a:cubicBezTo>
                  <a:lnTo>
                    <a:pt x="32274" y="17405"/>
                  </a:lnTo>
                  <a:cubicBezTo>
                    <a:pt x="32227" y="17717"/>
                    <a:pt x="32179" y="18000"/>
                    <a:pt x="32134" y="18229"/>
                  </a:cubicBezTo>
                  <a:cubicBezTo>
                    <a:pt x="32123" y="18285"/>
                    <a:pt x="32113" y="18339"/>
                    <a:pt x="32102" y="18390"/>
                  </a:cubicBezTo>
                  <a:cubicBezTo>
                    <a:pt x="32089" y="18422"/>
                    <a:pt x="32077" y="18453"/>
                    <a:pt x="32066" y="18480"/>
                  </a:cubicBezTo>
                  <a:cubicBezTo>
                    <a:pt x="31804" y="18770"/>
                    <a:pt x="31724" y="19124"/>
                    <a:pt x="31724" y="19124"/>
                  </a:cubicBezTo>
                  <a:cubicBezTo>
                    <a:pt x="31724" y="19124"/>
                    <a:pt x="31794" y="19105"/>
                    <a:pt x="31895" y="19065"/>
                  </a:cubicBezTo>
                  <a:lnTo>
                    <a:pt x="31895" y="19065"/>
                  </a:lnTo>
                  <a:cubicBezTo>
                    <a:pt x="31783" y="19193"/>
                    <a:pt x="31718" y="19274"/>
                    <a:pt x="31718" y="19274"/>
                  </a:cubicBezTo>
                  <a:cubicBezTo>
                    <a:pt x="31718" y="19274"/>
                    <a:pt x="31881" y="19229"/>
                    <a:pt x="32125" y="19114"/>
                  </a:cubicBezTo>
                  <a:cubicBezTo>
                    <a:pt x="32195" y="19081"/>
                    <a:pt x="32273" y="19040"/>
                    <a:pt x="32353" y="18992"/>
                  </a:cubicBezTo>
                  <a:lnTo>
                    <a:pt x="32353" y="18992"/>
                  </a:lnTo>
                  <a:cubicBezTo>
                    <a:pt x="32249" y="19095"/>
                    <a:pt x="32176" y="19170"/>
                    <a:pt x="32176" y="19170"/>
                  </a:cubicBezTo>
                  <a:cubicBezTo>
                    <a:pt x="32176" y="19170"/>
                    <a:pt x="32367" y="19124"/>
                    <a:pt x="32651" y="18985"/>
                  </a:cubicBezTo>
                  <a:cubicBezTo>
                    <a:pt x="32790" y="18918"/>
                    <a:pt x="32951" y="18824"/>
                    <a:pt x="33115" y="18703"/>
                  </a:cubicBezTo>
                  <a:lnTo>
                    <a:pt x="33115" y="18703"/>
                  </a:lnTo>
                  <a:cubicBezTo>
                    <a:pt x="33094" y="18730"/>
                    <a:pt x="33080" y="18748"/>
                    <a:pt x="33080" y="18748"/>
                  </a:cubicBezTo>
                  <a:cubicBezTo>
                    <a:pt x="33080" y="18748"/>
                    <a:pt x="33259" y="18689"/>
                    <a:pt x="33517" y="18534"/>
                  </a:cubicBezTo>
                  <a:cubicBezTo>
                    <a:pt x="33633" y="18465"/>
                    <a:pt x="33764" y="18371"/>
                    <a:pt x="33898" y="18258"/>
                  </a:cubicBezTo>
                  <a:lnTo>
                    <a:pt x="33898" y="18258"/>
                  </a:lnTo>
                  <a:cubicBezTo>
                    <a:pt x="33809" y="18398"/>
                    <a:pt x="33742" y="18500"/>
                    <a:pt x="33742" y="18500"/>
                  </a:cubicBezTo>
                  <a:cubicBezTo>
                    <a:pt x="33742" y="18500"/>
                    <a:pt x="33791" y="18472"/>
                    <a:pt x="33866" y="18425"/>
                  </a:cubicBezTo>
                  <a:cubicBezTo>
                    <a:pt x="33946" y="18378"/>
                    <a:pt x="34058" y="18299"/>
                    <a:pt x="34187" y="18193"/>
                  </a:cubicBezTo>
                  <a:cubicBezTo>
                    <a:pt x="34354" y="18057"/>
                    <a:pt x="34550" y="17864"/>
                    <a:pt x="34737" y="17625"/>
                  </a:cubicBezTo>
                  <a:lnTo>
                    <a:pt x="34737" y="17625"/>
                  </a:lnTo>
                  <a:cubicBezTo>
                    <a:pt x="34723" y="17665"/>
                    <a:pt x="34715" y="17687"/>
                    <a:pt x="34715" y="17687"/>
                  </a:cubicBezTo>
                  <a:cubicBezTo>
                    <a:pt x="34715" y="17687"/>
                    <a:pt x="34841" y="17579"/>
                    <a:pt x="35019" y="17379"/>
                  </a:cubicBezTo>
                  <a:cubicBezTo>
                    <a:pt x="35042" y="17376"/>
                    <a:pt x="35098" y="17366"/>
                    <a:pt x="35179" y="17333"/>
                  </a:cubicBezTo>
                  <a:cubicBezTo>
                    <a:pt x="35289" y="17288"/>
                    <a:pt x="35437" y="17183"/>
                    <a:pt x="35571" y="17017"/>
                  </a:cubicBezTo>
                  <a:cubicBezTo>
                    <a:pt x="35707" y="16851"/>
                    <a:pt x="35833" y="16642"/>
                    <a:pt x="35962" y="16408"/>
                  </a:cubicBezTo>
                  <a:cubicBezTo>
                    <a:pt x="36077" y="16201"/>
                    <a:pt x="36188" y="15966"/>
                    <a:pt x="36287" y="15714"/>
                  </a:cubicBezTo>
                  <a:cubicBezTo>
                    <a:pt x="36431" y="15515"/>
                    <a:pt x="36586" y="15255"/>
                    <a:pt x="36715" y="14952"/>
                  </a:cubicBezTo>
                  <a:cubicBezTo>
                    <a:pt x="36724" y="14939"/>
                    <a:pt x="36732" y="14928"/>
                    <a:pt x="36742" y="14915"/>
                  </a:cubicBezTo>
                  <a:cubicBezTo>
                    <a:pt x="36948" y="14610"/>
                    <a:pt x="37184" y="14149"/>
                    <a:pt x="37308" y="13596"/>
                  </a:cubicBezTo>
                  <a:cubicBezTo>
                    <a:pt x="37332" y="13483"/>
                    <a:pt x="37351" y="13371"/>
                    <a:pt x="37364" y="13263"/>
                  </a:cubicBezTo>
                  <a:cubicBezTo>
                    <a:pt x="37469" y="13079"/>
                    <a:pt x="37582" y="12851"/>
                    <a:pt x="37673" y="12593"/>
                  </a:cubicBezTo>
                  <a:cubicBezTo>
                    <a:pt x="37900" y="11934"/>
                    <a:pt x="37887" y="11333"/>
                    <a:pt x="37887" y="11333"/>
                  </a:cubicBezTo>
                  <a:lnTo>
                    <a:pt x="37887" y="11333"/>
                  </a:lnTo>
                  <a:cubicBezTo>
                    <a:pt x="37887" y="11333"/>
                    <a:pt x="37790" y="11449"/>
                    <a:pt x="37665" y="11650"/>
                  </a:cubicBezTo>
                  <a:cubicBezTo>
                    <a:pt x="37667" y="11610"/>
                    <a:pt x="37669" y="11570"/>
                    <a:pt x="37667" y="11531"/>
                  </a:cubicBezTo>
                  <a:cubicBezTo>
                    <a:pt x="37678" y="11495"/>
                    <a:pt x="37691" y="11460"/>
                    <a:pt x="37700" y="11428"/>
                  </a:cubicBezTo>
                  <a:cubicBezTo>
                    <a:pt x="37771" y="11226"/>
                    <a:pt x="37815" y="11089"/>
                    <a:pt x="37815" y="11089"/>
                  </a:cubicBezTo>
                  <a:lnTo>
                    <a:pt x="37815" y="11089"/>
                  </a:lnTo>
                  <a:cubicBezTo>
                    <a:pt x="37815" y="11089"/>
                    <a:pt x="37739" y="11132"/>
                    <a:pt x="37629" y="11223"/>
                  </a:cubicBezTo>
                  <a:cubicBezTo>
                    <a:pt x="37611" y="11143"/>
                    <a:pt x="37590" y="11066"/>
                    <a:pt x="37567" y="10998"/>
                  </a:cubicBezTo>
                  <a:cubicBezTo>
                    <a:pt x="37799" y="10738"/>
                    <a:pt x="37925" y="10511"/>
                    <a:pt x="37925" y="10511"/>
                  </a:cubicBezTo>
                  <a:lnTo>
                    <a:pt x="37925" y="10511"/>
                  </a:lnTo>
                  <a:cubicBezTo>
                    <a:pt x="37925" y="10511"/>
                    <a:pt x="37866" y="10527"/>
                    <a:pt x="37772" y="10561"/>
                  </a:cubicBezTo>
                  <a:cubicBezTo>
                    <a:pt x="37825" y="10468"/>
                    <a:pt x="37865" y="10397"/>
                    <a:pt x="37887" y="10355"/>
                  </a:cubicBezTo>
                  <a:cubicBezTo>
                    <a:pt x="37905" y="10393"/>
                    <a:pt x="37916" y="10414"/>
                    <a:pt x="37916" y="10414"/>
                  </a:cubicBezTo>
                  <a:cubicBezTo>
                    <a:pt x="37916" y="10414"/>
                    <a:pt x="37929" y="10363"/>
                    <a:pt x="37941" y="10269"/>
                  </a:cubicBezTo>
                  <a:lnTo>
                    <a:pt x="37949" y="10226"/>
                  </a:lnTo>
                  <a:lnTo>
                    <a:pt x="37882" y="10234"/>
                  </a:lnTo>
                  <a:cubicBezTo>
                    <a:pt x="37772" y="10250"/>
                    <a:pt x="37598" y="10280"/>
                    <a:pt x="37405" y="10374"/>
                  </a:cubicBezTo>
                  <a:cubicBezTo>
                    <a:pt x="37380" y="10387"/>
                    <a:pt x="37353" y="10403"/>
                    <a:pt x="37327" y="10419"/>
                  </a:cubicBezTo>
                  <a:cubicBezTo>
                    <a:pt x="37294" y="10422"/>
                    <a:pt x="37255" y="10427"/>
                    <a:pt x="37214" y="10433"/>
                  </a:cubicBezTo>
                  <a:lnTo>
                    <a:pt x="37212" y="10433"/>
                  </a:lnTo>
                  <a:cubicBezTo>
                    <a:pt x="37267" y="10381"/>
                    <a:pt x="37299" y="10347"/>
                    <a:pt x="37299" y="10347"/>
                  </a:cubicBezTo>
                  <a:lnTo>
                    <a:pt x="37299" y="10347"/>
                  </a:lnTo>
                  <a:cubicBezTo>
                    <a:pt x="37299" y="10347"/>
                    <a:pt x="37238" y="10349"/>
                    <a:pt x="37137" y="10365"/>
                  </a:cubicBezTo>
                  <a:cubicBezTo>
                    <a:pt x="37007" y="10253"/>
                    <a:pt x="36905" y="10210"/>
                    <a:pt x="36905" y="10210"/>
                  </a:cubicBezTo>
                  <a:cubicBezTo>
                    <a:pt x="36905" y="10210"/>
                    <a:pt x="36796" y="10296"/>
                    <a:pt x="36643" y="10424"/>
                  </a:cubicBezTo>
                  <a:cubicBezTo>
                    <a:pt x="36675" y="10365"/>
                    <a:pt x="36705" y="10310"/>
                    <a:pt x="36732" y="10261"/>
                  </a:cubicBezTo>
                  <a:cubicBezTo>
                    <a:pt x="36842" y="10057"/>
                    <a:pt x="36914" y="9921"/>
                    <a:pt x="36914" y="9921"/>
                  </a:cubicBezTo>
                  <a:lnTo>
                    <a:pt x="36914" y="9921"/>
                  </a:lnTo>
                  <a:cubicBezTo>
                    <a:pt x="36914" y="9921"/>
                    <a:pt x="36772" y="9979"/>
                    <a:pt x="36574" y="10121"/>
                  </a:cubicBezTo>
                  <a:cubicBezTo>
                    <a:pt x="36378" y="10263"/>
                    <a:pt x="36129" y="10499"/>
                    <a:pt x="35946" y="10822"/>
                  </a:cubicBezTo>
                  <a:cubicBezTo>
                    <a:pt x="35919" y="10869"/>
                    <a:pt x="35900" y="10915"/>
                    <a:pt x="35879" y="10961"/>
                  </a:cubicBezTo>
                  <a:cubicBezTo>
                    <a:pt x="35892" y="10915"/>
                    <a:pt x="35906" y="10870"/>
                    <a:pt x="35919" y="10822"/>
                  </a:cubicBezTo>
                  <a:cubicBezTo>
                    <a:pt x="36010" y="10483"/>
                    <a:pt x="36061" y="10164"/>
                    <a:pt x="36091" y="9926"/>
                  </a:cubicBezTo>
                  <a:cubicBezTo>
                    <a:pt x="36123" y="9690"/>
                    <a:pt x="36129" y="9535"/>
                    <a:pt x="36129" y="9535"/>
                  </a:cubicBezTo>
                  <a:lnTo>
                    <a:pt x="36129" y="9535"/>
                  </a:lnTo>
                  <a:cubicBezTo>
                    <a:pt x="36129" y="9535"/>
                    <a:pt x="36026" y="9649"/>
                    <a:pt x="35895" y="9854"/>
                  </a:cubicBezTo>
                  <a:cubicBezTo>
                    <a:pt x="35764" y="10060"/>
                    <a:pt x="35610" y="10360"/>
                    <a:pt x="35514" y="10714"/>
                  </a:cubicBezTo>
                  <a:cubicBezTo>
                    <a:pt x="35482" y="10834"/>
                    <a:pt x="35461" y="10950"/>
                    <a:pt x="35445" y="11062"/>
                  </a:cubicBezTo>
                  <a:cubicBezTo>
                    <a:pt x="35440" y="11023"/>
                    <a:pt x="35437" y="10985"/>
                    <a:pt x="35434" y="10942"/>
                  </a:cubicBezTo>
                  <a:cubicBezTo>
                    <a:pt x="35463" y="10779"/>
                    <a:pt x="35490" y="10629"/>
                    <a:pt x="35514" y="10502"/>
                  </a:cubicBezTo>
                  <a:cubicBezTo>
                    <a:pt x="35565" y="10194"/>
                    <a:pt x="35595" y="9901"/>
                    <a:pt x="35608" y="9656"/>
                  </a:cubicBezTo>
                  <a:cubicBezTo>
                    <a:pt x="35635" y="9540"/>
                    <a:pt x="35659" y="9430"/>
                    <a:pt x="35680" y="9334"/>
                  </a:cubicBezTo>
                  <a:cubicBezTo>
                    <a:pt x="35731" y="9090"/>
                    <a:pt x="35756" y="8929"/>
                    <a:pt x="35756" y="8929"/>
                  </a:cubicBezTo>
                  <a:lnTo>
                    <a:pt x="35756" y="8929"/>
                  </a:lnTo>
                  <a:cubicBezTo>
                    <a:pt x="35756" y="8929"/>
                    <a:pt x="35696" y="8987"/>
                    <a:pt x="35610" y="9092"/>
                  </a:cubicBezTo>
                  <a:cubicBezTo>
                    <a:pt x="35608" y="9055"/>
                    <a:pt x="35605" y="9033"/>
                    <a:pt x="35605" y="9033"/>
                  </a:cubicBezTo>
                  <a:cubicBezTo>
                    <a:pt x="35605" y="9033"/>
                    <a:pt x="35565" y="9105"/>
                    <a:pt x="35504" y="9227"/>
                  </a:cubicBezTo>
                  <a:cubicBezTo>
                    <a:pt x="35498" y="9235"/>
                    <a:pt x="35493" y="9242"/>
                    <a:pt x="35487" y="9250"/>
                  </a:cubicBezTo>
                  <a:cubicBezTo>
                    <a:pt x="35469" y="9275"/>
                    <a:pt x="35450" y="9306"/>
                    <a:pt x="35431" y="9334"/>
                  </a:cubicBezTo>
                  <a:lnTo>
                    <a:pt x="35169" y="9476"/>
                  </a:lnTo>
                  <a:cubicBezTo>
                    <a:pt x="35287" y="9256"/>
                    <a:pt x="35401" y="9058"/>
                    <a:pt x="35499" y="8902"/>
                  </a:cubicBezTo>
                  <a:cubicBezTo>
                    <a:pt x="35568" y="8794"/>
                    <a:pt x="35625" y="8704"/>
                    <a:pt x="35669" y="8644"/>
                  </a:cubicBezTo>
                  <a:cubicBezTo>
                    <a:pt x="35707" y="8585"/>
                    <a:pt x="35732" y="8546"/>
                    <a:pt x="35732" y="8546"/>
                  </a:cubicBezTo>
                  <a:lnTo>
                    <a:pt x="35732" y="8546"/>
                  </a:lnTo>
                  <a:cubicBezTo>
                    <a:pt x="35732" y="8546"/>
                    <a:pt x="35689" y="8566"/>
                    <a:pt x="35625" y="8594"/>
                  </a:cubicBezTo>
                  <a:cubicBezTo>
                    <a:pt x="35579" y="8615"/>
                    <a:pt x="35519" y="8650"/>
                    <a:pt x="35452" y="8692"/>
                  </a:cubicBezTo>
                  <a:cubicBezTo>
                    <a:pt x="35653" y="8350"/>
                    <a:pt x="35802" y="8065"/>
                    <a:pt x="35874" y="7924"/>
                  </a:cubicBezTo>
                  <a:cubicBezTo>
                    <a:pt x="35897" y="7942"/>
                    <a:pt x="35913" y="7955"/>
                    <a:pt x="35913" y="7955"/>
                  </a:cubicBezTo>
                  <a:cubicBezTo>
                    <a:pt x="35913" y="7955"/>
                    <a:pt x="35901" y="7924"/>
                    <a:pt x="35885" y="7877"/>
                  </a:cubicBezTo>
                  <a:lnTo>
                    <a:pt x="35882" y="7867"/>
                  </a:lnTo>
                  <a:cubicBezTo>
                    <a:pt x="35967" y="7768"/>
                    <a:pt x="36018" y="7706"/>
                    <a:pt x="36018" y="7706"/>
                  </a:cubicBezTo>
                  <a:lnTo>
                    <a:pt x="36018" y="7706"/>
                  </a:lnTo>
                  <a:cubicBezTo>
                    <a:pt x="36018" y="7706"/>
                    <a:pt x="35889" y="7723"/>
                    <a:pt x="35696" y="7798"/>
                  </a:cubicBezTo>
                  <a:cubicBezTo>
                    <a:pt x="35852" y="7626"/>
                    <a:pt x="35968" y="7468"/>
                    <a:pt x="36042" y="7358"/>
                  </a:cubicBezTo>
                  <a:cubicBezTo>
                    <a:pt x="36094" y="7320"/>
                    <a:pt x="36144" y="7288"/>
                    <a:pt x="36187" y="7269"/>
                  </a:cubicBezTo>
                  <a:cubicBezTo>
                    <a:pt x="36208" y="7259"/>
                    <a:pt x="36212" y="7255"/>
                    <a:pt x="36202" y="7255"/>
                  </a:cubicBezTo>
                  <a:cubicBezTo>
                    <a:pt x="36189" y="7255"/>
                    <a:pt x="36151" y="7262"/>
                    <a:pt x="36098" y="7275"/>
                  </a:cubicBezTo>
                  <a:cubicBezTo>
                    <a:pt x="36123" y="7235"/>
                    <a:pt x="36136" y="7211"/>
                    <a:pt x="36136" y="7211"/>
                  </a:cubicBezTo>
                  <a:lnTo>
                    <a:pt x="36136" y="7211"/>
                  </a:lnTo>
                  <a:cubicBezTo>
                    <a:pt x="36136" y="7211"/>
                    <a:pt x="36107" y="7221"/>
                    <a:pt x="36058" y="7240"/>
                  </a:cubicBezTo>
                  <a:cubicBezTo>
                    <a:pt x="36171" y="7156"/>
                    <a:pt x="36278" y="7076"/>
                    <a:pt x="36367" y="7006"/>
                  </a:cubicBezTo>
                  <a:cubicBezTo>
                    <a:pt x="36576" y="6845"/>
                    <a:pt x="36707" y="6735"/>
                    <a:pt x="36707" y="6735"/>
                  </a:cubicBezTo>
                  <a:lnTo>
                    <a:pt x="36707" y="6735"/>
                  </a:lnTo>
                  <a:cubicBezTo>
                    <a:pt x="36707" y="6735"/>
                    <a:pt x="36536" y="6747"/>
                    <a:pt x="36275" y="6817"/>
                  </a:cubicBezTo>
                  <a:cubicBezTo>
                    <a:pt x="36031" y="6883"/>
                    <a:pt x="35707" y="7007"/>
                    <a:pt x="35386" y="7208"/>
                  </a:cubicBezTo>
                  <a:cubicBezTo>
                    <a:pt x="35476" y="7130"/>
                    <a:pt x="35558" y="7058"/>
                    <a:pt x="35633" y="6996"/>
                  </a:cubicBezTo>
                  <a:cubicBezTo>
                    <a:pt x="35788" y="6869"/>
                    <a:pt x="35936" y="6749"/>
                    <a:pt x="35936" y="6749"/>
                  </a:cubicBezTo>
                  <a:cubicBezTo>
                    <a:pt x="35936" y="6749"/>
                    <a:pt x="35935" y="6749"/>
                    <a:pt x="35933" y="6749"/>
                  </a:cubicBezTo>
                  <a:cubicBezTo>
                    <a:pt x="35907" y="6749"/>
                    <a:pt x="35758" y="6752"/>
                    <a:pt x="35538" y="6810"/>
                  </a:cubicBezTo>
                  <a:cubicBezTo>
                    <a:pt x="35420" y="6840"/>
                    <a:pt x="35279" y="6891"/>
                    <a:pt x="35134" y="6966"/>
                  </a:cubicBezTo>
                  <a:cubicBezTo>
                    <a:pt x="35203" y="6867"/>
                    <a:pt x="35279" y="6755"/>
                    <a:pt x="35372" y="6626"/>
                  </a:cubicBezTo>
                  <a:cubicBezTo>
                    <a:pt x="35424" y="6553"/>
                    <a:pt x="35578" y="6408"/>
                    <a:pt x="35798" y="6218"/>
                  </a:cubicBezTo>
                  <a:cubicBezTo>
                    <a:pt x="35941" y="6154"/>
                    <a:pt x="36096" y="6081"/>
                    <a:pt x="36255" y="5996"/>
                  </a:cubicBezTo>
                  <a:cubicBezTo>
                    <a:pt x="36558" y="5838"/>
                    <a:pt x="36823" y="5671"/>
                    <a:pt x="37019" y="5543"/>
                  </a:cubicBezTo>
                  <a:cubicBezTo>
                    <a:pt x="37214" y="5416"/>
                    <a:pt x="37337" y="5325"/>
                    <a:pt x="37337" y="5325"/>
                  </a:cubicBezTo>
                  <a:cubicBezTo>
                    <a:pt x="37337" y="5325"/>
                    <a:pt x="37313" y="5325"/>
                    <a:pt x="37271" y="5323"/>
                  </a:cubicBezTo>
                  <a:cubicBezTo>
                    <a:pt x="37565" y="5114"/>
                    <a:pt x="37744" y="4926"/>
                    <a:pt x="37744" y="4926"/>
                  </a:cubicBezTo>
                  <a:lnTo>
                    <a:pt x="37740" y="4926"/>
                  </a:lnTo>
                  <a:cubicBezTo>
                    <a:pt x="37748" y="4923"/>
                    <a:pt x="37756" y="4918"/>
                    <a:pt x="37763" y="4913"/>
                  </a:cubicBezTo>
                  <a:cubicBezTo>
                    <a:pt x="37916" y="4821"/>
                    <a:pt x="38015" y="4750"/>
                    <a:pt x="38015" y="4750"/>
                  </a:cubicBezTo>
                  <a:cubicBezTo>
                    <a:pt x="38015" y="4750"/>
                    <a:pt x="37952" y="4733"/>
                    <a:pt x="37850" y="4722"/>
                  </a:cubicBezTo>
                  <a:cubicBezTo>
                    <a:pt x="38283" y="4506"/>
                    <a:pt x="38590" y="4226"/>
                    <a:pt x="38688" y="4130"/>
                  </a:cubicBezTo>
                  <a:cubicBezTo>
                    <a:pt x="38906" y="4007"/>
                    <a:pt x="39071" y="3880"/>
                    <a:pt x="39165" y="3800"/>
                  </a:cubicBezTo>
                  <a:cubicBezTo>
                    <a:pt x="39549" y="3616"/>
                    <a:pt x="39799" y="3379"/>
                    <a:pt x="39799" y="3379"/>
                  </a:cubicBezTo>
                  <a:cubicBezTo>
                    <a:pt x="39799" y="3379"/>
                    <a:pt x="39735" y="3372"/>
                    <a:pt x="39629" y="3372"/>
                  </a:cubicBezTo>
                  <a:cubicBezTo>
                    <a:pt x="39598" y="3372"/>
                    <a:pt x="39565" y="3373"/>
                    <a:pt x="39528" y="3374"/>
                  </a:cubicBezTo>
                  <a:cubicBezTo>
                    <a:pt x="39539" y="3368"/>
                    <a:pt x="39549" y="3361"/>
                    <a:pt x="39559" y="3355"/>
                  </a:cubicBezTo>
                  <a:cubicBezTo>
                    <a:pt x="39924" y="3246"/>
                    <a:pt x="40171" y="2993"/>
                    <a:pt x="40171" y="2993"/>
                  </a:cubicBezTo>
                  <a:cubicBezTo>
                    <a:pt x="40171" y="2993"/>
                    <a:pt x="40150" y="2986"/>
                    <a:pt x="40117" y="2977"/>
                  </a:cubicBezTo>
                  <a:cubicBezTo>
                    <a:pt x="40551" y="2561"/>
                    <a:pt x="40442" y="2128"/>
                    <a:pt x="40364" y="1931"/>
                  </a:cubicBezTo>
                  <a:cubicBezTo>
                    <a:pt x="40342" y="1876"/>
                    <a:pt x="40277" y="1855"/>
                    <a:pt x="40183" y="1855"/>
                  </a:cubicBezTo>
                  <a:cubicBezTo>
                    <a:pt x="39853" y="1855"/>
                    <a:pt x="39167" y="2126"/>
                    <a:pt x="38782" y="2203"/>
                  </a:cubicBezTo>
                  <a:cubicBezTo>
                    <a:pt x="38770" y="2206"/>
                    <a:pt x="38759" y="2207"/>
                    <a:pt x="38748" y="2207"/>
                  </a:cubicBezTo>
                  <a:cubicBezTo>
                    <a:pt x="38322" y="2207"/>
                    <a:pt x="39012" y="316"/>
                    <a:pt x="38756" y="28"/>
                  </a:cubicBezTo>
                  <a:cubicBezTo>
                    <a:pt x="38740" y="10"/>
                    <a:pt x="38722" y="1"/>
                    <a:pt x="387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6811825" y="2471825"/>
              <a:ext cx="47025" cy="45450"/>
            </a:xfrm>
            <a:custGeom>
              <a:avLst/>
              <a:gdLst/>
              <a:ahLst/>
              <a:cxnLst/>
              <a:rect l="l" t="t" r="r" b="b"/>
              <a:pathLst>
                <a:path w="1881" h="1818" extrusionOk="0">
                  <a:moveTo>
                    <a:pt x="1110" y="1645"/>
                  </a:moveTo>
                  <a:cubicBezTo>
                    <a:pt x="1259" y="1511"/>
                    <a:pt x="1361" y="1407"/>
                    <a:pt x="1386" y="1377"/>
                  </a:cubicBezTo>
                  <a:cubicBezTo>
                    <a:pt x="1485" y="1266"/>
                    <a:pt x="1683" y="1229"/>
                    <a:pt x="1745" y="1179"/>
                  </a:cubicBezTo>
                  <a:cubicBezTo>
                    <a:pt x="1807" y="1130"/>
                    <a:pt x="1881" y="932"/>
                    <a:pt x="1732" y="685"/>
                  </a:cubicBezTo>
                  <a:cubicBezTo>
                    <a:pt x="1689" y="613"/>
                    <a:pt x="1485" y="344"/>
                    <a:pt x="1219" y="1"/>
                  </a:cubicBezTo>
                  <a:cubicBezTo>
                    <a:pt x="925" y="34"/>
                    <a:pt x="668" y="159"/>
                    <a:pt x="421" y="422"/>
                  </a:cubicBezTo>
                  <a:cubicBezTo>
                    <a:pt x="0" y="867"/>
                    <a:pt x="211" y="1114"/>
                    <a:pt x="359" y="1411"/>
                  </a:cubicBezTo>
                  <a:cubicBezTo>
                    <a:pt x="507" y="1706"/>
                    <a:pt x="606" y="1817"/>
                    <a:pt x="976" y="1682"/>
                  </a:cubicBezTo>
                  <a:cubicBezTo>
                    <a:pt x="1021" y="1666"/>
                    <a:pt x="1064" y="1655"/>
                    <a:pt x="1110" y="1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6692350" y="2373075"/>
              <a:ext cx="64275" cy="32475"/>
            </a:xfrm>
            <a:custGeom>
              <a:avLst/>
              <a:gdLst/>
              <a:ahLst/>
              <a:cxnLst/>
              <a:rect l="l" t="t" r="r" b="b"/>
              <a:pathLst>
                <a:path w="2571" h="1299" extrusionOk="0">
                  <a:moveTo>
                    <a:pt x="2570" y="1298"/>
                  </a:moveTo>
                  <a:cubicBezTo>
                    <a:pt x="2366" y="916"/>
                    <a:pt x="2213" y="322"/>
                    <a:pt x="1785" y="161"/>
                  </a:cubicBezTo>
                  <a:cubicBezTo>
                    <a:pt x="1360" y="0"/>
                    <a:pt x="983" y="191"/>
                    <a:pt x="655" y="204"/>
                  </a:cubicBezTo>
                  <a:cubicBezTo>
                    <a:pt x="328" y="217"/>
                    <a:pt x="1" y="174"/>
                    <a:pt x="1" y="174"/>
                  </a:cubicBezTo>
                  <a:cubicBezTo>
                    <a:pt x="1" y="174"/>
                    <a:pt x="545" y="322"/>
                    <a:pt x="1069" y="742"/>
                  </a:cubicBezTo>
                  <a:cubicBezTo>
                    <a:pt x="1594" y="1163"/>
                    <a:pt x="2570" y="1298"/>
                    <a:pt x="2570" y="12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303500" y="3235200"/>
              <a:ext cx="15425" cy="20650"/>
            </a:xfrm>
            <a:custGeom>
              <a:avLst/>
              <a:gdLst/>
              <a:ahLst/>
              <a:cxnLst/>
              <a:rect l="l" t="t" r="r" b="b"/>
              <a:pathLst>
                <a:path w="617" h="826" extrusionOk="0">
                  <a:moveTo>
                    <a:pt x="235" y="1"/>
                  </a:moveTo>
                  <a:cubicBezTo>
                    <a:pt x="149" y="74"/>
                    <a:pt x="1" y="353"/>
                    <a:pt x="87" y="433"/>
                  </a:cubicBezTo>
                  <a:cubicBezTo>
                    <a:pt x="173" y="513"/>
                    <a:pt x="596" y="825"/>
                    <a:pt x="605" y="680"/>
                  </a:cubicBezTo>
                  <a:cubicBezTo>
                    <a:pt x="616" y="534"/>
                    <a:pt x="588" y="347"/>
                    <a:pt x="451" y="192"/>
                  </a:cubicBezTo>
                  <a:cubicBezTo>
                    <a:pt x="315" y="38"/>
                    <a:pt x="235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6346300" y="3238600"/>
              <a:ext cx="17325" cy="19925"/>
            </a:xfrm>
            <a:custGeom>
              <a:avLst/>
              <a:gdLst/>
              <a:ahLst/>
              <a:cxnLst/>
              <a:rect l="l" t="t" r="r" b="b"/>
              <a:pathLst>
                <a:path w="693" h="797" extrusionOk="0">
                  <a:moveTo>
                    <a:pt x="185" y="0"/>
                  </a:moveTo>
                  <a:cubicBezTo>
                    <a:pt x="117" y="106"/>
                    <a:pt x="0" y="294"/>
                    <a:pt x="179" y="396"/>
                  </a:cubicBezTo>
                  <a:cubicBezTo>
                    <a:pt x="359" y="496"/>
                    <a:pt x="630" y="796"/>
                    <a:pt x="661" y="697"/>
                  </a:cubicBezTo>
                  <a:cubicBezTo>
                    <a:pt x="692" y="599"/>
                    <a:pt x="630" y="439"/>
                    <a:pt x="488" y="235"/>
                  </a:cubicBezTo>
                  <a:cubicBezTo>
                    <a:pt x="346" y="31"/>
                    <a:pt x="185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6366425" y="3236200"/>
              <a:ext cx="16250" cy="17325"/>
            </a:xfrm>
            <a:custGeom>
              <a:avLst/>
              <a:gdLst/>
              <a:ahLst/>
              <a:cxnLst/>
              <a:rect l="l" t="t" r="r" b="b"/>
              <a:pathLst>
                <a:path w="650" h="693" extrusionOk="0">
                  <a:moveTo>
                    <a:pt x="103" y="1"/>
                  </a:moveTo>
                  <a:cubicBezTo>
                    <a:pt x="66" y="63"/>
                    <a:pt x="1" y="262"/>
                    <a:pt x="109" y="328"/>
                  </a:cubicBezTo>
                  <a:cubicBezTo>
                    <a:pt x="218" y="393"/>
                    <a:pt x="557" y="693"/>
                    <a:pt x="604" y="597"/>
                  </a:cubicBezTo>
                  <a:cubicBezTo>
                    <a:pt x="650" y="502"/>
                    <a:pt x="594" y="337"/>
                    <a:pt x="498" y="205"/>
                  </a:cubicBezTo>
                  <a:cubicBezTo>
                    <a:pt x="403" y="71"/>
                    <a:pt x="103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6428900" y="3234975"/>
              <a:ext cx="19225" cy="16850"/>
            </a:xfrm>
            <a:custGeom>
              <a:avLst/>
              <a:gdLst/>
              <a:ahLst/>
              <a:cxnLst/>
              <a:rect l="l" t="t" r="r" b="b"/>
              <a:pathLst>
                <a:path w="769" h="674" extrusionOk="0">
                  <a:moveTo>
                    <a:pt x="119" y="13"/>
                  </a:moveTo>
                  <a:cubicBezTo>
                    <a:pt x="57" y="123"/>
                    <a:pt x="1" y="447"/>
                    <a:pt x="232" y="484"/>
                  </a:cubicBezTo>
                  <a:cubicBezTo>
                    <a:pt x="465" y="519"/>
                    <a:pt x="620" y="673"/>
                    <a:pt x="680" y="624"/>
                  </a:cubicBezTo>
                  <a:cubicBezTo>
                    <a:pt x="743" y="575"/>
                    <a:pt x="768" y="420"/>
                    <a:pt x="558" y="209"/>
                  </a:cubicBezTo>
                  <a:cubicBezTo>
                    <a:pt x="347" y="0"/>
                    <a:pt x="119" y="13"/>
                    <a:pt x="119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6471250" y="3231700"/>
              <a:ext cx="18100" cy="15325"/>
            </a:xfrm>
            <a:custGeom>
              <a:avLst/>
              <a:gdLst/>
              <a:ahLst/>
              <a:cxnLst/>
              <a:rect l="l" t="t" r="r" b="b"/>
              <a:pathLst>
                <a:path w="724" h="613" extrusionOk="0">
                  <a:moveTo>
                    <a:pt x="111" y="1"/>
                  </a:moveTo>
                  <a:cubicBezTo>
                    <a:pt x="44" y="69"/>
                    <a:pt x="1" y="304"/>
                    <a:pt x="143" y="347"/>
                  </a:cubicBezTo>
                  <a:cubicBezTo>
                    <a:pt x="285" y="390"/>
                    <a:pt x="588" y="613"/>
                    <a:pt x="644" y="594"/>
                  </a:cubicBezTo>
                  <a:cubicBezTo>
                    <a:pt x="698" y="576"/>
                    <a:pt x="723" y="471"/>
                    <a:pt x="562" y="261"/>
                  </a:cubicBezTo>
                  <a:cubicBezTo>
                    <a:pt x="403" y="50"/>
                    <a:pt x="111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5852025" y="3232350"/>
              <a:ext cx="21075" cy="22475"/>
            </a:xfrm>
            <a:custGeom>
              <a:avLst/>
              <a:gdLst/>
              <a:ahLst/>
              <a:cxnLst/>
              <a:rect l="l" t="t" r="r" b="b"/>
              <a:pathLst>
                <a:path w="843" h="899" extrusionOk="0">
                  <a:moveTo>
                    <a:pt x="123" y="0"/>
                  </a:moveTo>
                  <a:cubicBezTo>
                    <a:pt x="61" y="112"/>
                    <a:pt x="0" y="370"/>
                    <a:pt x="284" y="458"/>
                  </a:cubicBezTo>
                  <a:cubicBezTo>
                    <a:pt x="568" y="544"/>
                    <a:pt x="814" y="898"/>
                    <a:pt x="828" y="815"/>
                  </a:cubicBezTo>
                  <a:cubicBezTo>
                    <a:pt x="842" y="734"/>
                    <a:pt x="841" y="408"/>
                    <a:pt x="680" y="235"/>
                  </a:cubicBezTo>
                  <a:cubicBezTo>
                    <a:pt x="519" y="62"/>
                    <a:pt x="123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5897875" y="3235300"/>
              <a:ext cx="21600" cy="18075"/>
            </a:xfrm>
            <a:custGeom>
              <a:avLst/>
              <a:gdLst/>
              <a:ahLst/>
              <a:cxnLst/>
              <a:rect l="l" t="t" r="r" b="b"/>
              <a:pathLst>
                <a:path w="864" h="723" extrusionOk="0">
                  <a:moveTo>
                    <a:pt x="37" y="0"/>
                  </a:moveTo>
                  <a:cubicBezTo>
                    <a:pt x="1" y="123"/>
                    <a:pt x="37" y="413"/>
                    <a:pt x="186" y="432"/>
                  </a:cubicBezTo>
                  <a:cubicBezTo>
                    <a:pt x="334" y="450"/>
                    <a:pt x="699" y="635"/>
                    <a:pt x="736" y="680"/>
                  </a:cubicBezTo>
                  <a:cubicBezTo>
                    <a:pt x="772" y="723"/>
                    <a:pt x="863" y="560"/>
                    <a:pt x="710" y="325"/>
                  </a:cubicBezTo>
                  <a:cubicBezTo>
                    <a:pt x="557" y="93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5916575" y="3221975"/>
              <a:ext cx="18250" cy="24575"/>
            </a:xfrm>
            <a:custGeom>
              <a:avLst/>
              <a:gdLst/>
              <a:ahLst/>
              <a:cxnLst/>
              <a:rect l="l" t="t" r="r" b="b"/>
              <a:pathLst>
                <a:path w="730" h="983" extrusionOk="0">
                  <a:moveTo>
                    <a:pt x="7" y="93"/>
                  </a:moveTo>
                  <a:cubicBezTo>
                    <a:pt x="1" y="198"/>
                    <a:pt x="48" y="482"/>
                    <a:pt x="222" y="495"/>
                  </a:cubicBezTo>
                  <a:cubicBezTo>
                    <a:pt x="398" y="509"/>
                    <a:pt x="706" y="983"/>
                    <a:pt x="717" y="724"/>
                  </a:cubicBezTo>
                  <a:cubicBezTo>
                    <a:pt x="729" y="465"/>
                    <a:pt x="562" y="149"/>
                    <a:pt x="396" y="75"/>
                  </a:cubicBezTo>
                  <a:cubicBezTo>
                    <a:pt x="229" y="0"/>
                    <a:pt x="7" y="93"/>
                    <a:pt x="7" y="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5633925" y="3220300"/>
              <a:ext cx="14200" cy="30125"/>
            </a:xfrm>
            <a:custGeom>
              <a:avLst/>
              <a:gdLst/>
              <a:ahLst/>
              <a:cxnLst/>
              <a:rect l="l" t="t" r="r" b="b"/>
              <a:pathLst>
                <a:path w="568" h="1205" extrusionOk="0">
                  <a:moveTo>
                    <a:pt x="185" y="0"/>
                  </a:moveTo>
                  <a:cubicBezTo>
                    <a:pt x="112" y="93"/>
                    <a:pt x="0" y="433"/>
                    <a:pt x="112" y="551"/>
                  </a:cubicBezTo>
                  <a:cubicBezTo>
                    <a:pt x="222" y="667"/>
                    <a:pt x="228" y="1205"/>
                    <a:pt x="314" y="1106"/>
                  </a:cubicBezTo>
                  <a:cubicBezTo>
                    <a:pt x="402" y="1007"/>
                    <a:pt x="568" y="661"/>
                    <a:pt x="475" y="390"/>
                  </a:cubicBezTo>
                  <a:cubicBezTo>
                    <a:pt x="383" y="117"/>
                    <a:pt x="185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5683350" y="3223850"/>
              <a:ext cx="20075" cy="27225"/>
            </a:xfrm>
            <a:custGeom>
              <a:avLst/>
              <a:gdLst/>
              <a:ahLst/>
              <a:cxnLst/>
              <a:rect l="l" t="t" r="r" b="b"/>
              <a:pathLst>
                <a:path w="803" h="1089" extrusionOk="0">
                  <a:moveTo>
                    <a:pt x="167" y="112"/>
                  </a:moveTo>
                  <a:cubicBezTo>
                    <a:pt x="98" y="291"/>
                    <a:pt x="1" y="501"/>
                    <a:pt x="186" y="555"/>
                  </a:cubicBezTo>
                  <a:cubicBezTo>
                    <a:pt x="371" y="611"/>
                    <a:pt x="717" y="1088"/>
                    <a:pt x="760" y="901"/>
                  </a:cubicBezTo>
                  <a:cubicBezTo>
                    <a:pt x="803" y="716"/>
                    <a:pt x="792" y="291"/>
                    <a:pt x="591" y="145"/>
                  </a:cubicBezTo>
                  <a:cubicBezTo>
                    <a:pt x="390" y="0"/>
                    <a:pt x="167" y="112"/>
                    <a:pt x="167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6589800" y="2188700"/>
              <a:ext cx="100900" cy="82200"/>
            </a:xfrm>
            <a:custGeom>
              <a:avLst/>
              <a:gdLst/>
              <a:ahLst/>
              <a:cxnLst/>
              <a:rect l="l" t="t" r="r" b="b"/>
              <a:pathLst>
                <a:path w="4036" h="3288" extrusionOk="0">
                  <a:moveTo>
                    <a:pt x="3064" y="271"/>
                  </a:moveTo>
                  <a:cubicBezTo>
                    <a:pt x="2841" y="147"/>
                    <a:pt x="1149" y="1099"/>
                    <a:pt x="605" y="1927"/>
                  </a:cubicBezTo>
                  <a:cubicBezTo>
                    <a:pt x="245" y="2475"/>
                    <a:pt x="74" y="2997"/>
                    <a:pt x="1" y="3287"/>
                  </a:cubicBezTo>
                  <a:cubicBezTo>
                    <a:pt x="139" y="3148"/>
                    <a:pt x="787" y="1437"/>
                    <a:pt x="2141" y="837"/>
                  </a:cubicBezTo>
                  <a:cubicBezTo>
                    <a:pt x="4036" y="0"/>
                    <a:pt x="2603" y="1491"/>
                    <a:pt x="3476" y="2340"/>
                  </a:cubicBezTo>
                  <a:cubicBezTo>
                    <a:pt x="3698" y="2555"/>
                    <a:pt x="3977" y="2598"/>
                    <a:pt x="3977" y="2598"/>
                  </a:cubicBezTo>
                  <a:cubicBezTo>
                    <a:pt x="3867" y="2547"/>
                    <a:pt x="3675" y="2440"/>
                    <a:pt x="3632" y="2310"/>
                  </a:cubicBezTo>
                  <a:cubicBezTo>
                    <a:pt x="3570" y="2124"/>
                    <a:pt x="3286" y="394"/>
                    <a:pt x="3064" y="27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6691075" y="2198850"/>
              <a:ext cx="95800" cy="84675"/>
            </a:xfrm>
            <a:custGeom>
              <a:avLst/>
              <a:gdLst/>
              <a:ahLst/>
              <a:cxnLst/>
              <a:rect l="l" t="t" r="r" b="b"/>
              <a:pathLst>
                <a:path w="3832" h="3387" extrusionOk="0">
                  <a:moveTo>
                    <a:pt x="2077" y="805"/>
                  </a:moveTo>
                  <a:cubicBezTo>
                    <a:pt x="1286" y="1237"/>
                    <a:pt x="1" y="2226"/>
                    <a:pt x="1" y="2226"/>
                  </a:cubicBezTo>
                  <a:cubicBezTo>
                    <a:pt x="1" y="2226"/>
                    <a:pt x="1481" y="2543"/>
                    <a:pt x="2069" y="2966"/>
                  </a:cubicBezTo>
                  <a:cubicBezTo>
                    <a:pt x="2658" y="3387"/>
                    <a:pt x="2543" y="3339"/>
                    <a:pt x="2658" y="3387"/>
                  </a:cubicBezTo>
                  <a:cubicBezTo>
                    <a:pt x="2658" y="3387"/>
                    <a:pt x="3189" y="2374"/>
                    <a:pt x="3511" y="1484"/>
                  </a:cubicBezTo>
                  <a:cubicBezTo>
                    <a:pt x="3832" y="594"/>
                    <a:pt x="3733" y="1"/>
                    <a:pt x="3733" y="1"/>
                  </a:cubicBezTo>
                  <a:cubicBezTo>
                    <a:pt x="3733" y="1"/>
                    <a:pt x="2868" y="372"/>
                    <a:pt x="2077" y="805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6781425" y="2394675"/>
              <a:ext cx="60875" cy="98700"/>
            </a:xfrm>
            <a:custGeom>
              <a:avLst/>
              <a:gdLst/>
              <a:ahLst/>
              <a:cxnLst/>
              <a:rect l="l" t="t" r="r" b="b"/>
              <a:pathLst>
                <a:path w="2435" h="3948" extrusionOk="0">
                  <a:moveTo>
                    <a:pt x="644" y="2693"/>
                  </a:moveTo>
                  <a:cubicBezTo>
                    <a:pt x="717" y="3281"/>
                    <a:pt x="1093" y="3710"/>
                    <a:pt x="1392" y="3948"/>
                  </a:cubicBezTo>
                  <a:cubicBezTo>
                    <a:pt x="1406" y="3822"/>
                    <a:pt x="1475" y="3680"/>
                    <a:pt x="1637" y="3508"/>
                  </a:cubicBezTo>
                  <a:cubicBezTo>
                    <a:pt x="1884" y="3245"/>
                    <a:pt x="2141" y="3120"/>
                    <a:pt x="2435" y="3087"/>
                  </a:cubicBezTo>
                  <a:cubicBezTo>
                    <a:pt x="1789" y="2257"/>
                    <a:pt x="774" y="991"/>
                    <a:pt x="774" y="991"/>
                  </a:cubicBezTo>
                  <a:cubicBezTo>
                    <a:pt x="415" y="514"/>
                    <a:pt x="250" y="260"/>
                    <a:pt x="224" y="0"/>
                  </a:cubicBezTo>
                  <a:cubicBezTo>
                    <a:pt x="140" y="147"/>
                    <a:pt x="55" y="342"/>
                    <a:pt x="37" y="556"/>
                  </a:cubicBezTo>
                  <a:cubicBezTo>
                    <a:pt x="1" y="1013"/>
                    <a:pt x="545" y="1903"/>
                    <a:pt x="644" y="26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28"/>
          <p:cNvGrpSpPr/>
          <p:nvPr/>
        </p:nvGrpSpPr>
        <p:grpSpPr>
          <a:xfrm flipH="1">
            <a:off x="7370305" y="3386327"/>
            <a:ext cx="1385289" cy="1844303"/>
            <a:chOff x="6876375" y="3105800"/>
            <a:chExt cx="1138375" cy="1515575"/>
          </a:xfrm>
        </p:grpSpPr>
        <p:sp>
          <p:nvSpPr>
            <p:cNvPr id="506" name="Google Shape;506;p28"/>
            <p:cNvSpPr/>
            <p:nvPr/>
          </p:nvSpPr>
          <p:spPr>
            <a:xfrm>
              <a:off x="6876375" y="3105800"/>
              <a:ext cx="1138325" cy="1515575"/>
            </a:xfrm>
            <a:custGeom>
              <a:avLst/>
              <a:gdLst/>
              <a:ahLst/>
              <a:cxnLst/>
              <a:rect l="l" t="t" r="r" b="b"/>
              <a:pathLst>
                <a:path w="45533" h="60623" extrusionOk="0">
                  <a:moveTo>
                    <a:pt x="38684" y="14816"/>
                  </a:moveTo>
                  <a:cubicBezTo>
                    <a:pt x="38684" y="14816"/>
                    <a:pt x="39016" y="13781"/>
                    <a:pt x="39783" y="12971"/>
                  </a:cubicBezTo>
                  <a:cubicBezTo>
                    <a:pt x="40550" y="12159"/>
                    <a:pt x="41876" y="11338"/>
                    <a:pt x="42794" y="10264"/>
                  </a:cubicBezTo>
                  <a:cubicBezTo>
                    <a:pt x="43715" y="9191"/>
                    <a:pt x="45139" y="7373"/>
                    <a:pt x="45337" y="5840"/>
                  </a:cubicBezTo>
                  <a:cubicBezTo>
                    <a:pt x="45533" y="4305"/>
                    <a:pt x="45085" y="2104"/>
                    <a:pt x="44941" y="2049"/>
                  </a:cubicBezTo>
                  <a:cubicBezTo>
                    <a:pt x="44799" y="1994"/>
                    <a:pt x="44921" y="2411"/>
                    <a:pt x="44941" y="3144"/>
                  </a:cubicBezTo>
                  <a:cubicBezTo>
                    <a:pt x="44964" y="3878"/>
                    <a:pt x="44964" y="5500"/>
                    <a:pt x="44799" y="6103"/>
                  </a:cubicBezTo>
                  <a:cubicBezTo>
                    <a:pt x="44635" y="6704"/>
                    <a:pt x="44417" y="7165"/>
                    <a:pt x="44196" y="7253"/>
                  </a:cubicBezTo>
                  <a:cubicBezTo>
                    <a:pt x="43978" y="7341"/>
                    <a:pt x="43046" y="4141"/>
                    <a:pt x="42893" y="4044"/>
                  </a:cubicBezTo>
                  <a:cubicBezTo>
                    <a:pt x="42740" y="3945"/>
                    <a:pt x="43035" y="4789"/>
                    <a:pt x="43233" y="5642"/>
                  </a:cubicBezTo>
                  <a:cubicBezTo>
                    <a:pt x="43431" y="6497"/>
                    <a:pt x="43737" y="7845"/>
                    <a:pt x="43562" y="8216"/>
                  </a:cubicBezTo>
                  <a:cubicBezTo>
                    <a:pt x="43386" y="8590"/>
                    <a:pt x="42171" y="9893"/>
                    <a:pt x="42061" y="9893"/>
                  </a:cubicBezTo>
                  <a:cubicBezTo>
                    <a:pt x="41951" y="9893"/>
                    <a:pt x="42072" y="9531"/>
                    <a:pt x="42083" y="8754"/>
                  </a:cubicBezTo>
                  <a:cubicBezTo>
                    <a:pt x="42094" y="7975"/>
                    <a:pt x="42029" y="5446"/>
                    <a:pt x="42029" y="5446"/>
                  </a:cubicBezTo>
                  <a:cubicBezTo>
                    <a:pt x="42029" y="5446"/>
                    <a:pt x="42072" y="5302"/>
                    <a:pt x="42335" y="4459"/>
                  </a:cubicBezTo>
                  <a:cubicBezTo>
                    <a:pt x="42598" y="3616"/>
                    <a:pt x="42675" y="2235"/>
                    <a:pt x="42554" y="2170"/>
                  </a:cubicBezTo>
                  <a:cubicBezTo>
                    <a:pt x="42434" y="2104"/>
                    <a:pt x="42542" y="2444"/>
                    <a:pt x="42270" y="3331"/>
                  </a:cubicBezTo>
                  <a:cubicBezTo>
                    <a:pt x="41995" y="4218"/>
                    <a:pt x="41919" y="4328"/>
                    <a:pt x="41865" y="4427"/>
                  </a:cubicBezTo>
                  <a:cubicBezTo>
                    <a:pt x="41809" y="4526"/>
                    <a:pt x="41809" y="4207"/>
                    <a:pt x="41579" y="3495"/>
                  </a:cubicBezTo>
                  <a:cubicBezTo>
                    <a:pt x="41349" y="2784"/>
                    <a:pt x="40254" y="88"/>
                    <a:pt x="40112" y="45"/>
                  </a:cubicBezTo>
                  <a:cubicBezTo>
                    <a:pt x="39968" y="1"/>
                    <a:pt x="40791" y="2006"/>
                    <a:pt x="41097" y="3297"/>
                  </a:cubicBezTo>
                  <a:cubicBezTo>
                    <a:pt x="41404" y="4591"/>
                    <a:pt x="41534" y="6715"/>
                    <a:pt x="41546" y="6770"/>
                  </a:cubicBezTo>
                  <a:cubicBezTo>
                    <a:pt x="41557" y="6826"/>
                    <a:pt x="41437" y="6891"/>
                    <a:pt x="41021" y="6628"/>
                  </a:cubicBezTo>
                  <a:cubicBezTo>
                    <a:pt x="40605" y="6365"/>
                    <a:pt x="39345" y="5270"/>
                    <a:pt x="39290" y="5149"/>
                  </a:cubicBezTo>
                  <a:cubicBezTo>
                    <a:pt x="39235" y="5028"/>
                    <a:pt x="39246" y="5455"/>
                    <a:pt x="39849" y="6376"/>
                  </a:cubicBezTo>
                  <a:cubicBezTo>
                    <a:pt x="40451" y="7296"/>
                    <a:pt x="41174" y="7647"/>
                    <a:pt x="41349" y="7998"/>
                  </a:cubicBezTo>
                  <a:cubicBezTo>
                    <a:pt x="41525" y="8347"/>
                    <a:pt x="41475" y="9947"/>
                    <a:pt x="41212" y="10462"/>
                  </a:cubicBezTo>
                  <a:cubicBezTo>
                    <a:pt x="40949" y="10977"/>
                    <a:pt x="39290" y="12411"/>
                    <a:pt x="39235" y="12456"/>
                  </a:cubicBezTo>
                  <a:cubicBezTo>
                    <a:pt x="39180" y="12499"/>
                    <a:pt x="39378" y="11655"/>
                    <a:pt x="39147" y="10910"/>
                  </a:cubicBezTo>
                  <a:cubicBezTo>
                    <a:pt x="38917" y="10165"/>
                    <a:pt x="37975" y="8907"/>
                    <a:pt x="37844" y="8885"/>
                  </a:cubicBezTo>
                  <a:cubicBezTo>
                    <a:pt x="37713" y="8862"/>
                    <a:pt x="37844" y="8950"/>
                    <a:pt x="38150" y="9542"/>
                  </a:cubicBezTo>
                  <a:cubicBezTo>
                    <a:pt x="38458" y="10133"/>
                    <a:pt x="38719" y="11338"/>
                    <a:pt x="38238" y="12631"/>
                  </a:cubicBezTo>
                  <a:cubicBezTo>
                    <a:pt x="37756" y="13923"/>
                    <a:pt x="37702" y="14285"/>
                    <a:pt x="37702" y="14285"/>
                  </a:cubicBezTo>
                  <a:cubicBezTo>
                    <a:pt x="37702" y="14285"/>
                    <a:pt x="37636" y="14274"/>
                    <a:pt x="37394" y="14240"/>
                  </a:cubicBezTo>
                  <a:cubicBezTo>
                    <a:pt x="37153" y="14208"/>
                    <a:pt x="35730" y="14285"/>
                    <a:pt x="35730" y="14285"/>
                  </a:cubicBezTo>
                  <a:cubicBezTo>
                    <a:pt x="35730" y="14285"/>
                    <a:pt x="34579" y="12926"/>
                    <a:pt x="34317" y="12303"/>
                  </a:cubicBezTo>
                  <a:cubicBezTo>
                    <a:pt x="34054" y="11677"/>
                    <a:pt x="34317" y="9279"/>
                    <a:pt x="34317" y="9279"/>
                  </a:cubicBezTo>
                  <a:cubicBezTo>
                    <a:pt x="34317" y="9279"/>
                    <a:pt x="34086" y="9575"/>
                    <a:pt x="33769" y="10397"/>
                  </a:cubicBezTo>
                  <a:cubicBezTo>
                    <a:pt x="33451" y="11218"/>
                    <a:pt x="33638" y="12982"/>
                    <a:pt x="33638" y="12982"/>
                  </a:cubicBezTo>
                  <a:cubicBezTo>
                    <a:pt x="33638" y="12982"/>
                    <a:pt x="32324" y="12543"/>
                    <a:pt x="31185" y="12204"/>
                  </a:cubicBezTo>
                  <a:cubicBezTo>
                    <a:pt x="30044" y="11864"/>
                    <a:pt x="28194" y="11054"/>
                    <a:pt x="27866" y="10505"/>
                  </a:cubicBezTo>
                  <a:cubicBezTo>
                    <a:pt x="27537" y="9958"/>
                    <a:pt x="27515" y="9323"/>
                    <a:pt x="27974" y="8578"/>
                  </a:cubicBezTo>
                  <a:cubicBezTo>
                    <a:pt x="28435" y="7834"/>
                    <a:pt x="29727" y="7877"/>
                    <a:pt x="30407" y="7089"/>
                  </a:cubicBezTo>
                  <a:cubicBezTo>
                    <a:pt x="31086" y="6299"/>
                    <a:pt x="31228" y="5795"/>
                    <a:pt x="31228" y="5795"/>
                  </a:cubicBezTo>
                  <a:cubicBezTo>
                    <a:pt x="31228" y="5795"/>
                    <a:pt x="31194" y="5861"/>
                    <a:pt x="30593" y="6322"/>
                  </a:cubicBezTo>
                  <a:cubicBezTo>
                    <a:pt x="29990" y="6781"/>
                    <a:pt x="28971" y="7033"/>
                    <a:pt x="27898" y="7690"/>
                  </a:cubicBezTo>
                  <a:cubicBezTo>
                    <a:pt x="27603" y="7872"/>
                    <a:pt x="27413" y="7999"/>
                    <a:pt x="27288" y="8098"/>
                  </a:cubicBezTo>
                  <a:cubicBezTo>
                    <a:pt x="27132" y="7865"/>
                    <a:pt x="26918" y="7401"/>
                    <a:pt x="26660" y="6486"/>
                  </a:cubicBezTo>
                  <a:cubicBezTo>
                    <a:pt x="26568" y="6162"/>
                    <a:pt x="26491" y="5849"/>
                    <a:pt x="26427" y="5553"/>
                  </a:cubicBezTo>
                  <a:cubicBezTo>
                    <a:pt x="26904" y="4880"/>
                    <a:pt x="27481" y="4339"/>
                    <a:pt x="27481" y="4339"/>
                  </a:cubicBezTo>
                  <a:cubicBezTo>
                    <a:pt x="27481" y="4339"/>
                    <a:pt x="27351" y="4339"/>
                    <a:pt x="26671" y="4886"/>
                  </a:cubicBezTo>
                  <a:cubicBezTo>
                    <a:pt x="26563" y="4974"/>
                    <a:pt x="26456" y="5076"/>
                    <a:pt x="26352" y="5184"/>
                  </a:cubicBezTo>
                  <a:cubicBezTo>
                    <a:pt x="26091" y="3814"/>
                    <a:pt x="26091" y="2763"/>
                    <a:pt x="26091" y="2104"/>
                  </a:cubicBezTo>
                  <a:cubicBezTo>
                    <a:pt x="26091" y="1250"/>
                    <a:pt x="26288" y="725"/>
                    <a:pt x="26288" y="725"/>
                  </a:cubicBezTo>
                  <a:cubicBezTo>
                    <a:pt x="26288" y="725"/>
                    <a:pt x="25411" y="1623"/>
                    <a:pt x="25544" y="3463"/>
                  </a:cubicBezTo>
                  <a:cubicBezTo>
                    <a:pt x="25599" y="4261"/>
                    <a:pt x="25705" y="5084"/>
                    <a:pt x="25832" y="5816"/>
                  </a:cubicBezTo>
                  <a:cubicBezTo>
                    <a:pt x="25560" y="6192"/>
                    <a:pt x="25379" y="6508"/>
                    <a:pt x="25379" y="6508"/>
                  </a:cubicBezTo>
                  <a:cubicBezTo>
                    <a:pt x="25379" y="6508"/>
                    <a:pt x="25379" y="6529"/>
                    <a:pt x="25249" y="6200"/>
                  </a:cubicBezTo>
                  <a:cubicBezTo>
                    <a:pt x="25116" y="5872"/>
                    <a:pt x="24985" y="3682"/>
                    <a:pt x="25006" y="3484"/>
                  </a:cubicBezTo>
                  <a:cubicBezTo>
                    <a:pt x="25028" y="3286"/>
                    <a:pt x="24765" y="6508"/>
                    <a:pt x="25116" y="7888"/>
                  </a:cubicBezTo>
                  <a:cubicBezTo>
                    <a:pt x="25467" y="9267"/>
                    <a:pt x="26583" y="10757"/>
                    <a:pt x="27591" y="11590"/>
                  </a:cubicBezTo>
                  <a:cubicBezTo>
                    <a:pt x="28599" y="12422"/>
                    <a:pt x="31775" y="13057"/>
                    <a:pt x="32675" y="13342"/>
                  </a:cubicBezTo>
                  <a:cubicBezTo>
                    <a:pt x="33573" y="13626"/>
                    <a:pt x="34536" y="14612"/>
                    <a:pt x="34536" y="14612"/>
                  </a:cubicBezTo>
                  <a:cubicBezTo>
                    <a:pt x="34536" y="14612"/>
                    <a:pt x="34163" y="14722"/>
                    <a:pt x="33660" y="14679"/>
                  </a:cubicBezTo>
                  <a:cubicBezTo>
                    <a:pt x="33156" y="14634"/>
                    <a:pt x="32915" y="14328"/>
                    <a:pt x="31491" y="13671"/>
                  </a:cubicBezTo>
                  <a:cubicBezTo>
                    <a:pt x="30067" y="13014"/>
                    <a:pt x="28643" y="13255"/>
                    <a:pt x="28030" y="13363"/>
                  </a:cubicBezTo>
                  <a:cubicBezTo>
                    <a:pt x="27416" y="13473"/>
                    <a:pt x="29761" y="16167"/>
                    <a:pt x="31009" y="16408"/>
                  </a:cubicBezTo>
                  <a:cubicBezTo>
                    <a:pt x="32258" y="16649"/>
                    <a:pt x="32171" y="16475"/>
                    <a:pt x="32675" y="16496"/>
                  </a:cubicBezTo>
                  <a:cubicBezTo>
                    <a:pt x="33179" y="16518"/>
                    <a:pt x="33266" y="16912"/>
                    <a:pt x="33266" y="16912"/>
                  </a:cubicBezTo>
                  <a:cubicBezTo>
                    <a:pt x="33266" y="16912"/>
                    <a:pt x="33287" y="17000"/>
                    <a:pt x="33091" y="17701"/>
                  </a:cubicBezTo>
                  <a:cubicBezTo>
                    <a:pt x="32893" y="18402"/>
                    <a:pt x="32893" y="18993"/>
                    <a:pt x="32521" y="21293"/>
                  </a:cubicBezTo>
                  <a:cubicBezTo>
                    <a:pt x="32148" y="23593"/>
                    <a:pt x="31622" y="24338"/>
                    <a:pt x="31491" y="24383"/>
                  </a:cubicBezTo>
                  <a:cubicBezTo>
                    <a:pt x="31360" y="24426"/>
                    <a:pt x="26255" y="25434"/>
                    <a:pt x="23014" y="25434"/>
                  </a:cubicBezTo>
                  <a:cubicBezTo>
                    <a:pt x="19771" y="25434"/>
                    <a:pt x="19486" y="24448"/>
                    <a:pt x="13527" y="24360"/>
                  </a:cubicBezTo>
                  <a:cubicBezTo>
                    <a:pt x="7569" y="24273"/>
                    <a:pt x="8073" y="26244"/>
                    <a:pt x="6167" y="28305"/>
                  </a:cubicBezTo>
                  <a:cubicBezTo>
                    <a:pt x="4261" y="30364"/>
                    <a:pt x="4569" y="32774"/>
                    <a:pt x="4569" y="33035"/>
                  </a:cubicBezTo>
                  <a:cubicBezTo>
                    <a:pt x="4569" y="33298"/>
                    <a:pt x="4393" y="34043"/>
                    <a:pt x="4305" y="34196"/>
                  </a:cubicBezTo>
                  <a:cubicBezTo>
                    <a:pt x="4218" y="34351"/>
                    <a:pt x="4458" y="34196"/>
                    <a:pt x="4656" y="34000"/>
                  </a:cubicBezTo>
                  <a:cubicBezTo>
                    <a:pt x="4852" y="33802"/>
                    <a:pt x="4722" y="34000"/>
                    <a:pt x="4612" y="34898"/>
                  </a:cubicBezTo>
                  <a:cubicBezTo>
                    <a:pt x="4502" y="35796"/>
                    <a:pt x="3604" y="37900"/>
                    <a:pt x="3407" y="38184"/>
                  </a:cubicBezTo>
                  <a:cubicBezTo>
                    <a:pt x="3210" y="38469"/>
                    <a:pt x="5149" y="36624"/>
                    <a:pt x="5176" y="36601"/>
                  </a:cubicBezTo>
                  <a:cubicBezTo>
                    <a:pt x="5203" y="36579"/>
                    <a:pt x="5154" y="36984"/>
                    <a:pt x="5132" y="37029"/>
                  </a:cubicBezTo>
                  <a:cubicBezTo>
                    <a:pt x="5111" y="37072"/>
                    <a:pt x="5199" y="36995"/>
                    <a:pt x="5411" y="36804"/>
                  </a:cubicBezTo>
                  <a:cubicBezTo>
                    <a:pt x="5624" y="36613"/>
                    <a:pt x="6025" y="35310"/>
                    <a:pt x="6090" y="35155"/>
                  </a:cubicBezTo>
                  <a:cubicBezTo>
                    <a:pt x="6155" y="35002"/>
                    <a:pt x="6813" y="37806"/>
                    <a:pt x="6135" y="41026"/>
                  </a:cubicBezTo>
                  <a:cubicBezTo>
                    <a:pt x="5455" y="44246"/>
                    <a:pt x="3505" y="44882"/>
                    <a:pt x="3002" y="45430"/>
                  </a:cubicBezTo>
                  <a:cubicBezTo>
                    <a:pt x="2498" y="45977"/>
                    <a:pt x="2366" y="46678"/>
                    <a:pt x="2125" y="49023"/>
                  </a:cubicBezTo>
                  <a:cubicBezTo>
                    <a:pt x="1884" y="51366"/>
                    <a:pt x="548" y="53886"/>
                    <a:pt x="395" y="54214"/>
                  </a:cubicBezTo>
                  <a:cubicBezTo>
                    <a:pt x="241" y="54543"/>
                    <a:pt x="1" y="55923"/>
                    <a:pt x="111" y="56163"/>
                  </a:cubicBezTo>
                  <a:cubicBezTo>
                    <a:pt x="219" y="56404"/>
                    <a:pt x="176" y="56886"/>
                    <a:pt x="286" y="57149"/>
                  </a:cubicBezTo>
                  <a:cubicBezTo>
                    <a:pt x="395" y="57412"/>
                    <a:pt x="702" y="57128"/>
                    <a:pt x="833" y="56996"/>
                  </a:cubicBezTo>
                  <a:cubicBezTo>
                    <a:pt x="964" y="56865"/>
                    <a:pt x="811" y="57653"/>
                    <a:pt x="921" y="58179"/>
                  </a:cubicBezTo>
                  <a:cubicBezTo>
                    <a:pt x="1031" y="58706"/>
                    <a:pt x="1578" y="58967"/>
                    <a:pt x="2060" y="59055"/>
                  </a:cubicBezTo>
                  <a:cubicBezTo>
                    <a:pt x="2541" y="59143"/>
                    <a:pt x="3068" y="59296"/>
                    <a:pt x="3155" y="59143"/>
                  </a:cubicBezTo>
                  <a:cubicBezTo>
                    <a:pt x="3243" y="58990"/>
                    <a:pt x="3396" y="59143"/>
                    <a:pt x="3769" y="59012"/>
                  </a:cubicBezTo>
                  <a:cubicBezTo>
                    <a:pt x="4141" y="58880"/>
                    <a:pt x="2498" y="56931"/>
                    <a:pt x="2323" y="56427"/>
                  </a:cubicBezTo>
                  <a:cubicBezTo>
                    <a:pt x="2147" y="55923"/>
                    <a:pt x="3594" y="50292"/>
                    <a:pt x="4184" y="49284"/>
                  </a:cubicBezTo>
                  <a:cubicBezTo>
                    <a:pt x="4776" y="48278"/>
                    <a:pt x="6835" y="45276"/>
                    <a:pt x="6835" y="45276"/>
                  </a:cubicBezTo>
                  <a:cubicBezTo>
                    <a:pt x="6835" y="45276"/>
                    <a:pt x="6200" y="46721"/>
                    <a:pt x="6069" y="47446"/>
                  </a:cubicBezTo>
                  <a:cubicBezTo>
                    <a:pt x="5937" y="48168"/>
                    <a:pt x="6441" y="49395"/>
                    <a:pt x="7537" y="52331"/>
                  </a:cubicBezTo>
                  <a:cubicBezTo>
                    <a:pt x="8632" y="55266"/>
                    <a:pt x="8939" y="56449"/>
                    <a:pt x="9092" y="57018"/>
                  </a:cubicBezTo>
                  <a:cubicBezTo>
                    <a:pt x="9245" y="57588"/>
                    <a:pt x="9398" y="58562"/>
                    <a:pt x="9551" y="58837"/>
                  </a:cubicBezTo>
                  <a:cubicBezTo>
                    <a:pt x="9706" y="59111"/>
                    <a:pt x="10012" y="58738"/>
                    <a:pt x="10055" y="58650"/>
                  </a:cubicBezTo>
                  <a:cubicBezTo>
                    <a:pt x="10100" y="58562"/>
                    <a:pt x="10208" y="59878"/>
                    <a:pt x="10494" y="60216"/>
                  </a:cubicBezTo>
                  <a:cubicBezTo>
                    <a:pt x="10779" y="60556"/>
                    <a:pt x="12728" y="60623"/>
                    <a:pt x="12937" y="60545"/>
                  </a:cubicBezTo>
                  <a:cubicBezTo>
                    <a:pt x="13145" y="60468"/>
                    <a:pt x="13101" y="60414"/>
                    <a:pt x="13057" y="60349"/>
                  </a:cubicBezTo>
                  <a:cubicBezTo>
                    <a:pt x="13014" y="60283"/>
                    <a:pt x="13145" y="60326"/>
                    <a:pt x="13320" y="60261"/>
                  </a:cubicBezTo>
                  <a:cubicBezTo>
                    <a:pt x="13495" y="60195"/>
                    <a:pt x="12695" y="59548"/>
                    <a:pt x="12465" y="59275"/>
                  </a:cubicBezTo>
                  <a:cubicBezTo>
                    <a:pt x="12235" y="59001"/>
                    <a:pt x="10483" y="55990"/>
                    <a:pt x="10089" y="53667"/>
                  </a:cubicBezTo>
                  <a:cubicBezTo>
                    <a:pt x="9695" y="51345"/>
                    <a:pt x="9213" y="48103"/>
                    <a:pt x="9870" y="46568"/>
                  </a:cubicBezTo>
                  <a:cubicBezTo>
                    <a:pt x="10527" y="45036"/>
                    <a:pt x="15310" y="40978"/>
                    <a:pt x="15180" y="38436"/>
                  </a:cubicBezTo>
                  <a:cubicBezTo>
                    <a:pt x="15310" y="39817"/>
                    <a:pt x="22202" y="38289"/>
                    <a:pt x="24284" y="38989"/>
                  </a:cubicBezTo>
                  <a:cubicBezTo>
                    <a:pt x="26365" y="39691"/>
                    <a:pt x="26869" y="40697"/>
                    <a:pt x="27087" y="41181"/>
                  </a:cubicBezTo>
                  <a:cubicBezTo>
                    <a:pt x="27308" y="41662"/>
                    <a:pt x="26092" y="46701"/>
                    <a:pt x="26081" y="46800"/>
                  </a:cubicBezTo>
                  <a:cubicBezTo>
                    <a:pt x="26070" y="46898"/>
                    <a:pt x="25577" y="47927"/>
                    <a:pt x="25523" y="49023"/>
                  </a:cubicBezTo>
                  <a:cubicBezTo>
                    <a:pt x="25467" y="50119"/>
                    <a:pt x="24044" y="55025"/>
                    <a:pt x="23923" y="55245"/>
                  </a:cubicBezTo>
                  <a:cubicBezTo>
                    <a:pt x="23802" y="55463"/>
                    <a:pt x="23660" y="56120"/>
                    <a:pt x="23802" y="56503"/>
                  </a:cubicBezTo>
                  <a:cubicBezTo>
                    <a:pt x="23945" y="56888"/>
                    <a:pt x="24405" y="56395"/>
                    <a:pt x="24405" y="56395"/>
                  </a:cubicBezTo>
                  <a:cubicBezTo>
                    <a:pt x="24405" y="56395"/>
                    <a:pt x="24449" y="56339"/>
                    <a:pt x="24481" y="56690"/>
                  </a:cubicBezTo>
                  <a:cubicBezTo>
                    <a:pt x="24515" y="57041"/>
                    <a:pt x="24559" y="58738"/>
                    <a:pt x="24888" y="59034"/>
                  </a:cubicBezTo>
                  <a:cubicBezTo>
                    <a:pt x="25217" y="59329"/>
                    <a:pt x="27177" y="59505"/>
                    <a:pt x="27341" y="59341"/>
                  </a:cubicBezTo>
                  <a:cubicBezTo>
                    <a:pt x="27505" y="59176"/>
                    <a:pt x="26979" y="58782"/>
                    <a:pt x="26716" y="58497"/>
                  </a:cubicBezTo>
                  <a:cubicBezTo>
                    <a:pt x="26454" y="58213"/>
                    <a:pt x="26398" y="58069"/>
                    <a:pt x="26367" y="57817"/>
                  </a:cubicBezTo>
                  <a:cubicBezTo>
                    <a:pt x="26333" y="57565"/>
                    <a:pt x="25818" y="56329"/>
                    <a:pt x="25818" y="55803"/>
                  </a:cubicBezTo>
                  <a:cubicBezTo>
                    <a:pt x="25818" y="55277"/>
                    <a:pt x="26497" y="51717"/>
                    <a:pt x="26936" y="50184"/>
                  </a:cubicBezTo>
                  <a:cubicBezTo>
                    <a:pt x="27375" y="48650"/>
                    <a:pt x="27462" y="48607"/>
                    <a:pt x="28162" y="47029"/>
                  </a:cubicBezTo>
                  <a:cubicBezTo>
                    <a:pt x="28864" y="45452"/>
                    <a:pt x="30113" y="42823"/>
                    <a:pt x="30266" y="42779"/>
                  </a:cubicBezTo>
                  <a:cubicBezTo>
                    <a:pt x="30419" y="42736"/>
                    <a:pt x="34954" y="45715"/>
                    <a:pt x="35370" y="46284"/>
                  </a:cubicBezTo>
                  <a:cubicBezTo>
                    <a:pt x="35786" y="46854"/>
                    <a:pt x="37429" y="51147"/>
                    <a:pt x="37627" y="51980"/>
                  </a:cubicBezTo>
                  <a:cubicBezTo>
                    <a:pt x="37823" y="52813"/>
                    <a:pt x="37638" y="53865"/>
                    <a:pt x="37638" y="53865"/>
                  </a:cubicBezTo>
                  <a:cubicBezTo>
                    <a:pt x="37638" y="53865"/>
                    <a:pt x="37593" y="54001"/>
                    <a:pt x="37708" y="54155"/>
                  </a:cubicBezTo>
                  <a:cubicBezTo>
                    <a:pt x="37825" y="54309"/>
                    <a:pt x="38093" y="53985"/>
                    <a:pt x="38093" y="53985"/>
                  </a:cubicBezTo>
                  <a:cubicBezTo>
                    <a:pt x="38093" y="53985"/>
                    <a:pt x="38136" y="54095"/>
                    <a:pt x="38158" y="54511"/>
                  </a:cubicBezTo>
                  <a:cubicBezTo>
                    <a:pt x="38180" y="54927"/>
                    <a:pt x="37829" y="55452"/>
                    <a:pt x="37829" y="56329"/>
                  </a:cubicBezTo>
                  <a:cubicBezTo>
                    <a:pt x="37829" y="57205"/>
                    <a:pt x="38860" y="58278"/>
                    <a:pt x="39144" y="58301"/>
                  </a:cubicBezTo>
                  <a:cubicBezTo>
                    <a:pt x="39429" y="58323"/>
                    <a:pt x="39450" y="58213"/>
                    <a:pt x="39648" y="58213"/>
                  </a:cubicBezTo>
                  <a:cubicBezTo>
                    <a:pt x="39845" y="58213"/>
                    <a:pt x="39911" y="56658"/>
                    <a:pt x="39933" y="56329"/>
                  </a:cubicBezTo>
                  <a:cubicBezTo>
                    <a:pt x="39954" y="56001"/>
                    <a:pt x="39801" y="55519"/>
                    <a:pt x="39735" y="54817"/>
                  </a:cubicBezTo>
                  <a:cubicBezTo>
                    <a:pt x="39670" y="54117"/>
                    <a:pt x="39976" y="53458"/>
                    <a:pt x="40019" y="53065"/>
                  </a:cubicBezTo>
                  <a:cubicBezTo>
                    <a:pt x="40064" y="52671"/>
                    <a:pt x="39888" y="52407"/>
                    <a:pt x="39560" y="51707"/>
                  </a:cubicBezTo>
                  <a:cubicBezTo>
                    <a:pt x="39231" y="51005"/>
                    <a:pt x="38048" y="46932"/>
                    <a:pt x="38093" y="46275"/>
                  </a:cubicBezTo>
                  <a:cubicBezTo>
                    <a:pt x="38136" y="45618"/>
                    <a:pt x="36332" y="43589"/>
                    <a:pt x="35679" y="42683"/>
                  </a:cubicBezTo>
                  <a:cubicBezTo>
                    <a:pt x="30123" y="34968"/>
                    <a:pt x="32357" y="36727"/>
                    <a:pt x="36997" y="32145"/>
                  </a:cubicBezTo>
                  <a:cubicBezTo>
                    <a:pt x="38865" y="30300"/>
                    <a:pt x="39429" y="27238"/>
                    <a:pt x="38991" y="24652"/>
                  </a:cubicBezTo>
                  <a:cubicBezTo>
                    <a:pt x="38552" y="22068"/>
                    <a:pt x="38443" y="22462"/>
                    <a:pt x="38443" y="22462"/>
                  </a:cubicBezTo>
                  <a:cubicBezTo>
                    <a:pt x="38443" y="22462"/>
                    <a:pt x="40503" y="22769"/>
                    <a:pt x="40809" y="22638"/>
                  </a:cubicBezTo>
                  <a:cubicBezTo>
                    <a:pt x="41115" y="22505"/>
                    <a:pt x="41214" y="22155"/>
                    <a:pt x="41214" y="22155"/>
                  </a:cubicBezTo>
                  <a:cubicBezTo>
                    <a:pt x="41214" y="22155"/>
                    <a:pt x="41488" y="22123"/>
                    <a:pt x="41576" y="21871"/>
                  </a:cubicBezTo>
                  <a:cubicBezTo>
                    <a:pt x="41664" y="21619"/>
                    <a:pt x="41423" y="21070"/>
                    <a:pt x="41499" y="20786"/>
                  </a:cubicBezTo>
                  <a:cubicBezTo>
                    <a:pt x="41576" y="20501"/>
                    <a:pt x="41630" y="20249"/>
                    <a:pt x="41346" y="19899"/>
                  </a:cubicBezTo>
                  <a:cubicBezTo>
                    <a:pt x="41061" y="19548"/>
                    <a:pt x="40140" y="18529"/>
                    <a:pt x="40053" y="18256"/>
                  </a:cubicBezTo>
                  <a:cubicBezTo>
                    <a:pt x="39965" y="17982"/>
                    <a:pt x="40185" y="17631"/>
                    <a:pt x="40217" y="16909"/>
                  </a:cubicBezTo>
                  <a:cubicBezTo>
                    <a:pt x="40251" y="16186"/>
                    <a:pt x="40042" y="15977"/>
                    <a:pt x="40042" y="15977"/>
                  </a:cubicBezTo>
                  <a:cubicBezTo>
                    <a:pt x="40042" y="15977"/>
                    <a:pt x="40525" y="15847"/>
                    <a:pt x="41466" y="15232"/>
                  </a:cubicBezTo>
                  <a:cubicBezTo>
                    <a:pt x="42408" y="14620"/>
                    <a:pt x="43986" y="12933"/>
                    <a:pt x="44094" y="12822"/>
                  </a:cubicBezTo>
                  <a:cubicBezTo>
                    <a:pt x="44204" y="12712"/>
                    <a:pt x="42802" y="12888"/>
                    <a:pt x="41072" y="13196"/>
                  </a:cubicBezTo>
                  <a:cubicBezTo>
                    <a:pt x="39341" y="13502"/>
                    <a:pt x="38947" y="14510"/>
                    <a:pt x="38684" y="14816"/>
                  </a:cubicBezTo>
                  <a:close/>
                  <a:moveTo>
                    <a:pt x="26408" y="7953"/>
                  </a:moveTo>
                  <a:cubicBezTo>
                    <a:pt x="26587" y="8299"/>
                    <a:pt x="26746" y="8582"/>
                    <a:pt x="26861" y="8762"/>
                  </a:cubicBezTo>
                  <a:cubicBezTo>
                    <a:pt x="26687" y="9054"/>
                    <a:pt x="26749" y="9078"/>
                    <a:pt x="26387" y="8918"/>
                  </a:cubicBezTo>
                  <a:cubicBezTo>
                    <a:pt x="25993" y="8743"/>
                    <a:pt x="25599" y="7800"/>
                    <a:pt x="25840" y="6727"/>
                  </a:cubicBezTo>
                  <a:cubicBezTo>
                    <a:pt x="25864" y="6620"/>
                    <a:pt x="25899" y="6510"/>
                    <a:pt x="25945" y="6398"/>
                  </a:cubicBezTo>
                  <a:cubicBezTo>
                    <a:pt x="26089" y="7089"/>
                    <a:pt x="26252" y="7650"/>
                    <a:pt x="26408" y="79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467850" y="4095075"/>
              <a:ext cx="165200" cy="498400"/>
            </a:xfrm>
            <a:custGeom>
              <a:avLst/>
              <a:gdLst/>
              <a:ahLst/>
              <a:cxnLst/>
              <a:rect l="l" t="t" r="r" b="b"/>
              <a:pathLst>
                <a:path w="6608" h="19936" extrusionOk="0">
                  <a:moveTo>
                    <a:pt x="6607" y="3209"/>
                  </a:moveTo>
                  <a:cubicBezTo>
                    <a:pt x="6454" y="3254"/>
                    <a:pt x="5205" y="5882"/>
                    <a:pt x="4503" y="7460"/>
                  </a:cubicBezTo>
                  <a:cubicBezTo>
                    <a:pt x="3803" y="9037"/>
                    <a:pt x="3716" y="9080"/>
                    <a:pt x="3277" y="10615"/>
                  </a:cubicBezTo>
                  <a:cubicBezTo>
                    <a:pt x="2838" y="12147"/>
                    <a:pt x="2160" y="15707"/>
                    <a:pt x="2160" y="16234"/>
                  </a:cubicBezTo>
                  <a:cubicBezTo>
                    <a:pt x="2160" y="16758"/>
                    <a:pt x="2674" y="17996"/>
                    <a:pt x="2708" y="18248"/>
                  </a:cubicBezTo>
                  <a:cubicBezTo>
                    <a:pt x="2741" y="18500"/>
                    <a:pt x="2795" y="18642"/>
                    <a:pt x="3058" y="18927"/>
                  </a:cubicBezTo>
                  <a:cubicBezTo>
                    <a:pt x="3320" y="19211"/>
                    <a:pt x="3846" y="19607"/>
                    <a:pt x="3682" y="19771"/>
                  </a:cubicBezTo>
                  <a:cubicBezTo>
                    <a:pt x="3518" y="19935"/>
                    <a:pt x="1558" y="19760"/>
                    <a:pt x="1229" y="19463"/>
                  </a:cubicBezTo>
                  <a:cubicBezTo>
                    <a:pt x="900" y="19168"/>
                    <a:pt x="856" y="17471"/>
                    <a:pt x="824" y="17120"/>
                  </a:cubicBezTo>
                  <a:cubicBezTo>
                    <a:pt x="790" y="16770"/>
                    <a:pt x="746" y="16824"/>
                    <a:pt x="746" y="16824"/>
                  </a:cubicBezTo>
                  <a:cubicBezTo>
                    <a:pt x="746" y="16824"/>
                    <a:pt x="286" y="17317"/>
                    <a:pt x="144" y="16934"/>
                  </a:cubicBezTo>
                  <a:cubicBezTo>
                    <a:pt x="1" y="16551"/>
                    <a:pt x="144" y="15894"/>
                    <a:pt x="264" y="15674"/>
                  </a:cubicBezTo>
                  <a:cubicBezTo>
                    <a:pt x="385" y="15455"/>
                    <a:pt x="1808" y="10548"/>
                    <a:pt x="1864" y="9454"/>
                  </a:cubicBezTo>
                  <a:cubicBezTo>
                    <a:pt x="1918" y="8358"/>
                    <a:pt x="2411" y="7327"/>
                    <a:pt x="2422" y="7230"/>
                  </a:cubicBezTo>
                  <a:cubicBezTo>
                    <a:pt x="2433" y="7131"/>
                    <a:pt x="3610" y="2008"/>
                    <a:pt x="3430" y="1610"/>
                  </a:cubicBezTo>
                  <a:cubicBezTo>
                    <a:pt x="3248" y="1212"/>
                    <a:pt x="2671" y="535"/>
                    <a:pt x="1929" y="0"/>
                  </a:cubicBezTo>
                  <a:cubicBezTo>
                    <a:pt x="3202" y="771"/>
                    <a:pt x="4331" y="1916"/>
                    <a:pt x="6607" y="3209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6956650" y="3792025"/>
              <a:ext cx="91000" cy="275525"/>
            </a:xfrm>
            <a:custGeom>
              <a:avLst/>
              <a:gdLst/>
              <a:ahLst/>
              <a:cxnLst/>
              <a:rect l="l" t="t" r="r" b="b"/>
              <a:pathLst>
                <a:path w="3640" h="11021" extrusionOk="0">
                  <a:moveTo>
                    <a:pt x="2887" y="7701"/>
                  </a:moveTo>
                  <a:cubicBezTo>
                    <a:pt x="2884" y="7701"/>
                    <a:pt x="2882" y="7703"/>
                    <a:pt x="2881" y="7707"/>
                  </a:cubicBezTo>
                  <a:cubicBezTo>
                    <a:pt x="2814" y="7861"/>
                    <a:pt x="2415" y="9164"/>
                    <a:pt x="2201" y="9355"/>
                  </a:cubicBezTo>
                  <a:cubicBezTo>
                    <a:pt x="1988" y="9546"/>
                    <a:pt x="1900" y="9625"/>
                    <a:pt x="1922" y="9580"/>
                  </a:cubicBezTo>
                  <a:cubicBezTo>
                    <a:pt x="1944" y="9537"/>
                    <a:pt x="1992" y="9132"/>
                    <a:pt x="1965" y="9152"/>
                  </a:cubicBezTo>
                  <a:cubicBezTo>
                    <a:pt x="1938" y="9175"/>
                    <a:pt x="0" y="11020"/>
                    <a:pt x="196" y="10736"/>
                  </a:cubicBezTo>
                  <a:cubicBezTo>
                    <a:pt x="394" y="10451"/>
                    <a:pt x="1292" y="8347"/>
                    <a:pt x="1401" y="7449"/>
                  </a:cubicBezTo>
                  <a:cubicBezTo>
                    <a:pt x="1511" y="6551"/>
                    <a:pt x="1643" y="6355"/>
                    <a:pt x="1445" y="6551"/>
                  </a:cubicBezTo>
                  <a:cubicBezTo>
                    <a:pt x="1247" y="6749"/>
                    <a:pt x="1007" y="6902"/>
                    <a:pt x="1094" y="6749"/>
                  </a:cubicBezTo>
                  <a:cubicBezTo>
                    <a:pt x="1182" y="6596"/>
                    <a:pt x="1358" y="5851"/>
                    <a:pt x="1358" y="5588"/>
                  </a:cubicBezTo>
                  <a:cubicBezTo>
                    <a:pt x="1358" y="5325"/>
                    <a:pt x="1051" y="2915"/>
                    <a:pt x="2957" y="856"/>
                  </a:cubicBezTo>
                  <a:cubicBezTo>
                    <a:pt x="3224" y="567"/>
                    <a:pt x="3444" y="281"/>
                    <a:pt x="3640" y="1"/>
                  </a:cubicBezTo>
                  <a:cubicBezTo>
                    <a:pt x="3640" y="1"/>
                    <a:pt x="3174" y="1950"/>
                    <a:pt x="3086" y="3329"/>
                  </a:cubicBezTo>
                  <a:cubicBezTo>
                    <a:pt x="2999" y="4709"/>
                    <a:pt x="2771" y="7329"/>
                    <a:pt x="2887" y="770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6876375" y="3792025"/>
              <a:ext cx="219900" cy="796225"/>
            </a:xfrm>
            <a:custGeom>
              <a:avLst/>
              <a:gdLst/>
              <a:ahLst/>
              <a:cxnLst/>
              <a:rect l="l" t="t" r="r" b="b"/>
              <a:pathLst>
                <a:path w="8796" h="31849" extrusionOk="0">
                  <a:moveTo>
                    <a:pt x="6837" y="17827"/>
                  </a:moveTo>
                  <a:cubicBezTo>
                    <a:pt x="6837" y="17827"/>
                    <a:pt x="4777" y="20829"/>
                    <a:pt x="4186" y="21837"/>
                  </a:cubicBezTo>
                  <a:cubicBezTo>
                    <a:pt x="3594" y="22845"/>
                    <a:pt x="2147" y="28475"/>
                    <a:pt x="2323" y="28979"/>
                  </a:cubicBezTo>
                  <a:cubicBezTo>
                    <a:pt x="2498" y="29482"/>
                    <a:pt x="4141" y="31432"/>
                    <a:pt x="3769" y="31563"/>
                  </a:cubicBezTo>
                  <a:cubicBezTo>
                    <a:pt x="3396" y="31695"/>
                    <a:pt x="3243" y="31542"/>
                    <a:pt x="3155" y="31695"/>
                  </a:cubicBezTo>
                  <a:cubicBezTo>
                    <a:pt x="3068" y="31849"/>
                    <a:pt x="2543" y="31695"/>
                    <a:pt x="2060" y="31608"/>
                  </a:cubicBezTo>
                  <a:cubicBezTo>
                    <a:pt x="1578" y="31520"/>
                    <a:pt x="1031" y="31257"/>
                    <a:pt x="921" y="30730"/>
                  </a:cubicBezTo>
                  <a:cubicBezTo>
                    <a:pt x="811" y="30206"/>
                    <a:pt x="966" y="29416"/>
                    <a:pt x="833" y="29549"/>
                  </a:cubicBezTo>
                  <a:cubicBezTo>
                    <a:pt x="702" y="29679"/>
                    <a:pt x="396" y="29965"/>
                    <a:pt x="286" y="29702"/>
                  </a:cubicBezTo>
                  <a:cubicBezTo>
                    <a:pt x="176" y="29439"/>
                    <a:pt x="221" y="28957"/>
                    <a:pt x="111" y="28716"/>
                  </a:cubicBezTo>
                  <a:cubicBezTo>
                    <a:pt x="1" y="28475"/>
                    <a:pt x="241" y="27094"/>
                    <a:pt x="395" y="26765"/>
                  </a:cubicBezTo>
                  <a:cubicBezTo>
                    <a:pt x="549" y="26437"/>
                    <a:pt x="1884" y="23918"/>
                    <a:pt x="2125" y="21574"/>
                  </a:cubicBezTo>
                  <a:cubicBezTo>
                    <a:pt x="2367" y="19229"/>
                    <a:pt x="2498" y="18529"/>
                    <a:pt x="3002" y="17982"/>
                  </a:cubicBezTo>
                  <a:cubicBezTo>
                    <a:pt x="3506" y="17433"/>
                    <a:pt x="5455" y="16799"/>
                    <a:pt x="6135" y="13578"/>
                  </a:cubicBezTo>
                  <a:cubicBezTo>
                    <a:pt x="6814" y="10358"/>
                    <a:pt x="6157" y="7554"/>
                    <a:pt x="6090" y="7707"/>
                  </a:cubicBezTo>
                  <a:cubicBezTo>
                    <a:pt x="6025" y="7861"/>
                    <a:pt x="5626" y="9164"/>
                    <a:pt x="5412" y="9355"/>
                  </a:cubicBezTo>
                  <a:cubicBezTo>
                    <a:pt x="5199" y="9546"/>
                    <a:pt x="5111" y="9625"/>
                    <a:pt x="5133" y="9580"/>
                  </a:cubicBezTo>
                  <a:cubicBezTo>
                    <a:pt x="5154" y="9537"/>
                    <a:pt x="5203" y="9132"/>
                    <a:pt x="5176" y="9152"/>
                  </a:cubicBezTo>
                  <a:cubicBezTo>
                    <a:pt x="5149" y="9175"/>
                    <a:pt x="3210" y="11020"/>
                    <a:pt x="3407" y="10736"/>
                  </a:cubicBezTo>
                  <a:cubicBezTo>
                    <a:pt x="3605" y="10451"/>
                    <a:pt x="4503" y="8347"/>
                    <a:pt x="4612" y="7449"/>
                  </a:cubicBezTo>
                  <a:cubicBezTo>
                    <a:pt x="4722" y="6551"/>
                    <a:pt x="4852" y="6355"/>
                    <a:pt x="4656" y="6551"/>
                  </a:cubicBezTo>
                  <a:cubicBezTo>
                    <a:pt x="4458" y="6749"/>
                    <a:pt x="4218" y="6902"/>
                    <a:pt x="4305" y="6749"/>
                  </a:cubicBezTo>
                  <a:cubicBezTo>
                    <a:pt x="4393" y="6596"/>
                    <a:pt x="4569" y="5851"/>
                    <a:pt x="4569" y="5588"/>
                  </a:cubicBezTo>
                  <a:cubicBezTo>
                    <a:pt x="4569" y="5325"/>
                    <a:pt x="4262" y="2915"/>
                    <a:pt x="6168" y="856"/>
                  </a:cubicBezTo>
                  <a:cubicBezTo>
                    <a:pt x="6435" y="567"/>
                    <a:pt x="6653" y="281"/>
                    <a:pt x="6851" y="1"/>
                  </a:cubicBezTo>
                  <a:cubicBezTo>
                    <a:pt x="6875" y="1974"/>
                    <a:pt x="6058" y="3068"/>
                    <a:pt x="7479" y="6506"/>
                  </a:cubicBezTo>
                  <a:cubicBezTo>
                    <a:pt x="7918" y="7382"/>
                    <a:pt x="8795" y="10494"/>
                    <a:pt x="8444" y="12553"/>
                  </a:cubicBezTo>
                  <a:cubicBezTo>
                    <a:pt x="8093" y="14612"/>
                    <a:pt x="6837" y="17827"/>
                    <a:pt x="6837" y="17827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6956650" y="3792025"/>
              <a:ext cx="102500" cy="275525"/>
            </a:xfrm>
            <a:custGeom>
              <a:avLst/>
              <a:gdLst/>
              <a:ahLst/>
              <a:cxnLst/>
              <a:rect l="l" t="t" r="r" b="b"/>
              <a:pathLst>
                <a:path w="4100" h="11021" extrusionOk="0">
                  <a:moveTo>
                    <a:pt x="2201" y="9355"/>
                  </a:moveTo>
                  <a:cubicBezTo>
                    <a:pt x="1988" y="9546"/>
                    <a:pt x="1900" y="9625"/>
                    <a:pt x="1922" y="9580"/>
                  </a:cubicBezTo>
                  <a:cubicBezTo>
                    <a:pt x="1944" y="9537"/>
                    <a:pt x="1992" y="9132"/>
                    <a:pt x="1965" y="9152"/>
                  </a:cubicBezTo>
                  <a:cubicBezTo>
                    <a:pt x="1938" y="9175"/>
                    <a:pt x="0" y="11020"/>
                    <a:pt x="196" y="10736"/>
                  </a:cubicBezTo>
                  <a:cubicBezTo>
                    <a:pt x="394" y="10451"/>
                    <a:pt x="1292" y="8347"/>
                    <a:pt x="1401" y="7449"/>
                  </a:cubicBezTo>
                  <a:cubicBezTo>
                    <a:pt x="1511" y="6551"/>
                    <a:pt x="1643" y="6355"/>
                    <a:pt x="1445" y="6551"/>
                  </a:cubicBezTo>
                  <a:cubicBezTo>
                    <a:pt x="1247" y="6749"/>
                    <a:pt x="1007" y="6902"/>
                    <a:pt x="1094" y="6749"/>
                  </a:cubicBezTo>
                  <a:cubicBezTo>
                    <a:pt x="1182" y="6596"/>
                    <a:pt x="1358" y="5851"/>
                    <a:pt x="1358" y="5588"/>
                  </a:cubicBezTo>
                  <a:cubicBezTo>
                    <a:pt x="1358" y="5325"/>
                    <a:pt x="1051" y="2915"/>
                    <a:pt x="2957" y="856"/>
                  </a:cubicBezTo>
                  <a:cubicBezTo>
                    <a:pt x="3224" y="567"/>
                    <a:pt x="3444" y="281"/>
                    <a:pt x="3640" y="1"/>
                  </a:cubicBezTo>
                  <a:cubicBezTo>
                    <a:pt x="3640" y="1"/>
                    <a:pt x="3546" y="2144"/>
                    <a:pt x="3458" y="3524"/>
                  </a:cubicBezTo>
                  <a:cubicBezTo>
                    <a:pt x="3329" y="5564"/>
                    <a:pt x="4099" y="7652"/>
                    <a:pt x="2201" y="9355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7255850" y="3968075"/>
              <a:ext cx="197275" cy="116400"/>
            </a:xfrm>
            <a:custGeom>
              <a:avLst/>
              <a:gdLst/>
              <a:ahLst/>
              <a:cxnLst/>
              <a:rect l="l" t="t" r="r" b="b"/>
              <a:pathLst>
                <a:path w="7891" h="4656" extrusionOk="0">
                  <a:moveTo>
                    <a:pt x="6849" y="3994"/>
                  </a:moveTo>
                  <a:lnTo>
                    <a:pt x="6849" y="3994"/>
                  </a:lnTo>
                  <a:cubicBezTo>
                    <a:pt x="6867" y="4005"/>
                    <a:pt x="6884" y="4016"/>
                    <a:pt x="6904" y="4026"/>
                  </a:cubicBezTo>
                  <a:cubicBezTo>
                    <a:pt x="6889" y="4023"/>
                    <a:pt x="6876" y="4020"/>
                    <a:pt x="6864" y="4015"/>
                  </a:cubicBezTo>
                  <a:cubicBezTo>
                    <a:pt x="6859" y="4008"/>
                    <a:pt x="6854" y="4002"/>
                    <a:pt x="6849" y="3994"/>
                  </a:cubicBezTo>
                  <a:close/>
                  <a:moveTo>
                    <a:pt x="447" y="0"/>
                  </a:moveTo>
                  <a:cubicBezTo>
                    <a:pt x="447" y="0"/>
                    <a:pt x="391" y="106"/>
                    <a:pt x="347" y="289"/>
                  </a:cubicBezTo>
                  <a:cubicBezTo>
                    <a:pt x="328" y="369"/>
                    <a:pt x="312" y="466"/>
                    <a:pt x="304" y="571"/>
                  </a:cubicBezTo>
                  <a:cubicBezTo>
                    <a:pt x="277" y="479"/>
                    <a:pt x="249" y="394"/>
                    <a:pt x="224" y="323"/>
                  </a:cubicBezTo>
                  <a:cubicBezTo>
                    <a:pt x="171" y="169"/>
                    <a:pt x="128" y="72"/>
                    <a:pt x="128" y="72"/>
                  </a:cubicBezTo>
                  <a:cubicBezTo>
                    <a:pt x="128" y="72"/>
                    <a:pt x="87" y="169"/>
                    <a:pt x="56" y="335"/>
                  </a:cubicBezTo>
                  <a:cubicBezTo>
                    <a:pt x="44" y="404"/>
                    <a:pt x="36" y="488"/>
                    <a:pt x="31" y="578"/>
                  </a:cubicBezTo>
                  <a:cubicBezTo>
                    <a:pt x="21" y="571"/>
                    <a:pt x="10" y="565"/>
                    <a:pt x="1" y="559"/>
                  </a:cubicBezTo>
                  <a:lnTo>
                    <a:pt x="1" y="559"/>
                  </a:lnTo>
                  <a:cubicBezTo>
                    <a:pt x="101" y="1961"/>
                    <a:pt x="127" y="3584"/>
                    <a:pt x="1" y="3946"/>
                  </a:cubicBezTo>
                  <a:cubicBezTo>
                    <a:pt x="73" y="4490"/>
                    <a:pt x="996" y="4655"/>
                    <a:pt x="2274" y="4655"/>
                  </a:cubicBezTo>
                  <a:cubicBezTo>
                    <a:pt x="3913" y="4655"/>
                    <a:pt x="6136" y="4384"/>
                    <a:pt x="7891" y="4294"/>
                  </a:cubicBezTo>
                  <a:cubicBezTo>
                    <a:pt x="7816" y="4275"/>
                    <a:pt x="7747" y="4256"/>
                    <a:pt x="7674" y="4237"/>
                  </a:cubicBezTo>
                  <a:cubicBezTo>
                    <a:pt x="7640" y="4206"/>
                    <a:pt x="7577" y="4149"/>
                    <a:pt x="7490" y="4075"/>
                  </a:cubicBezTo>
                  <a:cubicBezTo>
                    <a:pt x="7360" y="3967"/>
                    <a:pt x="7186" y="3823"/>
                    <a:pt x="6983" y="3685"/>
                  </a:cubicBezTo>
                  <a:cubicBezTo>
                    <a:pt x="6781" y="3544"/>
                    <a:pt x="6585" y="3433"/>
                    <a:pt x="6436" y="3350"/>
                  </a:cubicBezTo>
                  <a:cubicBezTo>
                    <a:pt x="6288" y="3268"/>
                    <a:pt x="6187" y="3219"/>
                    <a:pt x="6187" y="3219"/>
                  </a:cubicBezTo>
                  <a:lnTo>
                    <a:pt x="6187" y="3219"/>
                  </a:lnTo>
                  <a:cubicBezTo>
                    <a:pt x="6187" y="3219"/>
                    <a:pt x="6226" y="3324"/>
                    <a:pt x="6321" y="3473"/>
                  </a:cubicBezTo>
                  <a:cubicBezTo>
                    <a:pt x="6326" y="3481"/>
                    <a:pt x="6334" y="3490"/>
                    <a:pt x="6341" y="3500"/>
                  </a:cubicBezTo>
                  <a:cubicBezTo>
                    <a:pt x="6038" y="3307"/>
                    <a:pt x="5738" y="3251"/>
                    <a:pt x="5738" y="3251"/>
                  </a:cubicBezTo>
                  <a:lnTo>
                    <a:pt x="5738" y="3251"/>
                  </a:lnTo>
                  <a:cubicBezTo>
                    <a:pt x="5738" y="3251"/>
                    <a:pt x="5899" y="3565"/>
                    <a:pt x="6213" y="3812"/>
                  </a:cubicBezTo>
                  <a:cubicBezTo>
                    <a:pt x="6149" y="3792"/>
                    <a:pt x="6082" y="3771"/>
                    <a:pt x="6020" y="3750"/>
                  </a:cubicBezTo>
                  <a:cubicBezTo>
                    <a:pt x="5945" y="3627"/>
                    <a:pt x="5851" y="3493"/>
                    <a:pt x="5734" y="3364"/>
                  </a:cubicBezTo>
                  <a:cubicBezTo>
                    <a:pt x="5392" y="2983"/>
                    <a:pt x="4988" y="2787"/>
                    <a:pt x="4988" y="2787"/>
                  </a:cubicBezTo>
                  <a:lnTo>
                    <a:pt x="4988" y="2787"/>
                  </a:lnTo>
                  <a:cubicBezTo>
                    <a:pt x="4988" y="2787"/>
                    <a:pt x="5132" y="3176"/>
                    <a:pt x="5449" y="3544"/>
                  </a:cubicBezTo>
                  <a:cubicBezTo>
                    <a:pt x="5382" y="3520"/>
                    <a:pt x="5317" y="3495"/>
                    <a:pt x="5251" y="3469"/>
                  </a:cubicBezTo>
                  <a:cubicBezTo>
                    <a:pt x="5181" y="3364"/>
                    <a:pt x="5101" y="3252"/>
                    <a:pt x="5009" y="3142"/>
                  </a:cubicBezTo>
                  <a:cubicBezTo>
                    <a:pt x="4608" y="2662"/>
                    <a:pt x="4156" y="2382"/>
                    <a:pt x="4155" y="2382"/>
                  </a:cubicBezTo>
                  <a:lnTo>
                    <a:pt x="4155" y="2382"/>
                  </a:lnTo>
                  <a:cubicBezTo>
                    <a:pt x="4155" y="2382"/>
                    <a:pt x="4317" y="2788"/>
                    <a:pt x="4644" y="3221"/>
                  </a:cubicBezTo>
                  <a:cubicBezTo>
                    <a:pt x="4628" y="3214"/>
                    <a:pt x="4613" y="3208"/>
                    <a:pt x="4597" y="3200"/>
                  </a:cubicBezTo>
                  <a:cubicBezTo>
                    <a:pt x="4537" y="3134"/>
                    <a:pt x="4474" y="3066"/>
                    <a:pt x="4407" y="2996"/>
                  </a:cubicBezTo>
                  <a:cubicBezTo>
                    <a:pt x="4184" y="2764"/>
                    <a:pt x="3970" y="2562"/>
                    <a:pt x="3813" y="2412"/>
                  </a:cubicBezTo>
                  <a:cubicBezTo>
                    <a:pt x="3653" y="2264"/>
                    <a:pt x="3546" y="2171"/>
                    <a:pt x="3546" y="2171"/>
                  </a:cubicBezTo>
                  <a:lnTo>
                    <a:pt x="3546" y="2171"/>
                  </a:lnTo>
                  <a:cubicBezTo>
                    <a:pt x="3546" y="2171"/>
                    <a:pt x="3581" y="2307"/>
                    <a:pt x="3675" y="2511"/>
                  </a:cubicBezTo>
                  <a:cubicBezTo>
                    <a:pt x="3725" y="2616"/>
                    <a:pt x="3792" y="2740"/>
                    <a:pt x="3878" y="2870"/>
                  </a:cubicBezTo>
                  <a:cubicBezTo>
                    <a:pt x="3653" y="2760"/>
                    <a:pt x="3435" y="2648"/>
                    <a:pt x="3224" y="2536"/>
                  </a:cubicBezTo>
                  <a:cubicBezTo>
                    <a:pt x="3090" y="2367"/>
                    <a:pt x="2970" y="2214"/>
                    <a:pt x="2880" y="2088"/>
                  </a:cubicBezTo>
                  <a:cubicBezTo>
                    <a:pt x="2777" y="1949"/>
                    <a:pt x="2682" y="1817"/>
                    <a:pt x="2682" y="1817"/>
                  </a:cubicBezTo>
                  <a:lnTo>
                    <a:pt x="2682" y="1817"/>
                  </a:lnTo>
                  <a:cubicBezTo>
                    <a:pt x="2682" y="1817"/>
                    <a:pt x="2679" y="1949"/>
                    <a:pt x="2726" y="2158"/>
                  </a:cubicBezTo>
                  <a:cubicBezTo>
                    <a:pt x="2734" y="2195"/>
                    <a:pt x="2747" y="2238"/>
                    <a:pt x="2760" y="2280"/>
                  </a:cubicBezTo>
                  <a:cubicBezTo>
                    <a:pt x="2757" y="2278"/>
                    <a:pt x="2754" y="2275"/>
                    <a:pt x="2749" y="2273"/>
                  </a:cubicBezTo>
                  <a:cubicBezTo>
                    <a:pt x="2669" y="2118"/>
                    <a:pt x="2592" y="1978"/>
                    <a:pt x="2530" y="1866"/>
                  </a:cubicBezTo>
                  <a:cubicBezTo>
                    <a:pt x="2450" y="1723"/>
                    <a:pt x="2395" y="1630"/>
                    <a:pt x="2395" y="1630"/>
                  </a:cubicBezTo>
                  <a:cubicBezTo>
                    <a:pt x="2395" y="1630"/>
                    <a:pt x="2368" y="1736"/>
                    <a:pt x="2368" y="1908"/>
                  </a:cubicBezTo>
                  <a:cubicBezTo>
                    <a:pt x="2368" y="1953"/>
                    <a:pt x="2369" y="2004"/>
                    <a:pt x="2376" y="2056"/>
                  </a:cubicBezTo>
                  <a:cubicBezTo>
                    <a:pt x="2324" y="2028"/>
                    <a:pt x="2277" y="1997"/>
                    <a:pt x="2227" y="1967"/>
                  </a:cubicBezTo>
                  <a:cubicBezTo>
                    <a:pt x="2044" y="1578"/>
                    <a:pt x="1801" y="1321"/>
                    <a:pt x="1801" y="1321"/>
                  </a:cubicBezTo>
                  <a:lnTo>
                    <a:pt x="1801" y="1321"/>
                  </a:lnTo>
                  <a:cubicBezTo>
                    <a:pt x="1801" y="1321"/>
                    <a:pt x="1798" y="1490"/>
                    <a:pt x="1840" y="1731"/>
                  </a:cubicBezTo>
                  <a:cubicBezTo>
                    <a:pt x="1728" y="1661"/>
                    <a:pt x="1616" y="1591"/>
                    <a:pt x="1505" y="1520"/>
                  </a:cubicBezTo>
                  <a:cubicBezTo>
                    <a:pt x="1442" y="1302"/>
                    <a:pt x="1383" y="1101"/>
                    <a:pt x="1344" y="943"/>
                  </a:cubicBezTo>
                  <a:cubicBezTo>
                    <a:pt x="1305" y="787"/>
                    <a:pt x="1267" y="638"/>
                    <a:pt x="1267" y="638"/>
                  </a:cubicBezTo>
                  <a:cubicBezTo>
                    <a:pt x="1267" y="638"/>
                    <a:pt x="1213" y="752"/>
                    <a:pt x="1176" y="948"/>
                  </a:cubicBezTo>
                  <a:cubicBezTo>
                    <a:pt x="1157" y="1043"/>
                    <a:pt x="1146" y="1162"/>
                    <a:pt x="1149" y="1292"/>
                  </a:cubicBezTo>
                  <a:cubicBezTo>
                    <a:pt x="1123" y="1276"/>
                    <a:pt x="1098" y="1260"/>
                    <a:pt x="1072" y="1244"/>
                  </a:cubicBezTo>
                  <a:cubicBezTo>
                    <a:pt x="1071" y="1232"/>
                    <a:pt x="1068" y="1221"/>
                    <a:pt x="1066" y="1208"/>
                  </a:cubicBezTo>
                  <a:cubicBezTo>
                    <a:pt x="1015" y="957"/>
                    <a:pt x="948" y="731"/>
                    <a:pt x="895" y="562"/>
                  </a:cubicBezTo>
                  <a:cubicBezTo>
                    <a:pt x="844" y="393"/>
                    <a:pt x="803" y="284"/>
                    <a:pt x="803" y="284"/>
                  </a:cubicBezTo>
                  <a:cubicBezTo>
                    <a:pt x="803" y="284"/>
                    <a:pt x="760" y="391"/>
                    <a:pt x="728" y="571"/>
                  </a:cubicBezTo>
                  <a:cubicBezTo>
                    <a:pt x="707" y="689"/>
                    <a:pt x="696" y="841"/>
                    <a:pt x="704" y="1007"/>
                  </a:cubicBezTo>
                  <a:lnTo>
                    <a:pt x="664" y="981"/>
                  </a:lnTo>
                  <a:cubicBezTo>
                    <a:pt x="663" y="972"/>
                    <a:pt x="661" y="964"/>
                    <a:pt x="659" y="954"/>
                  </a:cubicBezTo>
                  <a:cubicBezTo>
                    <a:pt x="608" y="701"/>
                    <a:pt x="552" y="468"/>
                    <a:pt x="514" y="292"/>
                  </a:cubicBezTo>
                  <a:cubicBezTo>
                    <a:pt x="481" y="144"/>
                    <a:pt x="447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7846550" y="3595775"/>
              <a:ext cx="71425" cy="68450"/>
            </a:xfrm>
            <a:custGeom>
              <a:avLst/>
              <a:gdLst/>
              <a:ahLst/>
              <a:cxnLst/>
              <a:rect l="l" t="t" r="r" b="b"/>
              <a:pathLst>
                <a:path w="2857" h="2738" extrusionOk="0">
                  <a:moveTo>
                    <a:pt x="2423" y="161"/>
                  </a:moveTo>
                  <a:cubicBezTo>
                    <a:pt x="2467" y="214"/>
                    <a:pt x="2507" y="262"/>
                    <a:pt x="2539" y="300"/>
                  </a:cubicBezTo>
                  <a:cubicBezTo>
                    <a:pt x="2823" y="651"/>
                    <a:pt x="2769" y="903"/>
                    <a:pt x="2692" y="1187"/>
                  </a:cubicBezTo>
                  <a:cubicBezTo>
                    <a:pt x="2616" y="1473"/>
                    <a:pt x="2857" y="2020"/>
                    <a:pt x="2769" y="2272"/>
                  </a:cubicBezTo>
                  <a:cubicBezTo>
                    <a:pt x="2606" y="2737"/>
                    <a:pt x="2227" y="2465"/>
                    <a:pt x="1960" y="2445"/>
                  </a:cubicBezTo>
                  <a:cubicBezTo>
                    <a:pt x="1554" y="2415"/>
                    <a:pt x="1322" y="2659"/>
                    <a:pt x="1101" y="2651"/>
                  </a:cubicBezTo>
                  <a:cubicBezTo>
                    <a:pt x="466" y="2630"/>
                    <a:pt x="874" y="1948"/>
                    <a:pt x="801" y="1777"/>
                  </a:cubicBezTo>
                  <a:cubicBezTo>
                    <a:pt x="691" y="1525"/>
                    <a:pt x="220" y="1437"/>
                    <a:pt x="110" y="1055"/>
                  </a:cubicBezTo>
                  <a:cubicBezTo>
                    <a:pt x="0" y="672"/>
                    <a:pt x="668" y="211"/>
                    <a:pt x="1413" y="69"/>
                  </a:cubicBezTo>
                  <a:cubicBezTo>
                    <a:pt x="1777" y="0"/>
                    <a:pt x="2136" y="63"/>
                    <a:pt x="2423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7660700" y="3586925"/>
              <a:ext cx="214900" cy="474550"/>
            </a:xfrm>
            <a:custGeom>
              <a:avLst/>
              <a:gdLst/>
              <a:ahLst/>
              <a:cxnLst/>
              <a:rect l="l" t="t" r="r" b="b"/>
              <a:pathLst>
                <a:path w="8596" h="18982" extrusionOk="0">
                  <a:moveTo>
                    <a:pt x="2364" y="0"/>
                  </a:moveTo>
                  <a:lnTo>
                    <a:pt x="2364" y="0"/>
                  </a:lnTo>
                  <a:cubicBezTo>
                    <a:pt x="2364" y="1"/>
                    <a:pt x="2549" y="592"/>
                    <a:pt x="2885" y="1504"/>
                  </a:cubicBezTo>
                  <a:cubicBezTo>
                    <a:pt x="2830" y="1629"/>
                    <a:pt x="2770" y="1796"/>
                    <a:pt x="2763" y="1984"/>
                  </a:cubicBezTo>
                  <a:cubicBezTo>
                    <a:pt x="2743" y="2372"/>
                    <a:pt x="2936" y="2697"/>
                    <a:pt x="2936" y="2697"/>
                  </a:cubicBezTo>
                  <a:cubicBezTo>
                    <a:pt x="2936" y="2697"/>
                    <a:pt x="3086" y="2493"/>
                    <a:pt x="3152" y="2206"/>
                  </a:cubicBezTo>
                  <a:cubicBezTo>
                    <a:pt x="3158" y="2224"/>
                    <a:pt x="3164" y="2241"/>
                    <a:pt x="3171" y="2259"/>
                  </a:cubicBezTo>
                  <a:cubicBezTo>
                    <a:pt x="3169" y="2260"/>
                    <a:pt x="3168" y="2264"/>
                    <a:pt x="3166" y="2267"/>
                  </a:cubicBezTo>
                  <a:cubicBezTo>
                    <a:pt x="3070" y="2455"/>
                    <a:pt x="2978" y="2745"/>
                    <a:pt x="2984" y="3072"/>
                  </a:cubicBezTo>
                  <a:cubicBezTo>
                    <a:pt x="2992" y="3399"/>
                    <a:pt x="3097" y="3683"/>
                    <a:pt x="3203" y="3868"/>
                  </a:cubicBezTo>
                  <a:cubicBezTo>
                    <a:pt x="3308" y="4055"/>
                    <a:pt x="3402" y="4150"/>
                    <a:pt x="3402" y="4150"/>
                  </a:cubicBezTo>
                  <a:cubicBezTo>
                    <a:pt x="3402" y="4150"/>
                    <a:pt x="3404" y="4104"/>
                    <a:pt x="3404" y="4026"/>
                  </a:cubicBezTo>
                  <a:cubicBezTo>
                    <a:pt x="3488" y="4187"/>
                    <a:pt x="3558" y="4284"/>
                    <a:pt x="3558" y="4284"/>
                  </a:cubicBezTo>
                  <a:cubicBezTo>
                    <a:pt x="3558" y="4284"/>
                    <a:pt x="3568" y="4268"/>
                    <a:pt x="3584" y="4243"/>
                  </a:cubicBezTo>
                  <a:cubicBezTo>
                    <a:pt x="3638" y="4586"/>
                    <a:pt x="3739" y="4825"/>
                    <a:pt x="3739" y="4825"/>
                  </a:cubicBezTo>
                  <a:cubicBezTo>
                    <a:pt x="3739" y="4825"/>
                    <a:pt x="3759" y="4784"/>
                    <a:pt x="3786" y="4713"/>
                  </a:cubicBezTo>
                  <a:cubicBezTo>
                    <a:pt x="3799" y="4940"/>
                    <a:pt x="3818" y="5147"/>
                    <a:pt x="3838" y="5313"/>
                  </a:cubicBezTo>
                  <a:cubicBezTo>
                    <a:pt x="3868" y="5567"/>
                    <a:pt x="3897" y="5728"/>
                    <a:pt x="3897" y="5728"/>
                  </a:cubicBezTo>
                  <a:cubicBezTo>
                    <a:pt x="3897" y="5728"/>
                    <a:pt x="3971" y="5581"/>
                    <a:pt x="4046" y="5332"/>
                  </a:cubicBezTo>
                  <a:cubicBezTo>
                    <a:pt x="4082" y="5217"/>
                    <a:pt x="4115" y="5080"/>
                    <a:pt x="4142" y="4929"/>
                  </a:cubicBezTo>
                  <a:cubicBezTo>
                    <a:pt x="4163" y="5015"/>
                    <a:pt x="4184" y="5101"/>
                    <a:pt x="4203" y="5185"/>
                  </a:cubicBezTo>
                  <a:cubicBezTo>
                    <a:pt x="4201" y="5323"/>
                    <a:pt x="4196" y="5468"/>
                    <a:pt x="4188" y="5619"/>
                  </a:cubicBezTo>
                  <a:cubicBezTo>
                    <a:pt x="4169" y="5940"/>
                    <a:pt x="4141" y="6235"/>
                    <a:pt x="4104" y="6458"/>
                  </a:cubicBezTo>
                  <a:cubicBezTo>
                    <a:pt x="4086" y="6568"/>
                    <a:pt x="4070" y="6662"/>
                    <a:pt x="4056" y="6726"/>
                  </a:cubicBezTo>
                  <a:cubicBezTo>
                    <a:pt x="4043" y="6788"/>
                    <a:pt x="4035" y="6828"/>
                    <a:pt x="4035" y="6828"/>
                  </a:cubicBezTo>
                  <a:cubicBezTo>
                    <a:pt x="4035" y="6828"/>
                    <a:pt x="4067" y="6801"/>
                    <a:pt x="4113" y="6758"/>
                  </a:cubicBezTo>
                  <a:cubicBezTo>
                    <a:pt x="4163" y="6712"/>
                    <a:pt x="4228" y="6638"/>
                    <a:pt x="4298" y="6538"/>
                  </a:cubicBezTo>
                  <a:cubicBezTo>
                    <a:pt x="4314" y="6516"/>
                    <a:pt x="4330" y="6485"/>
                    <a:pt x="4346" y="6458"/>
                  </a:cubicBezTo>
                  <a:lnTo>
                    <a:pt x="4346" y="6458"/>
                  </a:lnTo>
                  <a:cubicBezTo>
                    <a:pt x="4324" y="6806"/>
                    <a:pt x="4265" y="7119"/>
                    <a:pt x="4196" y="7361"/>
                  </a:cubicBezTo>
                  <a:cubicBezTo>
                    <a:pt x="4152" y="7527"/>
                    <a:pt x="4102" y="7661"/>
                    <a:pt x="4069" y="7753"/>
                  </a:cubicBezTo>
                  <a:cubicBezTo>
                    <a:pt x="4035" y="7841"/>
                    <a:pt x="4013" y="7898"/>
                    <a:pt x="4013" y="7898"/>
                  </a:cubicBezTo>
                  <a:cubicBezTo>
                    <a:pt x="4013" y="7898"/>
                    <a:pt x="4056" y="7855"/>
                    <a:pt x="4125" y="7788"/>
                  </a:cubicBezTo>
                  <a:cubicBezTo>
                    <a:pt x="4193" y="7715"/>
                    <a:pt x="4290" y="7603"/>
                    <a:pt x="4388" y="7447"/>
                  </a:cubicBezTo>
                  <a:cubicBezTo>
                    <a:pt x="4399" y="7431"/>
                    <a:pt x="4408" y="7412"/>
                    <a:pt x="4420" y="7394"/>
                  </a:cubicBezTo>
                  <a:lnTo>
                    <a:pt x="4420" y="7394"/>
                  </a:lnTo>
                  <a:cubicBezTo>
                    <a:pt x="4415" y="7560"/>
                    <a:pt x="4404" y="7721"/>
                    <a:pt x="4388" y="7883"/>
                  </a:cubicBezTo>
                  <a:cubicBezTo>
                    <a:pt x="4378" y="7906"/>
                    <a:pt x="4370" y="7929"/>
                    <a:pt x="4361" y="7953"/>
                  </a:cubicBezTo>
                  <a:cubicBezTo>
                    <a:pt x="4195" y="8337"/>
                    <a:pt x="4011" y="8675"/>
                    <a:pt x="3852" y="8916"/>
                  </a:cubicBezTo>
                  <a:cubicBezTo>
                    <a:pt x="3774" y="9037"/>
                    <a:pt x="3705" y="9136"/>
                    <a:pt x="3654" y="9202"/>
                  </a:cubicBezTo>
                  <a:cubicBezTo>
                    <a:pt x="3608" y="9265"/>
                    <a:pt x="3578" y="9307"/>
                    <a:pt x="3578" y="9307"/>
                  </a:cubicBezTo>
                  <a:cubicBezTo>
                    <a:pt x="3578" y="9307"/>
                    <a:pt x="3625" y="9286"/>
                    <a:pt x="3697" y="9251"/>
                  </a:cubicBezTo>
                  <a:cubicBezTo>
                    <a:pt x="3766" y="9219"/>
                    <a:pt x="3858" y="9163"/>
                    <a:pt x="3964" y="9088"/>
                  </a:cubicBezTo>
                  <a:lnTo>
                    <a:pt x="3964" y="9088"/>
                  </a:lnTo>
                  <a:cubicBezTo>
                    <a:pt x="3917" y="9233"/>
                    <a:pt x="3879" y="9367"/>
                    <a:pt x="3847" y="9482"/>
                  </a:cubicBezTo>
                  <a:cubicBezTo>
                    <a:pt x="3777" y="9741"/>
                    <a:pt x="3745" y="9910"/>
                    <a:pt x="3745" y="9910"/>
                  </a:cubicBezTo>
                  <a:cubicBezTo>
                    <a:pt x="3745" y="9910"/>
                    <a:pt x="3869" y="9792"/>
                    <a:pt x="4035" y="9576"/>
                  </a:cubicBezTo>
                  <a:cubicBezTo>
                    <a:pt x="4042" y="9568"/>
                    <a:pt x="4050" y="9557"/>
                    <a:pt x="4056" y="9548"/>
                  </a:cubicBezTo>
                  <a:lnTo>
                    <a:pt x="4056" y="9548"/>
                  </a:lnTo>
                  <a:cubicBezTo>
                    <a:pt x="4038" y="9603"/>
                    <a:pt x="4021" y="9659"/>
                    <a:pt x="4003" y="9714"/>
                  </a:cubicBezTo>
                  <a:cubicBezTo>
                    <a:pt x="3916" y="9808"/>
                    <a:pt x="3822" y="9913"/>
                    <a:pt x="3731" y="10026"/>
                  </a:cubicBezTo>
                  <a:cubicBezTo>
                    <a:pt x="3557" y="10240"/>
                    <a:pt x="3415" y="10450"/>
                    <a:pt x="3308" y="10611"/>
                  </a:cubicBezTo>
                  <a:cubicBezTo>
                    <a:pt x="3201" y="10773"/>
                    <a:pt x="3136" y="10884"/>
                    <a:pt x="3136" y="10884"/>
                  </a:cubicBezTo>
                  <a:cubicBezTo>
                    <a:pt x="3136" y="10884"/>
                    <a:pt x="3168" y="10878"/>
                    <a:pt x="3220" y="10860"/>
                  </a:cubicBezTo>
                  <a:lnTo>
                    <a:pt x="3220" y="10860"/>
                  </a:lnTo>
                  <a:cubicBezTo>
                    <a:pt x="2922" y="11385"/>
                    <a:pt x="2786" y="11819"/>
                    <a:pt x="2786" y="11819"/>
                  </a:cubicBezTo>
                  <a:cubicBezTo>
                    <a:pt x="2786" y="11819"/>
                    <a:pt x="2994" y="11656"/>
                    <a:pt x="3263" y="11375"/>
                  </a:cubicBezTo>
                  <a:lnTo>
                    <a:pt x="3263" y="11375"/>
                  </a:lnTo>
                  <a:cubicBezTo>
                    <a:pt x="3171" y="11541"/>
                    <a:pt x="3075" y="11702"/>
                    <a:pt x="2978" y="11859"/>
                  </a:cubicBezTo>
                  <a:cubicBezTo>
                    <a:pt x="2930" y="11902"/>
                    <a:pt x="2884" y="11943"/>
                    <a:pt x="2841" y="11982"/>
                  </a:cubicBezTo>
                  <a:cubicBezTo>
                    <a:pt x="2699" y="12106"/>
                    <a:pt x="2563" y="12226"/>
                    <a:pt x="2563" y="12226"/>
                  </a:cubicBezTo>
                  <a:cubicBezTo>
                    <a:pt x="2563" y="12226"/>
                    <a:pt x="2633" y="12226"/>
                    <a:pt x="2753" y="12206"/>
                  </a:cubicBezTo>
                  <a:lnTo>
                    <a:pt x="2753" y="12206"/>
                  </a:lnTo>
                  <a:cubicBezTo>
                    <a:pt x="2704" y="12278"/>
                    <a:pt x="2656" y="12350"/>
                    <a:pt x="2608" y="12419"/>
                  </a:cubicBezTo>
                  <a:cubicBezTo>
                    <a:pt x="2512" y="12474"/>
                    <a:pt x="2410" y="12535"/>
                    <a:pt x="2306" y="12602"/>
                  </a:cubicBezTo>
                  <a:cubicBezTo>
                    <a:pt x="2094" y="12738"/>
                    <a:pt x="1906" y="12876"/>
                    <a:pt x="1759" y="12982"/>
                  </a:cubicBezTo>
                  <a:cubicBezTo>
                    <a:pt x="1613" y="13087"/>
                    <a:pt x="1515" y="13160"/>
                    <a:pt x="1515" y="13160"/>
                  </a:cubicBezTo>
                  <a:cubicBezTo>
                    <a:pt x="1515" y="13160"/>
                    <a:pt x="1606" y="13182"/>
                    <a:pt x="1759" y="13182"/>
                  </a:cubicBezTo>
                  <a:cubicBezTo>
                    <a:pt x="1780" y="13182"/>
                    <a:pt x="1803" y="13182"/>
                    <a:pt x="1826" y="13181"/>
                  </a:cubicBezTo>
                  <a:cubicBezTo>
                    <a:pt x="1850" y="13179"/>
                    <a:pt x="1877" y="13175"/>
                    <a:pt x="1903" y="13171"/>
                  </a:cubicBezTo>
                  <a:lnTo>
                    <a:pt x="1903" y="13171"/>
                  </a:lnTo>
                  <a:cubicBezTo>
                    <a:pt x="1853" y="13230"/>
                    <a:pt x="1806" y="13288"/>
                    <a:pt x="1762" y="13339"/>
                  </a:cubicBezTo>
                  <a:cubicBezTo>
                    <a:pt x="1667" y="13455"/>
                    <a:pt x="1577" y="13546"/>
                    <a:pt x="1487" y="13604"/>
                  </a:cubicBezTo>
                  <a:cubicBezTo>
                    <a:pt x="1396" y="13663"/>
                    <a:pt x="1303" y="13690"/>
                    <a:pt x="1238" y="13696"/>
                  </a:cubicBezTo>
                  <a:cubicBezTo>
                    <a:pt x="1215" y="13699"/>
                    <a:pt x="1195" y="13700"/>
                    <a:pt x="1179" y="13700"/>
                  </a:cubicBezTo>
                  <a:cubicBezTo>
                    <a:pt x="1147" y="13700"/>
                    <a:pt x="1129" y="13696"/>
                    <a:pt x="1129" y="13696"/>
                  </a:cubicBezTo>
                  <a:lnTo>
                    <a:pt x="1129" y="13696"/>
                  </a:lnTo>
                  <a:cubicBezTo>
                    <a:pt x="1129" y="13696"/>
                    <a:pt x="1156" y="13726"/>
                    <a:pt x="1225" y="13760"/>
                  </a:cubicBezTo>
                  <a:cubicBezTo>
                    <a:pt x="1277" y="13785"/>
                    <a:pt x="1357" y="13808"/>
                    <a:pt x="1457" y="13808"/>
                  </a:cubicBezTo>
                  <a:cubicBezTo>
                    <a:pt x="1482" y="13808"/>
                    <a:pt x="1508" y="13806"/>
                    <a:pt x="1536" y="13803"/>
                  </a:cubicBezTo>
                  <a:lnTo>
                    <a:pt x="1536" y="13803"/>
                  </a:lnTo>
                  <a:cubicBezTo>
                    <a:pt x="1495" y="13854"/>
                    <a:pt x="1451" y="13905"/>
                    <a:pt x="1410" y="13954"/>
                  </a:cubicBezTo>
                  <a:cubicBezTo>
                    <a:pt x="1287" y="14015"/>
                    <a:pt x="1156" y="14084"/>
                    <a:pt x="1022" y="14162"/>
                  </a:cubicBezTo>
                  <a:cubicBezTo>
                    <a:pt x="743" y="14323"/>
                    <a:pt x="502" y="14494"/>
                    <a:pt x="322" y="14624"/>
                  </a:cubicBezTo>
                  <a:cubicBezTo>
                    <a:pt x="144" y="14754"/>
                    <a:pt x="34" y="14848"/>
                    <a:pt x="34" y="14848"/>
                  </a:cubicBezTo>
                  <a:cubicBezTo>
                    <a:pt x="34" y="14848"/>
                    <a:pt x="43" y="14848"/>
                    <a:pt x="61" y="14848"/>
                  </a:cubicBezTo>
                  <a:cubicBezTo>
                    <a:pt x="113" y="14848"/>
                    <a:pt x="236" y="14845"/>
                    <a:pt x="404" y="14817"/>
                  </a:cubicBezTo>
                  <a:cubicBezTo>
                    <a:pt x="510" y="14801"/>
                    <a:pt x="638" y="14771"/>
                    <a:pt x="774" y="14728"/>
                  </a:cubicBezTo>
                  <a:lnTo>
                    <a:pt x="774" y="14728"/>
                  </a:lnTo>
                  <a:cubicBezTo>
                    <a:pt x="703" y="14817"/>
                    <a:pt x="638" y="14903"/>
                    <a:pt x="581" y="14985"/>
                  </a:cubicBezTo>
                  <a:cubicBezTo>
                    <a:pt x="493" y="15036"/>
                    <a:pt x="410" y="15082"/>
                    <a:pt x="332" y="15116"/>
                  </a:cubicBezTo>
                  <a:cubicBezTo>
                    <a:pt x="257" y="15151"/>
                    <a:pt x="190" y="15178"/>
                    <a:pt x="144" y="15194"/>
                  </a:cubicBezTo>
                  <a:cubicBezTo>
                    <a:pt x="97" y="15210"/>
                    <a:pt x="67" y="15221"/>
                    <a:pt x="67" y="15221"/>
                  </a:cubicBezTo>
                  <a:cubicBezTo>
                    <a:pt x="67" y="15221"/>
                    <a:pt x="91" y="15235"/>
                    <a:pt x="139" y="15259"/>
                  </a:cubicBezTo>
                  <a:cubicBezTo>
                    <a:pt x="179" y="15278"/>
                    <a:pt x="239" y="15299"/>
                    <a:pt x="311" y="15315"/>
                  </a:cubicBezTo>
                  <a:cubicBezTo>
                    <a:pt x="238" y="15347"/>
                    <a:pt x="172" y="15404"/>
                    <a:pt x="113" y="15455"/>
                  </a:cubicBezTo>
                  <a:cubicBezTo>
                    <a:pt x="56" y="15508"/>
                    <a:pt x="0" y="15559"/>
                    <a:pt x="0" y="15559"/>
                  </a:cubicBezTo>
                  <a:cubicBezTo>
                    <a:pt x="0" y="15559"/>
                    <a:pt x="40" y="15616"/>
                    <a:pt x="126" y="15664"/>
                  </a:cubicBezTo>
                  <a:cubicBezTo>
                    <a:pt x="169" y="15690"/>
                    <a:pt x="225" y="15709"/>
                    <a:pt x="287" y="15717"/>
                  </a:cubicBezTo>
                  <a:cubicBezTo>
                    <a:pt x="290" y="15731"/>
                    <a:pt x="292" y="15744"/>
                    <a:pt x="295" y="15757"/>
                  </a:cubicBezTo>
                  <a:cubicBezTo>
                    <a:pt x="538" y="16602"/>
                    <a:pt x="785" y="17285"/>
                    <a:pt x="1003" y="17873"/>
                  </a:cubicBezTo>
                  <a:lnTo>
                    <a:pt x="1003" y="17875"/>
                  </a:lnTo>
                  <a:lnTo>
                    <a:pt x="1005" y="17876"/>
                  </a:lnTo>
                  <a:lnTo>
                    <a:pt x="1005" y="17878"/>
                  </a:lnTo>
                  <a:lnTo>
                    <a:pt x="1005" y="17880"/>
                  </a:lnTo>
                  <a:lnTo>
                    <a:pt x="1006" y="17881"/>
                  </a:lnTo>
                  <a:lnTo>
                    <a:pt x="1006" y="17884"/>
                  </a:lnTo>
                  <a:lnTo>
                    <a:pt x="1008" y="17888"/>
                  </a:lnTo>
                  <a:lnTo>
                    <a:pt x="1010" y="17891"/>
                  </a:lnTo>
                  <a:lnTo>
                    <a:pt x="1011" y="17894"/>
                  </a:lnTo>
                  <a:lnTo>
                    <a:pt x="1013" y="17899"/>
                  </a:lnTo>
                  <a:lnTo>
                    <a:pt x="1014" y="17904"/>
                  </a:lnTo>
                  <a:lnTo>
                    <a:pt x="1016" y="17907"/>
                  </a:lnTo>
                  <a:lnTo>
                    <a:pt x="1016" y="17910"/>
                  </a:lnTo>
                  <a:lnTo>
                    <a:pt x="1018" y="17913"/>
                  </a:lnTo>
                  <a:lnTo>
                    <a:pt x="1019" y="17918"/>
                  </a:lnTo>
                  <a:lnTo>
                    <a:pt x="1022" y="17923"/>
                  </a:lnTo>
                  <a:lnTo>
                    <a:pt x="1024" y="17929"/>
                  </a:lnTo>
                  <a:cubicBezTo>
                    <a:pt x="1058" y="18022"/>
                    <a:pt x="1132" y="18221"/>
                    <a:pt x="1225" y="18473"/>
                  </a:cubicBezTo>
                  <a:cubicBezTo>
                    <a:pt x="1270" y="18597"/>
                    <a:pt x="1313" y="18719"/>
                    <a:pt x="1353" y="18837"/>
                  </a:cubicBezTo>
                  <a:cubicBezTo>
                    <a:pt x="1359" y="18853"/>
                    <a:pt x="1365" y="18865"/>
                    <a:pt x="1377" y="18875"/>
                  </a:cubicBezTo>
                  <a:cubicBezTo>
                    <a:pt x="1405" y="18948"/>
                    <a:pt x="1420" y="18982"/>
                    <a:pt x="1420" y="18982"/>
                  </a:cubicBezTo>
                  <a:cubicBezTo>
                    <a:pt x="1420" y="18982"/>
                    <a:pt x="2013" y="18861"/>
                    <a:pt x="2670" y="18291"/>
                  </a:cubicBezTo>
                  <a:cubicBezTo>
                    <a:pt x="2826" y="18154"/>
                    <a:pt x="2989" y="18001"/>
                    <a:pt x="3144" y="17845"/>
                  </a:cubicBezTo>
                  <a:lnTo>
                    <a:pt x="3144" y="17845"/>
                  </a:lnTo>
                  <a:cubicBezTo>
                    <a:pt x="3096" y="18017"/>
                    <a:pt x="3066" y="18136"/>
                    <a:pt x="3066" y="18136"/>
                  </a:cubicBezTo>
                  <a:cubicBezTo>
                    <a:pt x="3066" y="18136"/>
                    <a:pt x="3176" y="18085"/>
                    <a:pt x="3321" y="17956"/>
                  </a:cubicBezTo>
                  <a:cubicBezTo>
                    <a:pt x="3464" y="17830"/>
                    <a:pt x="3638" y="17616"/>
                    <a:pt x="3732" y="17337"/>
                  </a:cubicBezTo>
                  <a:cubicBezTo>
                    <a:pt x="3750" y="17283"/>
                    <a:pt x="3761" y="17229"/>
                    <a:pt x="3772" y="17176"/>
                  </a:cubicBezTo>
                  <a:cubicBezTo>
                    <a:pt x="3948" y="16979"/>
                    <a:pt x="4061" y="16845"/>
                    <a:pt x="4061" y="16845"/>
                  </a:cubicBezTo>
                  <a:lnTo>
                    <a:pt x="4061" y="16845"/>
                  </a:lnTo>
                  <a:lnTo>
                    <a:pt x="3775" y="17490"/>
                  </a:lnTo>
                  <a:cubicBezTo>
                    <a:pt x="3775" y="17490"/>
                    <a:pt x="4034" y="17250"/>
                    <a:pt x="4613" y="16530"/>
                  </a:cubicBezTo>
                  <a:cubicBezTo>
                    <a:pt x="4632" y="16875"/>
                    <a:pt x="4735" y="17133"/>
                    <a:pt x="4735" y="17133"/>
                  </a:cubicBezTo>
                  <a:cubicBezTo>
                    <a:pt x="4735" y="17133"/>
                    <a:pt x="4984" y="16766"/>
                    <a:pt x="5035" y="16286"/>
                  </a:cubicBezTo>
                  <a:cubicBezTo>
                    <a:pt x="5046" y="16171"/>
                    <a:pt x="5046" y="16060"/>
                    <a:pt x="5038" y="15956"/>
                  </a:cubicBezTo>
                  <a:cubicBezTo>
                    <a:pt x="5064" y="15916"/>
                    <a:pt x="5090" y="15876"/>
                    <a:pt x="5115" y="15833"/>
                  </a:cubicBezTo>
                  <a:cubicBezTo>
                    <a:pt x="5152" y="16170"/>
                    <a:pt x="5241" y="16408"/>
                    <a:pt x="5241" y="16408"/>
                  </a:cubicBezTo>
                  <a:cubicBezTo>
                    <a:pt x="5241" y="16408"/>
                    <a:pt x="5483" y="15978"/>
                    <a:pt x="5523" y="15430"/>
                  </a:cubicBezTo>
                  <a:cubicBezTo>
                    <a:pt x="5531" y="15315"/>
                    <a:pt x="5528" y="15205"/>
                    <a:pt x="5522" y="15101"/>
                  </a:cubicBezTo>
                  <a:cubicBezTo>
                    <a:pt x="5530" y="15087"/>
                    <a:pt x="5538" y="15071"/>
                    <a:pt x="5544" y="15057"/>
                  </a:cubicBezTo>
                  <a:cubicBezTo>
                    <a:pt x="5613" y="15385"/>
                    <a:pt x="5732" y="15615"/>
                    <a:pt x="5732" y="15615"/>
                  </a:cubicBezTo>
                  <a:cubicBezTo>
                    <a:pt x="5732" y="15615"/>
                    <a:pt x="5914" y="15224"/>
                    <a:pt x="5919" y="14736"/>
                  </a:cubicBezTo>
                  <a:cubicBezTo>
                    <a:pt x="5938" y="14808"/>
                    <a:pt x="5954" y="14852"/>
                    <a:pt x="5954" y="14852"/>
                  </a:cubicBezTo>
                  <a:cubicBezTo>
                    <a:pt x="5954" y="14852"/>
                    <a:pt x="6190" y="14452"/>
                    <a:pt x="6244" y="13931"/>
                  </a:cubicBezTo>
                  <a:cubicBezTo>
                    <a:pt x="6257" y="13993"/>
                    <a:pt x="6267" y="14029"/>
                    <a:pt x="6267" y="14029"/>
                  </a:cubicBezTo>
                  <a:cubicBezTo>
                    <a:pt x="6267" y="14029"/>
                    <a:pt x="6547" y="13629"/>
                    <a:pt x="6640" y="13092"/>
                  </a:cubicBezTo>
                  <a:cubicBezTo>
                    <a:pt x="6667" y="12926"/>
                    <a:pt x="6673" y="12768"/>
                    <a:pt x="6669" y="12627"/>
                  </a:cubicBezTo>
                  <a:cubicBezTo>
                    <a:pt x="6710" y="12530"/>
                    <a:pt x="6732" y="12474"/>
                    <a:pt x="6732" y="12474"/>
                  </a:cubicBezTo>
                  <a:lnTo>
                    <a:pt x="6732" y="12474"/>
                  </a:lnTo>
                  <a:cubicBezTo>
                    <a:pt x="6732" y="12475"/>
                    <a:pt x="6678" y="13122"/>
                    <a:pt x="6633" y="13198"/>
                  </a:cubicBezTo>
                  <a:cubicBezTo>
                    <a:pt x="6631" y="13203"/>
                    <a:pt x="6630" y="13206"/>
                    <a:pt x="6630" y="13206"/>
                  </a:cubicBezTo>
                  <a:cubicBezTo>
                    <a:pt x="6633" y="13206"/>
                    <a:pt x="6824" y="12896"/>
                    <a:pt x="7085" y="12269"/>
                  </a:cubicBezTo>
                  <a:cubicBezTo>
                    <a:pt x="7184" y="12425"/>
                    <a:pt x="7291" y="12517"/>
                    <a:pt x="7291" y="12517"/>
                  </a:cubicBezTo>
                  <a:cubicBezTo>
                    <a:pt x="7291" y="12517"/>
                    <a:pt x="7429" y="12189"/>
                    <a:pt x="7350" y="11840"/>
                  </a:cubicBezTo>
                  <a:cubicBezTo>
                    <a:pt x="7338" y="11790"/>
                    <a:pt x="7322" y="11745"/>
                    <a:pt x="7305" y="11701"/>
                  </a:cubicBezTo>
                  <a:lnTo>
                    <a:pt x="7314" y="11671"/>
                  </a:lnTo>
                  <a:cubicBezTo>
                    <a:pt x="7322" y="11686"/>
                    <a:pt x="7329" y="11704"/>
                    <a:pt x="7337" y="11718"/>
                  </a:cubicBezTo>
                  <a:cubicBezTo>
                    <a:pt x="7436" y="11910"/>
                    <a:pt x="7527" y="12010"/>
                    <a:pt x="7527" y="12010"/>
                  </a:cubicBezTo>
                  <a:cubicBezTo>
                    <a:pt x="7527" y="12010"/>
                    <a:pt x="7535" y="11873"/>
                    <a:pt x="7541" y="11671"/>
                  </a:cubicBezTo>
                  <a:cubicBezTo>
                    <a:pt x="7547" y="11466"/>
                    <a:pt x="7559" y="11198"/>
                    <a:pt x="7555" y="10908"/>
                  </a:cubicBezTo>
                  <a:cubicBezTo>
                    <a:pt x="7555" y="10902"/>
                    <a:pt x="7555" y="10899"/>
                    <a:pt x="7555" y="10892"/>
                  </a:cubicBezTo>
                  <a:cubicBezTo>
                    <a:pt x="7659" y="10485"/>
                    <a:pt x="7742" y="10068"/>
                    <a:pt x="7803" y="9704"/>
                  </a:cubicBezTo>
                  <a:cubicBezTo>
                    <a:pt x="7838" y="9788"/>
                    <a:pt x="7863" y="9840"/>
                    <a:pt x="7863" y="9840"/>
                  </a:cubicBezTo>
                  <a:cubicBezTo>
                    <a:pt x="7863" y="9840"/>
                    <a:pt x="8011" y="9506"/>
                    <a:pt x="8042" y="9068"/>
                  </a:cubicBezTo>
                  <a:cubicBezTo>
                    <a:pt x="8098" y="8841"/>
                    <a:pt x="8190" y="8398"/>
                    <a:pt x="8255" y="7721"/>
                  </a:cubicBezTo>
                  <a:cubicBezTo>
                    <a:pt x="8260" y="7669"/>
                    <a:pt x="8265" y="7618"/>
                    <a:pt x="8268" y="7568"/>
                  </a:cubicBezTo>
                  <a:cubicBezTo>
                    <a:pt x="8278" y="7661"/>
                    <a:pt x="8283" y="7718"/>
                    <a:pt x="8283" y="7718"/>
                  </a:cubicBezTo>
                  <a:cubicBezTo>
                    <a:pt x="8283" y="7718"/>
                    <a:pt x="8303" y="7686"/>
                    <a:pt x="8337" y="7639"/>
                  </a:cubicBezTo>
                  <a:cubicBezTo>
                    <a:pt x="8370" y="7586"/>
                    <a:pt x="8413" y="7506"/>
                    <a:pt x="8453" y="7402"/>
                  </a:cubicBezTo>
                  <a:cubicBezTo>
                    <a:pt x="8536" y="7195"/>
                    <a:pt x="8595" y="6876"/>
                    <a:pt x="8522" y="6536"/>
                  </a:cubicBezTo>
                  <a:cubicBezTo>
                    <a:pt x="8490" y="6386"/>
                    <a:pt x="8434" y="6254"/>
                    <a:pt x="8370" y="6136"/>
                  </a:cubicBezTo>
                  <a:cubicBezTo>
                    <a:pt x="8350" y="5949"/>
                    <a:pt x="8273" y="5401"/>
                    <a:pt x="8069" y="4764"/>
                  </a:cubicBezTo>
                  <a:lnTo>
                    <a:pt x="8069" y="4764"/>
                  </a:lnTo>
                  <a:cubicBezTo>
                    <a:pt x="8102" y="4811"/>
                    <a:pt x="8134" y="4855"/>
                    <a:pt x="8161" y="4898"/>
                  </a:cubicBezTo>
                  <a:cubicBezTo>
                    <a:pt x="8271" y="5064"/>
                    <a:pt x="8375" y="5222"/>
                    <a:pt x="8375" y="5222"/>
                  </a:cubicBezTo>
                  <a:cubicBezTo>
                    <a:pt x="8375" y="5222"/>
                    <a:pt x="8377" y="5179"/>
                    <a:pt x="8380" y="5114"/>
                  </a:cubicBezTo>
                  <a:cubicBezTo>
                    <a:pt x="8381" y="5045"/>
                    <a:pt x="8377" y="4945"/>
                    <a:pt x="8358" y="4822"/>
                  </a:cubicBezTo>
                  <a:cubicBezTo>
                    <a:pt x="8321" y="4578"/>
                    <a:pt x="8209" y="4238"/>
                    <a:pt x="7972" y="3937"/>
                  </a:cubicBezTo>
                  <a:cubicBezTo>
                    <a:pt x="7788" y="3702"/>
                    <a:pt x="7566" y="3540"/>
                    <a:pt x="7369" y="3433"/>
                  </a:cubicBezTo>
                  <a:cubicBezTo>
                    <a:pt x="7227" y="3281"/>
                    <a:pt x="7126" y="3225"/>
                    <a:pt x="7126" y="3225"/>
                  </a:cubicBezTo>
                  <a:lnTo>
                    <a:pt x="7082" y="3232"/>
                  </a:lnTo>
                  <a:cubicBezTo>
                    <a:pt x="7077" y="3227"/>
                    <a:pt x="7074" y="3222"/>
                    <a:pt x="7070" y="3217"/>
                  </a:cubicBezTo>
                  <a:cubicBezTo>
                    <a:pt x="6613" y="3112"/>
                    <a:pt x="5145" y="2761"/>
                    <a:pt x="4160" y="2147"/>
                  </a:cubicBezTo>
                  <a:cubicBezTo>
                    <a:pt x="3174" y="1535"/>
                    <a:pt x="2364" y="1"/>
                    <a:pt x="2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7818900" y="3105800"/>
              <a:ext cx="195850" cy="370425"/>
            </a:xfrm>
            <a:custGeom>
              <a:avLst/>
              <a:gdLst/>
              <a:ahLst/>
              <a:cxnLst/>
              <a:rect l="l" t="t" r="r" b="b"/>
              <a:pathLst>
                <a:path w="7834" h="14817" extrusionOk="0">
                  <a:moveTo>
                    <a:pt x="1" y="14285"/>
                  </a:moveTo>
                  <a:cubicBezTo>
                    <a:pt x="1" y="14285"/>
                    <a:pt x="57" y="13923"/>
                    <a:pt x="538" y="12631"/>
                  </a:cubicBezTo>
                  <a:cubicBezTo>
                    <a:pt x="1020" y="11338"/>
                    <a:pt x="757" y="10133"/>
                    <a:pt x="451" y="9542"/>
                  </a:cubicBezTo>
                  <a:cubicBezTo>
                    <a:pt x="143" y="8950"/>
                    <a:pt x="12" y="8862"/>
                    <a:pt x="143" y="8885"/>
                  </a:cubicBezTo>
                  <a:cubicBezTo>
                    <a:pt x="275" y="8907"/>
                    <a:pt x="1216" y="10165"/>
                    <a:pt x="1447" y="10910"/>
                  </a:cubicBezTo>
                  <a:cubicBezTo>
                    <a:pt x="1677" y="11655"/>
                    <a:pt x="1479" y="12499"/>
                    <a:pt x="1535" y="12456"/>
                  </a:cubicBezTo>
                  <a:cubicBezTo>
                    <a:pt x="1589" y="12411"/>
                    <a:pt x="3248" y="10977"/>
                    <a:pt x="3511" y="10462"/>
                  </a:cubicBezTo>
                  <a:cubicBezTo>
                    <a:pt x="3774" y="9947"/>
                    <a:pt x="3824" y="8347"/>
                    <a:pt x="3648" y="7998"/>
                  </a:cubicBezTo>
                  <a:cubicBezTo>
                    <a:pt x="3473" y="7647"/>
                    <a:pt x="2750" y="7296"/>
                    <a:pt x="2148" y="6376"/>
                  </a:cubicBezTo>
                  <a:cubicBezTo>
                    <a:pt x="1545" y="5455"/>
                    <a:pt x="1535" y="5028"/>
                    <a:pt x="1589" y="5149"/>
                  </a:cubicBezTo>
                  <a:cubicBezTo>
                    <a:pt x="1644" y="5270"/>
                    <a:pt x="2904" y="6365"/>
                    <a:pt x="3320" y="6628"/>
                  </a:cubicBezTo>
                  <a:cubicBezTo>
                    <a:pt x="3736" y="6891"/>
                    <a:pt x="3856" y="6826"/>
                    <a:pt x="3846" y="6770"/>
                  </a:cubicBezTo>
                  <a:cubicBezTo>
                    <a:pt x="3835" y="6715"/>
                    <a:pt x="3703" y="4591"/>
                    <a:pt x="3396" y="3297"/>
                  </a:cubicBezTo>
                  <a:cubicBezTo>
                    <a:pt x="3090" y="2006"/>
                    <a:pt x="2269" y="1"/>
                    <a:pt x="2411" y="45"/>
                  </a:cubicBezTo>
                  <a:cubicBezTo>
                    <a:pt x="2553" y="88"/>
                    <a:pt x="3648" y="2784"/>
                    <a:pt x="3878" y="3495"/>
                  </a:cubicBezTo>
                  <a:cubicBezTo>
                    <a:pt x="4108" y="4207"/>
                    <a:pt x="4108" y="4526"/>
                    <a:pt x="4164" y="4427"/>
                  </a:cubicBezTo>
                  <a:cubicBezTo>
                    <a:pt x="4218" y="4328"/>
                    <a:pt x="4294" y="4218"/>
                    <a:pt x="4569" y="3331"/>
                  </a:cubicBezTo>
                  <a:cubicBezTo>
                    <a:pt x="4843" y="2444"/>
                    <a:pt x="4733" y="2104"/>
                    <a:pt x="4853" y="2170"/>
                  </a:cubicBezTo>
                  <a:cubicBezTo>
                    <a:pt x="4974" y="2235"/>
                    <a:pt x="4897" y="3616"/>
                    <a:pt x="4634" y="4459"/>
                  </a:cubicBezTo>
                  <a:cubicBezTo>
                    <a:pt x="4371" y="5302"/>
                    <a:pt x="4328" y="5446"/>
                    <a:pt x="4328" y="5446"/>
                  </a:cubicBezTo>
                  <a:cubicBezTo>
                    <a:pt x="4328" y="5446"/>
                    <a:pt x="4393" y="7975"/>
                    <a:pt x="4382" y="8754"/>
                  </a:cubicBezTo>
                  <a:cubicBezTo>
                    <a:pt x="4371" y="9531"/>
                    <a:pt x="4251" y="9893"/>
                    <a:pt x="4360" y="9893"/>
                  </a:cubicBezTo>
                  <a:cubicBezTo>
                    <a:pt x="4470" y="9893"/>
                    <a:pt x="5685" y="8588"/>
                    <a:pt x="5861" y="8216"/>
                  </a:cubicBezTo>
                  <a:cubicBezTo>
                    <a:pt x="6036" y="7845"/>
                    <a:pt x="5730" y="6497"/>
                    <a:pt x="5532" y="5642"/>
                  </a:cubicBezTo>
                  <a:cubicBezTo>
                    <a:pt x="5336" y="4789"/>
                    <a:pt x="5039" y="3945"/>
                    <a:pt x="5192" y="4042"/>
                  </a:cubicBezTo>
                  <a:cubicBezTo>
                    <a:pt x="5347" y="4141"/>
                    <a:pt x="6277" y="7341"/>
                    <a:pt x="6497" y="7253"/>
                  </a:cubicBezTo>
                  <a:cubicBezTo>
                    <a:pt x="6716" y="7165"/>
                    <a:pt x="6934" y="6704"/>
                    <a:pt x="7098" y="6101"/>
                  </a:cubicBezTo>
                  <a:cubicBezTo>
                    <a:pt x="7263" y="5500"/>
                    <a:pt x="7263" y="3878"/>
                    <a:pt x="7242" y="3144"/>
                  </a:cubicBezTo>
                  <a:cubicBezTo>
                    <a:pt x="7220" y="2411"/>
                    <a:pt x="7098" y="1994"/>
                    <a:pt x="7242" y="2049"/>
                  </a:cubicBezTo>
                  <a:cubicBezTo>
                    <a:pt x="7384" y="2104"/>
                    <a:pt x="7834" y="4305"/>
                    <a:pt x="7636" y="5840"/>
                  </a:cubicBezTo>
                  <a:cubicBezTo>
                    <a:pt x="7438" y="7373"/>
                    <a:pt x="6015" y="9191"/>
                    <a:pt x="5095" y="10264"/>
                  </a:cubicBezTo>
                  <a:cubicBezTo>
                    <a:pt x="4175" y="11338"/>
                    <a:pt x="2849" y="12159"/>
                    <a:pt x="2082" y="12969"/>
                  </a:cubicBezTo>
                  <a:cubicBezTo>
                    <a:pt x="1470" y="13618"/>
                    <a:pt x="1135" y="14409"/>
                    <a:pt x="1025" y="14701"/>
                  </a:cubicBezTo>
                  <a:cubicBezTo>
                    <a:pt x="999" y="14768"/>
                    <a:pt x="986" y="14810"/>
                    <a:pt x="985" y="14816"/>
                  </a:cubicBezTo>
                  <a:lnTo>
                    <a:pt x="985" y="14816"/>
                  </a:lnTo>
                  <a:lnTo>
                    <a:pt x="983" y="148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7743875" y="3515200"/>
              <a:ext cx="55350" cy="46025"/>
            </a:xfrm>
            <a:custGeom>
              <a:avLst/>
              <a:gdLst/>
              <a:ahLst/>
              <a:cxnLst/>
              <a:rect l="l" t="t" r="r" b="b"/>
              <a:pathLst>
                <a:path w="2214" h="1841" extrusionOk="0">
                  <a:moveTo>
                    <a:pt x="1665" y="1118"/>
                  </a:moveTo>
                  <a:cubicBezTo>
                    <a:pt x="1611" y="1019"/>
                    <a:pt x="1206" y="482"/>
                    <a:pt x="724" y="241"/>
                  </a:cubicBezTo>
                  <a:cubicBezTo>
                    <a:pt x="241" y="0"/>
                    <a:pt x="0" y="308"/>
                    <a:pt x="22" y="560"/>
                  </a:cubicBezTo>
                  <a:cubicBezTo>
                    <a:pt x="89" y="1306"/>
                    <a:pt x="1086" y="1121"/>
                    <a:pt x="1512" y="1211"/>
                  </a:cubicBezTo>
                  <a:cubicBezTo>
                    <a:pt x="1616" y="1233"/>
                    <a:pt x="2214" y="1841"/>
                    <a:pt x="2158" y="1737"/>
                  </a:cubicBezTo>
                  <a:cubicBezTo>
                    <a:pt x="2104" y="1633"/>
                    <a:pt x="1665" y="1118"/>
                    <a:pt x="1665" y="1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7860525" y="3613925"/>
              <a:ext cx="25750" cy="14250"/>
            </a:xfrm>
            <a:custGeom>
              <a:avLst/>
              <a:gdLst/>
              <a:ahLst/>
              <a:cxnLst/>
              <a:rect l="l" t="t" r="r" b="b"/>
              <a:pathLst>
                <a:path w="1030" h="570" extrusionOk="0">
                  <a:moveTo>
                    <a:pt x="959" y="306"/>
                  </a:moveTo>
                  <a:cubicBezTo>
                    <a:pt x="723" y="230"/>
                    <a:pt x="121" y="0"/>
                    <a:pt x="62" y="198"/>
                  </a:cubicBezTo>
                  <a:cubicBezTo>
                    <a:pt x="1" y="394"/>
                    <a:pt x="170" y="569"/>
                    <a:pt x="361" y="488"/>
                  </a:cubicBezTo>
                  <a:cubicBezTo>
                    <a:pt x="553" y="405"/>
                    <a:pt x="953" y="538"/>
                    <a:pt x="991" y="455"/>
                  </a:cubicBezTo>
                  <a:cubicBezTo>
                    <a:pt x="1030" y="373"/>
                    <a:pt x="959" y="306"/>
                    <a:pt x="959" y="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7898100" y="3611400"/>
              <a:ext cx="16300" cy="15050"/>
            </a:xfrm>
            <a:custGeom>
              <a:avLst/>
              <a:gdLst/>
              <a:ahLst/>
              <a:cxnLst/>
              <a:rect l="l" t="t" r="r" b="b"/>
              <a:pathLst>
                <a:path w="652" h="602" extrusionOk="0">
                  <a:moveTo>
                    <a:pt x="576" y="304"/>
                  </a:moveTo>
                  <a:cubicBezTo>
                    <a:pt x="496" y="372"/>
                    <a:pt x="346" y="323"/>
                    <a:pt x="256" y="406"/>
                  </a:cubicBezTo>
                  <a:cubicBezTo>
                    <a:pt x="165" y="487"/>
                    <a:pt x="122" y="602"/>
                    <a:pt x="94" y="551"/>
                  </a:cubicBezTo>
                  <a:cubicBezTo>
                    <a:pt x="66" y="498"/>
                    <a:pt x="0" y="398"/>
                    <a:pt x="198" y="222"/>
                  </a:cubicBezTo>
                  <a:cubicBezTo>
                    <a:pt x="396" y="47"/>
                    <a:pt x="516" y="1"/>
                    <a:pt x="562" y="29"/>
                  </a:cubicBezTo>
                  <a:cubicBezTo>
                    <a:pt x="651" y="87"/>
                    <a:pt x="638" y="251"/>
                    <a:pt x="576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7484125" y="3123900"/>
              <a:ext cx="285525" cy="347250"/>
            </a:xfrm>
            <a:custGeom>
              <a:avLst/>
              <a:gdLst/>
              <a:ahLst/>
              <a:cxnLst/>
              <a:rect l="l" t="t" r="r" b="b"/>
              <a:pathLst>
                <a:path w="11421" h="13890" extrusionOk="0">
                  <a:moveTo>
                    <a:pt x="10227" y="13890"/>
                  </a:moveTo>
                  <a:lnTo>
                    <a:pt x="10979" y="13682"/>
                  </a:lnTo>
                  <a:lnTo>
                    <a:pt x="11420" y="13561"/>
                  </a:lnTo>
                  <a:cubicBezTo>
                    <a:pt x="11420" y="13561"/>
                    <a:pt x="10271" y="12202"/>
                    <a:pt x="10007" y="11579"/>
                  </a:cubicBezTo>
                  <a:cubicBezTo>
                    <a:pt x="9744" y="10953"/>
                    <a:pt x="10007" y="8555"/>
                    <a:pt x="10007" y="8555"/>
                  </a:cubicBezTo>
                  <a:cubicBezTo>
                    <a:pt x="10007" y="8555"/>
                    <a:pt x="9778" y="8851"/>
                    <a:pt x="9460" y="9673"/>
                  </a:cubicBezTo>
                  <a:cubicBezTo>
                    <a:pt x="9143" y="10494"/>
                    <a:pt x="9328" y="12256"/>
                    <a:pt x="9328" y="12256"/>
                  </a:cubicBezTo>
                  <a:cubicBezTo>
                    <a:pt x="9328" y="12256"/>
                    <a:pt x="8014" y="11819"/>
                    <a:pt x="6875" y="11480"/>
                  </a:cubicBezTo>
                  <a:cubicBezTo>
                    <a:pt x="5736" y="11140"/>
                    <a:pt x="3884" y="10330"/>
                    <a:pt x="3556" y="9781"/>
                  </a:cubicBezTo>
                  <a:cubicBezTo>
                    <a:pt x="3227" y="9234"/>
                    <a:pt x="3205" y="8598"/>
                    <a:pt x="3666" y="7853"/>
                  </a:cubicBezTo>
                  <a:cubicBezTo>
                    <a:pt x="4125" y="7108"/>
                    <a:pt x="5419" y="7153"/>
                    <a:pt x="6097" y="6363"/>
                  </a:cubicBezTo>
                  <a:cubicBezTo>
                    <a:pt x="6776" y="5575"/>
                    <a:pt x="6918" y="5071"/>
                    <a:pt x="6918" y="5071"/>
                  </a:cubicBezTo>
                  <a:cubicBezTo>
                    <a:pt x="6918" y="5071"/>
                    <a:pt x="6886" y="5137"/>
                    <a:pt x="6283" y="5598"/>
                  </a:cubicBezTo>
                  <a:cubicBezTo>
                    <a:pt x="5680" y="6057"/>
                    <a:pt x="4663" y="6309"/>
                    <a:pt x="3589" y="6966"/>
                  </a:cubicBezTo>
                  <a:cubicBezTo>
                    <a:pt x="3293" y="7148"/>
                    <a:pt x="3103" y="7275"/>
                    <a:pt x="2978" y="7374"/>
                  </a:cubicBezTo>
                  <a:cubicBezTo>
                    <a:pt x="2824" y="7141"/>
                    <a:pt x="2610" y="6677"/>
                    <a:pt x="2350" y="5762"/>
                  </a:cubicBezTo>
                  <a:cubicBezTo>
                    <a:pt x="2259" y="5436"/>
                    <a:pt x="2183" y="5125"/>
                    <a:pt x="2117" y="4829"/>
                  </a:cubicBezTo>
                  <a:cubicBezTo>
                    <a:pt x="2596" y="4156"/>
                    <a:pt x="3173" y="3615"/>
                    <a:pt x="3173" y="3615"/>
                  </a:cubicBezTo>
                  <a:cubicBezTo>
                    <a:pt x="3173" y="3615"/>
                    <a:pt x="3042" y="3615"/>
                    <a:pt x="2363" y="4162"/>
                  </a:cubicBezTo>
                  <a:cubicBezTo>
                    <a:pt x="2253" y="4250"/>
                    <a:pt x="2146" y="4352"/>
                    <a:pt x="2042" y="4460"/>
                  </a:cubicBezTo>
                  <a:cubicBezTo>
                    <a:pt x="1781" y="3089"/>
                    <a:pt x="1781" y="2039"/>
                    <a:pt x="1781" y="1380"/>
                  </a:cubicBezTo>
                  <a:cubicBezTo>
                    <a:pt x="1781" y="526"/>
                    <a:pt x="1978" y="1"/>
                    <a:pt x="1978" y="1"/>
                  </a:cubicBezTo>
                  <a:cubicBezTo>
                    <a:pt x="1978" y="1"/>
                    <a:pt x="1103" y="899"/>
                    <a:pt x="1234" y="2738"/>
                  </a:cubicBezTo>
                  <a:cubicBezTo>
                    <a:pt x="1291" y="3537"/>
                    <a:pt x="1395" y="4360"/>
                    <a:pt x="1524" y="5092"/>
                  </a:cubicBezTo>
                  <a:cubicBezTo>
                    <a:pt x="1251" y="5468"/>
                    <a:pt x="1069" y="5783"/>
                    <a:pt x="1069" y="5783"/>
                  </a:cubicBezTo>
                  <a:cubicBezTo>
                    <a:pt x="1069" y="5783"/>
                    <a:pt x="1069" y="5805"/>
                    <a:pt x="939" y="5476"/>
                  </a:cubicBezTo>
                  <a:cubicBezTo>
                    <a:pt x="828" y="5202"/>
                    <a:pt x="755" y="3379"/>
                    <a:pt x="742" y="2701"/>
                  </a:cubicBezTo>
                  <a:cubicBezTo>
                    <a:pt x="741" y="2652"/>
                    <a:pt x="674" y="2637"/>
                    <a:pt x="653" y="2682"/>
                  </a:cubicBezTo>
                  <a:cubicBezTo>
                    <a:pt x="1" y="4191"/>
                    <a:pt x="227" y="8904"/>
                    <a:pt x="3243" y="10925"/>
                  </a:cubicBezTo>
                  <a:cubicBezTo>
                    <a:pt x="4328" y="11652"/>
                    <a:pt x="7401" y="12486"/>
                    <a:pt x="8299" y="12772"/>
                  </a:cubicBezTo>
                  <a:cubicBezTo>
                    <a:pt x="9197" y="13057"/>
                    <a:pt x="10227" y="13890"/>
                    <a:pt x="10227" y="13890"/>
                  </a:cubicBezTo>
                  <a:close/>
                  <a:moveTo>
                    <a:pt x="2551" y="8038"/>
                  </a:moveTo>
                  <a:cubicBezTo>
                    <a:pt x="2377" y="8330"/>
                    <a:pt x="2439" y="8354"/>
                    <a:pt x="2077" y="8194"/>
                  </a:cubicBezTo>
                  <a:cubicBezTo>
                    <a:pt x="1683" y="8019"/>
                    <a:pt x="1289" y="7076"/>
                    <a:pt x="1530" y="6003"/>
                  </a:cubicBezTo>
                  <a:cubicBezTo>
                    <a:pt x="1554" y="5896"/>
                    <a:pt x="1589" y="5786"/>
                    <a:pt x="1635" y="5674"/>
                  </a:cubicBezTo>
                  <a:cubicBezTo>
                    <a:pt x="1779" y="6366"/>
                    <a:pt x="1942" y="6926"/>
                    <a:pt x="2098" y="7229"/>
                  </a:cubicBezTo>
                  <a:cubicBezTo>
                    <a:pt x="2278" y="7575"/>
                    <a:pt x="2436" y="7858"/>
                    <a:pt x="2551" y="80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865650" y="3425350"/>
              <a:ext cx="113925" cy="79900"/>
            </a:xfrm>
            <a:custGeom>
              <a:avLst/>
              <a:gdLst/>
              <a:ahLst/>
              <a:cxnLst/>
              <a:rect l="l" t="t" r="r" b="b"/>
              <a:pathLst>
                <a:path w="4557" h="3196" extrusionOk="0">
                  <a:moveTo>
                    <a:pt x="0" y="2856"/>
                  </a:moveTo>
                  <a:cubicBezTo>
                    <a:pt x="0" y="2856"/>
                    <a:pt x="263" y="2230"/>
                    <a:pt x="909" y="1683"/>
                  </a:cubicBezTo>
                  <a:cubicBezTo>
                    <a:pt x="1557" y="1136"/>
                    <a:pt x="3849" y="53"/>
                    <a:pt x="4239" y="17"/>
                  </a:cubicBezTo>
                  <a:cubicBezTo>
                    <a:pt x="4452" y="1"/>
                    <a:pt x="4557" y="9"/>
                    <a:pt x="4525" y="42"/>
                  </a:cubicBezTo>
                  <a:cubicBezTo>
                    <a:pt x="4415" y="151"/>
                    <a:pt x="2837" y="1838"/>
                    <a:pt x="1895" y="2450"/>
                  </a:cubicBezTo>
                  <a:cubicBezTo>
                    <a:pt x="954" y="3065"/>
                    <a:pt x="472" y="3195"/>
                    <a:pt x="472" y="31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574650" y="3440625"/>
              <a:ext cx="126175" cy="73125"/>
            </a:xfrm>
            <a:custGeom>
              <a:avLst/>
              <a:gdLst/>
              <a:ahLst/>
              <a:cxnLst/>
              <a:rect l="l" t="t" r="r" b="b"/>
              <a:pathLst>
                <a:path w="5047" h="2925" extrusionOk="0">
                  <a:moveTo>
                    <a:pt x="3284" y="699"/>
                  </a:moveTo>
                  <a:cubicBezTo>
                    <a:pt x="4329" y="1367"/>
                    <a:pt x="4538" y="1857"/>
                    <a:pt x="4959" y="2879"/>
                  </a:cubicBezTo>
                  <a:cubicBezTo>
                    <a:pt x="4959" y="2879"/>
                    <a:pt x="5047" y="2924"/>
                    <a:pt x="4531" y="2902"/>
                  </a:cubicBezTo>
                  <a:cubicBezTo>
                    <a:pt x="4126" y="2884"/>
                    <a:pt x="2697" y="2635"/>
                    <a:pt x="1670" y="2192"/>
                  </a:cubicBezTo>
                  <a:cubicBezTo>
                    <a:pt x="820" y="1473"/>
                    <a:pt x="34" y="497"/>
                    <a:pt x="0" y="123"/>
                  </a:cubicBezTo>
                  <a:cubicBezTo>
                    <a:pt x="174" y="96"/>
                    <a:pt x="456" y="63"/>
                    <a:pt x="895" y="42"/>
                  </a:cubicBezTo>
                  <a:cubicBezTo>
                    <a:pt x="1791" y="0"/>
                    <a:pt x="2495" y="197"/>
                    <a:pt x="3284" y="6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7864925" y="3509275"/>
              <a:ext cx="17325" cy="49925"/>
            </a:xfrm>
            <a:custGeom>
              <a:avLst/>
              <a:gdLst/>
              <a:ahLst/>
              <a:cxnLst/>
              <a:rect l="l" t="t" r="r" b="b"/>
              <a:pathLst>
                <a:path w="693" h="1997" extrusionOk="0">
                  <a:moveTo>
                    <a:pt x="174" y="1634"/>
                  </a:moveTo>
                  <a:cubicBezTo>
                    <a:pt x="66" y="1425"/>
                    <a:pt x="0" y="505"/>
                    <a:pt x="131" y="221"/>
                  </a:cubicBezTo>
                  <a:cubicBezTo>
                    <a:pt x="222" y="25"/>
                    <a:pt x="437" y="1"/>
                    <a:pt x="606" y="50"/>
                  </a:cubicBezTo>
                  <a:cubicBezTo>
                    <a:pt x="653" y="194"/>
                    <a:pt x="693" y="424"/>
                    <a:pt x="677" y="770"/>
                  </a:cubicBezTo>
                  <a:cubicBezTo>
                    <a:pt x="664" y="1031"/>
                    <a:pt x="627" y="1245"/>
                    <a:pt x="590" y="1424"/>
                  </a:cubicBezTo>
                  <a:cubicBezTo>
                    <a:pt x="501" y="1459"/>
                    <a:pt x="420" y="1467"/>
                    <a:pt x="372" y="1513"/>
                  </a:cubicBezTo>
                  <a:cubicBezTo>
                    <a:pt x="273" y="1612"/>
                    <a:pt x="329" y="1864"/>
                    <a:pt x="350" y="1929"/>
                  </a:cubicBezTo>
                  <a:cubicBezTo>
                    <a:pt x="372" y="1996"/>
                    <a:pt x="284" y="1843"/>
                    <a:pt x="174" y="16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7822100" y="4488225"/>
              <a:ext cx="52725" cy="75675"/>
            </a:xfrm>
            <a:custGeom>
              <a:avLst/>
              <a:gdLst/>
              <a:ahLst/>
              <a:cxnLst/>
              <a:rect l="l" t="t" r="r" b="b"/>
              <a:pathLst>
                <a:path w="2109" h="3027" extrusionOk="0">
                  <a:moveTo>
                    <a:pt x="158" y="0"/>
                  </a:moveTo>
                  <a:cubicBezTo>
                    <a:pt x="420" y="244"/>
                    <a:pt x="785" y="575"/>
                    <a:pt x="1249" y="713"/>
                  </a:cubicBezTo>
                  <a:cubicBezTo>
                    <a:pt x="1699" y="849"/>
                    <a:pt x="1903" y="812"/>
                    <a:pt x="2088" y="728"/>
                  </a:cubicBezTo>
                  <a:cubicBezTo>
                    <a:pt x="2103" y="843"/>
                    <a:pt x="2109" y="943"/>
                    <a:pt x="2104" y="1032"/>
                  </a:cubicBezTo>
                  <a:cubicBezTo>
                    <a:pt x="2082" y="1361"/>
                    <a:pt x="2016" y="2918"/>
                    <a:pt x="1819" y="2918"/>
                  </a:cubicBezTo>
                  <a:cubicBezTo>
                    <a:pt x="1622" y="2918"/>
                    <a:pt x="1600" y="3026"/>
                    <a:pt x="1315" y="3004"/>
                  </a:cubicBezTo>
                  <a:cubicBezTo>
                    <a:pt x="1031" y="2983"/>
                    <a:pt x="0" y="1910"/>
                    <a:pt x="0" y="1032"/>
                  </a:cubicBezTo>
                  <a:cubicBezTo>
                    <a:pt x="0" y="619"/>
                    <a:pt x="79" y="284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7816200" y="4448550"/>
              <a:ext cx="12500" cy="14975"/>
            </a:xfrm>
            <a:custGeom>
              <a:avLst/>
              <a:gdLst/>
              <a:ahLst/>
              <a:cxnLst/>
              <a:rect l="l" t="t" r="r" b="b"/>
              <a:pathLst>
                <a:path w="500" h="599" extrusionOk="0">
                  <a:moveTo>
                    <a:pt x="500" y="276"/>
                  </a:moveTo>
                  <a:cubicBezTo>
                    <a:pt x="500" y="276"/>
                    <a:pt x="232" y="599"/>
                    <a:pt x="117" y="445"/>
                  </a:cubicBezTo>
                  <a:cubicBezTo>
                    <a:pt x="0" y="292"/>
                    <a:pt x="45" y="155"/>
                    <a:pt x="45" y="155"/>
                  </a:cubicBezTo>
                  <a:cubicBezTo>
                    <a:pt x="45" y="155"/>
                    <a:pt x="55" y="99"/>
                    <a:pt x="67" y="0"/>
                  </a:cubicBezTo>
                  <a:cubicBezTo>
                    <a:pt x="262" y="96"/>
                    <a:pt x="461" y="240"/>
                    <a:pt x="500" y="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7491550" y="4555100"/>
              <a:ext cx="72475" cy="38375"/>
            </a:xfrm>
            <a:custGeom>
              <a:avLst/>
              <a:gdLst/>
              <a:ahLst/>
              <a:cxnLst/>
              <a:rect l="l" t="t" r="r" b="b"/>
              <a:pathLst>
                <a:path w="2899" h="1535" extrusionOk="0">
                  <a:moveTo>
                    <a:pt x="1787" y="0"/>
                  </a:moveTo>
                  <a:cubicBezTo>
                    <a:pt x="1827" y="169"/>
                    <a:pt x="1905" y="305"/>
                    <a:pt x="2110" y="526"/>
                  </a:cubicBezTo>
                  <a:cubicBezTo>
                    <a:pt x="2372" y="810"/>
                    <a:pt x="2898" y="1206"/>
                    <a:pt x="2734" y="1370"/>
                  </a:cubicBezTo>
                  <a:cubicBezTo>
                    <a:pt x="2570" y="1534"/>
                    <a:pt x="610" y="1359"/>
                    <a:pt x="281" y="1062"/>
                  </a:cubicBezTo>
                  <a:cubicBezTo>
                    <a:pt x="145" y="941"/>
                    <a:pt x="59" y="584"/>
                    <a:pt x="0" y="179"/>
                  </a:cubicBezTo>
                  <a:cubicBezTo>
                    <a:pt x="455" y="11"/>
                    <a:pt x="1353" y="85"/>
                    <a:pt x="1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7469700" y="4502025"/>
              <a:ext cx="16800" cy="25975"/>
            </a:xfrm>
            <a:custGeom>
              <a:avLst/>
              <a:gdLst/>
              <a:ahLst/>
              <a:cxnLst/>
              <a:rect l="l" t="t" r="r" b="b"/>
              <a:pathLst>
                <a:path w="672" h="1039" extrusionOk="0">
                  <a:moveTo>
                    <a:pt x="672" y="546"/>
                  </a:moveTo>
                  <a:cubicBezTo>
                    <a:pt x="672" y="546"/>
                    <a:pt x="212" y="1039"/>
                    <a:pt x="70" y="656"/>
                  </a:cubicBezTo>
                  <a:cubicBezTo>
                    <a:pt x="11" y="496"/>
                    <a:pt x="0" y="291"/>
                    <a:pt x="18" y="86"/>
                  </a:cubicBezTo>
                  <a:cubicBezTo>
                    <a:pt x="321" y="0"/>
                    <a:pt x="672" y="546"/>
                    <a:pt x="672" y="5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130575" y="4580300"/>
              <a:ext cx="83200" cy="41075"/>
            </a:xfrm>
            <a:custGeom>
              <a:avLst/>
              <a:gdLst/>
              <a:ahLst/>
              <a:cxnLst/>
              <a:rect l="l" t="t" r="r" b="b"/>
              <a:pathLst>
                <a:path w="3328" h="1643" extrusionOk="0">
                  <a:moveTo>
                    <a:pt x="2299" y="295"/>
                  </a:moveTo>
                  <a:cubicBezTo>
                    <a:pt x="2528" y="570"/>
                    <a:pt x="3327" y="1215"/>
                    <a:pt x="3152" y="1281"/>
                  </a:cubicBezTo>
                  <a:cubicBezTo>
                    <a:pt x="2977" y="1348"/>
                    <a:pt x="2846" y="1303"/>
                    <a:pt x="2889" y="1369"/>
                  </a:cubicBezTo>
                  <a:cubicBezTo>
                    <a:pt x="2933" y="1434"/>
                    <a:pt x="2977" y="1490"/>
                    <a:pt x="2769" y="1566"/>
                  </a:cubicBezTo>
                  <a:cubicBezTo>
                    <a:pt x="2560" y="1643"/>
                    <a:pt x="611" y="1578"/>
                    <a:pt x="326" y="1238"/>
                  </a:cubicBezTo>
                  <a:cubicBezTo>
                    <a:pt x="173" y="1054"/>
                    <a:pt x="69" y="585"/>
                    <a:pt x="0" y="207"/>
                  </a:cubicBezTo>
                  <a:cubicBezTo>
                    <a:pt x="380" y="13"/>
                    <a:pt x="1378" y="0"/>
                    <a:pt x="1780" y="54"/>
                  </a:cubicBezTo>
                  <a:cubicBezTo>
                    <a:pt x="1930" y="74"/>
                    <a:pt x="2069" y="115"/>
                    <a:pt x="2203" y="161"/>
                  </a:cubicBezTo>
                  <a:cubicBezTo>
                    <a:pt x="2244" y="225"/>
                    <a:pt x="2278" y="271"/>
                    <a:pt x="2299" y="2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107200" y="4546525"/>
              <a:ext cx="20600" cy="37050"/>
            </a:xfrm>
            <a:custGeom>
              <a:avLst/>
              <a:gdLst/>
              <a:ahLst/>
              <a:cxnLst/>
              <a:rect l="l" t="t" r="r" b="b"/>
              <a:pathLst>
                <a:path w="824" h="1482" extrusionOk="0">
                  <a:moveTo>
                    <a:pt x="824" y="1023"/>
                  </a:moveTo>
                  <a:cubicBezTo>
                    <a:pt x="779" y="1110"/>
                    <a:pt x="473" y="1482"/>
                    <a:pt x="320" y="1209"/>
                  </a:cubicBezTo>
                  <a:cubicBezTo>
                    <a:pt x="213" y="1019"/>
                    <a:pt x="108" y="495"/>
                    <a:pt x="1" y="0"/>
                  </a:cubicBezTo>
                  <a:cubicBezTo>
                    <a:pt x="84" y="58"/>
                    <a:pt x="181" y="236"/>
                    <a:pt x="382" y="397"/>
                  </a:cubicBezTo>
                  <a:cubicBezTo>
                    <a:pt x="739" y="684"/>
                    <a:pt x="765" y="748"/>
                    <a:pt x="824" y="10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6901550" y="4555450"/>
              <a:ext cx="71675" cy="32800"/>
            </a:xfrm>
            <a:custGeom>
              <a:avLst/>
              <a:gdLst/>
              <a:ahLst/>
              <a:cxnLst/>
              <a:rect l="l" t="t" r="r" b="b"/>
              <a:pathLst>
                <a:path w="2867" h="1312" extrusionOk="0">
                  <a:moveTo>
                    <a:pt x="2676" y="559"/>
                  </a:moveTo>
                  <a:cubicBezTo>
                    <a:pt x="2812" y="809"/>
                    <a:pt x="2866" y="989"/>
                    <a:pt x="2762" y="1026"/>
                  </a:cubicBezTo>
                  <a:cubicBezTo>
                    <a:pt x="2389" y="1158"/>
                    <a:pt x="2236" y="1005"/>
                    <a:pt x="2148" y="1158"/>
                  </a:cubicBezTo>
                  <a:cubicBezTo>
                    <a:pt x="2061" y="1312"/>
                    <a:pt x="1536" y="1158"/>
                    <a:pt x="1053" y="1071"/>
                  </a:cubicBezTo>
                  <a:cubicBezTo>
                    <a:pt x="649" y="997"/>
                    <a:pt x="201" y="801"/>
                    <a:pt x="0" y="431"/>
                  </a:cubicBezTo>
                  <a:cubicBezTo>
                    <a:pt x="397" y="0"/>
                    <a:pt x="1160" y="162"/>
                    <a:pt x="1664" y="205"/>
                  </a:cubicBezTo>
                  <a:cubicBezTo>
                    <a:pt x="1908" y="225"/>
                    <a:pt x="2308" y="377"/>
                    <a:pt x="2676" y="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6879775" y="4507475"/>
              <a:ext cx="19275" cy="33675"/>
            </a:xfrm>
            <a:custGeom>
              <a:avLst/>
              <a:gdLst/>
              <a:ahLst/>
              <a:cxnLst/>
              <a:rect l="l" t="t" r="r" b="b"/>
              <a:pathLst>
                <a:path w="771" h="1347" extrusionOk="0">
                  <a:moveTo>
                    <a:pt x="552" y="76"/>
                  </a:moveTo>
                  <a:cubicBezTo>
                    <a:pt x="759" y="186"/>
                    <a:pt x="771" y="612"/>
                    <a:pt x="697" y="931"/>
                  </a:cubicBezTo>
                  <a:cubicBezTo>
                    <a:pt x="566" y="1061"/>
                    <a:pt x="260" y="1347"/>
                    <a:pt x="150" y="1084"/>
                  </a:cubicBezTo>
                  <a:cubicBezTo>
                    <a:pt x="50" y="843"/>
                    <a:pt x="78" y="420"/>
                    <a:pt x="0" y="165"/>
                  </a:cubicBezTo>
                  <a:cubicBezTo>
                    <a:pt x="158" y="49"/>
                    <a:pt x="408" y="1"/>
                    <a:pt x="552" y="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749450" y="3522975"/>
              <a:ext cx="27025" cy="20625"/>
            </a:xfrm>
            <a:custGeom>
              <a:avLst/>
              <a:gdLst/>
              <a:ahLst/>
              <a:cxnLst/>
              <a:rect l="l" t="t" r="r" b="b"/>
              <a:pathLst>
                <a:path w="1081" h="825" extrusionOk="0">
                  <a:moveTo>
                    <a:pt x="651" y="91"/>
                  </a:moveTo>
                  <a:cubicBezTo>
                    <a:pt x="916" y="182"/>
                    <a:pt x="1080" y="399"/>
                    <a:pt x="1020" y="577"/>
                  </a:cubicBezTo>
                  <a:cubicBezTo>
                    <a:pt x="959" y="754"/>
                    <a:pt x="694" y="825"/>
                    <a:pt x="429" y="732"/>
                  </a:cubicBezTo>
                  <a:cubicBezTo>
                    <a:pt x="165" y="641"/>
                    <a:pt x="0" y="424"/>
                    <a:pt x="61" y="247"/>
                  </a:cubicBezTo>
                  <a:cubicBezTo>
                    <a:pt x="123" y="70"/>
                    <a:pt x="386" y="0"/>
                    <a:pt x="651" y="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872150" y="3516275"/>
              <a:ext cx="12625" cy="22900"/>
            </a:xfrm>
            <a:custGeom>
              <a:avLst/>
              <a:gdLst/>
              <a:ahLst/>
              <a:cxnLst/>
              <a:rect l="l" t="t" r="r" b="b"/>
              <a:pathLst>
                <a:path w="505" h="916" extrusionOk="0">
                  <a:moveTo>
                    <a:pt x="252" y="916"/>
                  </a:moveTo>
                  <a:cubicBezTo>
                    <a:pt x="113" y="916"/>
                    <a:pt x="0" y="710"/>
                    <a:pt x="0" y="458"/>
                  </a:cubicBezTo>
                  <a:cubicBezTo>
                    <a:pt x="0" y="206"/>
                    <a:pt x="113" y="0"/>
                    <a:pt x="252" y="0"/>
                  </a:cubicBezTo>
                  <a:cubicBezTo>
                    <a:pt x="391" y="0"/>
                    <a:pt x="504" y="206"/>
                    <a:pt x="504" y="458"/>
                  </a:cubicBezTo>
                  <a:cubicBezTo>
                    <a:pt x="504" y="710"/>
                    <a:pt x="391" y="916"/>
                    <a:pt x="252" y="9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079800" y="3851675"/>
              <a:ext cx="179350" cy="703450"/>
            </a:xfrm>
            <a:custGeom>
              <a:avLst/>
              <a:gdLst/>
              <a:ahLst/>
              <a:cxnLst/>
              <a:rect l="l" t="t" r="r" b="b"/>
              <a:pathLst>
                <a:path w="7174" h="28138" extrusionOk="0">
                  <a:moveTo>
                    <a:pt x="2816" y="13711"/>
                  </a:moveTo>
                  <a:cubicBezTo>
                    <a:pt x="5006" y="10583"/>
                    <a:pt x="6049" y="9593"/>
                    <a:pt x="5631" y="5944"/>
                  </a:cubicBezTo>
                  <a:cubicBezTo>
                    <a:pt x="5215" y="2294"/>
                    <a:pt x="4537" y="1"/>
                    <a:pt x="4537" y="1"/>
                  </a:cubicBezTo>
                  <a:cubicBezTo>
                    <a:pt x="5110" y="575"/>
                    <a:pt x="6926" y="4631"/>
                    <a:pt x="7043" y="5213"/>
                  </a:cubicBezTo>
                  <a:cubicBezTo>
                    <a:pt x="7142" y="5707"/>
                    <a:pt x="7057" y="8760"/>
                    <a:pt x="7043" y="8602"/>
                  </a:cubicBezTo>
                  <a:cubicBezTo>
                    <a:pt x="7173" y="11143"/>
                    <a:pt x="2390" y="15202"/>
                    <a:pt x="1733" y="16735"/>
                  </a:cubicBezTo>
                  <a:cubicBezTo>
                    <a:pt x="1076" y="18269"/>
                    <a:pt x="1558" y="21510"/>
                    <a:pt x="1952" y="23832"/>
                  </a:cubicBezTo>
                  <a:cubicBezTo>
                    <a:pt x="2197" y="25276"/>
                    <a:pt x="2966" y="26984"/>
                    <a:pt x="3569" y="28137"/>
                  </a:cubicBezTo>
                  <a:lnTo>
                    <a:pt x="3569" y="28137"/>
                  </a:lnTo>
                  <a:cubicBezTo>
                    <a:pt x="3379" y="27766"/>
                    <a:pt x="1462" y="24606"/>
                    <a:pt x="731" y="20800"/>
                  </a:cubicBezTo>
                  <a:cubicBezTo>
                    <a:pt x="1" y="16995"/>
                    <a:pt x="628" y="16839"/>
                    <a:pt x="2816" y="13711"/>
                  </a:cubicBez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7223150" y="3740325"/>
              <a:ext cx="409300" cy="285950"/>
            </a:xfrm>
            <a:custGeom>
              <a:avLst/>
              <a:gdLst/>
              <a:ahLst/>
              <a:cxnLst/>
              <a:rect l="l" t="t" r="r" b="b"/>
              <a:pathLst>
                <a:path w="16372" h="11438" extrusionOk="0">
                  <a:moveTo>
                    <a:pt x="13478" y="2069"/>
                  </a:moveTo>
                  <a:cubicBezTo>
                    <a:pt x="12496" y="3123"/>
                    <a:pt x="11062" y="3818"/>
                    <a:pt x="10534" y="6594"/>
                  </a:cubicBezTo>
                  <a:cubicBezTo>
                    <a:pt x="10007" y="9370"/>
                    <a:pt x="10534" y="11437"/>
                    <a:pt x="10534" y="11437"/>
                  </a:cubicBezTo>
                  <a:cubicBezTo>
                    <a:pt x="10534" y="11437"/>
                    <a:pt x="9256" y="8734"/>
                    <a:pt x="7405" y="7173"/>
                  </a:cubicBezTo>
                  <a:cubicBezTo>
                    <a:pt x="5553" y="5611"/>
                    <a:pt x="1794" y="6074"/>
                    <a:pt x="1794" y="6074"/>
                  </a:cubicBezTo>
                  <a:cubicBezTo>
                    <a:pt x="1794" y="6074"/>
                    <a:pt x="2617" y="3702"/>
                    <a:pt x="1309" y="1850"/>
                  </a:cubicBezTo>
                  <a:lnTo>
                    <a:pt x="1" y="0"/>
                  </a:lnTo>
                  <a:cubicBezTo>
                    <a:pt x="1" y="0"/>
                    <a:pt x="1736" y="115"/>
                    <a:pt x="2719" y="1735"/>
                  </a:cubicBezTo>
                  <a:cubicBezTo>
                    <a:pt x="3703" y="3354"/>
                    <a:pt x="3355" y="2895"/>
                    <a:pt x="4108" y="3356"/>
                  </a:cubicBezTo>
                  <a:cubicBezTo>
                    <a:pt x="4859" y="3817"/>
                    <a:pt x="7886" y="4453"/>
                    <a:pt x="9873" y="2892"/>
                  </a:cubicBezTo>
                  <a:cubicBezTo>
                    <a:pt x="11859" y="1330"/>
                    <a:pt x="12322" y="636"/>
                    <a:pt x="14346" y="463"/>
                  </a:cubicBezTo>
                  <a:lnTo>
                    <a:pt x="16371" y="289"/>
                  </a:lnTo>
                  <a:close/>
                </a:path>
              </a:pathLst>
            </a:custGeom>
            <a:solidFill>
              <a:srgbClr val="222222">
                <a:alpha val="1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28"/>
          <p:cNvSpPr txBox="1">
            <a:spLocks noGrp="1"/>
          </p:cNvSpPr>
          <p:nvPr>
            <p:ph type="title"/>
          </p:nvPr>
        </p:nvSpPr>
        <p:spPr>
          <a:xfrm>
            <a:off x="550110" y="-58778"/>
            <a:ext cx="8043777" cy="15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Jumble" panose="02000503000000020004" pitchFamily="2" charset="0"/>
              </a:rPr>
              <a:t>NÍVEIS TRÓFICOS DA CADEIA ALIMENTAR:</a:t>
            </a:r>
            <a:endParaRPr sz="3200" dirty="0">
              <a:latin typeface="Jumble" panose="020005030000000200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FBAE93-EABC-4A6F-61EC-E72BE5685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917" y="1148400"/>
            <a:ext cx="6612164" cy="34750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pt-BR" i="0" dirty="0">
              <a:solidFill>
                <a:srgbClr val="000000"/>
              </a:solidFill>
              <a:effectLst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Produtores: são os organismos que conseguem produzir moléculas orgânicas a partir de processos como a fotossíntese e a quimiossíntese.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Consumidores: são os organismos que obtêm energia alimentando-se de outros organismos. Quando se alimentam de organismos produtores, ocupam o nível dos consumidores primários; quando se alimentam de consumidores primários, ocupam o nível trófico dos consumidores secundários, e assim sucessivamente.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Decompositores: são os organismos que decompõem os restos de seres vivos mortos e devolvem os minerais para o solo, atuando como se estivessem reciclando a matéria orgânica. Atuam em todos os níveis tróficos.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9"/>
          <p:cNvSpPr txBox="1">
            <a:spLocks noGrp="1"/>
          </p:cNvSpPr>
          <p:nvPr>
            <p:ph type="title"/>
          </p:nvPr>
        </p:nvSpPr>
        <p:spPr>
          <a:xfrm>
            <a:off x="732799" y="662304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Jumble" panose="02000503000000020004" pitchFamily="2" charset="0"/>
              </a:rPr>
              <a:t>EXEMPLO:</a:t>
            </a:r>
            <a:endParaRPr dirty="0">
              <a:solidFill>
                <a:schemeClr val="accent1"/>
              </a:solidFill>
              <a:latin typeface="Jumble" panose="0200050300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-127523" y="2152460"/>
            <a:ext cx="766317" cy="221367"/>
          </a:xfrm>
          <a:custGeom>
            <a:avLst/>
            <a:gdLst/>
            <a:ahLst/>
            <a:cxnLst/>
            <a:rect l="l" t="t" r="r" b="b"/>
            <a:pathLst>
              <a:path w="13892" h="4013" extrusionOk="0">
                <a:moveTo>
                  <a:pt x="5194" y="0"/>
                </a:moveTo>
                <a:cubicBezTo>
                  <a:pt x="4378" y="0"/>
                  <a:pt x="3544" y="607"/>
                  <a:pt x="2964" y="1868"/>
                </a:cubicBezTo>
                <a:cubicBezTo>
                  <a:pt x="2332" y="1528"/>
                  <a:pt x="1795" y="1343"/>
                  <a:pt x="1362" y="1343"/>
                </a:cubicBezTo>
                <a:cubicBezTo>
                  <a:pt x="457" y="1343"/>
                  <a:pt x="1" y="2146"/>
                  <a:pt x="58" y="4013"/>
                </a:cubicBezTo>
                <a:lnTo>
                  <a:pt x="13891" y="4013"/>
                </a:lnTo>
                <a:cubicBezTo>
                  <a:pt x="13544" y="2676"/>
                  <a:pt x="12649" y="1974"/>
                  <a:pt x="11579" y="1974"/>
                </a:cubicBezTo>
                <a:cubicBezTo>
                  <a:pt x="10984" y="1974"/>
                  <a:pt x="10334" y="2191"/>
                  <a:pt x="9694" y="2636"/>
                </a:cubicBezTo>
                <a:cubicBezTo>
                  <a:pt x="9392" y="2036"/>
                  <a:pt x="9035" y="1613"/>
                  <a:pt x="8551" y="1613"/>
                </a:cubicBezTo>
                <a:cubicBezTo>
                  <a:pt x="8246" y="1613"/>
                  <a:pt x="7890" y="1780"/>
                  <a:pt x="7466" y="2176"/>
                </a:cubicBezTo>
                <a:cubicBezTo>
                  <a:pt x="6982" y="748"/>
                  <a:pt x="6099" y="0"/>
                  <a:pt x="51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 flipH="1">
            <a:off x="7181980" y="2104462"/>
            <a:ext cx="628025" cy="147229"/>
          </a:xfrm>
          <a:custGeom>
            <a:avLst/>
            <a:gdLst/>
            <a:ahLst/>
            <a:cxnLst/>
            <a:rect l="l" t="t" r="r" b="b"/>
            <a:pathLst>
              <a:path w="11385" h="2669" extrusionOk="0">
                <a:moveTo>
                  <a:pt x="5006" y="0"/>
                </a:moveTo>
                <a:cubicBezTo>
                  <a:pt x="4352" y="0"/>
                  <a:pt x="3699" y="423"/>
                  <a:pt x="3293" y="1243"/>
                </a:cubicBezTo>
                <a:cubicBezTo>
                  <a:pt x="2861" y="1021"/>
                  <a:pt x="2410" y="890"/>
                  <a:pt x="1980" y="890"/>
                </a:cubicBezTo>
                <a:cubicBezTo>
                  <a:pt x="1146" y="890"/>
                  <a:pt x="389" y="1383"/>
                  <a:pt x="1" y="2668"/>
                </a:cubicBezTo>
                <a:lnTo>
                  <a:pt x="11385" y="2668"/>
                </a:lnTo>
                <a:cubicBezTo>
                  <a:pt x="10719" y="1562"/>
                  <a:pt x="9909" y="972"/>
                  <a:pt x="8935" y="972"/>
                </a:cubicBezTo>
                <a:cubicBezTo>
                  <a:pt x="8319" y="972"/>
                  <a:pt x="7637" y="1208"/>
                  <a:pt x="6884" y="1700"/>
                </a:cubicBezTo>
                <a:cubicBezTo>
                  <a:pt x="6502" y="554"/>
                  <a:pt x="5753" y="0"/>
                  <a:pt x="50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 flipH="1">
            <a:off x="470800" y="2641875"/>
            <a:ext cx="816184" cy="140609"/>
          </a:xfrm>
          <a:custGeom>
            <a:avLst/>
            <a:gdLst/>
            <a:ahLst/>
            <a:cxnLst/>
            <a:rect l="l" t="t" r="r" b="b"/>
            <a:pathLst>
              <a:path w="14796" h="2549" extrusionOk="0">
                <a:moveTo>
                  <a:pt x="6304" y="1"/>
                </a:moveTo>
                <a:cubicBezTo>
                  <a:pt x="5631" y="1"/>
                  <a:pt x="5037" y="487"/>
                  <a:pt x="4706" y="1368"/>
                </a:cubicBezTo>
                <a:cubicBezTo>
                  <a:pt x="3905" y="680"/>
                  <a:pt x="3177" y="411"/>
                  <a:pt x="2543" y="411"/>
                </a:cubicBezTo>
                <a:cubicBezTo>
                  <a:pt x="1224" y="411"/>
                  <a:pt x="311" y="1574"/>
                  <a:pt x="0" y="2548"/>
                </a:cubicBezTo>
                <a:lnTo>
                  <a:pt x="14796" y="2548"/>
                </a:lnTo>
                <a:cubicBezTo>
                  <a:pt x="14234" y="1333"/>
                  <a:pt x="13436" y="671"/>
                  <a:pt x="12354" y="671"/>
                </a:cubicBezTo>
                <a:cubicBezTo>
                  <a:pt x="11694" y="671"/>
                  <a:pt x="10930" y="917"/>
                  <a:pt x="10049" y="1433"/>
                </a:cubicBezTo>
                <a:cubicBezTo>
                  <a:pt x="9898" y="875"/>
                  <a:pt x="9535" y="465"/>
                  <a:pt x="9059" y="465"/>
                </a:cubicBezTo>
                <a:cubicBezTo>
                  <a:pt x="8753" y="465"/>
                  <a:pt x="8401" y="634"/>
                  <a:pt x="8028" y="1040"/>
                </a:cubicBezTo>
                <a:cubicBezTo>
                  <a:pt x="7467" y="330"/>
                  <a:pt x="6859" y="1"/>
                  <a:pt x="63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8013111" y="2571756"/>
            <a:ext cx="900473" cy="187442"/>
          </a:xfrm>
          <a:custGeom>
            <a:avLst/>
            <a:gdLst/>
            <a:ahLst/>
            <a:cxnLst/>
            <a:rect l="l" t="t" r="r" b="b"/>
            <a:pathLst>
              <a:path w="16324" h="3398" extrusionOk="0">
                <a:moveTo>
                  <a:pt x="7424" y="0"/>
                </a:moveTo>
                <a:cubicBezTo>
                  <a:pt x="6540" y="0"/>
                  <a:pt x="5630" y="629"/>
                  <a:pt x="5114" y="1759"/>
                </a:cubicBezTo>
                <a:cubicBezTo>
                  <a:pt x="4409" y="1307"/>
                  <a:pt x="3743" y="1082"/>
                  <a:pt x="3115" y="1082"/>
                </a:cubicBezTo>
                <a:cubicBezTo>
                  <a:pt x="1946" y="1082"/>
                  <a:pt x="909" y="1860"/>
                  <a:pt x="0" y="3398"/>
                </a:cubicBezTo>
                <a:lnTo>
                  <a:pt x="16324" y="3398"/>
                </a:lnTo>
                <a:cubicBezTo>
                  <a:pt x="15982" y="2087"/>
                  <a:pt x="15329" y="1423"/>
                  <a:pt x="14355" y="1423"/>
                </a:cubicBezTo>
                <a:cubicBezTo>
                  <a:pt x="13767" y="1423"/>
                  <a:pt x="13063" y="1664"/>
                  <a:pt x="12240" y="2152"/>
                </a:cubicBezTo>
                <a:cubicBezTo>
                  <a:pt x="11865" y="1659"/>
                  <a:pt x="11460" y="1422"/>
                  <a:pt x="11027" y="1422"/>
                </a:cubicBezTo>
                <a:cubicBezTo>
                  <a:pt x="10582" y="1422"/>
                  <a:pt x="10108" y="1673"/>
                  <a:pt x="9608" y="2152"/>
                </a:cubicBezTo>
                <a:cubicBezTo>
                  <a:pt x="9218" y="670"/>
                  <a:pt x="8336" y="0"/>
                  <a:pt x="74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7427263" y="1113569"/>
            <a:ext cx="769186" cy="167639"/>
          </a:xfrm>
          <a:custGeom>
            <a:avLst/>
            <a:gdLst/>
            <a:ahLst/>
            <a:cxnLst/>
            <a:rect l="l" t="t" r="r" b="b"/>
            <a:pathLst>
              <a:path w="13944" h="3039" extrusionOk="0">
                <a:moveTo>
                  <a:pt x="8662" y="1"/>
                </a:moveTo>
                <a:cubicBezTo>
                  <a:pt x="7920" y="1"/>
                  <a:pt x="7206" y="421"/>
                  <a:pt x="6667" y="1236"/>
                </a:cubicBezTo>
                <a:cubicBezTo>
                  <a:pt x="6056" y="468"/>
                  <a:pt x="5246" y="49"/>
                  <a:pt x="4509" y="49"/>
                </a:cubicBezTo>
                <a:cubicBezTo>
                  <a:pt x="3625" y="49"/>
                  <a:pt x="2846" y="651"/>
                  <a:pt x="2641" y="1973"/>
                </a:cubicBezTo>
                <a:cubicBezTo>
                  <a:pt x="2325" y="1883"/>
                  <a:pt x="2033" y="1838"/>
                  <a:pt x="1763" y="1838"/>
                </a:cubicBezTo>
                <a:cubicBezTo>
                  <a:pt x="970" y="1838"/>
                  <a:pt x="380" y="2231"/>
                  <a:pt x="1" y="3039"/>
                </a:cubicBezTo>
                <a:lnTo>
                  <a:pt x="13944" y="3039"/>
                </a:lnTo>
                <a:cubicBezTo>
                  <a:pt x="13626" y="2091"/>
                  <a:pt x="13054" y="1791"/>
                  <a:pt x="12364" y="1791"/>
                </a:cubicBezTo>
                <a:cubicBezTo>
                  <a:pt x="12018" y="1791"/>
                  <a:pt x="11643" y="1866"/>
                  <a:pt x="11256" y="1973"/>
                </a:cubicBezTo>
                <a:cubicBezTo>
                  <a:pt x="10535" y="641"/>
                  <a:pt x="9577" y="1"/>
                  <a:pt x="86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ráfico 14" descr="Milho com preenchimento sólido">
            <a:extLst>
              <a:ext uri="{FF2B5EF4-FFF2-40B4-BE49-F238E27FC236}">
                <a16:creationId xmlns:a16="http://schemas.microsoft.com/office/drawing/2014/main" id="{A86DEDCA-BED9-5EF4-455F-F7FDE0443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372" y="2040812"/>
            <a:ext cx="914400" cy="914400"/>
          </a:xfrm>
          <a:prstGeom prst="rect">
            <a:avLst/>
          </a:prstGeom>
        </p:spPr>
      </p:pic>
      <p:pic>
        <p:nvPicPr>
          <p:cNvPr id="17" name="Gráfico 16" descr="Gafanhoto com preenchimento sólido">
            <a:extLst>
              <a:ext uri="{FF2B5EF4-FFF2-40B4-BE49-F238E27FC236}">
                <a16:creationId xmlns:a16="http://schemas.microsoft.com/office/drawing/2014/main" id="{C96628F2-E41D-8F85-D38E-A94BC7886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5775" y="2040032"/>
            <a:ext cx="914400" cy="914400"/>
          </a:xfrm>
          <a:prstGeom prst="rect">
            <a:avLst/>
          </a:prstGeom>
        </p:spPr>
      </p:pic>
      <p:pic>
        <p:nvPicPr>
          <p:cNvPr id="19" name="Gráfico 18" descr="Serpente com preenchimento sólido">
            <a:extLst>
              <a:ext uri="{FF2B5EF4-FFF2-40B4-BE49-F238E27FC236}">
                <a16:creationId xmlns:a16="http://schemas.microsoft.com/office/drawing/2014/main" id="{F9C27546-909F-7670-62A7-3684810DDD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0581" y="2038434"/>
            <a:ext cx="914400" cy="9144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B390A6E3-91A5-9915-023F-3680475B31A3}"/>
              </a:ext>
            </a:extLst>
          </p:cNvPr>
          <p:cNvSpPr txBox="1"/>
          <p:nvPr/>
        </p:nvSpPr>
        <p:spPr>
          <a:xfrm>
            <a:off x="693546" y="2971999"/>
            <a:ext cx="132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PRODUTOR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920FECC-0C61-20A7-8AE2-760FB1EC165D}"/>
              </a:ext>
            </a:extLst>
          </p:cNvPr>
          <p:cNvSpPr txBox="1"/>
          <p:nvPr/>
        </p:nvSpPr>
        <p:spPr>
          <a:xfrm>
            <a:off x="2239330" y="2971999"/>
            <a:ext cx="142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CONSUMIDOR PRIMÁRIO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D47F687-93CD-B9FC-4E9B-D5F62B0F0767}"/>
              </a:ext>
            </a:extLst>
          </p:cNvPr>
          <p:cNvSpPr txBox="1"/>
          <p:nvPr/>
        </p:nvSpPr>
        <p:spPr>
          <a:xfrm>
            <a:off x="3858355" y="2971999"/>
            <a:ext cx="142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CONSUMIDOR SECUNDÁRIO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7BC6BCC-6DA7-2182-0AA4-21759400D05E}"/>
              </a:ext>
            </a:extLst>
          </p:cNvPr>
          <p:cNvSpPr txBox="1"/>
          <p:nvPr/>
        </p:nvSpPr>
        <p:spPr>
          <a:xfrm>
            <a:off x="5434136" y="2952834"/>
            <a:ext cx="142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CONSUMIDOR TERCIÁRIO</a:t>
            </a:r>
          </a:p>
        </p:txBody>
      </p:sp>
      <p:pic>
        <p:nvPicPr>
          <p:cNvPr id="37" name="Gráfico 36" descr="Seta para Direita com preenchimento sólido">
            <a:extLst>
              <a:ext uri="{FF2B5EF4-FFF2-40B4-BE49-F238E27FC236}">
                <a16:creationId xmlns:a16="http://schemas.microsoft.com/office/drawing/2014/main" id="{B5BD1B52-DC41-1764-44D0-F8798FAAC1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17656" y="1968711"/>
            <a:ext cx="675820" cy="1053846"/>
          </a:xfrm>
          <a:prstGeom prst="rect">
            <a:avLst/>
          </a:prstGeom>
        </p:spPr>
      </p:pic>
      <p:pic>
        <p:nvPicPr>
          <p:cNvPr id="38" name="Gráfico 37" descr="Seta para Direita com preenchimento sólido">
            <a:extLst>
              <a:ext uri="{FF2B5EF4-FFF2-40B4-BE49-F238E27FC236}">
                <a16:creationId xmlns:a16="http://schemas.microsoft.com/office/drawing/2014/main" id="{216BF901-C975-E5FE-ECE4-B1A1D12512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6760" y="1975133"/>
            <a:ext cx="675820" cy="1053846"/>
          </a:xfrm>
          <a:prstGeom prst="rect">
            <a:avLst/>
          </a:prstGeom>
        </p:spPr>
      </p:pic>
      <p:pic>
        <p:nvPicPr>
          <p:cNvPr id="39" name="Gráfico 38" descr="Seta para Direita com preenchimento sólido">
            <a:extLst>
              <a:ext uri="{FF2B5EF4-FFF2-40B4-BE49-F238E27FC236}">
                <a16:creationId xmlns:a16="http://schemas.microsoft.com/office/drawing/2014/main" id="{985BC618-C624-560F-0F32-B29E39A33F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3109" y="1966695"/>
            <a:ext cx="675820" cy="1053846"/>
          </a:xfrm>
          <a:prstGeom prst="rect">
            <a:avLst/>
          </a:prstGeom>
        </p:spPr>
      </p:pic>
      <p:pic>
        <p:nvPicPr>
          <p:cNvPr id="40" name="Gráfico 39" descr="Seta para Direita com preenchimento sólido">
            <a:extLst>
              <a:ext uri="{FF2B5EF4-FFF2-40B4-BE49-F238E27FC236}">
                <a16:creationId xmlns:a16="http://schemas.microsoft.com/office/drawing/2014/main" id="{1432B7CD-624C-EDE9-5202-5F3AE7886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65649" y="1975133"/>
            <a:ext cx="675820" cy="1053846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D1A51C3A-893B-ED6B-742C-F642ED8FCBDC}"/>
              </a:ext>
            </a:extLst>
          </p:cNvPr>
          <p:cNvSpPr txBox="1"/>
          <p:nvPr/>
        </p:nvSpPr>
        <p:spPr>
          <a:xfrm>
            <a:off x="7409714" y="2348167"/>
            <a:ext cx="193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DECOMPOSITOR</a:t>
            </a:r>
          </a:p>
        </p:txBody>
      </p:sp>
      <p:pic>
        <p:nvPicPr>
          <p:cNvPr id="43" name="Gráfico 42" descr="Sapo com preenchimento sólido">
            <a:extLst>
              <a:ext uri="{FF2B5EF4-FFF2-40B4-BE49-F238E27FC236}">
                <a16:creationId xmlns:a16="http://schemas.microsoft.com/office/drawing/2014/main" id="{B84D2358-1CCE-88A8-7511-F93A53846A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27599" y="203843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0"/>
          <p:cNvSpPr/>
          <p:nvPr/>
        </p:nvSpPr>
        <p:spPr>
          <a:xfrm>
            <a:off x="7514316" y="2356310"/>
            <a:ext cx="766317" cy="221367"/>
          </a:xfrm>
          <a:custGeom>
            <a:avLst/>
            <a:gdLst/>
            <a:ahLst/>
            <a:cxnLst/>
            <a:rect l="l" t="t" r="r" b="b"/>
            <a:pathLst>
              <a:path w="13892" h="4013" extrusionOk="0">
                <a:moveTo>
                  <a:pt x="5194" y="0"/>
                </a:moveTo>
                <a:cubicBezTo>
                  <a:pt x="4378" y="0"/>
                  <a:pt x="3544" y="607"/>
                  <a:pt x="2964" y="1868"/>
                </a:cubicBezTo>
                <a:cubicBezTo>
                  <a:pt x="2332" y="1528"/>
                  <a:pt x="1795" y="1343"/>
                  <a:pt x="1362" y="1343"/>
                </a:cubicBezTo>
                <a:cubicBezTo>
                  <a:pt x="457" y="1343"/>
                  <a:pt x="1" y="2146"/>
                  <a:pt x="58" y="4013"/>
                </a:cubicBezTo>
                <a:lnTo>
                  <a:pt x="13891" y="4013"/>
                </a:lnTo>
                <a:cubicBezTo>
                  <a:pt x="13544" y="2676"/>
                  <a:pt x="12649" y="1974"/>
                  <a:pt x="11579" y="1974"/>
                </a:cubicBezTo>
                <a:cubicBezTo>
                  <a:pt x="10984" y="1974"/>
                  <a:pt x="10334" y="2191"/>
                  <a:pt x="9694" y="2636"/>
                </a:cubicBezTo>
                <a:cubicBezTo>
                  <a:pt x="9392" y="2036"/>
                  <a:pt x="9035" y="1613"/>
                  <a:pt x="8551" y="1613"/>
                </a:cubicBezTo>
                <a:cubicBezTo>
                  <a:pt x="8246" y="1613"/>
                  <a:pt x="7890" y="1780"/>
                  <a:pt x="7466" y="2176"/>
                </a:cubicBezTo>
                <a:cubicBezTo>
                  <a:pt x="6982" y="748"/>
                  <a:pt x="6099" y="0"/>
                  <a:pt x="51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0"/>
          <p:cNvSpPr/>
          <p:nvPr/>
        </p:nvSpPr>
        <p:spPr>
          <a:xfrm>
            <a:off x="-75819" y="2875612"/>
            <a:ext cx="628025" cy="147229"/>
          </a:xfrm>
          <a:custGeom>
            <a:avLst/>
            <a:gdLst/>
            <a:ahLst/>
            <a:cxnLst/>
            <a:rect l="l" t="t" r="r" b="b"/>
            <a:pathLst>
              <a:path w="11385" h="2669" extrusionOk="0">
                <a:moveTo>
                  <a:pt x="5006" y="0"/>
                </a:moveTo>
                <a:cubicBezTo>
                  <a:pt x="4352" y="0"/>
                  <a:pt x="3699" y="423"/>
                  <a:pt x="3293" y="1243"/>
                </a:cubicBezTo>
                <a:cubicBezTo>
                  <a:pt x="2861" y="1021"/>
                  <a:pt x="2410" y="890"/>
                  <a:pt x="1980" y="890"/>
                </a:cubicBezTo>
                <a:cubicBezTo>
                  <a:pt x="1146" y="890"/>
                  <a:pt x="389" y="1383"/>
                  <a:pt x="1" y="2668"/>
                </a:cubicBezTo>
                <a:lnTo>
                  <a:pt x="11385" y="2668"/>
                </a:lnTo>
                <a:cubicBezTo>
                  <a:pt x="10719" y="1562"/>
                  <a:pt x="9909" y="972"/>
                  <a:pt x="8935" y="972"/>
                </a:cubicBezTo>
                <a:cubicBezTo>
                  <a:pt x="8319" y="972"/>
                  <a:pt x="7637" y="1208"/>
                  <a:pt x="6884" y="1700"/>
                </a:cubicBezTo>
                <a:cubicBezTo>
                  <a:pt x="6502" y="554"/>
                  <a:pt x="5753" y="0"/>
                  <a:pt x="50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6856726" y="930750"/>
            <a:ext cx="816184" cy="140609"/>
          </a:xfrm>
          <a:custGeom>
            <a:avLst/>
            <a:gdLst/>
            <a:ahLst/>
            <a:cxnLst/>
            <a:rect l="l" t="t" r="r" b="b"/>
            <a:pathLst>
              <a:path w="14796" h="2549" extrusionOk="0">
                <a:moveTo>
                  <a:pt x="6304" y="1"/>
                </a:moveTo>
                <a:cubicBezTo>
                  <a:pt x="5631" y="1"/>
                  <a:pt x="5037" y="487"/>
                  <a:pt x="4706" y="1368"/>
                </a:cubicBezTo>
                <a:cubicBezTo>
                  <a:pt x="3905" y="680"/>
                  <a:pt x="3177" y="411"/>
                  <a:pt x="2543" y="411"/>
                </a:cubicBezTo>
                <a:cubicBezTo>
                  <a:pt x="1224" y="411"/>
                  <a:pt x="311" y="1574"/>
                  <a:pt x="0" y="2548"/>
                </a:cubicBezTo>
                <a:lnTo>
                  <a:pt x="14796" y="2548"/>
                </a:lnTo>
                <a:cubicBezTo>
                  <a:pt x="14234" y="1333"/>
                  <a:pt x="13436" y="671"/>
                  <a:pt x="12354" y="671"/>
                </a:cubicBezTo>
                <a:cubicBezTo>
                  <a:pt x="11694" y="671"/>
                  <a:pt x="10930" y="917"/>
                  <a:pt x="10049" y="1433"/>
                </a:cubicBezTo>
                <a:cubicBezTo>
                  <a:pt x="9898" y="875"/>
                  <a:pt x="9535" y="465"/>
                  <a:pt x="9059" y="465"/>
                </a:cubicBezTo>
                <a:cubicBezTo>
                  <a:pt x="8753" y="465"/>
                  <a:pt x="8401" y="634"/>
                  <a:pt x="8028" y="1040"/>
                </a:cubicBezTo>
                <a:cubicBezTo>
                  <a:pt x="7467" y="330"/>
                  <a:pt x="6859" y="1"/>
                  <a:pt x="63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"/>
          <p:cNvSpPr/>
          <p:nvPr/>
        </p:nvSpPr>
        <p:spPr>
          <a:xfrm flipH="1">
            <a:off x="8192527" y="1575531"/>
            <a:ext cx="900473" cy="187442"/>
          </a:xfrm>
          <a:custGeom>
            <a:avLst/>
            <a:gdLst/>
            <a:ahLst/>
            <a:cxnLst/>
            <a:rect l="l" t="t" r="r" b="b"/>
            <a:pathLst>
              <a:path w="16324" h="3398" extrusionOk="0">
                <a:moveTo>
                  <a:pt x="7424" y="0"/>
                </a:moveTo>
                <a:cubicBezTo>
                  <a:pt x="6540" y="0"/>
                  <a:pt x="5630" y="629"/>
                  <a:pt x="5114" y="1759"/>
                </a:cubicBezTo>
                <a:cubicBezTo>
                  <a:pt x="4409" y="1307"/>
                  <a:pt x="3743" y="1082"/>
                  <a:pt x="3115" y="1082"/>
                </a:cubicBezTo>
                <a:cubicBezTo>
                  <a:pt x="1946" y="1082"/>
                  <a:pt x="909" y="1860"/>
                  <a:pt x="0" y="3398"/>
                </a:cubicBezTo>
                <a:lnTo>
                  <a:pt x="16324" y="3398"/>
                </a:lnTo>
                <a:cubicBezTo>
                  <a:pt x="15982" y="2087"/>
                  <a:pt x="15329" y="1423"/>
                  <a:pt x="14355" y="1423"/>
                </a:cubicBezTo>
                <a:cubicBezTo>
                  <a:pt x="13767" y="1423"/>
                  <a:pt x="13063" y="1664"/>
                  <a:pt x="12240" y="2152"/>
                </a:cubicBezTo>
                <a:cubicBezTo>
                  <a:pt x="11865" y="1659"/>
                  <a:pt x="11460" y="1422"/>
                  <a:pt x="11027" y="1422"/>
                </a:cubicBezTo>
                <a:cubicBezTo>
                  <a:pt x="10582" y="1422"/>
                  <a:pt x="10108" y="1673"/>
                  <a:pt x="9608" y="2152"/>
                </a:cubicBezTo>
                <a:cubicBezTo>
                  <a:pt x="9218" y="670"/>
                  <a:pt x="8336" y="0"/>
                  <a:pt x="74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0"/>
          <p:cNvSpPr/>
          <p:nvPr/>
        </p:nvSpPr>
        <p:spPr>
          <a:xfrm flipH="1">
            <a:off x="552212" y="3469182"/>
            <a:ext cx="769186" cy="167639"/>
          </a:xfrm>
          <a:custGeom>
            <a:avLst/>
            <a:gdLst/>
            <a:ahLst/>
            <a:cxnLst/>
            <a:rect l="l" t="t" r="r" b="b"/>
            <a:pathLst>
              <a:path w="13944" h="3039" extrusionOk="0">
                <a:moveTo>
                  <a:pt x="8662" y="1"/>
                </a:moveTo>
                <a:cubicBezTo>
                  <a:pt x="7920" y="1"/>
                  <a:pt x="7206" y="421"/>
                  <a:pt x="6667" y="1236"/>
                </a:cubicBezTo>
                <a:cubicBezTo>
                  <a:pt x="6056" y="468"/>
                  <a:pt x="5246" y="49"/>
                  <a:pt x="4509" y="49"/>
                </a:cubicBezTo>
                <a:cubicBezTo>
                  <a:pt x="3625" y="49"/>
                  <a:pt x="2846" y="651"/>
                  <a:pt x="2641" y="1973"/>
                </a:cubicBezTo>
                <a:cubicBezTo>
                  <a:pt x="2325" y="1883"/>
                  <a:pt x="2033" y="1838"/>
                  <a:pt x="1763" y="1838"/>
                </a:cubicBezTo>
                <a:cubicBezTo>
                  <a:pt x="970" y="1838"/>
                  <a:pt x="380" y="2231"/>
                  <a:pt x="1" y="3039"/>
                </a:cubicBezTo>
                <a:lnTo>
                  <a:pt x="13944" y="3039"/>
                </a:lnTo>
                <a:cubicBezTo>
                  <a:pt x="13626" y="2091"/>
                  <a:pt x="13054" y="1791"/>
                  <a:pt x="12364" y="1791"/>
                </a:cubicBezTo>
                <a:cubicBezTo>
                  <a:pt x="12018" y="1791"/>
                  <a:pt x="11643" y="1866"/>
                  <a:pt x="11256" y="1973"/>
                </a:cubicBezTo>
                <a:cubicBezTo>
                  <a:pt x="10535" y="641"/>
                  <a:pt x="9577" y="1"/>
                  <a:pt x="86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 txBox="1">
            <a:spLocks noGrp="1"/>
          </p:cNvSpPr>
          <p:nvPr>
            <p:ph type="subTitle" idx="2"/>
          </p:nvPr>
        </p:nvSpPr>
        <p:spPr>
          <a:xfrm>
            <a:off x="765626" y="1597408"/>
            <a:ext cx="7612748" cy="19555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 partir da ilustração, podemos determinar os componentes de cada nível trófico da cadeia. A planta ocupa o primeiro nível trófico, o dos produtores (autotróficos). Na sequência, podemos observar um gafanhoto, que se alimenta da planta, ocupando o segundo nível trófico, o de consumidor primário (herbívoro). O sapo, que se alimenta do gafanhoto, ocupa o terceiro nível trófico, o de consumidor secundário (carnívoro). A cobra, que se alimenta do sapo, ocupa o quarto nível trófico, o de consumidor terciário (carnívoro). Os decompositores, geralmente, não são representados nas cadeias, pois atuam nos diversos níveis tróficos.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203F7F8D-E0BD-64FD-0DB0-7B80409E3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634" y="2165363"/>
            <a:ext cx="2979074" cy="2610970"/>
          </a:xfrm>
          <a:prstGeom prst="rect">
            <a:avLst/>
          </a:prstGeom>
        </p:spPr>
      </p:pic>
      <p:sp>
        <p:nvSpPr>
          <p:cNvPr id="465" name="Google Shape;465;p27"/>
          <p:cNvSpPr/>
          <p:nvPr/>
        </p:nvSpPr>
        <p:spPr>
          <a:xfrm>
            <a:off x="8243012" y="1525435"/>
            <a:ext cx="766317" cy="221367"/>
          </a:xfrm>
          <a:custGeom>
            <a:avLst/>
            <a:gdLst/>
            <a:ahLst/>
            <a:cxnLst/>
            <a:rect l="l" t="t" r="r" b="b"/>
            <a:pathLst>
              <a:path w="13892" h="4013" extrusionOk="0">
                <a:moveTo>
                  <a:pt x="5194" y="0"/>
                </a:moveTo>
                <a:cubicBezTo>
                  <a:pt x="4378" y="0"/>
                  <a:pt x="3544" y="607"/>
                  <a:pt x="2964" y="1868"/>
                </a:cubicBezTo>
                <a:cubicBezTo>
                  <a:pt x="2332" y="1528"/>
                  <a:pt x="1795" y="1343"/>
                  <a:pt x="1362" y="1343"/>
                </a:cubicBezTo>
                <a:cubicBezTo>
                  <a:pt x="457" y="1343"/>
                  <a:pt x="1" y="2146"/>
                  <a:pt x="58" y="4013"/>
                </a:cubicBezTo>
                <a:lnTo>
                  <a:pt x="13891" y="4013"/>
                </a:lnTo>
                <a:cubicBezTo>
                  <a:pt x="13544" y="2676"/>
                  <a:pt x="12649" y="1974"/>
                  <a:pt x="11579" y="1974"/>
                </a:cubicBezTo>
                <a:cubicBezTo>
                  <a:pt x="10984" y="1974"/>
                  <a:pt x="10334" y="2191"/>
                  <a:pt x="9694" y="2636"/>
                </a:cubicBezTo>
                <a:cubicBezTo>
                  <a:pt x="9392" y="2036"/>
                  <a:pt x="9035" y="1613"/>
                  <a:pt x="8551" y="1613"/>
                </a:cubicBezTo>
                <a:cubicBezTo>
                  <a:pt x="8246" y="1613"/>
                  <a:pt x="7890" y="1780"/>
                  <a:pt x="7466" y="2176"/>
                </a:cubicBezTo>
                <a:cubicBezTo>
                  <a:pt x="6982" y="748"/>
                  <a:pt x="6099" y="0"/>
                  <a:pt x="51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3435452" y="1525424"/>
            <a:ext cx="628025" cy="147229"/>
          </a:xfrm>
          <a:custGeom>
            <a:avLst/>
            <a:gdLst/>
            <a:ahLst/>
            <a:cxnLst/>
            <a:rect l="l" t="t" r="r" b="b"/>
            <a:pathLst>
              <a:path w="11385" h="2669" extrusionOk="0">
                <a:moveTo>
                  <a:pt x="5006" y="0"/>
                </a:moveTo>
                <a:cubicBezTo>
                  <a:pt x="4352" y="0"/>
                  <a:pt x="3699" y="423"/>
                  <a:pt x="3293" y="1243"/>
                </a:cubicBezTo>
                <a:cubicBezTo>
                  <a:pt x="2861" y="1021"/>
                  <a:pt x="2410" y="890"/>
                  <a:pt x="1980" y="890"/>
                </a:cubicBezTo>
                <a:cubicBezTo>
                  <a:pt x="1146" y="890"/>
                  <a:pt x="389" y="1383"/>
                  <a:pt x="1" y="2668"/>
                </a:cubicBezTo>
                <a:lnTo>
                  <a:pt x="11385" y="2668"/>
                </a:lnTo>
                <a:cubicBezTo>
                  <a:pt x="10719" y="1562"/>
                  <a:pt x="9909" y="972"/>
                  <a:pt x="8935" y="972"/>
                </a:cubicBezTo>
                <a:cubicBezTo>
                  <a:pt x="8319" y="972"/>
                  <a:pt x="7637" y="1208"/>
                  <a:pt x="6884" y="1700"/>
                </a:cubicBezTo>
                <a:cubicBezTo>
                  <a:pt x="6502" y="554"/>
                  <a:pt x="5753" y="0"/>
                  <a:pt x="50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6876898" y="913550"/>
            <a:ext cx="816184" cy="140609"/>
          </a:xfrm>
          <a:custGeom>
            <a:avLst/>
            <a:gdLst/>
            <a:ahLst/>
            <a:cxnLst/>
            <a:rect l="l" t="t" r="r" b="b"/>
            <a:pathLst>
              <a:path w="14796" h="2549" extrusionOk="0">
                <a:moveTo>
                  <a:pt x="6304" y="1"/>
                </a:moveTo>
                <a:cubicBezTo>
                  <a:pt x="5631" y="1"/>
                  <a:pt x="5037" y="487"/>
                  <a:pt x="4706" y="1368"/>
                </a:cubicBezTo>
                <a:cubicBezTo>
                  <a:pt x="3905" y="680"/>
                  <a:pt x="3177" y="411"/>
                  <a:pt x="2543" y="411"/>
                </a:cubicBezTo>
                <a:cubicBezTo>
                  <a:pt x="1224" y="411"/>
                  <a:pt x="311" y="1574"/>
                  <a:pt x="0" y="2548"/>
                </a:cubicBezTo>
                <a:lnTo>
                  <a:pt x="14796" y="2548"/>
                </a:lnTo>
                <a:cubicBezTo>
                  <a:pt x="14234" y="1333"/>
                  <a:pt x="13436" y="671"/>
                  <a:pt x="12354" y="671"/>
                </a:cubicBezTo>
                <a:cubicBezTo>
                  <a:pt x="11694" y="671"/>
                  <a:pt x="10930" y="917"/>
                  <a:pt x="10049" y="1433"/>
                </a:cubicBezTo>
                <a:cubicBezTo>
                  <a:pt x="9898" y="875"/>
                  <a:pt x="9535" y="465"/>
                  <a:pt x="9059" y="465"/>
                </a:cubicBezTo>
                <a:cubicBezTo>
                  <a:pt x="8753" y="465"/>
                  <a:pt x="8401" y="634"/>
                  <a:pt x="8028" y="1040"/>
                </a:cubicBezTo>
                <a:cubicBezTo>
                  <a:pt x="7467" y="330"/>
                  <a:pt x="6859" y="1"/>
                  <a:pt x="63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7"/>
          <p:cNvSpPr/>
          <p:nvPr/>
        </p:nvSpPr>
        <p:spPr>
          <a:xfrm flipH="1">
            <a:off x="5619798" y="1863693"/>
            <a:ext cx="900473" cy="187442"/>
          </a:xfrm>
          <a:custGeom>
            <a:avLst/>
            <a:gdLst/>
            <a:ahLst/>
            <a:cxnLst/>
            <a:rect l="l" t="t" r="r" b="b"/>
            <a:pathLst>
              <a:path w="16324" h="3398" extrusionOk="0">
                <a:moveTo>
                  <a:pt x="7424" y="0"/>
                </a:moveTo>
                <a:cubicBezTo>
                  <a:pt x="6540" y="0"/>
                  <a:pt x="5630" y="629"/>
                  <a:pt x="5114" y="1759"/>
                </a:cubicBezTo>
                <a:cubicBezTo>
                  <a:pt x="4409" y="1307"/>
                  <a:pt x="3743" y="1082"/>
                  <a:pt x="3115" y="1082"/>
                </a:cubicBezTo>
                <a:cubicBezTo>
                  <a:pt x="1946" y="1082"/>
                  <a:pt x="909" y="1860"/>
                  <a:pt x="0" y="3398"/>
                </a:cubicBezTo>
                <a:lnTo>
                  <a:pt x="16324" y="3398"/>
                </a:lnTo>
                <a:cubicBezTo>
                  <a:pt x="15982" y="2087"/>
                  <a:pt x="15329" y="1423"/>
                  <a:pt x="14355" y="1423"/>
                </a:cubicBezTo>
                <a:cubicBezTo>
                  <a:pt x="13767" y="1423"/>
                  <a:pt x="13063" y="1664"/>
                  <a:pt x="12240" y="2152"/>
                </a:cubicBezTo>
                <a:cubicBezTo>
                  <a:pt x="11865" y="1659"/>
                  <a:pt x="11460" y="1422"/>
                  <a:pt x="11027" y="1422"/>
                </a:cubicBezTo>
                <a:cubicBezTo>
                  <a:pt x="10582" y="1422"/>
                  <a:pt x="10108" y="1673"/>
                  <a:pt x="9608" y="2152"/>
                </a:cubicBezTo>
                <a:cubicBezTo>
                  <a:pt x="9218" y="670"/>
                  <a:pt x="8336" y="0"/>
                  <a:pt x="74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"/>
          <p:cNvSpPr/>
          <p:nvPr/>
        </p:nvSpPr>
        <p:spPr>
          <a:xfrm flipH="1">
            <a:off x="4536171" y="1035769"/>
            <a:ext cx="769186" cy="167639"/>
          </a:xfrm>
          <a:custGeom>
            <a:avLst/>
            <a:gdLst/>
            <a:ahLst/>
            <a:cxnLst/>
            <a:rect l="l" t="t" r="r" b="b"/>
            <a:pathLst>
              <a:path w="13944" h="3039" extrusionOk="0">
                <a:moveTo>
                  <a:pt x="8662" y="1"/>
                </a:moveTo>
                <a:cubicBezTo>
                  <a:pt x="7920" y="1"/>
                  <a:pt x="7206" y="421"/>
                  <a:pt x="6667" y="1236"/>
                </a:cubicBezTo>
                <a:cubicBezTo>
                  <a:pt x="6056" y="468"/>
                  <a:pt x="5246" y="49"/>
                  <a:pt x="4509" y="49"/>
                </a:cubicBezTo>
                <a:cubicBezTo>
                  <a:pt x="3625" y="49"/>
                  <a:pt x="2846" y="651"/>
                  <a:pt x="2641" y="1973"/>
                </a:cubicBezTo>
                <a:cubicBezTo>
                  <a:pt x="2325" y="1883"/>
                  <a:pt x="2033" y="1838"/>
                  <a:pt x="1763" y="1838"/>
                </a:cubicBezTo>
                <a:cubicBezTo>
                  <a:pt x="970" y="1838"/>
                  <a:pt x="380" y="2231"/>
                  <a:pt x="1" y="3039"/>
                </a:cubicBezTo>
                <a:lnTo>
                  <a:pt x="13944" y="3039"/>
                </a:lnTo>
                <a:cubicBezTo>
                  <a:pt x="13626" y="2091"/>
                  <a:pt x="13054" y="1791"/>
                  <a:pt x="12364" y="1791"/>
                </a:cubicBezTo>
                <a:cubicBezTo>
                  <a:pt x="12018" y="1791"/>
                  <a:pt x="11643" y="1866"/>
                  <a:pt x="11256" y="1973"/>
                </a:cubicBezTo>
                <a:cubicBezTo>
                  <a:pt x="10535" y="641"/>
                  <a:pt x="9577" y="1"/>
                  <a:pt x="86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7"/>
          <p:cNvSpPr txBox="1">
            <a:spLocks noGrp="1"/>
          </p:cNvSpPr>
          <p:nvPr>
            <p:ph type="title"/>
          </p:nvPr>
        </p:nvSpPr>
        <p:spPr>
          <a:xfrm>
            <a:off x="222946" y="637533"/>
            <a:ext cx="5239806" cy="6926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Jumble" panose="02000503000000020004" pitchFamily="2" charset="0"/>
              </a:rPr>
              <a:t>TEIA ALIMENTAR:</a:t>
            </a:r>
            <a:endParaRPr sz="4000" dirty="0">
              <a:latin typeface="Jumble" panose="02000503000000020004" pitchFamily="2" charset="0"/>
            </a:endParaRPr>
          </a:p>
        </p:txBody>
      </p:sp>
      <p:sp>
        <p:nvSpPr>
          <p:cNvPr id="464" name="Google Shape;464;p27"/>
          <p:cNvSpPr txBox="1">
            <a:spLocks noGrp="1"/>
          </p:cNvSpPr>
          <p:nvPr>
            <p:ph type="subTitle" idx="1"/>
          </p:nvPr>
        </p:nvSpPr>
        <p:spPr>
          <a:xfrm>
            <a:off x="720000" y="1465985"/>
            <a:ext cx="77040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O QUE É?</a:t>
            </a:r>
          </a:p>
          <a:p>
            <a:pPr marL="0" indent="0"/>
            <a:r>
              <a:rPr lang="pt-BR" b="0" i="0" dirty="0">
                <a:solidFill>
                  <a:srgbClr val="212529"/>
                </a:solidFill>
                <a:effectLst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 teia alimentar é um conjunto de cadeias alimentares interligadas.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pt-BR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7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9"/>
          <p:cNvSpPr txBox="1">
            <a:spLocks noGrp="1"/>
          </p:cNvSpPr>
          <p:nvPr>
            <p:ph type="title"/>
          </p:nvPr>
        </p:nvSpPr>
        <p:spPr>
          <a:xfrm>
            <a:off x="364619" y="267195"/>
            <a:ext cx="2704236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Jumble" panose="02000503000000020004" pitchFamily="2" charset="0"/>
              </a:rPr>
              <a:t>EXEMPLO:</a:t>
            </a:r>
            <a:endParaRPr dirty="0">
              <a:solidFill>
                <a:schemeClr val="accent1"/>
              </a:solidFill>
              <a:latin typeface="Jumble" panose="02000503000000020004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-127523" y="2152460"/>
            <a:ext cx="766317" cy="221367"/>
          </a:xfrm>
          <a:custGeom>
            <a:avLst/>
            <a:gdLst/>
            <a:ahLst/>
            <a:cxnLst/>
            <a:rect l="l" t="t" r="r" b="b"/>
            <a:pathLst>
              <a:path w="13892" h="4013" extrusionOk="0">
                <a:moveTo>
                  <a:pt x="5194" y="0"/>
                </a:moveTo>
                <a:cubicBezTo>
                  <a:pt x="4378" y="0"/>
                  <a:pt x="3544" y="607"/>
                  <a:pt x="2964" y="1868"/>
                </a:cubicBezTo>
                <a:cubicBezTo>
                  <a:pt x="2332" y="1528"/>
                  <a:pt x="1795" y="1343"/>
                  <a:pt x="1362" y="1343"/>
                </a:cubicBezTo>
                <a:cubicBezTo>
                  <a:pt x="457" y="1343"/>
                  <a:pt x="1" y="2146"/>
                  <a:pt x="58" y="4013"/>
                </a:cubicBezTo>
                <a:lnTo>
                  <a:pt x="13891" y="4013"/>
                </a:lnTo>
                <a:cubicBezTo>
                  <a:pt x="13544" y="2676"/>
                  <a:pt x="12649" y="1974"/>
                  <a:pt x="11579" y="1974"/>
                </a:cubicBezTo>
                <a:cubicBezTo>
                  <a:pt x="10984" y="1974"/>
                  <a:pt x="10334" y="2191"/>
                  <a:pt x="9694" y="2636"/>
                </a:cubicBezTo>
                <a:cubicBezTo>
                  <a:pt x="9392" y="2036"/>
                  <a:pt x="9035" y="1613"/>
                  <a:pt x="8551" y="1613"/>
                </a:cubicBezTo>
                <a:cubicBezTo>
                  <a:pt x="8246" y="1613"/>
                  <a:pt x="7890" y="1780"/>
                  <a:pt x="7466" y="2176"/>
                </a:cubicBezTo>
                <a:cubicBezTo>
                  <a:pt x="6982" y="748"/>
                  <a:pt x="6099" y="0"/>
                  <a:pt x="51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 flipH="1">
            <a:off x="7181980" y="2104462"/>
            <a:ext cx="628025" cy="147229"/>
          </a:xfrm>
          <a:custGeom>
            <a:avLst/>
            <a:gdLst/>
            <a:ahLst/>
            <a:cxnLst/>
            <a:rect l="l" t="t" r="r" b="b"/>
            <a:pathLst>
              <a:path w="11385" h="2669" extrusionOk="0">
                <a:moveTo>
                  <a:pt x="5006" y="0"/>
                </a:moveTo>
                <a:cubicBezTo>
                  <a:pt x="4352" y="0"/>
                  <a:pt x="3699" y="423"/>
                  <a:pt x="3293" y="1243"/>
                </a:cubicBezTo>
                <a:cubicBezTo>
                  <a:pt x="2861" y="1021"/>
                  <a:pt x="2410" y="890"/>
                  <a:pt x="1980" y="890"/>
                </a:cubicBezTo>
                <a:cubicBezTo>
                  <a:pt x="1146" y="890"/>
                  <a:pt x="389" y="1383"/>
                  <a:pt x="1" y="2668"/>
                </a:cubicBezTo>
                <a:lnTo>
                  <a:pt x="11385" y="2668"/>
                </a:lnTo>
                <a:cubicBezTo>
                  <a:pt x="10719" y="1562"/>
                  <a:pt x="9909" y="972"/>
                  <a:pt x="8935" y="972"/>
                </a:cubicBezTo>
                <a:cubicBezTo>
                  <a:pt x="8319" y="972"/>
                  <a:pt x="7637" y="1208"/>
                  <a:pt x="6884" y="1700"/>
                </a:cubicBezTo>
                <a:cubicBezTo>
                  <a:pt x="6502" y="554"/>
                  <a:pt x="5753" y="0"/>
                  <a:pt x="50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 flipH="1">
            <a:off x="470800" y="2641875"/>
            <a:ext cx="816184" cy="140609"/>
          </a:xfrm>
          <a:custGeom>
            <a:avLst/>
            <a:gdLst/>
            <a:ahLst/>
            <a:cxnLst/>
            <a:rect l="l" t="t" r="r" b="b"/>
            <a:pathLst>
              <a:path w="14796" h="2549" extrusionOk="0">
                <a:moveTo>
                  <a:pt x="6304" y="1"/>
                </a:moveTo>
                <a:cubicBezTo>
                  <a:pt x="5631" y="1"/>
                  <a:pt x="5037" y="487"/>
                  <a:pt x="4706" y="1368"/>
                </a:cubicBezTo>
                <a:cubicBezTo>
                  <a:pt x="3905" y="680"/>
                  <a:pt x="3177" y="411"/>
                  <a:pt x="2543" y="411"/>
                </a:cubicBezTo>
                <a:cubicBezTo>
                  <a:pt x="1224" y="411"/>
                  <a:pt x="311" y="1574"/>
                  <a:pt x="0" y="2548"/>
                </a:cubicBezTo>
                <a:lnTo>
                  <a:pt x="14796" y="2548"/>
                </a:lnTo>
                <a:cubicBezTo>
                  <a:pt x="14234" y="1333"/>
                  <a:pt x="13436" y="671"/>
                  <a:pt x="12354" y="671"/>
                </a:cubicBezTo>
                <a:cubicBezTo>
                  <a:pt x="11694" y="671"/>
                  <a:pt x="10930" y="917"/>
                  <a:pt x="10049" y="1433"/>
                </a:cubicBezTo>
                <a:cubicBezTo>
                  <a:pt x="9898" y="875"/>
                  <a:pt x="9535" y="465"/>
                  <a:pt x="9059" y="465"/>
                </a:cubicBezTo>
                <a:cubicBezTo>
                  <a:pt x="8753" y="465"/>
                  <a:pt x="8401" y="634"/>
                  <a:pt x="8028" y="1040"/>
                </a:cubicBezTo>
                <a:cubicBezTo>
                  <a:pt x="7467" y="330"/>
                  <a:pt x="6859" y="1"/>
                  <a:pt x="63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8013111" y="2571756"/>
            <a:ext cx="900473" cy="187442"/>
          </a:xfrm>
          <a:custGeom>
            <a:avLst/>
            <a:gdLst/>
            <a:ahLst/>
            <a:cxnLst/>
            <a:rect l="l" t="t" r="r" b="b"/>
            <a:pathLst>
              <a:path w="16324" h="3398" extrusionOk="0">
                <a:moveTo>
                  <a:pt x="7424" y="0"/>
                </a:moveTo>
                <a:cubicBezTo>
                  <a:pt x="6540" y="0"/>
                  <a:pt x="5630" y="629"/>
                  <a:pt x="5114" y="1759"/>
                </a:cubicBezTo>
                <a:cubicBezTo>
                  <a:pt x="4409" y="1307"/>
                  <a:pt x="3743" y="1082"/>
                  <a:pt x="3115" y="1082"/>
                </a:cubicBezTo>
                <a:cubicBezTo>
                  <a:pt x="1946" y="1082"/>
                  <a:pt x="909" y="1860"/>
                  <a:pt x="0" y="3398"/>
                </a:cubicBezTo>
                <a:lnTo>
                  <a:pt x="16324" y="3398"/>
                </a:lnTo>
                <a:cubicBezTo>
                  <a:pt x="15982" y="2087"/>
                  <a:pt x="15329" y="1423"/>
                  <a:pt x="14355" y="1423"/>
                </a:cubicBezTo>
                <a:cubicBezTo>
                  <a:pt x="13767" y="1423"/>
                  <a:pt x="13063" y="1664"/>
                  <a:pt x="12240" y="2152"/>
                </a:cubicBezTo>
                <a:cubicBezTo>
                  <a:pt x="11865" y="1659"/>
                  <a:pt x="11460" y="1422"/>
                  <a:pt x="11027" y="1422"/>
                </a:cubicBezTo>
                <a:cubicBezTo>
                  <a:pt x="10582" y="1422"/>
                  <a:pt x="10108" y="1673"/>
                  <a:pt x="9608" y="2152"/>
                </a:cubicBezTo>
                <a:cubicBezTo>
                  <a:pt x="9218" y="670"/>
                  <a:pt x="8336" y="0"/>
                  <a:pt x="74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7427263" y="1113569"/>
            <a:ext cx="769186" cy="167639"/>
          </a:xfrm>
          <a:custGeom>
            <a:avLst/>
            <a:gdLst/>
            <a:ahLst/>
            <a:cxnLst/>
            <a:rect l="l" t="t" r="r" b="b"/>
            <a:pathLst>
              <a:path w="13944" h="3039" extrusionOk="0">
                <a:moveTo>
                  <a:pt x="8662" y="1"/>
                </a:moveTo>
                <a:cubicBezTo>
                  <a:pt x="7920" y="1"/>
                  <a:pt x="7206" y="421"/>
                  <a:pt x="6667" y="1236"/>
                </a:cubicBezTo>
                <a:cubicBezTo>
                  <a:pt x="6056" y="468"/>
                  <a:pt x="5246" y="49"/>
                  <a:pt x="4509" y="49"/>
                </a:cubicBezTo>
                <a:cubicBezTo>
                  <a:pt x="3625" y="49"/>
                  <a:pt x="2846" y="651"/>
                  <a:pt x="2641" y="1973"/>
                </a:cubicBezTo>
                <a:cubicBezTo>
                  <a:pt x="2325" y="1883"/>
                  <a:pt x="2033" y="1838"/>
                  <a:pt x="1763" y="1838"/>
                </a:cubicBezTo>
                <a:cubicBezTo>
                  <a:pt x="970" y="1838"/>
                  <a:pt x="380" y="2231"/>
                  <a:pt x="1" y="3039"/>
                </a:cubicBezTo>
                <a:lnTo>
                  <a:pt x="13944" y="3039"/>
                </a:lnTo>
                <a:cubicBezTo>
                  <a:pt x="13626" y="2091"/>
                  <a:pt x="13054" y="1791"/>
                  <a:pt x="12364" y="1791"/>
                </a:cubicBezTo>
                <a:cubicBezTo>
                  <a:pt x="12018" y="1791"/>
                  <a:pt x="11643" y="1866"/>
                  <a:pt x="11256" y="1973"/>
                </a:cubicBezTo>
                <a:cubicBezTo>
                  <a:pt x="10535" y="641"/>
                  <a:pt x="9577" y="1"/>
                  <a:pt x="86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ráfico 1" descr="Planta com preenchimento sólido">
            <a:extLst>
              <a:ext uri="{FF2B5EF4-FFF2-40B4-BE49-F238E27FC236}">
                <a16:creationId xmlns:a16="http://schemas.microsoft.com/office/drawing/2014/main" id="{A01F9689-129D-2F31-2E80-8ED1A161A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6256" y="3751919"/>
            <a:ext cx="914400" cy="914400"/>
          </a:xfrm>
          <a:prstGeom prst="rect">
            <a:avLst/>
          </a:prstGeom>
        </p:spPr>
      </p:pic>
      <p:pic>
        <p:nvPicPr>
          <p:cNvPr id="3" name="Gráfico 2" descr="Caracol com preenchimento sólido">
            <a:extLst>
              <a:ext uri="{FF2B5EF4-FFF2-40B4-BE49-F238E27FC236}">
                <a16:creationId xmlns:a16="http://schemas.microsoft.com/office/drawing/2014/main" id="{6F401938-D3B7-294F-69C3-2E9BEE984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50571" y="3062515"/>
            <a:ext cx="914400" cy="914400"/>
          </a:xfrm>
          <a:prstGeom prst="rect">
            <a:avLst/>
          </a:prstGeom>
        </p:spPr>
      </p:pic>
      <p:pic>
        <p:nvPicPr>
          <p:cNvPr id="4" name="Gráfico 3" descr="Inseto com preenchimento sólido">
            <a:extLst>
              <a:ext uri="{FF2B5EF4-FFF2-40B4-BE49-F238E27FC236}">
                <a16:creationId xmlns:a16="http://schemas.microsoft.com/office/drawing/2014/main" id="{D44FC915-20A2-E373-B6E0-5A0F341F8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51661" y="3062515"/>
            <a:ext cx="914400" cy="914400"/>
          </a:xfrm>
          <a:prstGeom prst="rect">
            <a:avLst/>
          </a:prstGeom>
        </p:spPr>
      </p:pic>
      <p:pic>
        <p:nvPicPr>
          <p:cNvPr id="5" name="Gráfico 4" descr="Pardal com preenchimento sólido">
            <a:extLst>
              <a:ext uri="{FF2B5EF4-FFF2-40B4-BE49-F238E27FC236}">
                <a16:creationId xmlns:a16="http://schemas.microsoft.com/office/drawing/2014/main" id="{5B6E985A-DDDB-F80D-106A-27677406D4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26256" y="2017453"/>
            <a:ext cx="914400" cy="914400"/>
          </a:xfrm>
          <a:prstGeom prst="rect">
            <a:avLst/>
          </a:prstGeom>
        </p:spPr>
      </p:pic>
      <p:pic>
        <p:nvPicPr>
          <p:cNvPr id="6" name="Gráfico 5" descr="Coruja com preenchimento sólido">
            <a:extLst>
              <a:ext uri="{FF2B5EF4-FFF2-40B4-BE49-F238E27FC236}">
                <a16:creationId xmlns:a16="http://schemas.microsoft.com/office/drawing/2014/main" id="{3D80E156-F118-4F7B-2626-A7B9EDA7BA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50571" y="1166585"/>
            <a:ext cx="914400" cy="914400"/>
          </a:xfrm>
          <a:prstGeom prst="rect">
            <a:avLst/>
          </a:prstGeom>
        </p:spPr>
      </p:pic>
      <p:pic>
        <p:nvPicPr>
          <p:cNvPr id="7" name="Gráfico 6" descr="Serpente com preenchimento sólido">
            <a:extLst>
              <a:ext uri="{FF2B5EF4-FFF2-40B4-BE49-F238E27FC236}">
                <a16:creationId xmlns:a16="http://schemas.microsoft.com/office/drawing/2014/main" id="{A882AF6F-7F90-6910-A2A7-CE25FE7C1B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02130" y="1144256"/>
            <a:ext cx="914400" cy="914400"/>
          </a:xfrm>
          <a:prstGeom prst="rect">
            <a:avLst/>
          </a:prstGeom>
        </p:spPr>
      </p:pic>
      <p:pic>
        <p:nvPicPr>
          <p:cNvPr id="8" name="Gráfico 7" descr="Sapo com preenchimento sólido">
            <a:extLst>
              <a:ext uri="{FF2B5EF4-FFF2-40B4-BE49-F238E27FC236}">
                <a16:creationId xmlns:a16="http://schemas.microsoft.com/office/drawing/2014/main" id="{A31C69A6-D85C-F935-7B3E-2CB2BE1CD3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1789" y="2017453"/>
            <a:ext cx="914400" cy="914400"/>
          </a:xfrm>
          <a:prstGeom prst="rect">
            <a:avLst/>
          </a:prstGeom>
        </p:spPr>
      </p:pic>
      <p:pic>
        <p:nvPicPr>
          <p:cNvPr id="9" name="Gráfico 8" descr="Águia com preenchimento sólido">
            <a:extLst>
              <a:ext uri="{FF2B5EF4-FFF2-40B4-BE49-F238E27FC236}">
                <a16:creationId xmlns:a16="http://schemas.microsoft.com/office/drawing/2014/main" id="{E82F76DB-EFD6-712D-167E-C5D0B59EC7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114800" y="282988"/>
            <a:ext cx="914400" cy="914400"/>
          </a:xfrm>
          <a:prstGeom prst="rect">
            <a:avLst/>
          </a:prstGeom>
        </p:spPr>
      </p:pic>
      <p:pic>
        <p:nvPicPr>
          <p:cNvPr id="11" name="Gráfico 10" descr="Seta para Direita com preenchimento sólido">
            <a:extLst>
              <a:ext uri="{FF2B5EF4-FFF2-40B4-BE49-F238E27FC236}">
                <a16:creationId xmlns:a16="http://schemas.microsoft.com/office/drawing/2014/main" id="{39D315B3-B347-8B33-C6A3-3FAE07D543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9663201">
            <a:off x="4988414" y="3578409"/>
            <a:ext cx="914400" cy="914400"/>
          </a:xfrm>
          <a:prstGeom prst="rect">
            <a:avLst/>
          </a:prstGeom>
        </p:spPr>
      </p:pic>
      <p:pic>
        <p:nvPicPr>
          <p:cNvPr id="12" name="Gráfico 11" descr="Seta para Direita com preenchimento sólido">
            <a:extLst>
              <a:ext uri="{FF2B5EF4-FFF2-40B4-BE49-F238E27FC236}">
                <a16:creationId xmlns:a16="http://schemas.microsoft.com/office/drawing/2014/main" id="{49F46B51-6CFD-1FB8-8DF0-3A775704162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2635229">
            <a:off x="3313819" y="3519715"/>
            <a:ext cx="914400" cy="914400"/>
          </a:xfrm>
          <a:prstGeom prst="rect">
            <a:avLst/>
          </a:prstGeom>
        </p:spPr>
      </p:pic>
      <p:pic>
        <p:nvPicPr>
          <p:cNvPr id="13" name="Gráfico 12" descr="Seta para Direita com preenchimento sólido">
            <a:extLst>
              <a:ext uri="{FF2B5EF4-FFF2-40B4-BE49-F238E27FC236}">
                <a16:creationId xmlns:a16="http://schemas.microsoft.com/office/drawing/2014/main" id="{CAFE30F5-3206-0BFE-76C4-A00072A611B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6200000">
            <a:off x="4119794" y="2931853"/>
            <a:ext cx="914400" cy="914400"/>
          </a:xfrm>
          <a:prstGeom prst="rect">
            <a:avLst/>
          </a:prstGeom>
        </p:spPr>
      </p:pic>
      <p:pic>
        <p:nvPicPr>
          <p:cNvPr id="14" name="Gráfico 13" descr="Seta para Direita com preenchimento sólido">
            <a:extLst>
              <a:ext uri="{FF2B5EF4-FFF2-40B4-BE49-F238E27FC236}">
                <a16:creationId xmlns:a16="http://schemas.microsoft.com/office/drawing/2014/main" id="{7763653D-2D1F-44CA-3B8B-62241130BC9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9663201">
            <a:off x="3242365" y="2556435"/>
            <a:ext cx="914400" cy="914400"/>
          </a:xfrm>
          <a:prstGeom prst="rect">
            <a:avLst/>
          </a:prstGeom>
        </p:spPr>
      </p:pic>
      <p:pic>
        <p:nvPicPr>
          <p:cNvPr id="15" name="Gráfico 14" descr="Seta para Direita com preenchimento sólido">
            <a:extLst>
              <a:ext uri="{FF2B5EF4-FFF2-40B4-BE49-F238E27FC236}">
                <a16:creationId xmlns:a16="http://schemas.microsoft.com/office/drawing/2014/main" id="{7E693FC4-1882-F7AE-E7F3-54B9151083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2258258">
            <a:off x="4988413" y="2536963"/>
            <a:ext cx="914400" cy="914400"/>
          </a:xfrm>
          <a:prstGeom prst="rect">
            <a:avLst/>
          </a:prstGeom>
        </p:spPr>
      </p:pic>
      <p:pic>
        <p:nvPicPr>
          <p:cNvPr id="16" name="Gráfico 15" descr="Seta para Direita com preenchimento sólido">
            <a:extLst>
              <a:ext uri="{FF2B5EF4-FFF2-40B4-BE49-F238E27FC236}">
                <a16:creationId xmlns:a16="http://schemas.microsoft.com/office/drawing/2014/main" id="{614B1DB8-6760-05C8-2370-DFCC5B27B8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6200000">
            <a:off x="5844109" y="2236407"/>
            <a:ext cx="914400" cy="914400"/>
          </a:xfrm>
          <a:prstGeom prst="rect">
            <a:avLst/>
          </a:prstGeom>
        </p:spPr>
      </p:pic>
      <p:pic>
        <p:nvPicPr>
          <p:cNvPr id="17" name="Gráfico 16" descr="Seta para Direita com preenchimento sólido">
            <a:extLst>
              <a:ext uri="{FF2B5EF4-FFF2-40B4-BE49-F238E27FC236}">
                <a16:creationId xmlns:a16="http://schemas.microsoft.com/office/drawing/2014/main" id="{54F7EFC9-F58D-E34C-12F5-5C3FE698339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6200000">
            <a:off x="4108985" y="1213234"/>
            <a:ext cx="914400" cy="914400"/>
          </a:xfrm>
          <a:prstGeom prst="rect">
            <a:avLst/>
          </a:prstGeom>
        </p:spPr>
      </p:pic>
      <p:pic>
        <p:nvPicPr>
          <p:cNvPr id="21" name="Gráfico 20" descr="Seta para Direita com preenchimento sólido">
            <a:extLst>
              <a:ext uri="{FF2B5EF4-FFF2-40B4-BE49-F238E27FC236}">
                <a16:creationId xmlns:a16="http://schemas.microsoft.com/office/drawing/2014/main" id="{50F62211-B591-3F6D-391B-4061F516AB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2635229">
            <a:off x="3307650" y="1695259"/>
            <a:ext cx="914400" cy="914400"/>
          </a:xfrm>
          <a:prstGeom prst="rect">
            <a:avLst/>
          </a:prstGeom>
        </p:spPr>
      </p:pic>
      <p:pic>
        <p:nvPicPr>
          <p:cNvPr id="22" name="Gráfico 21" descr="Seta para Direita com preenchimento sólido">
            <a:extLst>
              <a:ext uri="{FF2B5EF4-FFF2-40B4-BE49-F238E27FC236}">
                <a16:creationId xmlns:a16="http://schemas.microsoft.com/office/drawing/2014/main" id="{B75A0B4C-59F0-F50A-6897-B157F12A635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9663201">
            <a:off x="4986178" y="1710695"/>
            <a:ext cx="914400" cy="914400"/>
          </a:xfrm>
          <a:prstGeom prst="rect">
            <a:avLst/>
          </a:prstGeom>
        </p:spPr>
      </p:pic>
      <p:pic>
        <p:nvPicPr>
          <p:cNvPr id="23" name="Gráfico 22" descr="Seta para Direita com preenchimento sólido">
            <a:extLst>
              <a:ext uri="{FF2B5EF4-FFF2-40B4-BE49-F238E27FC236}">
                <a16:creationId xmlns:a16="http://schemas.microsoft.com/office/drawing/2014/main" id="{F2547CE9-5A8D-D286-7633-9B71DB0FE62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2635229">
            <a:off x="1608560" y="2605316"/>
            <a:ext cx="914400" cy="914400"/>
          </a:xfrm>
          <a:prstGeom prst="rect">
            <a:avLst/>
          </a:prstGeom>
        </p:spPr>
      </p:pic>
      <p:pic>
        <p:nvPicPr>
          <p:cNvPr id="24" name="Gráfico 23" descr="Seta para Direita com preenchimento sólido">
            <a:extLst>
              <a:ext uri="{FF2B5EF4-FFF2-40B4-BE49-F238E27FC236}">
                <a16:creationId xmlns:a16="http://schemas.microsoft.com/office/drawing/2014/main" id="{CA4698D5-38EF-B700-4046-3DDC910B3DD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9663201">
            <a:off x="1680015" y="1612698"/>
            <a:ext cx="914400" cy="914400"/>
          </a:xfrm>
          <a:prstGeom prst="rect">
            <a:avLst/>
          </a:prstGeom>
        </p:spPr>
      </p:pic>
      <p:pic>
        <p:nvPicPr>
          <p:cNvPr id="25" name="Gráfico 24" descr="Seta para Direita com preenchimento sólido">
            <a:extLst>
              <a:ext uri="{FF2B5EF4-FFF2-40B4-BE49-F238E27FC236}">
                <a16:creationId xmlns:a16="http://schemas.microsoft.com/office/drawing/2014/main" id="{B67551DA-AD89-EF70-BDE8-243CCF26AAD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9663201">
            <a:off x="3330146" y="6576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9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flipH="1">
            <a:off x="8078602" y="1260073"/>
            <a:ext cx="766317" cy="221367"/>
          </a:xfrm>
          <a:custGeom>
            <a:avLst/>
            <a:gdLst/>
            <a:ahLst/>
            <a:cxnLst/>
            <a:rect l="l" t="t" r="r" b="b"/>
            <a:pathLst>
              <a:path w="13892" h="4013" extrusionOk="0">
                <a:moveTo>
                  <a:pt x="5194" y="0"/>
                </a:moveTo>
                <a:cubicBezTo>
                  <a:pt x="4378" y="0"/>
                  <a:pt x="3544" y="607"/>
                  <a:pt x="2964" y="1868"/>
                </a:cubicBezTo>
                <a:cubicBezTo>
                  <a:pt x="2332" y="1528"/>
                  <a:pt x="1795" y="1343"/>
                  <a:pt x="1362" y="1343"/>
                </a:cubicBezTo>
                <a:cubicBezTo>
                  <a:pt x="457" y="1343"/>
                  <a:pt x="1" y="2146"/>
                  <a:pt x="58" y="4013"/>
                </a:cubicBezTo>
                <a:lnTo>
                  <a:pt x="13891" y="4013"/>
                </a:lnTo>
                <a:cubicBezTo>
                  <a:pt x="13544" y="2676"/>
                  <a:pt x="12649" y="1974"/>
                  <a:pt x="11579" y="1974"/>
                </a:cubicBezTo>
                <a:cubicBezTo>
                  <a:pt x="10984" y="1974"/>
                  <a:pt x="10334" y="2191"/>
                  <a:pt x="9694" y="2636"/>
                </a:cubicBezTo>
                <a:cubicBezTo>
                  <a:pt x="9392" y="2036"/>
                  <a:pt x="9035" y="1613"/>
                  <a:pt x="8551" y="1613"/>
                </a:cubicBezTo>
                <a:cubicBezTo>
                  <a:pt x="8246" y="1613"/>
                  <a:pt x="7890" y="1780"/>
                  <a:pt x="7466" y="2176"/>
                </a:cubicBezTo>
                <a:cubicBezTo>
                  <a:pt x="6982" y="748"/>
                  <a:pt x="6099" y="0"/>
                  <a:pt x="519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1"/>
          <p:cNvSpPr/>
          <p:nvPr/>
        </p:nvSpPr>
        <p:spPr>
          <a:xfrm flipH="1">
            <a:off x="-367875" y="1656425"/>
            <a:ext cx="816184" cy="140609"/>
          </a:xfrm>
          <a:custGeom>
            <a:avLst/>
            <a:gdLst/>
            <a:ahLst/>
            <a:cxnLst/>
            <a:rect l="l" t="t" r="r" b="b"/>
            <a:pathLst>
              <a:path w="14796" h="2549" extrusionOk="0">
                <a:moveTo>
                  <a:pt x="6304" y="1"/>
                </a:moveTo>
                <a:cubicBezTo>
                  <a:pt x="5631" y="1"/>
                  <a:pt x="5037" y="487"/>
                  <a:pt x="4706" y="1368"/>
                </a:cubicBezTo>
                <a:cubicBezTo>
                  <a:pt x="3905" y="680"/>
                  <a:pt x="3177" y="411"/>
                  <a:pt x="2543" y="411"/>
                </a:cubicBezTo>
                <a:cubicBezTo>
                  <a:pt x="1224" y="411"/>
                  <a:pt x="311" y="1574"/>
                  <a:pt x="0" y="2548"/>
                </a:cubicBezTo>
                <a:lnTo>
                  <a:pt x="14796" y="2548"/>
                </a:lnTo>
                <a:cubicBezTo>
                  <a:pt x="14234" y="1333"/>
                  <a:pt x="13436" y="671"/>
                  <a:pt x="12354" y="671"/>
                </a:cubicBezTo>
                <a:cubicBezTo>
                  <a:pt x="11694" y="671"/>
                  <a:pt x="10930" y="917"/>
                  <a:pt x="10049" y="1433"/>
                </a:cubicBezTo>
                <a:cubicBezTo>
                  <a:pt x="9898" y="875"/>
                  <a:pt x="9535" y="465"/>
                  <a:pt x="9059" y="465"/>
                </a:cubicBezTo>
                <a:cubicBezTo>
                  <a:pt x="8753" y="465"/>
                  <a:pt x="8401" y="634"/>
                  <a:pt x="8028" y="1040"/>
                </a:cubicBezTo>
                <a:cubicBezTo>
                  <a:pt x="7467" y="330"/>
                  <a:pt x="6859" y="1"/>
                  <a:pt x="63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1"/>
          <p:cNvSpPr/>
          <p:nvPr/>
        </p:nvSpPr>
        <p:spPr>
          <a:xfrm>
            <a:off x="682136" y="2303768"/>
            <a:ext cx="900473" cy="187442"/>
          </a:xfrm>
          <a:custGeom>
            <a:avLst/>
            <a:gdLst/>
            <a:ahLst/>
            <a:cxnLst/>
            <a:rect l="l" t="t" r="r" b="b"/>
            <a:pathLst>
              <a:path w="16324" h="3398" extrusionOk="0">
                <a:moveTo>
                  <a:pt x="7424" y="0"/>
                </a:moveTo>
                <a:cubicBezTo>
                  <a:pt x="6540" y="0"/>
                  <a:pt x="5630" y="629"/>
                  <a:pt x="5114" y="1759"/>
                </a:cubicBezTo>
                <a:cubicBezTo>
                  <a:pt x="4409" y="1307"/>
                  <a:pt x="3743" y="1082"/>
                  <a:pt x="3115" y="1082"/>
                </a:cubicBezTo>
                <a:cubicBezTo>
                  <a:pt x="1946" y="1082"/>
                  <a:pt x="909" y="1860"/>
                  <a:pt x="0" y="3398"/>
                </a:cubicBezTo>
                <a:lnTo>
                  <a:pt x="16324" y="3398"/>
                </a:lnTo>
                <a:cubicBezTo>
                  <a:pt x="15982" y="2087"/>
                  <a:pt x="15329" y="1423"/>
                  <a:pt x="14355" y="1423"/>
                </a:cubicBezTo>
                <a:cubicBezTo>
                  <a:pt x="13767" y="1423"/>
                  <a:pt x="13063" y="1664"/>
                  <a:pt x="12240" y="2152"/>
                </a:cubicBezTo>
                <a:cubicBezTo>
                  <a:pt x="11865" y="1659"/>
                  <a:pt x="11460" y="1422"/>
                  <a:pt x="11027" y="1422"/>
                </a:cubicBezTo>
                <a:cubicBezTo>
                  <a:pt x="10582" y="1422"/>
                  <a:pt x="10108" y="1673"/>
                  <a:pt x="9608" y="2152"/>
                </a:cubicBezTo>
                <a:cubicBezTo>
                  <a:pt x="9218" y="670"/>
                  <a:pt x="8336" y="0"/>
                  <a:pt x="742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4F91E47-48F2-AC10-BD00-01FDBD9E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12" y="-176247"/>
            <a:ext cx="7738200" cy="1925179"/>
          </a:xfrm>
        </p:spPr>
        <p:txBody>
          <a:bodyPr/>
          <a:lstStyle/>
          <a:p>
            <a:pPr algn="ctr"/>
            <a:r>
              <a:rPr lang="pt-BR" sz="4000" dirty="0">
                <a:latin typeface="Jumble" panose="02000503000000020004" pitchFamily="2" charset="0"/>
              </a:rPr>
              <a:t>IMPORTÂNCIA DA CADEIA E TEIA ALIMENTAR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3F62CE-B287-5390-BC91-B3A65176FED4}"/>
              </a:ext>
            </a:extLst>
          </p:cNvPr>
          <p:cNvSpPr/>
          <p:nvPr/>
        </p:nvSpPr>
        <p:spPr>
          <a:xfrm>
            <a:off x="448309" y="1797034"/>
            <a:ext cx="3890356" cy="23691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As cadeias alimentares mostram as relações de alimentação existentes em um determinado ecossistema. Quando uma nova espécie é acrescentada a esse local, essa pode causar desequilíbrios no ambiente. Caso não encontre alimento disponível naquela região, poderá rapidamente morrer e ser eliminada.</a:t>
            </a:r>
            <a:endParaRPr lang="pt-BR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CB57DD9-744A-766E-67D5-8382BEC80FC4}"/>
              </a:ext>
            </a:extLst>
          </p:cNvPr>
          <p:cNvSpPr/>
          <p:nvPr/>
        </p:nvSpPr>
        <p:spPr>
          <a:xfrm>
            <a:off x="4804758" y="1802728"/>
            <a:ext cx="3890355" cy="2357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O comportamento alimentar representa as relações que são estabelecidas por seres vivos que compõem um ecossistema. A teia alimentar representa as relações entre as diferentes cadeias, que se complementam e ajudam a equilibrar o meio ambiente.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Food Chain by Slidesgo">
  <a:themeElements>
    <a:clrScheme name="Simple Light">
      <a:dk1>
        <a:srgbClr val="30393B"/>
      </a:dk1>
      <a:lt1>
        <a:srgbClr val="FFFFFF"/>
      </a:lt1>
      <a:dk2>
        <a:srgbClr val="D3ECEE"/>
      </a:dk2>
      <a:lt2>
        <a:srgbClr val="315742"/>
      </a:lt2>
      <a:accent1>
        <a:srgbClr val="7C9160"/>
      </a:accent1>
      <a:accent2>
        <a:srgbClr val="9DB281"/>
      </a:accent2>
      <a:accent3>
        <a:srgbClr val="8D9192"/>
      </a:accent3>
      <a:accent4>
        <a:srgbClr val="E6E7E8"/>
      </a:accent4>
      <a:accent5>
        <a:srgbClr val="7C471D"/>
      </a:accent5>
      <a:accent6>
        <a:srgbClr val="B1681D"/>
      </a:accent6>
      <a:hlink>
        <a:srgbClr val="3039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468</Words>
  <Application>Microsoft Office PowerPoint</Application>
  <PresentationFormat>Apresentação na tela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DM Sans</vt:lpstr>
      <vt:lpstr>Jumble</vt:lpstr>
      <vt:lpstr>Nirmala UI</vt:lpstr>
      <vt:lpstr>Open Sans</vt:lpstr>
      <vt:lpstr>Trebuchet MS</vt:lpstr>
      <vt:lpstr>The Food Chain by Slidesgo</vt:lpstr>
      <vt:lpstr>CADEIA E TEIA ALIMENTAR</vt:lpstr>
      <vt:lpstr>QUAL É A DIFERENÇA DE CADEIA E TEIA ALIMENTAR?</vt:lpstr>
      <vt:lpstr>CADEIA ALIMENTAR:</vt:lpstr>
      <vt:lpstr>NÍVEIS TRÓFICOS DA CADEIA ALIMENTAR:</vt:lpstr>
      <vt:lpstr>EXEMPLO: </vt:lpstr>
      <vt:lpstr>Apresentação do PowerPoint</vt:lpstr>
      <vt:lpstr>TEIA ALIMENTAR:</vt:lpstr>
      <vt:lpstr>EXEMPLO: </vt:lpstr>
      <vt:lpstr>IMPORTÂNCIA DA CADEIA E TEIA ALIMENTAR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CADEIA E TEIA ALIMENTAR</dc:title>
  <dc:creator>Ana Julia Ferreira da Silva</dc:creator>
  <cp:lastModifiedBy>Ana Julia Ferreira da Silva</cp:lastModifiedBy>
  <cp:revision>11</cp:revision>
  <dcterms:modified xsi:type="dcterms:W3CDTF">2024-07-17T17:04:13Z</dcterms:modified>
</cp:coreProperties>
</file>