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62" r:id="rId4"/>
    <p:sldId id="258" r:id="rId5"/>
    <p:sldId id="259" r:id="rId6"/>
    <p:sldId id="266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Noto Sans" panose="020B0502040504020204" pitchFamily="34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81B9E-2754-4428-8F23-D11C6011780B}">
  <a:tblStyle styleId="{A6481B9E-2754-4428-8F23-D11C601178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09C5EF-B399-4280-A5E1-8F9EB1DDC0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4a4cece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04a4cece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75" y="1183925"/>
            <a:ext cx="7713600" cy="2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25" y="3550075"/>
            <a:ext cx="771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17050" y="1465150"/>
            <a:ext cx="1275878" cy="127587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50475" y="2343626"/>
            <a:ext cx="1376845" cy="137684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6167350" y="-6777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 rot="10800000">
            <a:off x="6579147" y="-6868"/>
            <a:ext cx="2571719" cy="88310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0" y="4318149"/>
            <a:ext cx="2403746" cy="82542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flipH="1">
            <a:off x="8572169" y="33340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 flipH="1">
            <a:off x="-750475" y="1465150"/>
            <a:ext cx="1275878" cy="127587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flipH="1">
            <a:off x="616580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 flipH="1">
            <a:off x="8516083" y="2343626"/>
            <a:ext cx="1376845" cy="137684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 rot="10800000" flipH="1">
            <a:off x="-1541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0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6167350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428900" y="1415182"/>
            <a:ext cx="1635402" cy="1635402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453225" y="26482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84500" y="91737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184500" y="2019925"/>
            <a:ext cx="4244400" cy="22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10800000">
            <a:off x="6899273" y="-64"/>
            <a:ext cx="2244725" cy="770814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6899273" y="4372686"/>
            <a:ext cx="2244725" cy="770814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617085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-2864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-923172" y="1415182"/>
            <a:ext cx="1635402" cy="1635402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flipH="1">
            <a:off x="8572169" y="2648226"/>
            <a:ext cx="1022185" cy="102218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-750475" y="1465150"/>
            <a:ext cx="1275878" cy="127587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flipH="1">
            <a:off x="6165809" y="412135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flipH="1">
            <a:off x="8516083" y="2343626"/>
            <a:ext cx="1376845" cy="1376845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 flipH="1">
            <a:off x="-1541" y="0"/>
            <a:ext cx="2976644" cy="102214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1952525" y="3988200"/>
            <a:ext cx="5238900" cy="468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4389949"/>
            <a:ext cx="2194702" cy="75363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6899273" y="-64"/>
            <a:ext cx="2244725" cy="770814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55773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41602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355773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41602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55773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41602"/>
            <a:ext cx="734700" cy="572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20000" y="1921475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3419275" y="1921475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6118550" y="1921475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720000" y="3507350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3419275" y="3507350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5"/>
          </p:nvPr>
        </p:nvSpPr>
        <p:spPr>
          <a:xfrm>
            <a:off x="6118550" y="3507350"/>
            <a:ext cx="23055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963775" y="4711526"/>
            <a:ext cx="930238" cy="930238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714973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2"/>
          </p:nvPr>
        </p:nvSpPr>
        <p:spPr>
          <a:xfrm>
            <a:off x="714975" y="2816700"/>
            <a:ext cx="21804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3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4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5"/>
          </p:nvPr>
        </p:nvSpPr>
        <p:spPr>
          <a:xfrm>
            <a:off x="3481788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6"/>
          </p:nvPr>
        </p:nvSpPr>
        <p:spPr>
          <a:xfrm>
            <a:off x="6248627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0" y="4389949"/>
            <a:ext cx="2194702" cy="75363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6899273" y="-64"/>
            <a:ext cx="2244725" cy="770814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 rot="226009" flipH="1">
            <a:off x="8161198" y="4365918"/>
            <a:ext cx="828000" cy="710693"/>
            <a:chOff x="3122700" y="481200"/>
            <a:chExt cx="827950" cy="710650"/>
          </a:xfrm>
        </p:grpSpPr>
        <p:sp>
          <p:nvSpPr>
            <p:cNvPr id="112" name="Google Shape;112;p16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-950975" y="171182"/>
            <a:ext cx="1635402" cy="1635402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8"/>
          <p:cNvGrpSpPr/>
          <p:nvPr/>
        </p:nvGrpSpPr>
        <p:grpSpPr>
          <a:xfrm>
            <a:off x="4724450" y="3351325"/>
            <a:ext cx="4323250" cy="2122250"/>
            <a:chOff x="4482575" y="2774525"/>
            <a:chExt cx="4323250" cy="2122250"/>
          </a:xfrm>
        </p:grpSpPr>
        <p:sp>
          <p:nvSpPr>
            <p:cNvPr id="201" name="Google Shape;201;p28"/>
            <p:cNvSpPr/>
            <p:nvPr/>
          </p:nvSpPr>
          <p:spPr>
            <a:xfrm>
              <a:off x="4482575" y="3839500"/>
              <a:ext cx="898975" cy="653350"/>
            </a:xfrm>
            <a:custGeom>
              <a:avLst/>
              <a:gdLst/>
              <a:ahLst/>
              <a:cxnLst/>
              <a:rect l="l" t="t" r="r" b="b"/>
              <a:pathLst>
                <a:path w="35959" h="26134" extrusionOk="0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563700" y="3879275"/>
              <a:ext cx="234575" cy="326600"/>
            </a:xfrm>
            <a:custGeom>
              <a:avLst/>
              <a:gdLst/>
              <a:ahLst/>
              <a:cxnLst/>
              <a:rect l="l" t="t" r="r" b="b"/>
              <a:pathLst>
                <a:path w="9383" h="13064" extrusionOk="0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65000" y="4125950"/>
              <a:ext cx="234600" cy="326575"/>
            </a:xfrm>
            <a:custGeom>
              <a:avLst/>
              <a:gdLst/>
              <a:ahLst/>
              <a:cxnLst/>
              <a:rect l="l" t="t" r="r" b="b"/>
              <a:pathLst>
                <a:path w="9384" h="13063" extrusionOk="0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200975" y="4192850"/>
              <a:ext cx="220925" cy="315025"/>
            </a:xfrm>
            <a:custGeom>
              <a:avLst/>
              <a:gdLst/>
              <a:ahLst/>
              <a:cxnLst/>
              <a:rect l="l" t="t" r="r" b="b"/>
              <a:pathLst>
                <a:path w="8837" h="12601" extrusionOk="0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8057700" y="2774525"/>
              <a:ext cx="748125" cy="870450"/>
            </a:xfrm>
            <a:custGeom>
              <a:avLst/>
              <a:gdLst/>
              <a:ahLst/>
              <a:cxnLst/>
              <a:rect l="l" t="t" r="r" b="b"/>
              <a:pathLst>
                <a:path w="29925" h="34818" extrusionOk="0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437675" y="2847875"/>
              <a:ext cx="315450" cy="269700"/>
            </a:xfrm>
            <a:custGeom>
              <a:avLst/>
              <a:gdLst/>
              <a:ahLst/>
              <a:cxnLst/>
              <a:rect l="l" t="t" r="r" b="b"/>
              <a:pathLst>
                <a:path w="12618" h="10788" extrusionOk="0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8111050" y="3301175"/>
              <a:ext cx="315475" cy="269700"/>
            </a:xfrm>
            <a:custGeom>
              <a:avLst/>
              <a:gdLst/>
              <a:ahLst/>
              <a:cxnLst/>
              <a:rect l="l" t="t" r="r" b="b"/>
              <a:pathLst>
                <a:path w="12619" h="10788" extrusionOk="0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8035100" y="3424150"/>
              <a:ext cx="302825" cy="256000"/>
            </a:xfrm>
            <a:custGeom>
              <a:avLst/>
              <a:gdLst/>
              <a:ahLst/>
              <a:cxnLst/>
              <a:rect l="l" t="t" r="r" b="b"/>
              <a:pathLst>
                <a:path w="12113" h="10240" extrusionOk="0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311425" y="3261825"/>
              <a:ext cx="2871500" cy="1634950"/>
            </a:xfrm>
            <a:custGeom>
              <a:avLst/>
              <a:gdLst/>
              <a:ahLst/>
              <a:cxnLst/>
              <a:rect l="l" t="t" r="r" b="b"/>
              <a:pathLst>
                <a:path w="114860" h="65398" fill="none" extrusionOk="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w="200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926350" y="589916"/>
            <a:ext cx="7713600" cy="3981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>
                <a:solidFill>
                  <a:schemeClr val="lt2"/>
                </a:solidFill>
              </a:rPr>
              <a:t>GINÁSTICA DE ACADEMIA</a:t>
            </a:r>
            <a:br>
              <a:rPr lang="en" sz="9200" dirty="0"/>
            </a:br>
            <a:r>
              <a:rPr lang="en" sz="4800" dirty="0"/>
              <a:t>EQUIPE 4</a:t>
            </a:r>
            <a:endParaRPr sz="5000" dirty="0"/>
          </a:p>
        </p:txBody>
      </p:sp>
      <p:grpSp>
        <p:nvGrpSpPr>
          <p:cNvPr id="212" name="Google Shape;212;p28"/>
          <p:cNvGrpSpPr/>
          <p:nvPr/>
        </p:nvGrpSpPr>
        <p:grpSpPr>
          <a:xfrm>
            <a:off x="333025" y="122325"/>
            <a:ext cx="1551350" cy="1342825"/>
            <a:chOff x="305350" y="253700"/>
            <a:chExt cx="1551350" cy="1342825"/>
          </a:xfrm>
        </p:grpSpPr>
        <p:sp>
          <p:nvSpPr>
            <p:cNvPr id="213" name="Google Shape;213;p28"/>
            <p:cNvSpPr/>
            <p:nvPr/>
          </p:nvSpPr>
          <p:spPr>
            <a:xfrm>
              <a:off x="305350" y="743175"/>
              <a:ext cx="721625" cy="853350"/>
            </a:xfrm>
            <a:custGeom>
              <a:avLst/>
              <a:gdLst/>
              <a:ahLst/>
              <a:cxnLst/>
              <a:rect l="l" t="t" r="r" b="b"/>
              <a:pathLst>
                <a:path w="28865" h="34134" extrusionOk="0">
                  <a:moveTo>
                    <a:pt x="22788" y="30913"/>
                  </a:moveTo>
                  <a:lnTo>
                    <a:pt x="24099" y="30157"/>
                  </a:lnTo>
                  <a:lnTo>
                    <a:pt x="24028" y="30034"/>
                  </a:lnTo>
                  <a:cubicBezTo>
                    <a:pt x="28463" y="26270"/>
                    <a:pt x="28864" y="18121"/>
                    <a:pt x="24708" y="10924"/>
                  </a:cubicBezTo>
                  <a:cubicBezTo>
                    <a:pt x="20554" y="3727"/>
                    <a:pt x="13296" y="1"/>
                    <a:pt x="7820" y="1960"/>
                  </a:cubicBezTo>
                  <a:lnTo>
                    <a:pt x="7753" y="1845"/>
                  </a:lnTo>
                  <a:lnTo>
                    <a:pt x="6698" y="2456"/>
                  </a:lnTo>
                  <a:cubicBezTo>
                    <a:pt x="6611" y="2501"/>
                    <a:pt x="6523" y="2545"/>
                    <a:pt x="6437" y="2593"/>
                  </a:cubicBezTo>
                  <a:cubicBezTo>
                    <a:pt x="862" y="5814"/>
                    <a:pt x="0" y="14763"/>
                    <a:pt x="4516" y="22584"/>
                  </a:cubicBezTo>
                  <a:cubicBezTo>
                    <a:pt x="9031" y="30403"/>
                    <a:pt x="17212" y="34133"/>
                    <a:pt x="22788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346775" y="703625"/>
              <a:ext cx="730600" cy="868975"/>
            </a:xfrm>
            <a:custGeom>
              <a:avLst/>
              <a:gdLst/>
              <a:ahLst/>
              <a:cxnLst/>
              <a:rect l="l" t="t" r="r" b="b"/>
              <a:pathLst>
                <a:path w="29224" h="34759" extrusionOk="0">
                  <a:moveTo>
                    <a:pt x="4515" y="23208"/>
                  </a:moveTo>
                  <a:cubicBezTo>
                    <a:pt x="0" y="15388"/>
                    <a:pt x="860" y="6438"/>
                    <a:pt x="6437" y="3219"/>
                  </a:cubicBezTo>
                  <a:cubicBezTo>
                    <a:pt x="12013" y="0"/>
                    <a:pt x="20193" y="3730"/>
                    <a:pt x="24708" y="11550"/>
                  </a:cubicBezTo>
                  <a:cubicBezTo>
                    <a:pt x="29223" y="19371"/>
                    <a:pt x="28363" y="28320"/>
                    <a:pt x="22787" y="31539"/>
                  </a:cubicBezTo>
                  <a:cubicBezTo>
                    <a:pt x="17212" y="34758"/>
                    <a:pt x="9030" y="31029"/>
                    <a:pt x="4515" y="23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0850" y="1000550"/>
              <a:ext cx="250425" cy="275000"/>
            </a:xfrm>
            <a:custGeom>
              <a:avLst/>
              <a:gdLst/>
              <a:ahLst/>
              <a:cxnLst/>
              <a:rect l="l" t="t" r="r" b="b"/>
              <a:pathLst>
                <a:path w="10017" h="11000" extrusionOk="0">
                  <a:moveTo>
                    <a:pt x="3911" y="1"/>
                  </a:moveTo>
                  <a:cubicBezTo>
                    <a:pt x="3345" y="1"/>
                    <a:pt x="2801" y="134"/>
                    <a:pt x="2313" y="416"/>
                  </a:cubicBezTo>
                  <a:cubicBezTo>
                    <a:pt x="310" y="1573"/>
                    <a:pt x="1" y="4787"/>
                    <a:pt x="1623" y="7594"/>
                  </a:cubicBezTo>
                  <a:cubicBezTo>
                    <a:pt x="2402" y="8943"/>
                    <a:pt x="3530" y="10015"/>
                    <a:pt x="4761" y="10576"/>
                  </a:cubicBezTo>
                  <a:cubicBezTo>
                    <a:pt x="5379" y="10858"/>
                    <a:pt x="5998" y="10999"/>
                    <a:pt x="6583" y="10999"/>
                  </a:cubicBezTo>
                  <a:cubicBezTo>
                    <a:pt x="7161" y="10999"/>
                    <a:pt x="7706" y="10862"/>
                    <a:pt x="8183" y="10586"/>
                  </a:cubicBezTo>
                  <a:cubicBezTo>
                    <a:pt x="9146" y="10031"/>
                    <a:pt x="9758" y="8963"/>
                    <a:pt x="9887" y="7617"/>
                  </a:cubicBezTo>
                  <a:cubicBezTo>
                    <a:pt x="10017" y="6271"/>
                    <a:pt x="9652" y="4757"/>
                    <a:pt x="8873" y="3408"/>
                  </a:cubicBezTo>
                  <a:cubicBezTo>
                    <a:pt x="7648" y="1284"/>
                    <a:pt x="5669" y="1"/>
                    <a:pt x="3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48250" y="1062175"/>
              <a:ext cx="127675" cy="151850"/>
            </a:xfrm>
            <a:custGeom>
              <a:avLst/>
              <a:gdLst/>
              <a:ahLst/>
              <a:cxnLst/>
              <a:rect l="l" t="t" r="r" b="b"/>
              <a:pathLst>
                <a:path w="5107" h="6074" extrusionOk="0">
                  <a:moveTo>
                    <a:pt x="789" y="4055"/>
                  </a:moveTo>
                  <a:cubicBezTo>
                    <a:pt x="0" y="2689"/>
                    <a:pt x="150" y="1125"/>
                    <a:pt x="1125" y="564"/>
                  </a:cubicBezTo>
                  <a:cubicBezTo>
                    <a:pt x="2098" y="1"/>
                    <a:pt x="3528" y="653"/>
                    <a:pt x="4317" y="2019"/>
                  </a:cubicBezTo>
                  <a:cubicBezTo>
                    <a:pt x="5107" y="3386"/>
                    <a:pt x="4955" y="4949"/>
                    <a:pt x="3982" y="5511"/>
                  </a:cubicBezTo>
                  <a:cubicBezTo>
                    <a:pt x="3007" y="6074"/>
                    <a:pt x="1577" y="5422"/>
                    <a:pt x="78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76350" y="672825"/>
              <a:ext cx="770175" cy="527125"/>
            </a:xfrm>
            <a:custGeom>
              <a:avLst/>
              <a:gdLst/>
              <a:ahLst/>
              <a:cxnLst/>
              <a:rect l="l" t="t" r="r" b="b"/>
              <a:pathLst>
                <a:path w="30807" h="21085" extrusionOk="0">
                  <a:moveTo>
                    <a:pt x="1" y="16138"/>
                  </a:moveTo>
                  <a:lnTo>
                    <a:pt x="27951" y="1"/>
                  </a:lnTo>
                  <a:lnTo>
                    <a:pt x="30806" y="4950"/>
                  </a:lnTo>
                  <a:lnTo>
                    <a:pt x="2858" y="210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58775" y="326700"/>
              <a:ext cx="712450" cy="834800"/>
            </a:xfrm>
            <a:custGeom>
              <a:avLst/>
              <a:gdLst/>
              <a:ahLst/>
              <a:cxnLst/>
              <a:rect l="l" t="t" r="r" b="b"/>
              <a:pathLst>
                <a:path w="28498" h="33392" extrusionOk="0">
                  <a:moveTo>
                    <a:pt x="22787" y="30173"/>
                  </a:moveTo>
                  <a:lnTo>
                    <a:pt x="25480" y="28619"/>
                  </a:lnTo>
                  <a:lnTo>
                    <a:pt x="25184" y="28106"/>
                  </a:lnTo>
                  <a:cubicBezTo>
                    <a:pt x="28497" y="23988"/>
                    <a:pt x="28469" y="16696"/>
                    <a:pt x="24709" y="10184"/>
                  </a:cubicBezTo>
                  <a:cubicBezTo>
                    <a:pt x="20949" y="3672"/>
                    <a:pt x="14649" y="1"/>
                    <a:pt x="9427" y="812"/>
                  </a:cubicBezTo>
                  <a:lnTo>
                    <a:pt x="9130" y="299"/>
                  </a:lnTo>
                  <a:lnTo>
                    <a:pt x="6437" y="1853"/>
                  </a:lnTo>
                  <a:cubicBezTo>
                    <a:pt x="861" y="5072"/>
                    <a:pt x="1" y="14021"/>
                    <a:pt x="4516" y="21842"/>
                  </a:cubicBezTo>
                  <a:cubicBezTo>
                    <a:pt x="9031" y="29663"/>
                    <a:pt x="17212" y="33392"/>
                    <a:pt x="22787" y="30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126075" y="253700"/>
              <a:ext cx="730625" cy="868950"/>
            </a:xfrm>
            <a:custGeom>
              <a:avLst/>
              <a:gdLst/>
              <a:ahLst/>
              <a:cxnLst/>
              <a:rect l="l" t="t" r="r" b="b"/>
              <a:pathLst>
                <a:path w="29225" h="34758" extrusionOk="0">
                  <a:moveTo>
                    <a:pt x="4516" y="23208"/>
                  </a:moveTo>
                  <a:cubicBezTo>
                    <a:pt x="1" y="15387"/>
                    <a:pt x="861" y="6438"/>
                    <a:pt x="6438" y="3219"/>
                  </a:cubicBezTo>
                  <a:cubicBezTo>
                    <a:pt x="12014" y="0"/>
                    <a:pt x="20194" y="3729"/>
                    <a:pt x="24709" y="11550"/>
                  </a:cubicBezTo>
                  <a:cubicBezTo>
                    <a:pt x="29224" y="19369"/>
                    <a:pt x="28364" y="28320"/>
                    <a:pt x="22788" y="31539"/>
                  </a:cubicBezTo>
                  <a:cubicBezTo>
                    <a:pt x="17212" y="34758"/>
                    <a:pt x="9031" y="31028"/>
                    <a:pt x="4516" y="232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06025" y="360425"/>
              <a:ext cx="574075" cy="672650"/>
            </a:xfrm>
            <a:custGeom>
              <a:avLst/>
              <a:gdLst/>
              <a:ahLst/>
              <a:cxnLst/>
              <a:rect l="l" t="t" r="r" b="b"/>
              <a:pathLst>
                <a:path w="22963" h="26906" extrusionOk="0">
                  <a:moveTo>
                    <a:pt x="18361" y="24312"/>
                  </a:moveTo>
                  <a:lnTo>
                    <a:pt x="20531" y="23058"/>
                  </a:lnTo>
                  <a:lnTo>
                    <a:pt x="20292" y="22645"/>
                  </a:lnTo>
                  <a:cubicBezTo>
                    <a:pt x="22962" y="19328"/>
                    <a:pt x="22938" y="13453"/>
                    <a:pt x="19910" y="8206"/>
                  </a:cubicBezTo>
                  <a:cubicBezTo>
                    <a:pt x="16880" y="2959"/>
                    <a:pt x="11803" y="0"/>
                    <a:pt x="7595" y="654"/>
                  </a:cubicBezTo>
                  <a:lnTo>
                    <a:pt x="7356" y="241"/>
                  </a:lnTo>
                  <a:lnTo>
                    <a:pt x="5187" y="1493"/>
                  </a:lnTo>
                  <a:cubicBezTo>
                    <a:pt x="694" y="4088"/>
                    <a:pt x="0" y="11298"/>
                    <a:pt x="3639" y="17599"/>
                  </a:cubicBezTo>
                  <a:cubicBezTo>
                    <a:pt x="7277" y="23900"/>
                    <a:pt x="13869" y="26905"/>
                    <a:pt x="18361" y="24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260275" y="301600"/>
              <a:ext cx="588675" cy="700175"/>
            </a:xfrm>
            <a:custGeom>
              <a:avLst/>
              <a:gdLst/>
              <a:ahLst/>
              <a:cxnLst/>
              <a:rect l="l" t="t" r="r" b="b"/>
              <a:pathLst>
                <a:path w="23547" h="28007" extrusionOk="0">
                  <a:moveTo>
                    <a:pt x="3638" y="18699"/>
                  </a:moveTo>
                  <a:cubicBezTo>
                    <a:pt x="0" y="12398"/>
                    <a:pt x="693" y="5188"/>
                    <a:pt x="5186" y="2594"/>
                  </a:cubicBezTo>
                  <a:cubicBezTo>
                    <a:pt x="9679" y="0"/>
                    <a:pt x="16270" y="3004"/>
                    <a:pt x="19908" y="9306"/>
                  </a:cubicBezTo>
                  <a:cubicBezTo>
                    <a:pt x="23547" y="15607"/>
                    <a:pt x="22853" y="22818"/>
                    <a:pt x="18361" y="25411"/>
                  </a:cubicBezTo>
                  <a:cubicBezTo>
                    <a:pt x="13867" y="28007"/>
                    <a:pt x="7277" y="25001"/>
                    <a:pt x="3638" y="186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73500" y="589800"/>
              <a:ext cx="124325" cy="147775"/>
            </a:xfrm>
            <a:custGeom>
              <a:avLst/>
              <a:gdLst/>
              <a:ahLst/>
              <a:cxnLst/>
              <a:rect l="l" t="t" r="r" b="b"/>
              <a:pathLst>
                <a:path w="4973" h="5911" extrusionOk="0">
                  <a:moveTo>
                    <a:pt x="3982" y="5347"/>
                  </a:moveTo>
                  <a:lnTo>
                    <a:pt x="4672" y="4949"/>
                  </a:lnTo>
                  <a:lnTo>
                    <a:pt x="4559" y="4752"/>
                  </a:lnTo>
                  <a:cubicBezTo>
                    <a:pt x="4972" y="4011"/>
                    <a:pt x="4909" y="2878"/>
                    <a:pt x="4319" y="1856"/>
                  </a:cubicBezTo>
                  <a:cubicBezTo>
                    <a:pt x="3727" y="832"/>
                    <a:pt x="2778" y="210"/>
                    <a:pt x="1930" y="197"/>
                  </a:cubicBezTo>
                  <a:lnTo>
                    <a:pt x="1815" y="0"/>
                  </a:lnTo>
                  <a:lnTo>
                    <a:pt x="1125" y="400"/>
                  </a:lnTo>
                  <a:cubicBezTo>
                    <a:pt x="150" y="962"/>
                    <a:pt x="1" y="2525"/>
                    <a:pt x="789" y="3892"/>
                  </a:cubicBezTo>
                  <a:cubicBezTo>
                    <a:pt x="1579" y="5258"/>
                    <a:pt x="3008" y="5910"/>
                    <a:pt x="3982" y="5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0750" y="575750"/>
              <a:ext cx="127700" cy="151875"/>
            </a:xfrm>
            <a:custGeom>
              <a:avLst/>
              <a:gdLst/>
              <a:ahLst/>
              <a:cxnLst/>
              <a:rect l="l" t="t" r="r" b="b"/>
              <a:pathLst>
                <a:path w="5108" h="6075" extrusionOk="0">
                  <a:moveTo>
                    <a:pt x="790" y="4055"/>
                  </a:moveTo>
                  <a:cubicBezTo>
                    <a:pt x="1" y="2689"/>
                    <a:pt x="152" y="1125"/>
                    <a:pt x="1125" y="562"/>
                  </a:cubicBezTo>
                  <a:cubicBezTo>
                    <a:pt x="2100" y="1"/>
                    <a:pt x="3530" y="651"/>
                    <a:pt x="4319" y="2018"/>
                  </a:cubicBezTo>
                  <a:cubicBezTo>
                    <a:pt x="5107" y="3384"/>
                    <a:pt x="4957" y="4948"/>
                    <a:pt x="3982" y="5511"/>
                  </a:cubicBezTo>
                  <a:cubicBezTo>
                    <a:pt x="3009" y="6074"/>
                    <a:pt x="1579" y="5422"/>
                    <a:pt x="790" y="40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 rot="-5190866" flipH="1">
            <a:off x="1105994" y="4165564"/>
            <a:ext cx="827991" cy="710685"/>
            <a:chOff x="3122700" y="481200"/>
            <a:chExt cx="827950" cy="710650"/>
          </a:xfrm>
        </p:grpSpPr>
        <p:sp>
          <p:nvSpPr>
            <p:cNvPr id="225" name="Google Shape;225;p28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8"/>
          <p:cNvGrpSpPr/>
          <p:nvPr/>
        </p:nvGrpSpPr>
        <p:grpSpPr>
          <a:xfrm rot="485327" flipH="1">
            <a:off x="6631205" y="100466"/>
            <a:ext cx="827907" cy="710613"/>
            <a:chOff x="3122700" y="481200"/>
            <a:chExt cx="827950" cy="710650"/>
          </a:xfrm>
        </p:grpSpPr>
        <p:sp>
          <p:nvSpPr>
            <p:cNvPr id="228" name="Google Shape;228;p28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1952695" y="1854225"/>
            <a:ext cx="523861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O QUE É?</a:t>
            </a:r>
            <a:endParaRPr sz="9600" dirty="0"/>
          </a:p>
        </p:txBody>
      </p:sp>
      <p:grpSp>
        <p:nvGrpSpPr>
          <p:cNvPr id="298" name="Google Shape;298;p32"/>
          <p:cNvGrpSpPr/>
          <p:nvPr/>
        </p:nvGrpSpPr>
        <p:grpSpPr>
          <a:xfrm rot="10800000">
            <a:off x="-875925" y="75025"/>
            <a:ext cx="4323250" cy="2122250"/>
            <a:chOff x="4482575" y="2774525"/>
            <a:chExt cx="4323250" cy="2122250"/>
          </a:xfrm>
        </p:grpSpPr>
        <p:sp>
          <p:nvSpPr>
            <p:cNvPr id="299" name="Google Shape;299;p32"/>
            <p:cNvSpPr/>
            <p:nvPr/>
          </p:nvSpPr>
          <p:spPr>
            <a:xfrm>
              <a:off x="4482575" y="3839500"/>
              <a:ext cx="898975" cy="653350"/>
            </a:xfrm>
            <a:custGeom>
              <a:avLst/>
              <a:gdLst/>
              <a:ahLst/>
              <a:cxnLst/>
              <a:rect l="l" t="t" r="r" b="b"/>
              <a:pathLst>
                <a:path w="35959" h="26134" extrusionOk="0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563700" y="3879275"/>
              <a:ext cx="234575" cy="326600"/>
            </a:xfrm>
            <a:custGeom>
              <a:avLst/>
              <a:gdLst/>
              <a:ahLst/>
              <a:cxnLst/>
              <a:rect l="l" t="t" r="r" b="b"/>
              <a:pathLst>
                <a:path w="9383" h="13064" extrusionOk="0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065000" y="4125950"/>
              <a:ext cx="234600" cy="326575"/>
            </a:xfrm>
            <a:custGeom>
              <a:avLst/>
              <a:gdLst/>
              <a:ahLst/>
              <a:cxnLst/>
              <a:rect l="l" t="t" r="r" b="b"/>
              <a:pathLst>
                <a:path w="9384" h="13063" extrusionOk="0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200975" y="4192850"/>
              <a:ext cx="220925" cy="315025"/>
            </a:xfrm>
            <a:custGeom>
              <a:avLst/>
              <a:gdLst/>
              <a:ahLst/>
              <a:cxnLst/>
              <a:rect l="l" t="t" r="r" b="b"/>
              <a:pathLst>
                <a:path w="8837" h="12601" extrusionOk="0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8057700" y="2774525"/>
              <a:ext cx="748125" cy="870450"/>
            </a:xfrm>
            <a:custGeom>
              <a:avLst/>
              <a:gdLst/>
              <a:ahLst/>
              <a:cxnLst/>
              <a:rect l="l" t="t" r="r" b="b"/>
              <a:pathLst>
                <a:path w="29925" h="34818" extrusionOk="0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437675" y="2847875"/>
              <a:ext cx="315450" cy="269700"/>
            </a:xfrm>
            <a:custGeom>
              <a:avLst/>
              <a:gdLst/>
              <a:ahLst/>
              <a:cxnLst/>
              <a:rect l="l" t="t" r="r" b="b"/>
              <a:pathLst>
                <a:path w="12618" h="10788" extrusionOk="0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8111050" y="3301175"/>
              <a:ext cx="315475" cy="269700"/>
            </a:xfrm>
            <a:custGeom>
              <a:avLst/>
              <a:gdLst/>
              <a:ahLst/>
              <a:cxnLst/>
              <a:rect l="l" t="t" r="r" b="b"/>
              <a:pathLst>
                <a:path w="12619" h="10788" extrusionOk="0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8035100" y="3424150"/>
              <a:ext cx="302825" cy="256000"/>
            </a:xfrm>
            <a:custGeom>
              <a:avLst/>
              <a:gdLst/>
              <a:ahLst/>
              <a:cxnLst/>
              <a:rect l="l" t="t" r="r" b="b"/>
              <a:pathLst>
                <a:path w="12113" h="10240" extrusionOk="0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311425" y="3261825"/>
              <a:ext cx="2871500" cy="1634950"/>
            </a:xfrm>
            <a:custGeom>
              <a:avLst/>
              <a:gdLst/>
              <a:ahLst/>
              <a:cxnLst/>
              <a:rect l="l" t="t" r="r" b="b"/>
              <a:pathLst>
                <a:path w="114860" h="65398" fill="none" extrusionOk="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w="200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32"/>
          <p:cNvGrpSpPr/>
          <p:nvPr/>
        </p:nvGrpSpPr>
        <p:grpSpPr>
          <a:xfrm rot="217754" flipH="1">
            <a:off x="7185610" y="179828"/>
            <a:ext cx="827955" cy="710654"/>
            <a:chOff x="3122700" y="481200"/>
            <a:chExt cx="827950" cy="710650"/>
          </a:xfrm>
        </p:grpSpPr>
        <p:sp>
          <p:nvSpPr>
            <p:cNvPr id="309" name="Google Shape;309;p32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2"/>
          <p:cNvGrpSpPr/>
          <p:nvPr/>
        </p:nvGrpSpPr>
        <p:grpSpPr>
          <a:xfrm>
            <a:off x="7290675" y="3695425"/>
            <a:ext cx="1340300" cy="1022175"/>
            <a:chOff x="4552025" y="1720300"/>
            <a:chExt cx="1340300" cy="1022175"/>
          </a:xfrm>
        </p:grpSpPr>
        <p:sp>
          <p:nvSpPr>
            <p:cNvPr id="312" name="Google Shape;312;p32"/>
            <p:cNvSpPr/>
            <p:nvPr/>
          </p:nvSpPr>
          <p:spPr>
            <a:xfrm>
              <a:off x="5245525" y="2236225"/>
              <a:ext cx="646800" cy="490025"/>
            </a:xfrm>
            <a:custGeom>
              <a:avLst/>
              <a:gdLst/>
              <a:ahLst/>
              <a:cxnLst/>
              <a:rect l="l" t="t" r="r" b="b"/>
              <a:pathLst>
                <a:path w="25872" h="19601" extrusionOk="0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898350" y="1870800"/>
              <a:ext cx="759875" cy="871675"/>
            </a:xfrm>
            <a:custGeom>
              <a:avLst/>
              <a:gdLst/>
              <a:ahLst/>
              <a:cxnLst/>
              <a:rect l="l" t="t" r="r" b="b"/>
              <a:pathLst>
                <a:path w="30395" h="34867" extrusionOk="0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818650" y="1794175"/>
              <a:ext cx="771050" cy="904050"/>
            </a:xfrm>
            <a:custGeom>
              <a:avLst/>
              <a:gdLst/>
              <a:ahLst/>
              <a:cxnLst/>
              <a:rect l="l" t="t" r="r" b="b"/>
              <a:pathLst>
                <a:path w="30842" h="36162" extrusionOk="0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784000" y="1796875"/>
              <a:ext cx="759825" cy="871725"/>
            </a:xfrm>
            <a:custGeom>
              <a:avLst/>
              <a:gdLst/>
              <a:ahLst/>
              <a:cxnLst/>
              <a:rect l="l" t="t" r="r" b="b"/>
              <a:pathLst>
                <a:path w="30393" h="34869" extrusionOk="0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704300" y="1720300"/>
              <a:ext cx="771025" cy="904025"/>
            </a:xfrm>
            <a:custGeom>
              <a:avLst/>
              <a:gdLst/>
              <a:ahLst/>
              <a:cxnLst/>
              <a:rect l="l" t="t" r="r" b="b"/>
              <a:pathLst>
                <a:path w="30841" h="36161" extrusionOk="0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4571150" y="1804825"/>
              <a:ext cx="653650" cy="490150"/>
            </a:xfrm>
            <a:custGeom>
              <a:avLst/>
              <a:gdLst/>
              <a:ahLst/>
              <a:cxnLst/>
              <a:rect l="l" t="t" r="r" b="b"/>
              <a:pathLst>
                <a:path w="26146" h="19606" extrusionOk="0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552025" y="1789400"/>
              <a:ext cx="134750" cy="157950"/>
            </a:xfrm>
            <a:custGeom>
              <a:avLst/>
              <a:gdLst/>
              <a:ahLst/>
              <a:cxnLst/>
              <a:rect l="l" t="t" r="r" b="b"/>
              <a:pathLst>
                <a:path w="5390" h="6318" extrusionOk="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subTitle" idx="1"/>
          </p:nvPr>
        </p:nvSpPr>
        <p:spPr>
          <a:xfrm>
            <a:off x="646386" y="2469500"/>
            <a:ext cx="2248987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QUANDO SURGIU?</a:t>
            </a:r>
            <a:endParaRPr dirty="0"/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5"/>
          </p:nvPr>
        </p:nvSpPr>
        <p:spPr>
          <a:xfrm>
            <a:off x="3481788" y="2469500"/>
            <a:ext cx="2180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</a:t>
            </a:r>
            <a:endParaRPr dirty="0"/>
          </a:p>
        </p:txBody>
      </p:sp>
      <p:sp>
        <p:nvSpPr>
          <p:cNvPr id="358" name="Google Shape;358;p34"/>
          <p:cNvSpPr txBox="1">
            <a:spLocks noGrp="1"/>
          </p:cNvSpPr>
          <p:nvPr>
            <p:ph type="subTitle" idx="6"/>
          </p:nvPr>
        </p:nvSpPr>
        <p:spPr>
          <a:xfrm>
            <a:off x="6248627" y="2469500"/>
            <a:ext cx="2180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</a:t>
            </a:r>
            <a:endParaRPr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ACADEMIA</a:t>
            </a:r>
            <a:endParaRPr dirty="0"/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2"/>
          </p:nvPr>
        </p:nvSpPr>
        <p:spPr>
          <a:xfrm>
            <a:off x="583322" y="2816700"/>
            <a:ext cx="2375113" cy="2180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Dr. Jonas Gustav Vilhelm Zander;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Estudos na Universidade de Uppsala;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Concluiu os estudos no Instituto Karolinska;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1864;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Desenhos de equipamentos para exercícios físicos em 1857.</a:t>
            </a:r>
            <a:endParaRPr dirty="0"/>
          </a:p>
        </p:txBody>
      </p:sp>
      <p:sp>
        <p:nvSpPr>
          <p:cNvPr id="361" name="Google Shape;361;p34"/>
          <p:cNvSpPr txBox="1">
            <a:spLocks noGrp="1"/>
          </p:cNvSpPr>
          <p:nvPr>
            <p:ph type="subTitle" idx="3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Ginástica;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Musculação;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Treinos aeróbicos;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Ioga;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Artes marciais;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Pilates.</a:t>
            </a:r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4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Produção de massa muscular;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Bom humor;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Imunidade;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Postura;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Boa qualidade de sono.</a:t>
            </a:r>
          </a:p>
        </p:txBody>
      </p:sp>
      <p:sp>
        <p:nvSpPr>
          <p:cNvPr id="363" name="Google Shape;363;p34"/>
          <p:cNvSpPr/>
          <p:nvPr/>
        </p:nvSpPr>
        <p:spPr>
          <a:xfrm>
            <a:off x="1469925" y="1589900"/>
            <a:ext cx="670500" cy="670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4236750" y="1589900"/>
            <a:ext cx="670500" cy="670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4"/>
          <p:cNvSpPr/>
          <p:nvPr/>
        </p:nvSpPr>
        <p:spPr>
          <a:xfrm>
            <a:off x="7003575" y="1589900"/>
            <a:ext cx="670500" cy="670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1610441" y="1722787"/>
            <a:ext cx="389463" cy="388849"/>
            <a:chOff x="3322530" y="1469939"/>
            <a:chExt cx="346529" cy="345982"/>
          </a:xfrm>
        </p:grpSpPr>
        <p:sp>
          <p:nvSpPr>
            <p:cNvPr id="367" name="Google Shape;367;p34"/>
            <p:cNvSpPr/>
            <p:nvPr/>
          </p:nvSpPr>
          <p:spPr>
            <a:xfrm>
              <a:off x="3322530" y="1469939"/>
              <a:ext cx="346529" cy="345982"/>
            </a:xfrm>
            <a:custGeom>
              <a:avLst/>
              <a:gdLst/>
              <a:ahLst/>
              <a:cxnLst/>
              <a:rect l="l" t="t" r="r" b="b"/>
              <a:pathLst>
                <a:path w="634" h="633" extrusionOk="0">
                  <a:moveTo>
                    <a:pt x="348" y="28"/>
                  </a:moveTo>
                  <a:cubicBezTo>
                    <a:pt x="351" y="28"/>
                    <a:pt x="354" y="28"/>
                    <a:pt x="356" y="28"/>
                  </a:cubicBezTo>
                  <a:cubicBezTo>
                    <a:pt x="417" y="35"/>
                    <a:pt x="477" y="63"/>
                    <a:pt x="524" y="111"/>
                  </a:cubicBezTo>
                  <a:cubicBezTo>
                    <a:pt x="570" y="157"/>
                    <a:pt x="599" y="215"/>
                    <a:pt x="608" y="278"/>
                  </a:cubicBezTo>
                  <a:cubicBezTo>
                    <a:pt x="608" y="296"/>
                    <a:pt x="606" y="319"/>
                    <a:pt x="589" y="336"/>
                  </a:cubicBezTo>
                  <a:cubicBezTo>
                    <a:pt x="577" y="347"/>
                    <a:pt x="561" y="354"/>
                    <a:pt x="541" y="354"/>
                  </a:cubicBezTo>
                  <a:cubicBezTo>
                    <a:pt x="528" y="354"/>
                    <a:pt x="513" y="351"/>
                    <a:pt x="498" y="346"/>
                  </a:cubicBezTo>
                  <a:cubicBezTo>
                    <a:pt x="454" y="335"/>
                    <a:pt x="410" y="306"/>
                    <a:pt x="369" y="265"/>
                  </a:cubicBezTo>
                  <a:cubicBezTo>
                    <a:pt x="330" y="226"/>
                    <a:pt x="301" y="180"/>
                    <a:pt x="288" y="137"/>
                  </a:cubicBezTo>
                  <a:cubicBezTo>
                    <a:pt x="277" y="98"/>
                    <a:pt x="280" y="64"/>
                    <a:pt x="298" y="46"/>
                  </a:cubicBezTo>
                  <a:cubicBezTo>
                    <a:pt x="313" y="32"/>
                    <a:pt x="332" y="28"/>
                    <a:pt x="348" y="28"/>
                  </a:cubicBezTo>
                  <a:close/>
                  <a:moveTo>
                    <a:pt x="282" y="28"/>
                  </a:moveTo>
                  <a:lnTo>
                    <a:pt x="282" y="28"/>
                  </a:lnTo>
                  <a:cubicBezTo>
                    <a:pt x="256" y="53"/>
                    <a:pt x="249" y="95"/>
                    <a:pt x="264" y="144"/>
                  </a:cubicBezTo>
                  <a:cubicBezTo>
                    <a:pt x="278" y="192"/>
                    <a:pt x="310" y="241"/>
                    <a:pt x="352" y="283"/>
                  </a:cubicBezTo>
                  <a:cubicBezTo>
                    <a:pt x="394" y="326"/>
                    <a:pt x="443" y="356"/>
                    <a:pt x="490" y="371"/>
                  </a:cubicBezTo>
                  <a:cubicBezTo>
                    <a:pt x="508" y="375"/>
                    <a:pt x="525" y="378"/>
                    <a:pt x="540" y="378"/>
                  </a:cubicBezTo>
                  <a:cubicBezTo>
                    <a:pt x="567" y="378"/>
                    <a:pt x="590" y="369"/>
                    <a:pt x="608" y="353"/>
                  </a:cubicBezTo>
                  <a:lnTo>
                    <a:pt x="608" y="353"/>
                  </a:lnTo>
                  <a:cubicBezTo>
                    <a:pt x="603" y="381"/>
                    <a:pt x="596" y="408"/>
                    <a:pt x="584" y="434"/>
                  </a:cubicBezTo>
                  <a:cubicBezTo>
                    <a:pt x="561" y="447"/>
                    <a:pt x="533" y="453"/>
                    <a:pt x="503" y="453"/>
                  </a:cubicBezTo>
                  <a:cubicBezTo>
                    <a:pt x="446" y="453"/>
                    <a:pt x="381" y="430"/>
                    <a:pt x="324" y="387"/>
                  </a:cubicBezTo>
                  <a:cubicBezTo>
                    <a:pt x="322" y="385"/>
                    <a:pt x="319" y="384"/>
                    <a:pt x="317" y="384"/>
                  </a:cubicBezTo>
                  <a:cubicBezTo>
                    <a:pt x="313" y="384"/>
                    <a:pt x="309" y="386"/>
                    <a:pt x="307" y="389"/>
                  </a:cubicBezTo>
                  <a:cubicBezTo>
                    <a:pt x="303" y="395"/>
                    <a:pt x="304" y="402"/>
                    <a:pt x="308" y="407"/>
                  </a:cubicBezTo>
                  <a:cubicBezTo>
                    <a:pt x="356" y="443"/>
                    <a:pt x="408" y="466"/>
                    <a:pt x="460" y="475"/>
                  </a:cubicBezTo>
                  <a:cubicBezTo>
                    <a:pt x="475" y="476"/>
                    <a:pt x="489" y="478"/>
                    <a:pt x="503" y="478"/>
                  </a:cubicBezTo>
                  <a:cubicBezTo>
                    <a:pt x="525" y="478"/>
                    <a:pt x="547" y="475"/>
                    <a:pt x="567" y="469"/>
                  </a:cubicBezTo>
                  <a:lnTo>
                    <a:pt x="567" y="469"/>
                  </a:lnTo>
                  <a:cubicBezTo>
                    <a:pt x="555" y="488"/>
                    <a:pt x="541" y="506"/>
                    <a:pt x="524" y="522"/>
                  </a:cubicBezTo>
                  <a:cubicBezTo>
                    <a:pt x="521" y="527"/>
                    <a:pt x="516" y="530"/>
                    <a:pt x="512" y="534"/>
                  </a:cubicBezTo>
                  <a:cubicBezTo>
                    <a:pt x="490" y="540"/>
                    <a:pt x="469" y="543"/>
                    <a:pt x="446" y="543"/>
                  </a:cubicBezTo>
                  <a:cubicBezTo>
                    <a:pt x="362" y="543"/>
                    <a:pt x="271" y="504"/>
                    <a:pt x="202" y="433"/>
                  </a:cubicBezTo>
                  <a:cubicBezTo>
                    <a:pt x="112" y="345"/>
                    <a:pt x="73" y="223"/>
                    <a:pt x="100" y="122"/>
                  </a:cubicBezTo>
                  <a:cubicBezTo>
                    <a:pt x="105" y="118"/>
                    <a:pt x="108" y="115"/>
                    <a:pt x="112" y="111"/>
                  </a:cubicBezTo>
                  <a:cubicBezTo>
                    <a:pt x="129" y="93"/>
                    <a:pt x="147" y="80"/>
                    <a:pt x="167" y="67"/>
                  </a:cubicBezTo>
                  <a:lnTo>
                    <a:pt x="167" y="67"/>
                  </a:lnTo>
                  <a:cubicBezTo>
                    <a:pt x="155" y="100"/>
                    <a:pt x="154" y="137"/>
                    <a:pt x="160" y="174"/>
                  </a:cubicBezTo>
                  <a:cubicBezTo>
                    <a:pt x="168" y="226"/>
                    <a:pt x="193" y="278"/>
                    <a:pt x="228" y="326"/>
                  </a:cubicBezTo>
                  <a:cubicBezTo>
                    <a:pt x="230" y="329"/>
                    <a:pt x="235" y="330"/>
                    <a:pt x="238" y="330"/>
                  </a:cubicBezTo>
                  <a:cubicBezTo>
                    <a:pt x="241" y="330"/>
                    <a:pt x="243" y="330"/>
                    <a:pt x="245" y="329"/>
                  </a:cubicBezTo>
                  <a:cubicBezTo>
                    <a:pt x="251" y="324"/>
                    <a:pt x="252" y="316"/>
                    <a:pt x="248" y="311"/>
                  </a:cubicBezTo>
                  <a:cubicBezTo>
                    <a:pt x="181" y="223"/>
                    <a:pt x="163" y="119"/>
                    <a:pt x="200" y="50"/>
                  </a:cubicBezTo>
                  <a:cubicBezTo>
                    <a:pt x="226" y="38"/>
                    <a:pt x="254" y="31"/>
                    <a:pt x="282" y="28"/>
                  </a:cubicBezTo>
                  <a:close/>
                  <a:moveTo>
                    <a:pt x="69" y="166"/>
                  </a:moveTo>
                  <a:cubicBezTo>
                    <a:pt x="61" y="264"/>
                    <a:pt x="103" y="371"/>
                    <a:pt x="184" y="452"/>
                  </a:cubicBezTo>
                  <a:cubicBezTo>
                    <a:pt x="258" y="525"/>
                    <a:pt x="355" y="567"/>
                    <a:pt x="446" y="567"/>
                  </a:cubicBezTo>
                  <a:cubicBezTo>
                    <a:pt x="453" y="567"/>
                    <a:pt x="462" y="567"/>
                    <a:pt x="469" y="566"/>
                  </a:cubicBezTo>
                  <a:lnTo>
                    <a:pt x="469" y="566"/>
                  </a:lnTo>
                  <a:cubicBezTo>
                    <a:pt x="422" y="594"/>
                    <a:pt x="370" y="608"/>
                    <a:pt x="318" y="608"/>
                  </a:cubicBezTo>
                  <a:cubicBezTo>
                    <a:pt x="243" y="608"/>
                    <a:pt x="169" y="579"/>
                    <a:pt x="112" y="522"/>
                  </a:cubicBezTo>
                  <a:cubicBezTo>
                    <a:pt x="15" y="426"/>
                    <a:pt x="1" y="278"/>
                    <a:pt x="69" y="166"/>
                  </a:cubicBezTo>
                  <a:close/>
                  <a:moveTo>
                    <a:pt x="319" y="1"/>
                  </a:moveTo>
                  <a:cubicBezTo>
                    <a:pt x="233" y="1"/>
                    <a:pt x="154" y="34"/>
                    <a:pt x="95" y="93"/>
                  </a:cubicBezTo>
                  <a:cubicBezTo>
                    <a:pt x="35" y="153"/>
                    <a:pt x="2" y="232"/>
                    <a:pt x="2" y="317"/>
                  </a:cubicBezTo>
                  <a:cubicBezTo>
                    <a:pt x="2" y="401"/>
                    <a:pt x="35" y="480"/>
                    <a:pt x="95" y="540"/>
                  </a:cubicBezTo>
                  <a:cubicBezTo>
                    <a:pt x="154" y="600"/>
                    <a:pt x="233" y="632"/>
                    <a:pt x="319" y="632"/>
                  </a:cubicBezTo>
                  <a:cubicBezTo>
                    <a:pt x="402" y="632"/>
                    <a:pt x="482" y="600"/>
                    <a:pt x="541" y="540"/>
                  </a:cubicBezTo>
                  <a:cubicBezTo>
                    <a:pt x="602" y="480"/>
                    <a:pt x="634" y="401"/>
                    <a:pt x="634" y="317"/>
                  </a:cubicBezTo>
                  <a:cubicBezTo>
                    <a:pt x="634" y="232"/>
                    <a:pt x="602" y="153"/>
                    <a:pt x="541" y="93"/>
                  </a:cubicBezTo>
                  <a:cubicBezTo>
                    <a:pt x="482" y="34"/>
                    <a:pt x="402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524762" y="1513119"/>
              <a:ext cx="103303" cy="99477"/>
            </a:xfrm>
            <a:custGeom>
              <a:avLst/>
              <a:gdLst/>
              <a:ahLst/>
              <a:cxnLst/>
              <a:rect l="l" t="t" r="r" b="b"/>
              <a:pathLst>
                <a:path w="189" h="182" extrusionOk="0">
                  <a:moveTo>
                    <a:pt x="45" y="26"/>
                  </a:moveTo>
                  <a:cubicBezTo>
                    <a:pt x="50" y="26"/>
                    <a:pt x="57" y="26"/>
                    <a:pt x="64" y="29"/>
                  </a:cubicBezTo>
                  <a:cubicBezTo>
                    <a:pt x="81" y="36"/>
                    <a:pt x="102" y="49"/>
                    <a:pt x="119" y="66"/>
                  </a:cubicBezTo>
                  <a:cubicBezTo>
                    <a:pt x="136" y="84"/>
                    <a:pt x="151" y="104"/>
                    <a:pt x="157" y="121"/>
                  </a:cubicBezTo>
                  <a:cubicBezTo>
                    <a:pt x="162" y="136"/>
                    <a:pt x="162" y="147"/>
                    <a:pt x="157" y="153"/>
                  </a:cubicBezTo>
                  <a:cubicBezTo>
                    <a:pt x="154" y="155"/>
                    <a:pt x="150" y="156"/>
                    <a:pt x="145" y="156"/>
                  </a:cubicBezTo>
                  <a:cubicBezTo>
                    <a:pt x="139" y="156"/>
                    <a:pt x="132" y="155"/>
                    <a:pt x="125" y="153"/>
                  </a:cubicBezTo>
                  <a:cubicBezTo>
                    <a:pt x="107" y="146"/>
                    <a:pt x="89" y="133"/>
                    <a:pt x="70" y="115"/>
                  </a:cubicBezTo>
                  <a:cubicBezTo>
                    <a:pt x="53" y="98"/>
                    <a:pt x="40" y="78"/>
                    <a:pt x="32" y="60"/>
                  </a:cubicBezTo>
                  <a:cubicBezTo>
                    <a:pt x="28" y="46"/>
                    <a:pt x="28" y="34"/>
                    <a:pt x="32" y="29"/>
                  </a:cubicBezTo>
                  <a:cubicBezTo>
                    <a:pt x="35" y="26"/>
                    <a:pt x="40" y="26"/>
                    <a:pt x="45" y="26"/>
                  </a:cubicBezTo>
                  <a:close/>
                  <a:moveTo>
                    <a:pt x="45" y="0"/>
                  </a:moveTo>
                  <a:cubicBezTo>
                    <a:pt x="33" y="0"/>
                    <a:pt x="23" y="4"/>
                    <a:pt x="15" y="11"/>
                  </a:cubicBezTo>
                  <a:cubicBezTo>
                    <a:pt x="3" y="24"/>
                    <a:pt x="1" y="45"/>
                    <a:pt x="9" y="69"/>
                  </a:cubicBezTo>
                  <a:cubicBezTo>
                    <a:pt x="18" y="89"/>
                    <a:pt x="32" y="113"/>
                    <a:pt x="53" y="133"/>
                  </a:cubicBezTo>
                  <a:cubicBezTo>
                    <a:pt x="73" y="153"/>
                    <a:pt x="96" y="169"/>
                    <a:pt x="118" y="176"/>
                  </a:cubicBezTo>
                  <a:cubicBezTo>
                    <a:pt x="128" y="179"/>
                    <a:pt x="136" y="182"/>
                    <a:pt x="145" y="182"/>
                  </a:cubicBezTo>
                  <a:cubicBezTo>
                    <a:pt x="157" y="182"/>
                    <a:pt x="167" y="178"/>
                    <a:pt x="174" y="170"/>
                  </a:cubicBezTo>
                  <a:cubicBezTo>
                    <a:pt x="187" y="157"/>
                    <a:pt x="188" y="137"/>
                    <a:pt x="180" y="113"/>
                  </a:cubicBezTo>
                  <a:cubicBezTo>
                    <a:pt x="172" y="92"/>
                    <a:pt x="157" y="69"/>
                    <a:pt x="136" y="49"/>
                  </a:cubicBezTo>
                  <a:cubicBezTo>
                    <a:pt x="116" y="29"/>
                    <a:pt x="94" y="13"/>
                    <a:pt x="73" y="6"/>
                  </a:cubicBezTo>
                  <a:cubicBezTo>
                    <a:pt x="63" y="2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465732" y="1659601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3" y="25"/>
                  </a:cubicBezTo>
                  <a:cubicBezTo>
                    <a:pt x="16" y="25"/>
                    <a:pt x="19" y="24"/>
                    <a:pt x="22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2" y="5"/>
                  </a:cubicBezTo>
                  <a:cubicBezTo>
                    <a:pt x="19" y="2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4"/>
          <p:cNvGrpSpPr/>
          <p:nvPr/>
        </p:nvGrpSpPr>
        <p:grpSpPr>
          <a:xfrm>
            <a:off x="7144107" y="1730115"/>
            <a:ext cx="389409" cy="390060"/>
            <a:chOff x="2609796" y="1469939"/>
            <a:chExt cx="345435" cy="345982"/>
          </a:xfrm>
        </p:grpSpPr>
        <p:sp>
          <p:nvSpPr>
            <p:cNvPr id="371" name="Google Shape;371;p34"/>
            <p:cNvSpPr/>
            <p:nvPr/>
          </p:nvSpPr>
          <p:spPr>
            <a:xfrm>
              <a:off x="2844823" y="1688569"/>
              <a:ext cx="42633" cy="31701"/>
            </a:xfrm>
            <a:custGeom>
              <a:avLst/>
              <a:gdLst/>
              <a:ahLst/>
              <a:cxnLst/>
              <a:rect l="l" t="t" r="r" b="b"/>
              <a:pathLst>
                <a:path w="78" h="58" extrusionOk="0">
                  <a:moveTo>
                    <a:pt x="64" y="1"/>
                  </a:moveTo>
                  <a:cubicBezTo>
                    <a:pt x="61" y="1"/>
                    <a:pt x="58" y="2"/>
                    <a:pt x="56" y="4"/>
                  </a:cubicBezTo>
                  <a:lnTo>
                    <a:pt x="31" y="27"/>
                  </a:lnTo>
                  <a:lnTo>
                    <a:pt x="23" y="20"/>
                  </a:lnTo>
                  <a:cubicBezTo>
                    <a:pt x="20" y="17"/>
                    <a:pt x="17" y="15"/>
                    <a:pt x="14" y="15"/>
                  </a:cubicBezTo>
                  <a:cubicBezTo>
                    <a:pt x="11" y="15"/>
                    <a:pt x="8" y="17"/>
                    <a:pt x="5" y="20"/>
                  </a:cubicBezTo>
                  <a:cubicBezTo>
                    <a:pt x="1" y="24"/>
                    <a:pt x="1" y="31"/>
                    <a:pt x="5" y="37"/>
                  </a:cubicBezTo>
                  <a:lnTo>
                    <a:pt x="23" y="53"/>
                  </a:lnTo>
                  <a:cubicBezTo>
                    <a:pt x="25" y="56"/>
                    <a:pt x="28" y="57"/>
                    <a:pt x="31" y="57"/>
                  </a:cubicBezTo>
                  <a:cubicBezTo>
                    <a:pt x="34" y="57"/>
                    <a:pt x="37" y="56"/>
                    <a:pt x="40" y="53"/>
                  </a:cubicBezTo>
                  <a:lnTo>
                    <a:pt x="73" y="21"/>
                  </a:lnTo>
                  <a:cubicBezTo>
                    <a:pt x="77" y="17"/>
                    <a:pt x="77" y="8"/>
                    <a:pt x="73" y="4"/>
                  </a:cubicBezTo>
                  <a:cubicBezTo>
                    <a:pt x="70" y="2"/>
                    <a:pt x="67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2845916" y="1738308"/>
              <a:ext cx="40447" cy="40993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49" y="26"/>
                  </a:moveTo>
                  <a:lnTo>
                    <a:pt x="49" y="50"/>
                  </a:lnTo>
                  <a:lnTo>
                    <a:pt x="25" y="50"/>
                  </a:lnTo>
                  <a:lnTo>
                    <a:pt x="25" y="26"/>
                  </a:lnTo>
                  <a:close/>
                  <a:moveTo>
                    <a:pt x="12" y="1"/>
                  </a:moveTo>
                  <a:cubicBezTo>
                    <a:pt x="6" y="1"/>
                    <a:pt x="0" y="7"/>
                    <a:pt x="0" y="13"/>
                  </a:cubicBezTo>
                  <a:lnTo>
                    <a:pt x="0" y="63"/>
                  </a:lnTo>
                  <a:cubicBezTo>
                    <a:pt x="0" y="69"/>
                    <a:pt x="6" y="75"/>
                    <a:pt x="12" y="75"/>
                  </a:cubicBezTo>
                  <a:lnTo>
                    <a:pt x="62" y="75"/>
                  </a:lnTo>
                  <a:cubicBezTo>
                    <a:pt x="68" y="75"/>
                    <a:pt x="74" y="69"/>
                    <a:pt x="74" y="63"/>
                  </a:cubicBezTo>
                  <a:lnTo>
                    <a:pt x="74" y="13"/>
                  </a:lnTo>
                  <a:cubicBezTo>
                    <a:pt x="74" y="7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906586" y="1738308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7"/>
                    <a:pt x="1" y="13"/>
                  </a:cubicBezTo>
                  <a:cubicBezTo>
                    <a:pt x="1" y="20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0"/>
                    <a:pt x="40" y="13"/>
                  </a:cubicBezTo>
                  <a:cubicBezTo>
                    <a:pt x="40" y="7"/>
                    <a:pt x="34" y="1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906586" y="1765636"/>
              <a:ext cx="21863" cy="13664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19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906586" y="1684197"/>
              <a:ext cx="21863" cy="14758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21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1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906586" y="1711525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cubicBezTo>
                    <a:pt x="1" y="20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20"/>
                    <a:pt x="40" y="12"/>
                  </a:cubicBezTo>
                  <a:cubicBezTo>
                    <a:pt x="40" y="5"/>
                    <a:pt x="34" y="1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819134" y="1723550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0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0" y="5"/>
                  </a:cubicBezTo>
                  <a:cubicBezTo>
                    <a:pt x="19" y="2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2609796" y="1469939"/>
              <a:ext cx="345435" cy="345982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266" y="25"/>
                  </a:moveTo>
                  <a:cubicBezTo>
                    <a:pt x="314" y="25"/>
                    <a:pt x="353" y="64"/>
                    <a:pt x="353" y="112"/>
                  </a:cubicBezTo>
                  <a:lnTo>
                    <a:pt x="353" y="125"/>
                  </a:lnTo>
                  <a:cubicBezTo>
                    <a:pt x="338" y="121"/>
                    <a:pt x="327" y="106"/>
                    <a:pt x="327" y="90"/>
                  </a:cubicBezTo>
                  <a:cubicBezTo>
                    <a:pt x="327" y="86"/>
                    <a:pt x="325" y="82"/>
                    <a:pt x="323" y="80"/>
                  </a:cubicBezTo>
                  <a:cubicBezTo>
                    <a:pt x="320" y="77"/>
                    <a:pt x="315" y="77"/>
                    <a:pt x="312" y="77"/>
                  </a:cubicBezTo>
                  <a:cubicBezTo>
                    <a:pt x="297" y="82"/>
                    <a:pt x="282" y="84"/>
                    <a:pt x="266" y="84"/>
                  </a:cubicBezTo>
                  <a:cubicBezTo>
                    <a:pt x="251" y="84"/>
                    <a:pt x="236" y="82"/>
                    <a:pt x="221" y="77"/>
                  </a:cubicBezTo>
                  <a:cubicBezTo>
                    <a:pt x="217" y="77"/>
                    <a:pt x="214" y="77"/>
                    <a:pt x="211" y="80"/>
                  </a:cubicBezTo>
                  <a:cubicBezTo>
                    <a:pt x="207" y="82"/>
                    <a:pt x="206" y="86"/>
                    <a:pt x="206" y="90"/>
                  </a:cubicBezTo>
                  <a:cubicBezTo>
                    <a:pt x="206" y="106"/>
                    <a:pt x="195" y="121"/>
                    <a:pt x="180" y="125"/>
                  </a:cubicBezTo>
                  <a:lnTo>
                    <a:pt x="180" y="112"/>
                  </a:lnTo>
                  <a:cubicBezTo>
                    <a:pt x="181" y="64"/>
                    <a:pt x="219" y="25"/>
                    <a:pt x="266" y="25"/>
                  </a:cubicBezTo>
                  <a:close/>
                  <a:moveTo>
                    <a:pt x="305" y="105"/>
                  </a:moveTo>
                  <a:cubicBezTo>
                    <a:pt x="307" y="115"/>
                    <a:pt x="312" y="124"/>
                    <a:pt x="320" y="132"/>
                  </a:cubicBezTo>
                  <a:lnTo>
                    <a:pt x="214" y="132"/>
                  </a:lnTo>
                  <a:cubicBezTo>
                    <a:pt x="221" y="124"/>
                    <a:pt x="226" y="115"/>
                    <a:pt x="229" y="105"/>
                  </a:cubicBezTo>
                  <a:cubicBezTo>
                    <a:pt x="241" y="107"/>
                    <a:pt x="254" y="108"/>
                    <a:pt x="266" y="108"/>
                  </a:cubicBezTo>
                  <a:cubicBezTo>
                    <a:pt x="279" y="108"/>
                    <a:pt x="292" y="107"/>
                    <a:pt x="305" y="105"/>
                  </a:cubicBezTo>
                  <a:close/>
                  <a:moveTo>
                    <a:pt x="399" y="157"/>
                  </a:moveTo>
                  <a:cubicBezTo>
                    <a:pt x="403" y="157"/>
                    <a:pt x="408" y="160"/>
                    <a:pt x="408" y="164"/>
                  </a:cubicBezTo>
                  <a:lnTo>
                    <a:pt x="408" y="196"/>
                  </a:lnTo>
                  <a:cubicBezTo>
                    <a:pt x="408" y="200"/>
                    <a:pt x="403" y="203"/>
                    <a:pt x="399" y="203"/>
                  </a:cubicBezTo>
                  <a:lnTo>
                    <a:pt x="377" y="203"/>
                  </a:lnTo>
                  <a:lnTo>
                    <a:pt x="377" y="157"/>
                  </a:lnTo>
                  <a:close/>
                  <a:moveTo>
                    <a:pt x="402" y="228"/>
                  </a:moveTo>
                  <a:lnTo>
                    <a:pt x="402" y="239"/>
                  </a:lnTo>
                  <a:cubicBezTo>
                    <a:pt x="402" y="249"/>
                    <a:pt x="395" y="258"/>
                    <a:pt x="385" y="258"/>
                  </a:cubicBezTo>
                  <a:lnTo>
                    <a:pt x="370" y="258"/>
                  </a:lnTo>
                  <a:cubicBezTo>
                    <a:pt x="375" y="248"/>
                    <a:pt x="376" y="239"/>
                    <a:pt x="377" y="228"/>
                  </a:cubicBezTo>
                  <a:close/>
                  <a:moveTo>
                    <a:pt x="353" y="157"/>
                  </a:moveTo>
                  <a:lnTo>
                    <a:pt x="353" y="218"/>
                  </a:lnTo>
                  <a:cubicBezTo>
                    <a:pt x="353" y="232"/>
                    <a:pt x="350" y="246"/>
                    <a:pt x="343" y="258"/>
                  </a:cubicBezTo>
                  <a:lnTo>
                    <a:pt x="273" y="258"/>
                  </a:lnTo>
                  <a:cubicBezTo>
                    <a:pt x="266" y="258"/>
                    <a:pt x="260" y="264"/>
                    <a:pt x="260" y="270"/>
                  </a:cubicBezTo>
                  <a:cubicBezTo>
                    <a:pt x="260" y="277"/>
                    <a:pt x="266" y="283"/>
                    <a:pt x="273" y="283"/>
                  </a:cubicBezTo>
                  <a:lnTo>
                    <a:pt x="324" y="283"/>
                  </a:lnTo>
                  <a:cubicBezTo>
                    <a:pt x="310" y="296"/>
                    <a:pt x="289" y="304"/>
                    <a:pt x="266" y="304"/>
                  </a:cubicBezTo>
                  <a:cubicBezTo>
                    <a:pt x="219" y="304"/>
                    <a:pt x="181" y="265"/>
                    <a:pt x="181" y="218"/>
                  </a:cubicBezTo>
                  <a:lnTo>
                    <a:pt x="181" y="157"/>
                  </a:lnTo>
                  <a:close/>
                  <a:moveTo>
                    <a:pt x="529" y="322"/>
                  </a:moveTo>
                  <a:cubicBezTo>
                    <a:pt x="538" y="322"/>
                    <a:pt x="545" y="329"/>
                    <a:pt x="545" y="337"/>
                  </a:cubicBezTo>
                  <a:cubicBezTo>
                    <a:pt x="545" y="345"/>
                    <a:pt x="538" y="352"/>
                    <a:pt x="529" y="352"/>
                  </a:cubicBezTo>
                  <a:lnTo>
                    <a:pt x="486" y="352"/>
                  </a:lnTo>
                  <a:cubicBezTo>
                    <a:pt x="477" y="352"/>
                    <a:pt x="470" y="345"/>
                    <a:pt x="470" y="337"/>
                  </a:cubicBezTo>
                  <a:cubicBezTo>
                    <a:pt x="470" y="329"/>
                    <a:pt x="477" y="322"/>
                    <a:pt x="486" y="322"/>
                  </a:cubicBezTo>
                  <a:close/>
                  <a:moveTo>
                    <a:pt x="297" y="324"/>
                  </a:moveTo>
                  <a:lnTo>
                    <a:pt x="297" y="332"/>
                  </a:lnTo>
                  <a:cubicBezTo>
                    <a:pt x="297" y="353"/>
                    <a:pt x="312" y="371"/>
                    <a:pt x="333" y="374"/>
                  </a:cubicBezTo>
                  <a:lnTo>
                    <a:pt x="333" y="405"/>
                  </a:lnTo>
                  <a:cubicBezTo>
                    <a:pt x="333" y="441"/>
                    <a:pt x="304" y="472"/>
                    <a:pt x="266" y="472"/>
                  </a:cubicBezTo>
                  <a:cubicBezTo>
                    <a:pt x="230" y="472"/>
                    <a:pt x="200" y="441"/>
                    <a:pt x="200" y="405"/>
                  </a:cubicBezTo>
                  <a:lnTo>
                    <a:pt x="200" y="374"/>
                  </a:lnTo>
                  <a:cubicBezTo>
                    <a:pt x="221" y="371"/>
                    <a:pt x="237" y="353"/>
                    <a:pt x="237" y="332"/>
                  </a:cubicBezTo>
                  <a:lnTo>
                    <a:pt x="237" y="324"/>
                  </a:lnTo>
                  <a:cubicBezTo>
                    <a:pt x="247" y="327"/>
                    <a:pt x="256" y="329"/>
                    <a:pt x="266" y="329"/>
                  </a:cubicBezTo>
                  <a:cubicBezTo>
                    <a:pt x="276" y="329"/>
                    <a:pt x="286" y="327"/>
                    <a:pt x="297" y="324"/>
                  </a:cubicBezTo>
                  <a:close/>
                  <a:moveTo>
                    <a:pt x="266" y="1"/>
                  </a:moveTo>
                  <a:cubicBezTo>
                    <a:pt x="206" y="1"/>
                    <a:pt x="155" y="50"/>
                    <a:pt x="155" y="112"/>
                  </a:cubicBezTo>
                  <a:lnTo>
                    <a:pt x="155" y="218"/>
                  </a:lnTo>
                  <a:cubicBezTo>
                    <a:pt x="155" y="259"/>
                    <a:pt x="178" y="296"/>
                    <a:pt x="213" y="314"/>
                  </a:cubicBezTo>
                  <a:lnTo>
                    <a:pt x="213" y="332"/>
                  </a:lnTo>
                  <a:cubicBezTo>
                    <a:pt x="213" y="340"/>
                    <a:pt x="206" y="349"/>
                    <a:pt x="197" y="349"/>
                  </a:cubicBezTo>
                  <a:lnTo>
                    <a:pt x="115" y="349"/>
                  </a:lnTo>
                  <a:cubicBezTo>
                    <a:pt x="51" y="349"/>
                    <a:pt x="0" y="400"/>
                    <a:pt x="0" y="462"/>
                  </a:cubicBezTo>
                  <a:cubicBezTo>
                    <a:pt x="0" y="483"/>
                    <a:pt x="6" y="505"/>
                    <a:pt x="18" y="522"/>
                  </a:cubicBezTo>
                  <a:cubicBezTo>
                    <a:pt x="12" y="537"/>
                    <a:pt x="10" y="551"/>
                    <a:pt x="10" y="567"/>
                  </a:cubicBezTo>
                  <a:cubicBezTo>
                    <a:pt x="10" y="587"/>
                    <a:pt x="15" y="608"/>
                    <a:pt x="25" y="626"/>
                  </a:cubicBezTo>
                  <a:cubicBezTo>
                    <a:pt x="28" y="631"/>
                    <a:pt x="32" y="632"/>
                    <a:pt x="37" y="632"/>
                  </a:cubicBezTo>
                  <a:cubicBezTo>
                    <a:pt x="38" y="632"/>
                    <a:pt x="41" y="632"/>
                    <a:pt x="42" y="631"/>
                  </a:cubicBezTo>
                  <a:cubicBezTo>
                    <a:pt x="48" y="628"/>
                    <a:pt x="50" y="621"/>
                    <a:pt x="47" y="615"/>
                  </a:cubicBezTo>
                  <a:cubicBezTo>
                    <a:pt x="39" y="599"/>
                    <a:pt x="35" y="583"/>
                    <a:pt x="35" y="567"/>
                  </a:cubicBezTo>
                  <a:cubicBezTo>
                    <a:pt x="35" y="553"/>
                    <a:pt x="38" y="540"/>
                    <a:pt x="42" y="527"/>
                  </a:cubicBezTo>
                  <a:cubicBezTo>
                    <a:pt x="45" y="522"/>
                    <a:pt x="44" y="518"/>
                    <a:pt x="42" y="514"/>
                  </a:cubicBezTo>
                  <a:cubicBezTo>
                    <a:pt x="31" y="499"/>
                    <a:pt x="25" y="480"/>
                    <a:pt x="25" y="462"/>
                  </a:cubicBezTo>
                  <a:cubicBezTo>
                    <a:pt x="25" y="413"/>
                    <a:pt x="65" y="374"/>
                    <a:pt x="115" y="374"/>
                  </a:cubicBezTo>
                  <a:lnTo>
                    <a:pt x="126" y="374"/>
                  </a:lnTo>
                  <a:lnTo>
                    <a:pt x="126" y="441"/>
                  </a:lnTo>
                  <a:cubicBezTo>
                    <a:pt x="126" y="465"/>
                    <a:pt x="120" y="488"/>
                    <a:pt x="110" y="509"/>
                  </a:cubicBezTo>
                  <a:cubicBezTo>
                    <a:pt x="110" y="511"/>
                    <a:pt x="109" y="514"/>
                    <a:pt x="109" y="515"/>
                  </a:cubicBezTo>
                  <a:lnTo>
                    <a:pt x="109" y="621"/>
                  </a:lnTo>
                  <a:cubicBezTo>
                    <a:pt x="109" y="626"/>
                    <a:pt x="115" y="632"/>
                    <a:pt x="122" y="632"/>
                  </a:cubicBezTo>
                  <a:cubicBezTo>
                    <a:pt x="129" y="632"/>
                    <a:pt x="135" y="626"/>
                    <a:pt x="135" y="621"/>
                  </a:cubicBezTo>
                  <a:lnTo>
                    <a:pt x="135" y="518"/>
                  </a:lnTo>
                  <a:cubicBezTo>
                    <a:pt x="145" y="493"/>
                    <a:pt x="151" y="467"/>
                    <a:pt x="151" y="441"/>
                  </a:cubicBezTo>
                  <a:lnTo>
                    <a:pt x="151" y="374"/>
                  </a:lnTo>
                  <a:lnTo>
                    <a:pt x="175" y="374"/>
                  </a:lnTo>
                  <a:lnTo>
                    <a:pt x="175" y="405"/>
                  </a:lnTo>
                  <a:cubicBezTo>
                    <a:pt x="175" y="454"/>
                    <a:pt x="217" y="496"/>
                    <a:pt x="266" y="496"/>
                  </a:cubicBezTo>
                  <a:cubicBezTo>
                    <a:pt x="317" y="496"/>
                    <a:pt x="359" y="454"/>
                    <a:pt x="359" y="405"/>
                  </a:cubicBezTo>
                  <a:lnTo>
                    <a:pt x="359" y="374"/>
                  </a:lnTo>
                  <a:lnTo>
                    <a:pt x="383" y="374"/>
                  </a:lnTo>
                  <a:lnTo>
                    <a:pt x="383" y="428"/>
                  </a:lnTo>
                  <a:cubicBezTo>
                    <a:pt x="383" y="436"/>
                    <a:pt x="389" y="441"/>
                    <a:pt x="395" y="441"/>
                  </a:cubicBezTo>
                  <a:cubicBezTo>
                    <a:pt x="402" y="441"/>
                    <a:pt x="408" y="436"/>
                    <a:pt x="408" y="428"/>
                  </a:cubicBezTo>
                  <a:lnTo>
                    <a:pt x="408" y="363"/>
                  </a:lnTo>
                  <a:cubicBezTo>
                    <a:pt x="408" y="353"/>
                    <a:pt x="415" y="346"/>
                    <a:pt x="425" y="346"/>
                  </a:cubicBezTo>
                  <a:lnTo>
                    <a:pt x="447" y="346"/>
                  </a:lnTo>
                  <a:cubicBezTo>
                    <a:pt x="451" y="363"/>
                    <a:pt x="467" y="376"/>
                    <a:pt x="486" y="376"/>
                  </a:cubicBezTo>
                  <a:lnTo>
                    <a:pt x="529" y="376"/>
                  </a:lnTo>
                  <a:cubicBezTo>
                    <a:pt x="548" y="376"/>
                    <a:pt x="564" y="363"/>
                    <a:pt x="568" y="346"/>
                  </a:cubicBezTo>
                  <a:lnTo>
                    <a:pt x="590" y="346"/>
                  </a:lnTo>
                  <a:cubicBezTo>
                    <a:pt x="600" y="346"/>
                    <a:pt x="607" y="353"/>
                    <a:pt x="607" y="363"/>
                  </a:cubicBezTo>
                  <a:lnTo>
                    <a:pt x="607" y="590"/>
                  </a:lnTo>
                  <a:cubicBezTo>
                    <a:pt x="607" y="600"/>
                    <a:pt x="600" y="608"/>
                    <a:pt x="590" y="608"/>
                  </a:cubicBezTo>
                  <a:lnTo>
                    <a:pt x="425" y="608"/>
                  </a:lnTo>
                  <a:cubicBezTo>
                    <a:pt x="415" y="608"/>
                    <a:pt x="408" y="600"/>
                    <a:pt x="408" y="590"/>
                  </a:cubicBezTo>
                  <a:lnTo>
                    <a:pt x="408" y="532"/>
                  </a:lnTo>
                  <a:cubicBezTo>
                    <a:pt x="408" y="525"/>
                    <a:pt x="402" y="519"/>
                    <a:pt x="395" y="519"/>
                  </a:cubicBezTo>
                  <a:cubicBezTo>
                    <a:pt x="389" y="519"/>
                    <a:pt x="383" y="525"/>
                    <a:pt x="383" y="532"/>
                  </a:cubicBezTo>
                  <a:lnTo>
                    <a:pt x="383" y="590"/>
                  </a:lnTo>
                  <a:cubicBezTo>
                    <a:pt x="383" y="613"/>
                    <a:pt x="402" y="632"/>
                    <a:pt x="425" y="632"/>
                  </a:cubicBezTo>
                  <a:lnTo>
                    <a:pt x="590" y="632"/>
                  </a:lnTo>
                  <a:cubicBezTo>
                    <a:pt x="613" y="632"/>
                    <a:pt x="632" y="613"/>
                    <a:pt x="632" y="590"/>
                  </a:cubicBezTo>
                  <a:lnTo>
                    <a:pt x="632" y="363"/>
                  </a:lnTo>
                  <a:cubicBezTo>
                    <a:pt x="632" y="340"/>
                    <a:pt x="613" y="322"/>
                    <a:pt x="590" y="322"/>
                  </a:cubicBezTo>
                  <a:lnTo>
                    <a:pt x="565" y="322"/>
                  </a:lnTo>
                  <a:cubicBezTo>
                    <a:pt x="559" y="307"/>
                    <a:pt x="546" y="297"/>
                    <a:pt x="529" y="297"/>
                  </a:cubicBezTo>
                  <a:lnTo>
                    <a:pt x="486" y="297"/>
                  </a:lnTo>
                  <a:cubicBezTo>
                    <a:pt x="468" y="297"/>
                    <a:pt x="455" y="307"/>
                    <a:pt x="448" y="322"/>
                  </a:cubicBezTo>
                  <a:lnTo>
                    <a:pt x="425" y="322"/>
                  </a:lnTo>
                  <a:cubicBezTo>
                    <a:pt x="406" y="322"/>
                    <a:pt x="392" y="333"/>
                    <a:pt x="386" y="349"/>
                  </a:cubicBezTo>
                  <a:lnTo>
                    <a:pt x="337" y="349"/>
                  </a:lnTo>
                  <a:cubicBezTo>
                    <a:pt x="328" y="349"/>
                    <a:pt x="321" y="340"/>
                    <a:pt x="321" y="332"/>
                  </a:cubicBezTo>
                  <a:lnTo>
                    <a:pt x="321" y="314"/>
                  </a:lnTo>
                  <a:cubicBezTo>
                    <a:pt x="336" y="307"/>
                    <a:pt x="347" y="296"/>
                    <a:pt x="357" y="283"/>
                  </a:cubicBezTo>
                  <a:lnTo>
                    <a:pt x="385" y="283"/>
                  </a:lnTo>
                  <a:cubicBezTo>
                    <a:pt x="408" y="283"/>
                    <a:pt x="427" y="262"/>
                    <a:pt x="427" y="239"/>
                  </a:cubicBezTo>
                  <a:lnTo>
                    <a:pt x="427" y="213"/>
                  </a:lnTo>
                  <a:cubicBezTo>
                    <a:pt x="431" y="207"/>
                    <a:pt x="432" y="202"/>
                    <a:pt x="432" y="196"/>
                  </a:cubicBezTo>
                  <a:lnTo>
                    <a:pt x="432" y="164"/>
                  </a:lnTo>
                  <a:cubicBezTo>
                    <a:pt x="432" y="147"/>
                    <a:pt x="418" y="132"/>
                    <a:pt x="399" y="132"/>
                  </a:cubicBezTo>
                  <a:lnTo>
                    <a:pt x="377" y="132"/>
                  </a:lnTo>
                  <a:lnTo>
                    <a:pt x="377" y="112"/>
                  </a:lnTo>
                  <a:cubicBezTo>
                    <a:pt x="377" y="50"/>
                    <a:pt x="328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4"/>
          <p:cNvGrpSpPr/>
          <p:nvPr/>
        </p:nvGrpSpPr>
        <p:grpSpPr>
          <a:xfrm>
            <a:off x="4377280" y="1752675"/>
            <a:ext cx="389444" cy="329085"/>
            <a:chOff x="1895969" y="1496721"/>
            <a:chExt cx="345435" cy="291871"/>
          </a:xfrm>
        </p:grpSpPr>
        <p:sp>
          <p:nvSpPr>
            <p:cNvPr id="380" name="Google Shape;380;p34"/>
            <p:cNvSpPr/>
            <p:nvPr/>
          </p:nvSpPr>
          <p:spPr>
            <a:xfrm>
              <a:off x="1895969" y="1496721"/>
              <a:ext cx="338330" cy="127899"/>
            </a:xfrm>
            <a:custGeom>
              <a:avLst/>
              <a:gdLst/>
              <a:ahLst/>
              <a:cxnLst/>
              <a:rect l="l" t="t" r="r" b="b"/>
              <a:pathLst>
                <a:path w="619" h="234" extrusionOk="0">
                  <a:moveTo>
                    <a:pt x="266" y="77"/>
                  </a:moveTo>
                  <a:lnTo>
                    <a:pt x="266" y="157"/>
                  </a:lnTo>
                  <a:lnTo>
                    <a:pt x="219" y="157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7"/>
                  </a:lnTo>
                  <a:lnTo>
                    <a:pt x="291" y="157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7"/>
                  </a:lnTo>
                  <a:lnTo>
                    <a:pt x="365" y="157"/>
                  </a:lnTo>
                  <a:lnTo>
                    <a:pt x="365" y="77"/>
                  </a:lnTo>
                  <a:close/>
                  <a:moveTo>
                    <a:pt x="116" y="25"/>
                  </a:moveTo>
                  <a:cubicBezTo>
                    <a:pt x="148" y="25"/>
                    <a:pt x="177" y="41"/>
                    <a:pt x="193" y="69"/>
                  </a:cubicBezTo>
                  <a:lnTo>
                    <a:pt x="193" y="166"/>
                  </a:lnTo>
                  <a:cubicBezTo>
                    <a:pt x="177" y="192"/>
                    <a:pt x="148" y="208"/>
                    <a:pt x="116" y="208"/>
                  </a:cubicBezTo>
                  <a:cubicBezTo>
                    <a:pt x="66" y="208"/>
                    <a:pt x="25" y="167"/>
                    <a:pt x="25" y="117"/>
                  </a:cubicBezTo>
                  <a:cubicBezTo>
                    <a:pt x="25" y="66"/>
                    <a:pt x="66" y="25"/>
                    <a:pt x="116" y="25"/>
                  </a:cubicBezTo>
                  <a:close/>
                  <a:moveTo>
                    <a:pt x="116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2"/>
                    <a:pt x="53" y="234"/>
                    <a:pt x="116" y="234"/>
                  </a:cubicBezTo>
                  <a:cubicBezTo>
                    <a:pt x="155" y="234"/>
                    <a:pt x="191" y="213"/>
                    <a:pt x="213" y="182"/>
                  </a:cubicBezTo>
                  <a:lnTo>
                    <a:pt x="419" y="182"/>
                  </a:lnTo>
                  <a:cubicBezTo>
                    <a:pt x="441" y="213"/>
                    <a:pt x="477" y="234"/>
                    <a:pt x="516" y="234"/>
                  </a:cubicBezTo>
                  <a:cubicBezTo>
                    <a:pt x="557" y="234"/>
                    <a:pt x="594" y="212"/>
                    <a:pt x="616" y="177"/>
                  </a:cubicBezTo>
                  <a:cubicBezTo>
                    <a:pt x="619" y="171"/>
                    <a:pt x="617" y="163"/>
                    <a:pt x="612" y="160"/>
                  </a:cubicBezTo>
                  <a:cubicBezTo>
                    <a:pt x="610" y="159"/>
                    <a:pt x="607" y="158"/>
                    <a:pt x="605" y="158"/>
                  </a:cubicBezTo>
                  <a:cubicBezTo>
                    <a:pt x="601" y="158"/>
                    <a:pt x="596" y="160"/>
                    <a:pt x="594" y="164"/>
                  </a:cubicBezTo>
                  <a:cubicBezTo>
                    <a:pt x="577" y="192"/>
                    <a:pt x="548" y="209"/>
                    <a:pt x="516" y="209"/>
                  </a:cubicBezTo>
                  <a:cubicBezTo>
                    <a:pt x="484" y="209"/>
                    <a:pt x="456" y="192"/>
                    <a:pt x="438" y="166"/>
                  </a:cubicBezTo>
                  <a:lnTo>
                    <a:pt x="438" y="69"/>
                  </a:lnTo>
                  <a:cubicBezTo>
                    <a:pt x="456" y="41"/>
                    <a:pt x="484" y="25"/>
                    <a:pt x="516" y="25"/>
                  </a:cubicBezTo>
                  <a:cubicBezTo>
                    <a:pt x="548" y="25"/>
                    <a:pt x="577" y="41"/>
                    <a:pt x="594" y="70"/>
                  </a:cubicBezTo>
                  <a:cubicBezTo>
                    <a:pt x="596" y="74"/>
                    <a:pt x="601" y="76"/>
                    <a:pt x="605" y="76"/>
                  </a:cubicBezTo>
                  <a:cubicBezTo>
                    <a:pt x="607" y="76"/>
                    <a:pt x="610" y="76"/>
                    <a:pt x="612" y="75"/>
                  </a:cubicBezTo>
                  <a:cubicBezTo>
                    <a:pt x="617" y="70"/>
                    <a:pt x="619" y="63"/>
                    <a:pt x="616" y="57"/>
                  </a:cubicBezTo>
                  <a:cubicBezTo>
                    <a:pt x="594" y="21"/>
                    <a:pt x="557" y="1"/>
                    <a:pt x="516" y="1"/>
                  </a:cubicBezTo>
                  <a:cubicBezTo>
                    <a:pt x="477" y="1"/>
                    <a:pt x="441" y="21"/>
                    <a:pt x="419" y="53"/>
                  </a:cubicBezTo>
                  <a:lnTo>
                    <a:pt x="213" y="53"/>
                  </a:lnTo>
                  <a:cubicBezTo>
                    <a:pt x="191" y="21"/>
                    <a:pt x="15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895969" y="1661240"/>
              <a:ext cx="345435" cy="127352"/>
            </a:xfrm>
            <a:custGeom>
              <a:avLst/>
              <a:gdLst/>
              <a:ahLst/>
              <a:cxnLst/>
              <a:rect l="l" t="t" r="r" b="b"/>
              <a:pathLst>
                <a:path w="632" h="233" extrusionOk="0">
                  <a:moveTo>
                    <a:pt x="266" y="77"/>
                  </a:moveTo>
                  <a:lnTo>
                    <a:pt x="266" y="156"/>
                  </a:lnTo>
                  <a:lnTo>
                    <a:pt x="219" y="156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6"/>
                  </a:lnTo>
                  <a:lnTo>
                    <a:pt x="291" y="156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6"/>
                  </a:lnTo>
                  <a:lnTo>
                    <a:pt x="365" y="156"/>
                  </a:lnTo>
                  <a:lnTo>
                    <a:pt x="365" y="77"/>
                  </a:lnTo>
                  <a:close/>
                  <a:moveTo>
                    <a:pt x="116" y="26"/>
                  </a:moveTo>
                  <a:cubicBezTo>
                    <a:pt x="148" y="26"/>
                    <a:pt x="177" y="42"/>
                    <a:pt x="193" y="68"/>
                  </a:cubicBezTo>
                  <a:lnTo>
                    <a:pt x="193" y="165"/>
                  </a:lnTo>
                  <a:cubicBezTo>
                    <a:pt x="177" y="193"/>
                    <a:pt x="148" y="208"/>
                    <a:pt x="116" y="208"/>
                  </a:cubicBezTo>
                  <a:cubicBezTo>
                    <a:pt x="66" y="208"/>
                    <a:pt x="25" y="168"/>
                    <a:pt x="25" y="117"/>
                  </a:cubicBezTo>
                  <a:cubicBezTo>
                    <a:pt x="25" y="67"/>
                    <a:pt x="66" y="26"/>
                    <a:pt x="116" y="26"/>
                  </a:cubicBezTo>
                  <a:close/>
                  <a:moveTo>
                    <a:pt x="516" y="26"/>
                  </a:moveTo>
                  <a:cubicBezTo>
                    <a:pt x="567" y="26"/>
                    <a:pt x="607" y="67"/>
                    <a:pt x="607" y="117"/>
                  </a:cubicBezTo>
                  <a:cubicBezTo>
                    <a:pt x="607" y="168"/>
                    <a:pt x="567" y="208"/>
                    <a:pt x="516" y="208"/>
                  </a:cubicBezTo>
                  <a:cubicBezTo>
                    <a:pt x="484" y="208"/>
                    <a:pt x="456" y="193"/>
                    <a:pt x="438" y="165"/>
                  </a:cubicBezTo>
                  <a:lnTo>
                    <a:pt x="438" y="68"/>
                  </a:lnTo>
                  <a:cubicBezTo>
                    <a:pt x="456" y="42"/>
                    <a:pt x="484" y="26"/>
                    <a:pt x="516" y="26"/>
                  </a:cubicBezTo>
                  <a:close/>
                  <a:moveTo>
                    <a:pt x="116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6" y="233"/>
                  </a:cubicBezTo>
                  <a:cubicBezTo>
                    <a:pt x="155" y="233"/>
                    <a:pt x="191" y="213"/>
                    <a:pt x="213" y="181"/>
                  </a:cubicBezTo>
                  <a:lnTo>
                    <a:pt x="419" y="181"/>
                  </a:lnTo>
                  <a:cubicBezTo>
                    <a:pt x="441" y="213"/>
                    <a:pt x="477" y="233"/>
                    <a:pt x="516" y="233"/>
                  </a:cubicBezTo>
                  <a:cubicBezTo>
                    <a:pt x="580" y="233"/>
                    <a:pt x="632" y="181"/>
                    <a:pt x="632" y="117"/>
                  </a:cubicBezTo>
                  <a:cubicBezTo>
                    <a:pt x="632" y="52"/>
                    <a:pt x="580" y="0"/>
                    <a:pt x="516" y="0"/>
                  </a:cubicBezTo>
                  <a:cubicBezTo>
                    <a:pt x="477" y="0"/>
                    <a:pt x="441" y="21"/>
                    <a:pt x="419" y="52"/>
                  </a:cubicBezTo>
                  <a:lnTo>
                    <a:pt x="213" y="52"/>
                  </a:lnTo>
                  <a:cubicBezTo>
                    <a:pt x="191" y="21"/>
                    <a:pt x="155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227740" y="1553565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4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2" y="20"/>
                    <a:pt x="3" y="21"/>
                  </a:cubicBezTo>
                  <a:cubicBezTo>
                    <a:pt x="6" y="24"/>
                    <a:pt x="9" y="26"/>
                    <a:pt x="12" y="26"/>
                  </a:cubicBezTo>
                  <a:cubicBezTo>
                    <a:pt x="16" y="26"/>
                    <a:pt x="19" y="24"/>
                    <a:pt x="22" y="21"/>
                  </a:cubicBezTo>
                  <a:cubicBezTo>
                    <a:pt x="23" y="20"/>
                    <a:pt x="25" y="15"/>
                    <a:pt x="25" y="13"/>
                  </a:cubicBezTo>
                  <a:cubicBezTo>
                    <a:pt x="25" y="10"/>
                    <a:pt x="23" y="7"/>
                    <a:pt x="22" y="4"/>
                  </a:cubicBezTo>
                  <a:cubicBezTo>
                    <a:pt x="19" y="2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182357B-DC93-9AED-5694-72B38B5177BE}"/>
              </a:ext>
            </a:extLst>
          </p:cNvPr>
          <p:cNvSpPr/>
          <p:nvPr/>
        </p:nvSpPr>
        <p:spPr>
          <a:xfrm>
            <a:off x="1856154" y="3010224"/>
            <a:ext cx="2593428" cy="1723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AE1C889-02B5-3FE2-5547-C811DA00DAA3}"/>
              </a:ext>
            </a:extLst>
          </p:cNvPr>
          <p:cNvSpPr/>
          <p:nvPr/>
        </p:nvSpPr>
        <p:spPr>
          <a:xfrm>
            <a:off x="4572000" y="3020342"/>
            <a:ext cx="2593428" cy="1723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D5F93A3-D80C-1F75-1119-45799E2B7570}"/>
              </a:ext>
            </a:extLst>
          </p:cNvPr>
          <p:cNvSpPr/>
          <p:nvPr/>
        </p:nvSpPr>
        <p:spPr>
          <a:xfrm>
            <a:off x="6010479" y="1158175"/>
            <a:ext cx="2593428" cy="1723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E9E6648-0C76-3E63-2A17-F236E729060A}"/>
              </a:ext>
            </a:extLst>
          </p:cNvPr>
          <p:cNvSpPr/>
          <p:nvPr/>
        </p:nvSpPr>
        <p:spPr>
          <a:xfrm>
            <a:off x="3324491" y="1148142"/>
            <a:ext cx="2593428" cy="1723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06B6245-784A-D7AF-8FDD-7561A668EFD7}"/>
              </a:ext>
            </a:extLst>
          </p:cNvPr>
          <p:cNvSpPr/>
          <p:nvPr/>
        </p:nvSpPr>
        <p:spPr>
          <a:xfrm>
            <a:off x="638503" y="1161667"/>
            <a:ext cx="2593428" cy="1723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MODALIDADES DE GINÁSTICA DE ACADEMIA</a:t>
            </a:r>
            <a:endParaRPr sz="3200"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3"/>
          </p:nvPr>
        </p:nvSpPr>
        <p:spPr>
          <a:xfrm>
            <a:off x="719999" y="1286801"/>
            <a:ext cx="2305500" cy="1372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YOGA: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EQUILÍBRIO CORPORAL E MENTAL;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ALONGAMENTO;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REDUZ ESTRESSE.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9796EC0-8A35-2643-C2C2-97964780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920" y="-33253"/>
            <a:ext cx="1524132" cy="119492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89F074D-786E-9388-00EA-FF7C6B99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79" y="3761890"/>
            <a:ext cx="1511939" cy="1194920"/>
          </a:xfrm>
          <a:prstGeom prst="rect">
            <a:avLst/>
          </a:prstGeom>
        </p:spPr>
      </p:pic>
      <p:sp>
        <p:nvSpPr>
          <p:cNvPr id="26" name="Google Shape;253;p30">
            <a:extLst>
              <a:ext uri="{FF2B5EF4-FFF2-40B4-BE49-F238E27FC236}">
                <a16:creationId xmlns:a16="http://schemas.microsoft.com/office/drawing/2014/main" id="{96A88DD0-04E5-92C5-C649-9A801D305771}"/>
              </a:ext>
            </a:extLst>
          </p:cNvPr>
          <p:cNvSpPr txBox="1">
            <a:spLocks/>
          </p:cNvSpPr>
          <p:nvPr/>
        </p:nvSpPr>
        <p:spPr>
          <a:xfrm>
            <a:off x="6193941" y="1261446"/>
            <a:ext cx="2305500" cy="152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pt-BR" dirty="0"/>
              <a:t>ZUMBA: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500" dirty="0"/>
              <a:t>DANÇAS E COREOGRAFIAS;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500" dirty="0"/>
              <a:t>50MIN DE ZUMBA PODE PERDER ATÉ MIL CALORIAS.</a:t>
            </a:r>
          </a:p>
          <a:p>
            <a:pPr marL="0" indent="0" algn="l"/>
            <a:endParaRPr lang="pt-BR" dirty="0"/>
          </a:p>
        </p:txBody>
      </p:sp>
      <p:sp>
        <p:nvSpPr>
          <p:cNvPr id="27" name="Google Shape;253;p30">
            <a:extLst>
              <a:ext uri="{FF2B5EF4-FFF2-40B4-BE49-F238E27FC236}">
                <a16:creationId xmlns:a16="http://schemas.microsoft.com/office/drawing/2014/main" id="{E39F7161-C1F0-FB41-81EF-E6E2B5865000}"/>
              </a:ext>
            </a:extLst>
          </p:cNvPr>
          <p:cNvSpPr txBox="1">
            <a:spLocks/>
          </p:cNvSpPr>
          <p:nvPr/>
        </p:nvSpPr>
        <p:spPr>
          <a:xfrm>
            <a:off x="2079181" y="3069047"/>
            <a:ext cx="2305500" cy="162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pt-BR" dirty="0"/>
              <a:t>CROSSFIT: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500" dirty="0"/>
              <a:t>MAIS PUXADO E PESADO;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500" dirty="0"/>
              <a:t>FORTALECE E TONIFICA OS MÚSCULOS.</a:t>
            </a:r>
          </a:p>
          <a:p>
            <a:pPr marL="0" indent="0" algn="l"/>
            <a:endParaRPr lang="pt-BR" dirty="0"/>
          </a:p>
        </p:txBody>
      </p:sp>
      <p:sp>
        <p:nvSpPr>
          <p:cNvPr id="28" name="Google Shape;253;p30">
            <a:extLst>
              <a:ext uri="{FF2B5EF4-FFF2-40B4-BE49-F238E27FC236}">
                <a16:creationId xmlns:a16="http://schemas.microsoft.com/office/drawing/2014/main" id="{8D6C5E41-3627-1D94-E24D-8C840B9A186E}"/>
              </a:ext>
            </a:extLst>
          </p:cNvPr>
          <p:cNvSpPr txBox="1">
            <a:spLocks/>
          </p:cNvSpPr>
          <p:nvPr/>
        </p:nvSpPr>
        <p:spPr>
          <a:xfrm>
            <a:off x="3468455" y="1286801"/>
            <a:ext cx="2305500" cy="13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pt-BR" dirty="0"/>
              <a:t>PILATES: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CONDICIONAMENTO FÍSICO E MENTAL;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500" dirty="0"/>
              <a:t>ALÍVIO DE DORES POR MÁ POSTURA.</a:t>
            </a:r>
          </a:p>
          <a:p>
            <a:pPr marL="0" indent="0" algn="l"/>
            <a:endParaRPr lang="pt-BR" dirty="0"/>
          </a:p>
          <a:p>
            <a:pPr marL="0" indent="0" algn="l"/>
            <a:endParaRPr lang="pt-BR" dirty="0"/>
          </a:p>
        </p:txBody>
      </p:sp>
      <p:sp>
        <p:nvSpPr>
          <p:cNvPr id="29" name="Google Shape;253;p30">
            <a:extLst>
              <a:ext uri="{FF2B5EF4-FFF2-40B4-BE49-F238E27FC236}">
                <a16:creationId xmlns:a16="http://schemas.microsoft.com/office/drawing/2014/main" id="{EA9988FC-03BB-14ED-A4E8-30685F0FD89E}"/>
              </a:ext>
            </a:extLst>
          </p:cNvPr>
          <p:cNvSpPr txBox="1">
            <a:spLocks/>
          </p:cNvSpPr>
          <p:nvPr/>
        </p:nvSpPr>
        <p:spPr>
          <a:xfrm>
            <a:off x="4715964" y="3121701"/>
            <a:ext cx="2305500" cy="152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pt-BR" dirty="0"/>
              <a:t>ARTES MARCIAS: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500" dirty="0"/>
              <a:t>MUAY THAI E BOXE SÃO OS MAIS CONHECIDOS;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500" dirty="0"/>
              <a:t>RITMO ANIMADO E PESADO.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4184500" y="39126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DA GINÁSTICA DE ACADEMIA</a:t>
            </a:r>
            <a:endParaRPr dirty="0"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4184500" y="1552904"/>
            <a:ext cx="4244400" cy="3356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FORÇA MUSCULAR;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FLEXIBILIDADE;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SAÚDE CARDIOVASCULAR E RESPIRATÓRIA;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MENOS ESTRESSE E ANSIENDADE;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AUTOESTIMA;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BOM HUMOR;</a:t>
            </a:r>
          </a:p>
          <a:p>
            <a:pPr marL="171450" indent="-171450">
              <a:spcBef>
                <a:spcPts val="1000"/>
              </a:spcBef>
            </a:pPr>
            <a:r>
              <a:rPr lang="pt-BR" sz="1800" dirty="0">
                <a:latin typeface="Teko" panose="020B0604020202020204" charset="0"/>
                <a:cs typeface="Teko" panose="020B0604020202020204" charset="0"/>
              </a:rPr>
              <a:t>AUMENTO DE CONCENTRAÇÃO E FOCO.</a:t>
            </a:r>
          </a:p>
        </p:txBody>
      </p:sp>
      <p:pic>
        <p:nvPicPr>
          <p:cNvPr id="285" name="Google Shape;28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16" b="2226"/>
          <a:stretch/>
        </p:blipFill>
        <p:spPr>
          <a:xfrm>
            <a:off x="0" y="0"/>
            <a:ext cx="3513000" cy="5143500"/>
          </a:xfrm>
          <a:prstGeom prst="rect">
            <a:avLst/>
          </a:prstGeom>
        </p:spPr>
      </p:pic>
      <p:grpSp>
        <p:nvGrpSpPr>
          <p:cNvPr id="286" name="Google Shape;286;p31"/>
          <p:cNvGrpSpPr/>
          <p:nvPr/>
        </p:nvGrpSpPr>
        <p:grpSpPr>
          <a:xfrm rot="-485327">
            <a:off x="2934955" y="179691"/>
            <a:ext cx="827907" cy="710613"/>
            <a:chOff x="3122700" y="481200"/>
            <a:chExt cx="827950" cy="710650"/>
          </a:xfrm>
        </p:grpSpPr>
        <p:sp>
          <p:nvSpPr>
            <p:cNvPr id="287" name="Google Shape;287;p31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1"/>
          <p:cNvGrpSpPr/>
          <p:nvPr/>
        </p:nvGrpSpPr>
        <p:grpSpPr>
          <a:xfrm rot="4446582" flipH="1">
            <a:off x="230828" y="4677821"/>
            <a:ext cx="827961" cy="710659"/>
            <a:chOff x="3122700" y="481200"/>
            <a:chExt cx="827950" cy="710650"/>
          </a:xfrm>
        </p:grpSpPr>
        <p:sp>
          <p:nvSpPr>
            <p:cNvPr id="290" name="Google Shape;290;p31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292550" y="3945212"/>
            <a:ext cx="6369002" cy="775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OBRIGADO PELA ATENÇÃO!</a:t>
            </a:r>
            <a:endParaRPr sz="4000" dirty="0"/>
          </a:p>
        </p:txBody>
      </p:sp>
      <p:grpSp>
        <p:nvGrpSpPr>
          <p:cNvPr id="473" name="Google Shape;473;p38"/>
          <p:cNvGrpSpPr/>
          <p:nvPr/>
        </p:nvGrpSpPr>
        <p:grpSpPr>
          <a:xfrm rot="-7001436" flipH="1">
            <a:off x="-215308" y="4033711"/>
            <a:ext cx="828001" cy="710694"/>
            <a:chOff x="3122700" y="481200"/>
            <a:chExt cx="827950" cy="710650"/>
          </a:xfrm>
        </p:grpSpPr>
        <p:sp>
          <p:nvSpPr>
            <p:cNvPr id="474" name="Google Shape;474;p38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 rot="485327" flipH="1">
            <a:off x="8589655" y="100466"/>
            <a:ext cx="827907" cy="710613"/>
            <a:chOff x="3122700" y="481200"/>
            <a:chExt cx="827950" cy="710650"/>
          </a:xfrm>
        </p:grpSpPr>
        <p:sp>
          <p:nvSpPr>
            <p:cNvPr id="477" name="Google Shape;477;p38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38"/>
          <p:cNvSpPr/>
          <p:nvPr/>
        </p:nvSpPr>
        <p:spPr>
          <a:xfrm>
            <a:off x="-595200" y="2082200"/>
            <a:ext cx="1188889" cy="1188889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8"/>
          <p:cNvGrpSpPr/>
          <p:nvPr/>
        </p:nvGrpSpPr>
        <p:grpSpPr>
          <a:xfrm>
            <a:off x="7912350" y="3724125"/>
            <a:ext cx="895986" cy="996140"/>
            <a:chOff x="2594600" y="1464100"/>
            <a:chExt cx="895986" cy="996140"/>
          </a:xfrm>
        </p:grpSpPr>
        <p:sp>
          <p:nvSpPr>
            <p:cNvPr id="481" name="Google Shape;481;p38"/>
            <p:cNvSpPr/>
            <p:nvPr/>
          </p:nvSpPr>
          <p:spPr>
            <a:xfrm>
              <a:off x="3263541" y="1464100"/>
              <a:ext cx="227045" cy="227017"/>
            </a:xfrm>
            <a:custGeom>
              <a:avLst/>
              <a:gdLst/>
              <a:ahLst/>
              <a:cxnLst/>
              <a:rect l="l" t="t" r="r" b="b"/>
              <a:pathLst>
                <a:path w="7876" h="7875" fill="none" extrusionOk="0">
                  <a:moveTo>
                    <a:pt x="7875" y="3937"/>
                  </a:moveTo>
                  <a:cubicBezTo>
                    <a:pt x="7875" y="6111"/>
                    <a:pt x="6112" y="7875"/>
                    <a:pt x="3938" y="7875"/>
                  </a:cubicBezTo>
                  <a:cubicBezTo>
                    <a:pt x="1764" y="7875"/>
                    <a:pt x="1" y="6111"/>
                    <a:pt x="1" y="3937"/>
                  </a:cubicBezTo>
                  <a:cubicBezTo>
                    <a:pt x="1" y="1762"/>
                    <a:pt x="1764" y="0"/>
                    <a:pt x="3938" y="0"/>
                  </a:cubicBezTo>
                  <a:cubicBezTo>
                    <a:pt x="6112" y="0"/>
                    <a:pt x="7875" y="1762"/>
                    <a:pt x="7875" y="3937"/>
                  </a:cubicBezTo>
                  <a:close/>
                </a:path>
              </a:pathLst>
            </a:custGeom>
            <a:noFill/>
            <a:ln w="16650" cap="flat" cmpd="sng">
              <a:solidFill>
                <a:schemeClr val="accent2"/>
              </a:solidFill>
              <a:prstDash val="solid"/>
              <a:miter lim="13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3235202" y="1567912"/>
              <a:ext cx="160800" cy="177433"/>
            </a:xfrm>
            <a:custGeom>
              <a:avLst/>
              <a:gdLst/>
              <a:ahLst/>
              <a:cxnLst/>
              <a:rect l="l" t="t" r="r" b="b"/>
              <a:pathLst>
                <a:path w="5578" h="6155" extrusionOk="0">
                  <a:moveTo>
                    <a:pt x="2000" y="6155"/>
                  </a:moveTo>
                  <a:lnTo>
                    <a:pt x="1" y="4599"/>
                  </a:lnTo>
                  <a:lnTo>
                    <a:pt x="3577" y="0"/>
                  </a:lnTo>
                  <a:lnTo>
                    <a:pt x="5577" y="15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287728" y="1546262"/>
              <a:ext cx="133442" cy="120816"/>
            </a:xfrm>
            <a:custGeom>
              <a:avLst/>
              <a:gdLst/>
              <a:ahLst/>
              <a:cxnLst/>
              <a:rect l="l" t="t" r="r" b="b"/>
              <a:pathLst>
                <a:path w="4629" h="4191" extrusionOk="0">
                  <a:moveTo>
                    <a:pt x="3415" y="4165"/>
                  </a:moveTo>
                  <a:lnTo>
                    <a:pt x="38" y="1538"/>
                  </a:lnTo>
                  <a:cubicBezTo>
                    <a:pt x="5" y="1514"/>
                    <a:pt x="0" y="1468"/>
                    <a:pt x="26" y="1436"/>
                  </a:cubicBezTo>
                  <a:lnTo>
                    <a:pt x="1113" y="38"/>
                  </a:lnTo>
                  <a:cubicBezTo>
                    <a:pt x="1137" y="7"/>
                    <a:pt x="1183" y="1"/>
                    <a:pt x="1215" y="26"/>
                  </a:cubicBezTo>
                  <a:lnTo>
                    <a:pt x="4591" y="2652"/>
                  </a:lnTo>
                  <a:cubicBezTo>
                    <a:pt x="4623" y="2677"/>
                    <a:pt x="4629" y="2723"/>
                    <a:pt x="4604" y="2755"/>
                  </a:cubicBezTo>
                  <a:lnTo>
                    <a:pt x="3517" y="4152"/>
                  </a:lnTo>
                  <a:cubicBezTo>
                    <a:pt x="3492" y="4184"/>
                    <a:pt x="3446" y="4190"/>
                    <a:pt x="3415" y="4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2594600" y="1596625"/>
              <a:ext cx="863557" cy="863614"/>
            </a:xfrm>
            <a:custGeom>
              <a:avLst/>
              <a:gdLst/>
              <a:ahLst/>
              <a:cxnLst/>
              <a:rect l="l" t="t" r="r" b="b"/>
              <a:pathLst>
                <a:path w="29956" h="29958" extrusionOk="0">
                  <a:moveTo>
                    <a:pt x="29956" y="14979"/>
                  </a:moveTo>
                  <a:cubicBezTo>
                    <a:pt x="29956" y="18951"/>
                    <a:pt x="28379" y="22760"/>
                    <a:pt x="25569" y="25569"/>
                  </a:cubicBezTo>
                  <a:cubicBezTo>
                    <a:pt x="22760" y="28379"/>
                    <a:pt x="18950" y="29957"/>
                    <a:pt x="14978" y="29957"/>
                  </a:cubicBezTo>
                  <a:cubicBezTo>
                    <a:pt x="11005" y="29957"/>
                    <a:pt x="7196" y="28379"/>
                    <a:pt x="4388" y="25569"/>
                  </a:cubicBezTo>
                  <a:cubicBezTo>
                    <a:pt x="1578" y="22760"/>
                    <a:pt x="1" y="18951"/>
                    <a:pt x="1" y="14979"/>
                  </a:cubicBezTo>
                  <a:cubicBezTo>
                    <a:pt x="1" y="11007"/>
                    <a:pt x="1578" y="7196"/>
                    <a:pt x="4388" y="4388"/>
                  </a:cubicBezTo>
                  <a:cubicBezTo>
                    <a:pt x="7196" y="1578"/>
                    <a:pt x="11005" y="1"/>
                    <a:pt x="14978" y="1"/>
                  </a:cubicBezTo>
                  <a:cubicBezTo>
                    <a:pt x="18950" y="1"/>
                    <a:pt x="22760" y="1578"/>
                    <a:pt x="25569" y="4388"/>
                  </a:cubicBezTo>
                  <a:cubicBezTo>
                    <a:pt x="28379" y="7196"/>
                    <a:pt x="29956" y="11007"/>
                    <a:pt x="29956" y="149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662780" y="1664776"/>
              <a:ext cx="727231" cy="727260"/>
            </a:xfrm>
            <a:custGeom>
              <a:avLst/>
              <a:gdLst/>
              <a:ahLst/>
              <a:cxnLst/>
              <a:rect l="l" t="t" r="r" b="b"/>
              <a:pathLst>
                <a:path w="25227" h="25228" extrusionOk="0">
                  <a:moveTo>
                    <a:pt x="25226" y="12615"/>
                  </a:moveTo>
                  <a:cubicBezTo>
                    <a:pt x="25226" y="15959"/>
                    <a:pt x="23898" y="19168"/>
                    <a:pt x="21532" y="21533"/>
                  </a:cubicBezTo>
                  <a:cubicBezTo>
                    <a:pt x="19167" y="23899"/>
                    <a:pt x="15958" y="25227"/>
                    <a:pt x="12613" y="25227"/>
                  </a:cubicBezTo>
                  <a:cubicBezTo>
                    <a:pt x="9268" y="25227"/>
                    <a:pt x="6060" y="23899"/>
                    <a:pt x="3694" y="21533"/>
                  </a:cubicBezTo>
                  <a:cubicBezTo>
                    <a:pt x="1329" y="19168"/>
                    <a:pt x="0" y="15959"/>
                    <a:pt x="0" y="12615"/>
                  </a:cubicBezTo>
                  <a:cubicBezTo>
                    <a:pt x="0" y="9269"/>
                    <a:pt x="1329" y="6061"/>
                    <a:pt x="3694" y="3695"/>
                  </a:cubicBezTo>
                  <a:cubicBezTo>
                    <a:pt x="6060" y="1330"/>
                    <a:pt x="9268" y="1"/>
                    <a:pt x="12613" y="1"/>
                  </a:cubicBezTo>
                  <a:cubicBezTo>
                    <a:pt x="15958" y="1"/>
                    <a:pt x="19167" y="1330"/>
                    <a:pt x="21532" y="3695"/>
                  </a:cubicBezTo>
                  <a:cubicBezTo>
                    <a:pt x="23898" y="6061"/>
                    <a:pt x="25226" y="9269"/>
                    <a:pt x="25226" y="12615"/>
                  </a:cubicBezTo>
                  <a:close/>
                </a:path>
              </a:pathLst>
            </a:custGeom>
            <a:solidFill>
              <a:srgbClr val="F3D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2656775" y="1658775"/>
              <a:ext cx="739214" cy="739243"/>
            </a:xfrm>
            <a:custGeom>
              <a:avLst/>
              <a:gdLst/>
              <a:ahLst/>
              <a:cxnLst/>
              <a:rect l="l" t="t" r="r" b="b"/>
              <a:pathLst>
                <a:path w="25227" h="25228" extrusionOk="0">
                  <a:moveTo>
                    <a:pt x="25226" y="12615"/>
                  </a:moveTo>
                  <a:cubicBezTo>
                    <a:pt x="25226" y="15959"/>
                    <a:pt x="23898" y="19168"/>
                    <a:pt x="21532" y="21533"/>
                  </a:cubicBezTo>
                  <a:cubicBezTo>
                    <a:pt x="19167" y="23899"/>
                    <a:pt x="15958" y="25227"/>
                    <a:pt x="12613" y="25227"/>
                  </a:cubicBezTo>
                  <a:cubicBezTo>
                    <a:pt x="9268" y="25227"/>
                    <a:pt x="6060" y="23899"/>
                    <a:pt x="3694" y="21533"/>
                  </a:cubicBezTo>
                  <a:cubicBezTo>
                    <a:pt x="1329" y="19168"/>
                    <a:pt x="0" y="15959"/>
                    <a:pt x="0" y="12615"/>
                  </a:cubicBezTo>
                  <a:cubicBezTo>
                    <a:pt x="0" y="9269"/>
                    <a:pt x="1329" y="6061"/>
                    <a:pt x="3694" y="3695"/>
                  </a:cubicBezTo>
                  <a:cubicBezTo>
                    <a:pt x="6060" y="1330"/>
                    <a:pt x="9268" y="1"/>
                    <a:pt x="12613" y="1"/>
                  </a:cubicBezTo>
                  <a:cubicBezTo>
                    <a:pt x="15958" y="1"/>
                    <a:pt x="19167" y="1330"/>
                    <a:pt x="21532" y="3695"/>
                  </a:cubicBezTo>
                  <a:cubicBezTo>
                    <a:pt x="23898" y="6061"/>
                    <a:pt x="25226" y="9269"/>
                    <a:pt x="25226" y="12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2683162" y="1685187"/>
              <a:ext cx="686440" cy="686440"/>
            </a:xfrm>
            <a:custGeom>
              <a:avLst/>
              <a:gdLst/>
              <a:ahLst/>
              <a:cxnLst/>
              <a:rect l="l" t="t" r="r" b="b"/>
              <a:pathLst>
                <a:path w="23812" h="23812" extrusionOk="0">
                  <a:moveTo>
                    <a:pt x="23812" y="11907"/>
                  </a:moveTo>
                  <a:cubicBezTo>
                    <a:pt x="23812" y="15064"/>
                    <a:pt x="22558" y="18092"/>
                    <a:pt x="20326" y="20326"/>
                  </a:cubicBezTo>
                  <a:cubicBezTo>
                    <a:pt x="18092" y="22558"/>
                    <a:pt x="15064" y="23812"/>
                    <a:pt x="11906" y="23812"/>
                  </a:cubicBezTo>
                  <a:cubicBezTo>
                    <a:pt x="8749" y="23812"/>
                    <a:pt x="5720" y="22558"/>
                    <a:pt x="3487" y="20326"/>
                  </a:cubicBezTo>
                  <a:cubicBezTo>
                    <a:pt x="1255" y="18092"/>
                    <a:pt x="1" y="15064"/>
                    <a:pt x="1" y="11907"/>
                  </a:cubicBezTo>
                  <a:cubicBezTo>
                    <a:pt x="1" y="8749"/>
                    <a:pt x="1255" y="5720"/>
                    <a:pt x="3487" y="3488"/>
                  </a:cubicBezTo>
                  <a:cubicBezTo>
                    <a:pt x="5720" y="1255"/>
                    <a:pt x="8749" y="1"/>
                    <a:pt x="11906" y="1"/>
                  </a:cubicBezTo>
                  <a:cubicBezTo>
                    <a:pt x="15064" y="1"/>
                    <a:pt x="18092" y="1255"/>
                    <a:pt x="20326" y="3488"/>
                  </a:cubicBezTo>
                  <a:cubicBezTo>
                    <a:pt x="22558" y="5720"/>
                    <a:pt x="23812" y="8749"/>
                    <a:pt x="23812" y="11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203289" y="1733792"/>
              <a:ext cx="55724" cy="62786"/>
            </a:xfrm>
            <a:custGeom>
              <a:avLst/>
              <a:gdLst/>
              <a:ahLst/>
              <a:cxnLst/>
              <a:rect l="l" t="t" r="r" b="b"/>
              <a:pathLst>
                <a:path w="1933" h="2178" extrusionOk="0">
                  <a:moveTo>
                    <a:pt x="1345" y="1"/>
                  </a:moveTo>
                  <a:cubicBezTo>
                    <a:pt x="1337" y="1"/>
                    <a:pt x="1328" y="5"/>
                    <a:pt x="1322" y="12"/>
                  </a:cubicBezTo>
                  <a:lnTo>
                    <a:pt x="10" y="1700"/>
                  </a:lnTo>
                  <a:cubicBezTo>
                    <a:pt x="0" y="1712"/>
                    <a:pt x="3" y="1731"/>
                    <a:pt x="15" y="1740"/>
                  </a:cubicBezTo>
                  <a:lnTo>
                    <a:pt x="570" y="2171"/>
                  </a:lnTo>
                  <a:cubicBezTo>
                    <a:pt x="575" y="2175"/>
                    <a:pt x="582" y="2178"/>
                    <a:pt x="588" y="2178"/>
                  </a:cubicBezTo>
                  <a:cubicBezTo>
                    <a:pt x="596" y="2178"/>
                    <a:pt x="605" y="2174"/>
                    <a:pt x="611" y="2167"/>
                  </a:cubicBezTo>
                  <a:lnTo>
                    <a:pt x="1923" y="479"/>
                  </a:lnTo>
                  <a:cubicBezTo>
                    <a:pt x="1933" y="467"/>
                    <a:pt x="1930" y="448"/>
                    <a:pt x="1918" y="438"/>
                  </a:cubicBezTo>
                  <a:lnTo>
                    <a:pt x="1363" y="8"/>
                  </a:lnTo>
                  <a:cubicBezTo>
                    <a:pt x="1358" y="3"/>
                    <a:pt x="1351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056954" y="1665324"/>
              <a:ext cx="30269" cy="65525"/>
            </a:xfrm>
            <a:custGeom>
              <a:avLst/>
              <a:gdLst/>
              <a:ahLst/>
              <a:cxnLst/>
              <a:rect l="l" t="t" r="r" b="b"/>
              <a:pathLst>
                <a:path w="1050" h="2273" extrusionOk="0">
                  <a:moveTo>
                    <a:pt x="323" y="0"/>
                  </a:moveTo>
                  <a:cubicBezTo>
                    <a:pt x="310" y="0"/>
                    <a:pt x="298" y="11"/>
                    <a:pt x="295" y="25"/>
                  </a:cubicBezTo>
                  <a:lnTo>
                    <a:pt x="2" y="2142"/>
                  </a:lnTo>
                  <a:cubicBezTo>
                    <a:pt x="1" y="2159"/>
                    <a:pt x="12" y="2173"/>
                    <a:pt x="28" y="2176"/>
                  </a:cubicBezTo>
                  <a:lnTo>
                    <a:pt x="723" y="2272"/>
                  </a:lnTo>
                  <a:cubicBezTo>
                    <a:pt x="724" y="2272"/>
                    <a:pt x="725" y="2272"/>
                    <a:pt x="726" y="2272"/>
                  </a:cubicBezTo>
                  <a:cubicBezTo>
                    <a:pt x="740" y="2272"/>
                    <a:pt x="753" y="2262"/>
                    <a:pt x="756" y="2248"/>
                  </a:cubicBezTo>
                  <a:lnTo>
                    <a:pt x="1049" y="129"/>
                  </a:lnTo>
                  <a:cubicBezTo>
                    <a:pt x="1050" y="114"/>
                    <a:pt x="1039" y="99"/>
                    <a:pt x="1023" y="97"/>
                  </a:cubicBezTo>
                  <a:lnTo>
                    <a:pt x="328" y="1"/>
                  </a:lnTo>
                  <a:cubicBezTo>
                    <a:pt x="326" y="1"/>
                    <a:pt x="325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2878880" y="1686283"/>
              <a:ext cx="43847" cy="66390"/>
            </a:xfrm>
            <a:custGeom>
              <a:avLst/>
              <a:gdLst/>
              <a:ahLst/>
              <a:cxnLst/>
              <a:rect l="l" t="t" r="r" b="b"/>
              <a:pathLst>
                <a:path w="1521" h="2303" extrusionOk="0">
                  <a:moveTo>
                    <a:pt x="683" y="1"/>
                  </a:moveTo>
                  <a:cubicBezTo>
                    <a:pt x="679" y="1"/>
                    <a:pt x="675" y="1"/>
                    <a:pt x="672" y="3"/>
                  </a:cubicBezTo>
                  <a:lnTo>
                    <a:pt x="22" y="268"/>
                  </a:lnTo>
                  <a:cubicBezTo>
                    <a:pt x="7" y="273"/>
                    <a:pt x="1" y="291"/>
                    <a:pt x="6" y="305"/>
                  </a:cubicBezTo>
                  <a:lnTo>
                    <a:pt x="811" y="2285"/>
                  </a:lnTo>
                  <a:cubicBezTo>
                    <a:pt x="816" y="2296"/>
                    <a:pt x="827" y="2303"/>
                    <a:pt x="838" y="2303"/>
                  </a:cubicBezTo>
                  <a:cubicBezTo>
                    <a:pt x="842" y="2303"/>
                    <a:pt x="845" y="2302"/>
                    <a:pt x="848" y="2301"/>
                  </a:cubicBezTo>
                  <a:lnTo>
                    <a:pt x="1499" y="2036"/>
                  </a:lnTo>
                  <a:cubicBezTo>
                    <a:pt x="1514" y="2031"/>
                    <a:pt x="1521" y="2014"/>
                    <a:pt x="1515" y="1999"/>
                  </a:cubicBezTo>
                  <a:lnTo>
                    <a:pt x="709" y="19"/>
                  </a:lnTo>
                  <a:cubicBezTo>
                    <a:pt x="705" y="8"/>
                    <a:pt x="694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2731652" y="1795918"/>
              <a:ext cx="62988" cy="55522"/>
            </a:xfrm>
            <a:custGeom>
              <a:avLst/>
              <a:gdLst/>
              <a:ahLst/>
              <a:cxnLst/>
              <a:rect l="l" t="t" r="r" b="b"/>
              <a:pathLst>
                <a:path w="2185" h="1926" extrusionOk="0">
                  <a:moveTo>
                    <a:pt x="465" y="1"/>
                  </a:moveTo>
                  <a:cubicBezTo>
                    <a:pt x="457" y="1"/>
                    <a:pt x="448" y="5"/>
                    <a:pt x="442" y="12"/>
                  </a:cubicBezTo>
                  <a:lnTo>
                    <a:pt x="10" y="567"/>
                  </a:lnTo>
                  <a:cubicBezTo>
                    <a:pt x="1" y="579"/>
                    <a:pt x="4" y="596"/>
                    <a:pt x="16" y="607"/>
                  </a:cubicBezTo>
                  <a:lnTo>
                    <a:pt x="1704" y="1920"/>
                  </a:lnTo>
                  <a:cubicBezTo>
                    <a:pt x="1709" y="1923"/>
                    <a:pt x="1715" y="1925"/>
                    <a:pt x="1721" y="1925"/>
                  </a:cubicBezTo>
                  <a:cubicBezTo>
                    <a:pt x="1730" y="1925"/>
                    <a:pt x="1738" y="1921"/>
                    <a:pt x="1744" y="1914"/>
                  </a:cubicBezTo>
                  <a:lnTo>
                    <a:pt x="2175" y="1359"/>
                  </a:lnTo>
                  <a:cubicBezTo>
                    <a:pt x="2184" y="1347"/>
                    <a:pt x="2183" y="1330"/>
                    <a:pt x="2169" y="1319"/>
                  </a:cubicBezTo>
                  <a:lnTo>
                    <a:pt x="483" y="6"/>
                  </a:lnTo>
                  <a:cubicBezTo>
                    <a:pt x="477" y="2"/>
                    <a:pt x="471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2663241" y="1967622"/>
              <a:ext cx="65611" cy="30211"/>
            </a:xfrm>
            <a:custGeom>
              <a:avLst/>
              <a:gdLst/>
              <a:ahLst/>
              <a:cxnLst/>
              <a:rect l="l" t="t" r="r" b="b"/>
              <a:pathLst>
                <a:path w="2276" h="1048" extrusionOk="0">
                  <a:moveTo>
                    <a:pt x="128" y="1"/>
                  </a:moveTo>
                  <a:cubicBezTo>
                    <a:pt x="114" y="1"/>
                    <a:pt x="101" y="11"/>
                    <a:pt x="99" y="26"/>
                  </a:cubicBezTo>
                  <a:lnTo>
                    <a:pt x="3" y="722"/>
                  </a:lnTo>
                  <a:cubicBezTo>
                    <a:pt x="0" y="737"/>
                    <a:pt x="11" y="752"/>
                    <a:pt x="27" y="754"/>
                  </a:cubicBezTo>
                  <a:lnTo>
                    <a:pt x="2144" y="1047"/>
                  </a:lnTo>
                  <a:cubicBezTo>
                    <a:pt x="2145" y="1047"/>
                    <a:pt x="2146" y="1047"/>
                    <a:pt x="2147" y="1047"/>
                  </a:cubicBezTo>
                  <a:cubicBezTo>
                    <a:pt x="2162" y="1047"/>
                    <a:pt x="2176" y="1037"/>
                    <a:pt x="2177" y="1023"/>
                  </a:cubicBezTo>
                  <a:lnTo>
                    <a:pt x="2274" y="326"/>
                  </a:lnTo>
                  <a:cubicBezTo>
                    <a:pt x="2275" y="311"/>
                    <a:pt x="2265" y="297"/>
                    <a:pt x="2248" y="294"/>
                  </a:cubicBezTo>
                  <a:lnTo>
                    <a:pt x="131" y="1"/>
                  </a:lnTo>
                  <a:cubicBezTo>
                    <a:pt x="130" y="1"/>
                    <a:pt x="12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684142" y="2132205"/>
              <a:ext cx="66620" cy="43645"/>
            </a:xfrm>
            <a:custGeom>
              <a:avLst/>
              <a:gdLst/>
              <a:ahLst/>
              <a:cxnLst/>
              <a:rect l="l" t="t" r="r" b="b"/>
              <a:pathLst>
                <a:path w="2311" h="1514" extrusionOk="0">
                  <a:moveTo>
                    <a:pt x="2013" y="0"/>
                  </a:moveTo>
                  <a:cubicBezTo>
                    <a:pt x="2010" y="0"/>
                    <a:pt x="2006" y="1"/>
                    <a:pt x="2003" y="2"/>
                  </a:cubicBezTo>
                  <a:lnTo>
                    <a:pt x="22" y="808"/>
                  </a:lnTo>
                  <a:cubicBezTo>
                    <a:pt x="7" y="813"/>
                    <a:pt x="0" y="831"/>
                    <a:pt x="7" y="846"/>
                  </a:cubicBezTo>
                  <a:lnTo>
                    <a:pt x="272" y="1495"/>
                  </a:lnTo>
                  <a:cubicBezTo>
                    <a:pt x="276" y="1507"/>
                    <a:pt x="286" y="1514"/>
                    <a:pt x="297" y="1514"/>
                  </a:cubicBezTo>
                  <a:cubicBezTo>
                    <a:pt x="301" y="1514"/>
                    <a:pt x="305" y="1513"/>
                    <a:pt x="308" y="1512"/>
                  </a:cubicBezTo>
                  <a:lnTo>
                    <a:pt x="2289" y="707"/>
                  </a:lnTo>
                  <a:cubicBezTo>
                    <a:pt x="2304" y="700"/>
                    <a:pt x="2311" y="684"/>
                    <a:pt x="2305" y="669"/>
                  </a:cubicBezTo>
                  <a:lnTo>
                    <a:pt x="2041" y="18"/>
                  </a:lnTo>
                  <a:cubicBezTo>
                    <a:pt x="2035" y="7"/>
                    <a:pt x="2025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2793777" y="2260290"/>
              <a:ext cx="55752" cy="62757"/>
            </a:xfrm>
            <a:custGeom>
              <a:avLst/>
              <a:gdLst/>
              <a:ahLst/>
              <a:cxnLst/>
              <a:rect l="l" t="t" r="r" b="b"/>
              <a:pathLst>
                <a:path w="1934" h="2177" extrusionOk="0">
                  <a:moveTo>
                    <a:pt x="1345" y="1"/>
                  </a:moveTo>
                  <a:cubicBezTo>
                    <a:pt x="1337" y="1"/>
                    <a:pt x="1328" y="4"/>
                    <a:pt x="1323" y="12"/>
                  </a:cubicBezTo>
                  <a:lnTo>
                    <a:pt x="10" y="1699"/>
                  </a:lnTo>
                  <a:cubicBezTo>
                    <a:pt x="1" y="1712"/>
                    <a:pt x="4" y="1730"/>
                    <a:pt x="16" y="1739"/>
                  </a:cubicBezTo>
                  <a:lnTo>
                    <a:pt x="569" y="2171"/>
                  </a:lnTo>
                  <a:cubicBezTo>
                    <a:pt x="575" y="2175"/>
                    <a:pt x="581" y="2177"/>
                    <a:pt x="587" y="2177"/>
                  </a:cubicBezTo>
                  <a:cubicBezTo>
                    <a:pt x="596" y="2177"/>
                    <a:pt x="604" y="2173"/>
                    <a:pt x="610" y="2166"/>
                  </a:cubicBezTo>
                  <a:lnTo>
                    <a:pt x="1922" y="478"/>
                  </a:lnTo>
                  <a:cubicBezTo>
                    <a:pt x="1933" y="466"/>
                    <a:pt x="1930" y="448"/>
                    <a:pt x="1918" y="437"/>
                  </a:cubicBezTo>
                  <a:lnTo>
                    <a:pt x="1363" y="7"/>
                  </a:lnTo>
                  <a:cubicBezTo>
                    <a:pt x="1358" y="3"/>
                    <a:pt x="1352" y="1"/>
                    <a:pt x="1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2965567" y="2326020"/>
              <a:ext cx="30269" cy="65496"/>
            </a:xfrm>
            <a:custGeom>
              <a:avLst/>
              <a:gdLst/>
              <a:ahLst/>
              <a:cxnLst/>
              <a:rect l="l" t="t" r="r" b="b"/>
              <a:pathLst>
                <a:path w="1050" h="2272" extrusionOk="0">
                  <a:moveTo>
                    <a:pt x="325" y="0"/>
                  </a:moveTo>
                  <a:cubicBezTo>
                    <a:pt x="311" y="0"/>
                    <a:pt x="297" y="11"/>
                    <a:pt x="295" y="26"/>
                  </a:cubicBezTo>
                  <a:lnTo>
                    <a:pt x="2" y="2143"/>
                  </a:lnTo>
                  <a:cubicBezTo>
                    <a:pt x="1" y="2159"/>
                    <a:pt x="11" y="2173"/>
                    <a:pt x="26" y="2176"/>
                  </a:cubicBezTo>
                  <a:lnTo>
                    <a:pt x="723" y="2272"/>
                  </a:lnTo>
                  <a:cubicBezTo>
                    <a:pt x="724" y="2272"/>
                    <a:pt x="726" y="2272"/>
                    <a:pt x="727" y="2272"/>
                  </a:cubicBezTo>
                  <a:cubicBezTo>
                    <a:pt x="741" y="2272"/>
                    <a:pt x="753" y="2262"/>
                    <a:pt x="755" y="2247"/>
                  </a:cubicBezTo>
                  <a:lnTo>
                    <a:pt x="1048" y="130"/>
                  </a:lnTo>
                  <a:cubicBezTo>
                    <a:pt x="1050" y="114"/>
                    <a:pt x="1039" y="99"/>
                    <a:pt x="1023" y="98"/>
                  </a:cubicBezTo>
                  <a:lnTo>
                    <a:pt x="327" y="0"/>
                  </a:lnTo>
                  <a:cubicBezTo>
                    <a:pt x="326" y="0"/>
                    <a:pt x="326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130064" y="2304168"/>
              <a:ext cx="43847" cy="66419"/>
            </a:xfrm>
            <a:custGeom>
              <a:avLst/>
              <a:gdLst/>
              <a:ahLst/>
              <a:cxnLst/>
              <a:rect l="l" t="t" r="r" b="b"/>
              <a:pathLst>
                <a:path w="1521" h="2304" extrusionOk="0">
                  <a:moveTo>
                    <a:pt x="683" y="0"/>
                  </a:moveTo>
                  <a:cubicBezTo>
                    <a:pt x="680" y="0"/>
                    <a:pt x="676" y="1"/>
                    <a:pt x="673" y="2"/>
                  </a:cubicBezTo>
                  <a:lnTo>
                    <a:pt x="22" y="267"/>
                  </a:lnTo>
                  <a:cubicBezTo>
                    <a:pt x="7" y="274"/>
                    <a:pt x="1" y="290"/>
                    <a:pt x="6" y="305"/>
                  </a:cubicBezTo>
                  <a:lnTo>
                    <a:pt x="812" y="2286"/>
                  </a:lnTo>
                  <a:cubicBezTo>
                    <a:pt x="816" y="2297"/>
                    <a:pt x="826" y="2303"/>
                    <a:pt x="837" y="2303"/>
                  </a:cubicBezTo>
                  <a:cubicBezTo>
                    <a:pt x="841" y="2303"/>
                    <a:pt x="845" y="2302"/>
                    <a:pt x="849" y="2300"/>
                  </a:cubicBezTo>
                  <a:lnTo>
                    <a:pt x="1499" y="2037"/>
                  </a:lnTo>
                  <a:cubicBezTo>
                    <a:pt x="1514" y="2030"/>
                    <a:pt x="1521" y="2014"/>
                    <a:pt x="1516" y="1999"/>
                  </a:cubicBezTo>
                  <a:lnTo>
                    <a:pt x="711" y="19"/>
                  </a:lnTo>
                  <a:cubicBezTo>
                    <a:pt x="706" y="7"/>
                    <a:pt x="695" y="0"/>
                    <a:pt x="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258179" y="2205429"/>
              <a:ext cx="62959" cy="55493"/>
            </a:xfrm>
            <a:custGeom>
              <a:avLst/>
              <a:gdLst/>
              <a:ahLst/>
              <a:cxnLst/>
              <a:rect l="l" t="t" r="r" b="b"/>
              <a:pathLst>
                <a:path w="2184" h="1925" extrusionOk="0">
                  <a:moveTo>
                    <a:pt x="463" y="0"/>
                  </a:moveTo>
                  <a:cubicBezTo>
                    <a:pt x="454" y="0"/>
                    <a:pt x="446" y="4"/>
                    <a:pt x="440" y="11"/>
                  </a:cubicBezTo>
                  <a:lnTo>
                    <a:pt x="10" y="566"/>
                  </a:lnTo>
                  <a:cubicBezTo>
                    <a:pt x="0" y="578"/>
                    <a:pt x="2" y="597"/>
                    <a:pt x="15" y="607"/>
                  </a:cubicBezTo>
                  <a:lnTo>
                    <a:pt x="1702" y="1919"/>
                  </a:lnTo>
                  <a:cubicBezTo>
                    <a:pt x="1707" y="1923"/>
                    <a:pt x="1713" y="1925"/>
                    <a:pt x="1719" y="1925"/>
                  </a:cubicBezTo>
                  <a:cubicBezTo>
                    <a:pt x="1728" y="1925"/>
                    <a:pt x="1736" y="1921"/>
                    <a:pt x="1742" y="1914"/>
                  </a:cubicBezTo>
                  <a:lnTo>
                    <a:pt x="2174" y="1360"/>
                  </a:lnTo>
                  <a:cubicBezTo>
                    <a:pt x="2184" y="1347"/>
                    <a:pt x="2181" y="1329"/>
                    <a:pt x="2169" y="1320"/>
                  </a:cubicBezTo>
                  <a:lnTo>
                    <a:pt x="481" y="7"/>
                  </a:lnTo>
                  <a:cubicBezTo>
                    <a:pt x="476" y="3"/>
                    <a:pt x="469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323966" y="2059037"/>
              <a:ext cx="65611" cy="30182"/>
            </a:xfrm>
            <a:custGeom>
              <a:avLst/>
              <a:gdLst/>
              <a:ahLst/>
              <a:cxnLst/>
              <a:rect l="l" t="t" r="r" b="b"/>
              <a:pathLst>
                <a:path w="2276" h="1047" extrusionOk="0">
                  <a:moveTo>
                    <a:pt x="128" y="0"/>
                  </a:moveTo>
                  <a:cubicBezTo>
                    <a:pt x="113" y="0"/>
                    <a:pt x="100" y="11"/>
                    <a:pt x="99" y="26"/>
                  </a:cubicBezTo>
                  <a:lnTo>
                    <a:pt x="1" y="721"/>
                  </a:lnTo>
                  <a:cubicBezTo>
                    <a:pt x="0" y="737"/>
                    <a:pt x="11" y="751"/>
                    <a:pt x="27" y="754"/>
                  </a:cubicBezTo>
                  <a:lnTo>
                    <a:pt x="2144" y="1047"/>
                  </a:lnTo>
                  <a:cubicBezTo>
                    <a:pt x="2146" y="1047"/>
                    <a:pt x="2147" y="1047"/>
                    <a:pt x="2148" y="1047"/>
                  </a:cubicBezTo>
                  <a:cubicBezTo>
                    <a:pt x="2162" y="1047"/>
                    <a:pt x="2174" y="1036"/>
                    <a:pt x="2177" y="1022"/>
                  </a:cubicBezTo>
                  <a:lnTo>
                    <a:pt x="2273" y="327"/>
                  </a:lnTo>
                  <a:cubicBezTo>
                    <a:pt x="2275" y="311"/>
                    <a:pt x="2264" y="296"/>
                    <a:pt x="2248" y="293"/>
                  </a:cubicBezTo>
                  <a:lnTo>
                    <a:pt x="131" y="0"/>
                  </a:lnTo>
                  <a:cubicBezTo>
                    <a:pt x="130" y="0"/>
                    <a:pt x="129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302027" y="1881020"/>
              <a:ext cx="66649" cy="43645"/>
            </a:xfrm>
            <a:custGeom>
              <a:avLst/>
              <a:gdLst/>
              <a:ahLst/>
              <a:cxnLst/>
              <a:rect l="l" t="t" r="r" b="b"/>
              <a:pathLst>
                <a:path w="2312" h="1514" extrusionOk="0">
                  <a:moveTo>
                    <a:pt x="2013" y="0"/>
                  </a:moveTo>
                  <a:cubicBezTo>
                    <a:pt x="2010" y="0"/>
                    <a:pt x="2006" y="1"/>
                    <a:pt x="2003" y="2"/>
                  </a:cubicBezTo>
                  <a:lnTo>
                    <a:pt x="23" y="807"/>
                  </a:lnTo>
                  <a:cubicBezTo>
                    <a:pt x="8" y="813"/>
                    <a:pt x="1" y="830"/>
                    <a:pt x="6" y="844"/>
                  </a:cubicBezTo>
                  <a:lnTo>
                    <a:pt x="271" y="1495"/>
                  </a:lnTo>
                  <a:cubicBezTo>
                    <a:pt x="275" y="1507"/>
                    <a:pt x="286" y="1513"/>
                    <a:pt x="298" y="1513"/>
                  </a:cubicBezTo>
                  <a:cubicBezTo>
                    <a:pt x="302" y="1513"/>
                    <a:pt x="305" y="1513"/>
                    <a:pt x="309" y="1511"/>
                  </a:cubicBezTo>
                  <a:lnTo>
                    <a:pt x="2288" y="707"/>
                  </a:lnTo>
                  <a:cubicBezTo>
                    <a:pt x="2303" y="700"/>
                    <a:pt x="2311" y="684"/>
                    <a:pt x="2304" y="669"/>
                  </a:cubicBezTo>
                  <a:lnTo>
                    <a:pt x="2040" y="18"/>
                  </a:lnTo>
                  <a:cubicBezTo>
                    <a:pt x="2036" y="7"/>
                    <a:pt x="2024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043001" y="1985178"/>
              <a:ext cx="264896" cy="59500"/>
            </a:xfrm>
            <a:custGeom>
              <a:avLst/>
              <a:gdLst/>
              <a:ahLst/>
              <a:cxnLst/>
              <a:rect l="l" t="t" r="r" b="b"/>
              <a:pathLst>
                <a:path w="9189" h="2064" extrusionOk="0">
                  <a:moveTo>
                    <a:pt x="9065" y="0"/>
                  </a:moveTo>
                  <a:cubicBezTo>
                    <a:pt x="8339" y="0"/>
                    <a:pt x="4513" y="35"/>
                    <a:pt x="0" y="729"/>
                  </a:cubicBezTo>
                  <a:lnTo>
                    <a:pt x="205" y="2064"/>
                  </a:lnTo>
                  <a:cubicBezTo>
                    <a:pt x="5224" y="1293"/>
                    <a:pt x="9188" y="1"/>
                    <a:pt x="9188" y="1"/>
                  </a:cubicBezTo>
                  <a:cubicBezTo>
                    <a:pt x="9188" y="1"/>
                    <a:pt x="9146" y="0"/>
                    <a:pt x="9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2917222" y="2039261"/>
              <a:ext cx="119605" cy="252241"/>
            </a:xfrm>
            <a:custGeom>
              <a:avLst/>
              <a:gdLst/>
              <a:ahLst/>
              <a:cxnLst/>
              <a:rect l="l" t="t" r="r" b="b"/>
              <a:pathLst>
                <a:path w="4149" h="8750" extrusionOk="0">
                  <a:moveTo>
                    <a:pt x="2899" y="0"/>
                  </a:moveTo>
                  <a:cubicBezTo>
                    <a:pt x="954" y="4688"/>
                    <a:pt x="1" y="8750"/>
                    <a:pt x="1" y="8750"/>
                  </a:cubicBezTo>
                  <a:cubicBezTo>
                    <a:pt x="1" y="8750"/>
                    <a:pt x="2201" y="5207"/>
                    <a:pt x="4148" y="517"/>
                  </a:cubicBezTo>
                  <a:lnTo>
                    <a:pt x="2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978915" y="1980941"/>
              <a:ext cx="94958" cy="94958"/>
            </a:xfrm>
            <a:custGeom>
              <a:avLst/>
              <a:gdLst/>
              <a:ahLst/>
              <a:cxnLst/>
              <a:rect l="l" t="t" r="r" b="b"/>
              <a:pathLst>
                <a:path w="3294" h="3294" extrusionOk="0">
                  <a:moveTo>
                    <a:pt x="1647" y="1"/>
                  </a:moveTo>
                  <a:cubicBezTo>
                    <a:pt x="738" y="1"/>
                    <a:pt x="1" y="738"/>
                    <a:pt x="1" y="1648"/>
                  </a:cubicBezTo>
                  <a:cubicBezTo>
                    <a:pt x="1" y="2557"/>
                    <a:pt x="738" y="3294"/>
                    <a:pt x="1647" y="3294"/>
                  </a:cubicBezTo>
                  <a:cubicBezTo>
                    <a:pt x="2557" y="3294"/>
                    <a:pt x="3294" y="2557"/>
                    <a:pt x="3294" y="1648"/>
                  </a:cubicBezTo>
                  <a:cubicBezTo>
                    <a:pt x="3294" y="738"/>
                    <a:pt x="2557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itness Gym Social Media Strategy by Slidesgo">
  <a:themeElements>
    <a:clrScheme name="Simple Light">
      <a:dk1>
        <a:srgbClr val="2A265A"/>
      </a:dk1>
      <a:lt1>
        <a:srgbClr val="F5F7FA"/>
      </a:lt1>
      <a:dk2>
        <a:srgbClr val="303383"/>
      </a:dk2>
      <a:lt2>
        <a:srgbClr val="5054B9"/>
      </a:lt2>
      <a:accent1>
        <a:srgbClr val="869DE9"/>
      </a:accent1>
      <a:accent2>
        <a:srgbClr val="F399A2"/>
      </a:accent2>
      <a:accent3>
        <a:srgbClr val="F7C5CF"/>
      </a:accent3>
      <a:accent4>
        <a:srgbClr val="FFE1D7"/>
      </a:accent4>
      <a:accent5>
        <a:srgbClr val="FFFFFF"/>
      </a:accent5>
      <a:accent6>
        <a:srgbClr val="FFFFFF"/>
      </a:accent6>
      <a:hlink>
        <a:srgbClr val="2A2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Apresentação na tela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Bebas Neue</vt:lpstr>
      <vt:lpstr>Noto Sans</vt:lpstr>
      <vt:lpstr>Teko</vt:lpstr>
      <vt:lpstr>Raleway</vt:lpstr>
      <vt:lpstr>Nunito Light</vt:lpstr>
      <vt:lpstr>Fitness Gym Social Media Strategy by Slidesgo</vt:lpstr>
      <vt:lpstr>GINÁSTICA DE ACADEMIA EQUIPE 4</vt:lpstr>
      <vt:lpstr>O QUE É?</vt:lpstr>
      <vt:lpstr>ACADEMIA</vt:lpstr>
      <vt:lpstr>MODALIDADES DE GINÁSTICA DE ACADEMIA</vt:lpstr>
      <vt:lpstr>BENEFÍCIOS DA GINÁSTICA DE ACADEMIA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GINÁSTICA DE ACADEMIA EQUIPE 4</dc:title>
  <dc:creator>Ana Julia Ferreira da Silva</dc:creator>
  <cp:lastModifiedBy>Ana Julia Ferreira da Silva</cp:lastModifiedBy>
  <cp:revision>4</cp:revision>
  <dcterms:modified xsi:type="dcterms:W3CDTF">2024-08-05T13:03:19Z</dcterms:modified>
</cp:coreProperties>
</file>