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7556500" cx="10071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UtnWu/PETXci49D57B4Or/GUQ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755332" y="2347412"/>
            <a:ext cx="8560436" cy="1619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510665" y="4282016"/>
            <a:ext cx="7049770" cy="19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375649" y="6894512"/>
            <a:ext cx="190501" cy="19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1728787" y="301625"/>
            <a:ext cx="7845426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503237" y="1768475"/>
            <a:ext cx="9069388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375649" y="6894512"/>
            <a:ext cx="190501" cy="19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6" name="Google Shape;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286375"/>
            <a:ext cx="10079038" cy="2274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7" name="Google Shape;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079038" cy="25987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 txBox="1"/>
          <p:nvPr>
            <p:ph type="title"/>
          </p:nvPr>
        </p:nvSpPr>
        <p:spPr>
          <a:xfrm>
            <a:off x="1728787" y="301625"/>
            <a:ext cx="7845426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503237" y="1768475"/>
            <a:ext cx="9069388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375649" y="6894512"/>
            <a:ext cx="190501" cy="19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idx="4294967295" type="ctrTitle"/>
          </p:nvPr>
        </p:nvSpPr>
        <p:spPr>
          <a:xfrm>
            <a:off x="1728787" y="301625"/>
            <a:ext cx="784701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Inteligência Computacional</a:t>
            </a:r>
            <a:endParaRPr/>
          </a:p>
        </p:txBody>
      </p:sp>
      <p:sp>
        <p:nvSpPr>
          <p:cNvPr id="24" name="Google Shape;24;p1"/>
          <p:cNvSpPr txBox="1"/>
          <p:nvPr>
            <p:ph idx="4294967295" type="subTitle"/>
          </p:nvPr>
        </p:nvSpPr>
        <p:spPr>
          <a:xfrm>
            <a:off x="503237" y="1768475"/>
            <a:ext cx="9070976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II - Aprendizagem por Reforço </a:t>
            </a:r>
            <a:endParaRPr/>
          </a:p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Q Learning</a:t>
            </a:r>
            <a:endParaRPr/>
          </a:p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Alunos: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Ana, Henrique e Marcos</a:t>
            </a:r>
            <a:endParaRPr/>
          </a:p>
          <a:p>
            <a:pPr indent="-342900" lvl="0" marL="342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Semestre: 2020-2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>
            <p:ph type="title"/>
          </p:nvPr>
        </p:nvSpPr>
        <p:spPr>
          <a:xfrm>
            <a:off x="1728787" y="301625"/>
            <a:ext cx="7845426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Estrutura de Dados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150" y="1446875"/>
            <a:ext cx="2290795" cy="568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728787" y="301625"/>
            <a:ext cx="7845426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Configuração do Mapa e Labirinto</a:t>
            </a:r>
            <a:endParaRPr/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b="0" l="1960" r="0" t="2515"/>
          <a:stretch/>
        </p:blipFill>
        <p:spPr>
          <a:xfrm>
            <a:off x="340875" y="2549850"/>
            <a:ext cx="2819399" cy="27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4">
            <a:alphaModFix/>
          </a:blip>
          <a:srcRect b="0" l="0" r="19015" t="0"/>
          <a:stretch/>
        </p:blipFill>
        <p:spPr>
          <a:xfrm>
            <a:off x="6632500" y="1759050"/>
            <a:ext cx="2819401" cy="51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5">
            <a:alphaModFix/>
          </a:blip>
          <a:srcRect b="17983" l="18064" r="58487" t="11355"/>
          <a:stretch/>
        </p:blipFill>
        <p:spPr>
          <a:xfrm>
            <a:off x="3412787" y="1759050"/>
            <a:ext cx="3022877" cy="51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1728787" y="301625"/>
            <a:ext cx="7845426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Melhor parametrização</a:t>
            </a:r>
            <a:endParaRPr/>
          </a:p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503237" y="1768475"/>
            <a:ext cx="9069388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Taxa de randomicidade (70/30):</a:t>
            </a:r>
            <a:endParaRPr b="0" i="0" sz="2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lang="en-US"/>
              <a:t>0.7</a:t>
            </a:r>
            <a:endParaRPr/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Número de episódios para detectar convergência:</a:t>
            </a:r>
            <a:endParaRPr b="0" i="0" sz="2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lang="en-US"/>
              <a:t>100</a:t>
            </a:r>
            <a:endParaRPr/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Taxa de propagação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erdana"/>
              <a:buNone/>
            </a:pPr>
            <a:r>
              <a:rPr lang="en-US">
                <a:solidFill>
                  <a:schemeClr val="dk1"/>
                </a:solidFill>
              </a:rPr>
              <a:t>0.7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728787" y="301625"/>
            <a:ext cx="7845426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Visualização da execução 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3">
            <a:alphaModFix/>
          </a:blip>
          <a:srcRect b="0" l="13874" r="0" t="0"/>
          <a:stretch/>
        </p:blipFill>
        <p:spPr>
          <a:xfrm>
            <a:off x="698800" y="2784075"/>
            <a:ext cx="8673500" cy="345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4">
            <a:alphaModFix/>
          </a:blip>
          <a:srcRect b="5451" l="4707" r="0" t="11828"/>
          <a:stretch/>
        </p:blipFill>
        <p:spPr>
          <a:xfrm>
            <a:off x="129650" y="2229888"/>
            <a:ext cx="9811800" cy="456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1728787" y="301625"/>
            <a:ext cx="784701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Política ótima</a:t>
            </a:r>
            <a:endParaRPr/>
          </a:p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503237" y="1768475"/>
            <a:ext cx="9070976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t/>
            </a:r>
            <a:endParaRPr/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3" y="2853150"/>
            <a:ext cx="2760076" cy="27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825" y="2860763"/>
            <a:ext cx="2760076" cy="274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513" y="2850037"/>
            <a:ext cx="27600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1728787" y="301625"/>
            <a:ext cx="7845426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/>
          </a:p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503237" y="1768475"/>
            <a:ext cx="9069388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Finalize indicando os resultados obtidos, avaliação do código, indique melhorias e faça sua auto-avaliação.</a:t>
            </a:r>
            <a:endParaRPr/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 nota você daria para :</a:t>
            </a:r>
            <a:endParaRPr/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código produzido (1-10): 9</a:t>
            </a:r>
            <a:endParaRPr/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dedicação ao trabalho (1-10):</a:t>
            </a:r>
            <a:r>
              <a:rPr lang="en-US"/>
              <a:t>9</a:t>
            </a:r>
            <a:endParaRPr/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compreensão do método Q Learning (1-10):8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