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68" r:id="rId2"/>
    <p:sldId id="289" r:id="rId3"/>
    <p:sldId id="269" r:id="rId4"/>
    <p:sldId id="273" r:id="rId5"/>
    <p:sldId id="275" r:id="rId6"/>
    <p:sldId id="274" r:id="rId7"/>
    <p:sldId id="272" r:id="rId8"/>
    <p:sldId id="278" r:id="rId9"/>
    <p:sldId id="279" r:id="rId10"/>
    <p:sldId id="280" r:id="rId11"/>
    <p:sldId id="285" r:id="rId12"/>
    <p:sldId id="286" r:id="rId13"/>
    <p:sldId id="355" r:id="rId14"/>
    <p:sldId id="287" r:id="rId15"/>
    <p:sldId id="297" r:id="rId16"/>
    <p:sldId id="288" r:id="rId17"/>
    <p:sldId id="296" r:id="rId18"/>
    <p:sldId id="283" r:id="rId19"/>
    <p:sldId id="290" r:id="rId20"/>
    <p:sldId id="354" r:id="rId21"/>
    <p:sldId id="276" r:id="rId22"/>
    <p:sldId id="284" r:id="rId23"/>
    <p:sldId id="300" r:id="rId24"/>
    <p:sldId id="282" r:id="rId25"/>
    <p:sldId id="293" r:id="rId26"/>
    <p:sldId id="294" r:id="rId27"/>
    <p:sldId id="295" r:id="rId28"/>
    <p:sldId id="298" r:id="rId29"/>
    <p:sldId id="301" r:id="rId30"/>
    <p:sldId id="299" r:id="rId31"/>
    <p:sldId id="302" r:id="rId32"/>
    <p:sldId id="320" r:id="rId33"/>
    <p:sldId id="304" r:id="rId34"/>
    <p:sldId id="306" r:id="rId35"/>
    <p:sldId id="307" r:id="rId36"/>
    <p:sldId id="305" r:id="rId37"/>
    <p:sldId id="308" r:id="rId38"/>
    <p:sldId id="303" r:id="rId39"/>
    <p:sldId id="309" r:id="rId40"/>
    <p:sldId id="317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8" r:id="rId49"/>
    <p:sldId id="319" r:id="rId50"/>
    <p:sldId id="350" r:id="rId51"/>
    <p:sldId id="321" r:id="rId52"/>
    <p:sldId id="324" r:id="rId53"/>
    <p:sldId id="323" r:id="rId54"/>
    <p:sldId id="326" r:id="rId55"/>
    <p:sldId id="327" r:id="rId56"/>
    <p:sldId id="328" r:id="rId57"/>
    <p:sldId id="332" r:id="rId58"/>
    <p:sldId id="329" r:id="rId59"/>
    <p:sldId id="330" r:id="rId60"/>
    <p:sldId id="331" r:id="rId61"/>
    <p:sldId id="333" r:id="rId62"/>
    <p:sldId id="334" r:id="rId63"/>
    <p:sldId id="335" r:id="rId64"/>
    <p:sldId id="345" r:id="rId65"/>
    <p:sldId id="351" r:id="rId66"/>
    <p:sldId id="341" r:id="rId67"/>
    <p:sldId id="336" r:id="rId68"/>
    <p:sldId id="337" r:id="rId69"/>
    <p:sldId id="338" r:id="rId70"/>
    <p:sldId id="339" r:id="rId71"/>
    <p:sldId id="340" r:id="rId72"/>
    <p:sldId id="342" r:id="rId73"/>
    <p:sldId id="343" r:id="rId74"/>
    <p:sldId id="344" r:id="rId75"/>
    <p:sldId id="346" r:id="rId76"/>
    <p:sldId id="347" r:id="rId77"/>
    <p:sldId id="352" r:id="rId78"/>
    <p:sldId id="271" r:id="rId79"/>
    <p:sldId id="325" r:id="rId80"/>
    <p:sldId id="353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917"/>
    <a:srgbClr val="1BA1E2"/>
    <a:srgbClr val="FA6800"/>
    <a:srgbClr val="F3F6FB"/>
    <a:srgbClr val="F6F8FC"/>
    <a:srgbClr val="F0F4FA"/>
    <a:srgbClr val="EBF1F9"/>
    <a:srgbClr val="EDF2F9"/>
    <a:srgbClr val="070E1F"/>
    <a:srgbClr val="09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599" autoAdjust="0"/>
  </p:normalViewPr>
  <p:slideViewPr>
    <p:cSldViewPr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F942-F11C-442E-8E73-EDC35D6E8D19}" type="doc">
      <dgm:prSet loTypeId="urn:microsoft.com/office/officeart/2005/8/layout/lProcess1" loCatId="process" qsTypeId="urn:microsoft.com/office/officeart/2005/8/quickstyle/simple1" qsCatId="simple" csTypeId="urn:microsoft.com/office/officeart/2005/8/colors/accent0_1" csCatId="mainScheme" phldr="1"/>
      <dgm:spPr/>
    </dgm:pt>
    <dgm:pt modelId="{7C7FB7FC-C4C6-46D9-B86E-540D26088BE1}">
      <dgm:prSet phldrT="[Text]"/>
      <dgm:spPr>
        <a:xfrm>
          <a:off x="5344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2002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48E98605-16DD-4683-ABED-ED3DB5C3F053}" type="parTrans" cxnId="{3F4D4EE8-A8DB-488E-B530-B3C7D23DC41E}">
      <dgm:prSet/>
      <dgm:spPr/>
      <dgm:t>
        <a:bodyPr/>
        <a:lstStyle/>
        <a:p>
          <a:endParaRPr lang="en-US" b="1"/>
        </a:p>
      </dgm:t>
    </dgm:pt>
    <dgm:pt modelId="{EA5051DA-AB32-477E-9060-4ADE369F0EBD}" type="sibTrans" cxnId="{3F4D4EE8-A8DB-488E-B530-B3C7D23DC41E}">
      <dgm:prSet/>
      <dgm:spPr/>
      <dgm:t>
        <a:bodyPr/>
        <a:lstStyle/>
        <a:p>
          <a:endParaRPr lang="en-US" b="1"/>
        </a:p>
      </dgm:t>
    </dgm:pt>
    <dgm:pt modelId="{95EAAF93-CF2B-4F2D-A81C-149722E15709}">
      <dgm:prSet phldrT="[Text]"/>
      <dgm:spPr>
        <a:xfrm>
          <a:off x="5187520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2006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A668B7C2-697D-4F1F-9AFF-F71946E0C4D9}" type="parTrans" cxnId="{479A73E3-5D11-4F2F-8E0B-D6945DDF0392}">
      <dgm:prSet/>
      <dgm:spPr/>
      <dgm:t>
        <a:bodyPr/>
        <a:lstStyle/>
        <a:p>
          <a:endParaRPr lang="en-US" b="1"/>
        </a:p>
      </dgm:t>
    </dgm:pt>
    <dgm:pt modelId="{63064164-F26A-4156-8310-3EB06099885C}" type="sibTrans" cxnId="{479A73E3-5D11-4F2F-8E0B-D6945DDF0392}">
      <dgm:prSet/>
      <dgm:spPr/>
      <dgm:t>
        <a:bodyPr/>
        <a:lstStyle/>
        <a:p>
          <a:endParaRPr lang="en-US" b="1"/>
        </a:p>
      </dgm:t>
    </dgm:pt>
    <dgm:pt modelId="{A5F056D5-98BD-49EE-83E8-7A35192ABA8C}">
      <dgm:prSet phldrT="[Text]"/>
      <dgm:spPr>
        <a:xfrm>
          <a:off x="6914911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2007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42B90356-D1BC-4F5F-90BE-C52B46398BFF}" type="parTrans" cxnId="{5629AD60-C7D3-4CE1-8414-829BE136B9F0}">
      <dgm:prSet/>
      <dgm:spPr/>
      <dgm:t>
        <a:bodyPr/>
        <a:lstStyle/>
        <a:p>
          <a:endParaRPr lang="en-US" b="1"/>
        </a:p>
      </dgm:t>
    </dgm:pt>
    <dgm:pt modelId="{F6A07DE4-241A-463A-9828-BF2EDD753C4E}" type="sibTrans" cxnId="{5629AD60-C7D3-4CE1-8414-829BE136B9F0}">
      <dgm:prSet/>
      <dgm:spPr/>
      <dgm:t>
        <a:bodyPr/>
        <a:lstStyle/>
        <a:p>
          <a:endParaRPr lang="en-US" b="1"/>
        </a:p>
      </dgm:t>
    </dgm:pt>
    <dgm:pt modelId="{A5B16C66-FE1A-4FD0-8565-BD403CA4A838}">
      <dgm:prSet phldrT="[Text]"/>
      <dgm:spPr>
        <a:xfrm>
          <a:off x="8642303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2010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20029E86-939E-498A-B423-0EE5EDD84420}" type="parTrans" cxnId="{EB90E963-6109-49AA-BAFF-85091FD463A3}">
      <dgm:prSet/>
      <dgm:spPr/>
      <dgm:t>
        <a:bodyPr/>
        <a:lstStyle/>
        <a:p>
          <a:endParaRPr lang="en-US" b="1"/>
        </a:p>
      </dgm:t>
    </dgm:pt>
    <dgm:pt modelId="{38FD1E37-DF73-499A-BD48-F3FD821A4A2D}" type="sibTrans" cxnId="{EB90E963-6109-49AA-BAFF-85091FD463A3}">
      <dgm:prSet/>
      <dgm:spPr/>
      <dgm:t>
        <a:bodyPr/>
        <a:lstStyle/>
        <a:p>
          <a:endParaRPr lang="en-US" b="1"/>
        </a:p>
      </dgm:t>
    </dgm:pt>
    <dgm:pt modelId="{8EFFCDE4-3203-4FAF-9588-DB438C5E5585}">
      <dgm:prSet phldrT="[Text]"/>
      <dgm:spPr>
        <a:xfrm>
          <a:off x="10369695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2012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97908194-DB76-42EF-AA16-BECC1487E47A}" type="parTrans" cxnId="{19E21BD6-E59A-485B-ABDA-50EFBFA3FB7E}">
      <dgm:prSet/>
      <dgm:spPr/>
      <dgm:t>
        <a:bodyPr/>
        <a:lstStyle/>
        <a:p>
          <a:endParaRPr lang="en-US" b="1"/>
        </a:p>
      </dgm:t>
    </dgm:pt>
    <dgm:pt modelId="{8C06D385-CF09-4F2C-BB94-0037784BC861}" type="sibTrans" cxnId="{19E21BD6-E59A-485B-ABDA-50EFBFA3FB7E}">
      <dgm:prSet/>
      <dgm:spPr/>
      <dgm:t>
        <a:bodyPr/>
        <a:lstStyle/>
        <a:p>
          <a:endParaRPr lang="en-US" b="1"/>
        </a:p>
      </dgm:t>
    </dgm:pt>
    <dgm:pt modelId="{01598D40-D4C9-4B21-ABD6-C0236D7841E7}">
      <dgm:prSet phldrT="[Text]"/>
      <dgm:spPr>
        <a:xfrm>
          <a:off x="3460128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2005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7BF78731-4B38-4A69-B02E-E9257FCD716B}" type="parTrans" cxnId="{0D868EE1-B049-4ACE-9434-CFD71D8B9F89}">
      <dgm:prSet/>
      <dgm:spPr/>
      <dgm:t>
        <a:bodyPr/>
        <a:lstStyle/>
        <a:p>
          <a:endParaRPr lang="en-US" b="1"/>
        </a:p>
      </dgm:t>
    </dgm:pt>
    <dgm:pt modelId="{9E47B404-3380-45FA-B6F9-D50DFCEF3383}" type="sibTrans" cxnId="{0D868EE1-B049-4ACE-9434-CFD71D8B9F89}">
      <dgm:prSet/>
      <dgm:spPr/>
      <dgm:t>
        <a:bodyPr/>
        <a:lstStyle/>
        <a:p>
          <a:endParaRPr lang="en-US" b="1"/>
        </a:p>
      </dgm:t>
    </dgm:pt>
    <dgm:pt modelId="{6EA9DFAA-2406-402E-9AAD-F69D68AAAC67}">
      <dgm:prSet phldrT="[Text]"/>
      <dgm:spPr>
        <a:xfrm>
          <a:off x="1732736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2003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0AFECC22-F8CC-4C0C-A1D6-6FFEB28519BB}" type="parTrans" cxnId="{E3474E18-2E05-4A4F-9C9E-5B5AF7BAEB2D}">
      <dgm:prSet/>
      <dgm:spPr/>
      <dgm:t>
        <a:bodyPr/>
        <a:lstStyle/>
        <a:p>
          <a:endParaRPr lang="en-US" b="1"/>
        </a:p>
      </dgm:t>
    </dgm:pt>
    <dgm:pt modelId="{7C3F0DA1-4591-49DD-9539-0CF4DC182B78}" type="sibTrans" cxnId="{E3474E18-2E05-4A4F-9C9E-5B5AF7BAEB2D}">
      <dgm:prSet/>
      <dgm:spPr/>
      <dgm:t>
        <a:bodyPr/>
        <a:lstStyle/>
        <a:p>
          <a:endParaRPr lang="en-US" b="1"/>
        </a:p>
      </dgm:t>
    </dgm:pt>
    <dgm:pt modelId="{525E29CB-9D7F-4209-8541-FE1401B4AAF0}">
      <dgm:prSet phldrT="[Text]"/>
      <dgm:spPr>
        <a:xfrm>
          <a:off x="5344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1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045D82B8-6503-4E5E-A136-B08DE27126EC}" type="parTrans" cxnId="{F0F5772D-8DCD-4DAB-B9AD-80D81CEFE397}">
      <dgm:prSet/>
      <dgm:spPr>
        <a:xfrm rot="5400000">
          <a:off x="729826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0E1A92C2-A0ED-4163-B65F-FE439D9F5D5A}" type="sibTrans" cxnId="{F0F5772D-8DCD-4DAB-B9AD-80D81CEFE397}">
      <dgm:prSet/>
      <dgm:spPr>
        <a:xfrm rot="5400000">
          <a:off x="729826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876926E5-8C23-4EF0-A8AF-C513CFE89099}">
      <dgm:prSet phldrT="[Text]"/>
      <dgm:spPr>
        <a:xfrm>
          <a:off x="5344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1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CC3EA07A-2C35-44E3-8CA0-93CB92147FA9}" type="parTrans" cxnId="{DFCA02AE-89E1-4802-963D-EBB07D3D0DA2}">
      <dgm:prSet/>
      <dgm:spPr/>
      <dgm:t>
        <a:bodyPr/>
        <a:lstStyle/>
        <a:p>
          <a:endParaRPr lang="en-US" b="1"/>
        </a:p>
      </dgm:t>
    </dgm:pt>
    <dgm:pt modelId="{97DCE3B4-3CC2-452D-A258-F5E711281FA5}" type="sibTrans" cxnId="{DFCA02AE-89E1-4802-963D-EBB07D3D0DA2}">
      <dgm:prSet/>
      <dgm:spPr/>
      <dgm:t>
        <a:bodyPr/>
        <a:lstStyle/>
        <a:p>
          <a:endParaRPr lang="en-US" b="1"/>
        </a:p>
      </dgm:t>
    </dgm:pt>
    <dgm:pt modelId="{12ED7299-E64F-4613-AC7A-CF745A98BC13}">
      <dgm:prSet phldrT="[Text]"/>
      <dgm:spPr>
        <a:xfrm>
          <a:off x="1732736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1.1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20E3E551-B001-466C-9D02-AAED2DE8BACA}" type="parTrans" cxnId="{1454F1C4-E0ED-454B-99E0-3E64FF9FED61}">
      <dgm:prSet/>
      <dgm:spPr>
        <a:xfrm rot="5400000">
          <a:off x="2457218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70907E68-5FE8-427F-BC0C-E3FFA770B12E}" type="sibTrans" cxnId="{1454F1C4-E0ED-454B-99E0-3E64FF9FED61}">
      <dgm:prSet/>
      <dgm:spPr>
        <a:xfrm rot="5400000">
          <a:off x="2457218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969C3822-45FF-4A49-84A9-221207793551}">
      <dgm:prSet phldrT="[Text]"/>
      <dgm:spPr>
        <a:xfrm>
          <a:off x="3460128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2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BE341ED6-2F60-454E-BD7C-4461CA49EED0}" type="parTrans" cxnId="{E97ED54E-8689-4658-876C-E558EB4B4326}">
      <dgm:prSet/>
      <dgm:spPr>
        <a:xfrm rot="5400000">
          <a:off x="4184610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3DC62D65-39E0-4424-A321-A2C4A919C0A4}" type="sibTrans" cxnId="{E97ED54E-8689-4658-876C-E558EB4B4326}">
      <dgm:prSet/>
      <dgm:spPr>
        <a:xfrm rot="5400000">
          <a:off x="4184610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8D6A7B03-27B5-406B-AF72-7950ECE5C7CD}">
      <dgm:prSet phldrT="[Text]"/>
      <dgm:spPr>
        <a:xfrm>
          <a:off x="3460128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2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4FBF04BB-6EF9-4F0F-8F38-4FEF33C27C72}" type="parTrans" cxnId="{0C063707-5030-4BD0-B0C9-FC6816B618B9}">
      <dgm:prSet/>
      <dgm:spPr/>
      <dgm:t>
        <a:bodyPr/>
        <a:lstStyle/>
        <a:p>
          <a:endParaRPr lang="en-US" b="1"/>
        </a:p>
      </dgm:t>
    </dgm:pt>
    <dgm:pt modelId="{DACC84A2-947A-40AD-8833-F844927405A2}" type="sibTrans" cxnId="{0C063707-5030-4BD0-B0C9-FC6816B618B9}">
      <dgm:prSet/>
      <dgm:spPr>
        <a:xfrm rot="5400000">
          <a:off x="4184610" y="2373055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FE2A3A5F-176A-4D55-8A4D-52B6E764301F}">
      <dgm:prSet phldrT="[Text]"/>
      <dgm:spPr>
        <a:xfrm>
          <a:off x="5187520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3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60CD4422-31AC-4579-9D1B-5260683698CD}" type="parTrans" cxnId="{667D3055-2EC5-4FAC-A31D-CE82A743E4D2}">
      <dgm:prSet/>
      <dgm:spPr>
        <a:xfrm rot="5400000">
          <a:off x="5912001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5E52DB61-A206-4205-A884-D7F50F26F0D9}" type="sibTrans" cxnId="{667D3055-2EC5-4FAC-A31D-CE82A743E4D2}">
      <dgm:prSet/>
      <dgm:spPr>
        <a:xfrm rot="5400000">
          <a:off x="5912001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9F8A47FF-B219-48A5-9C94-2D97C4F9E630}">
      <dgm:prSet phldrT="[Text]"/>
      <dgm:spPr>
        <a:xfrm>
          <a:off x="6914911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3.5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B058BF8C-F1EB-4B3B-B965-C500D7B3D24B}" type="parTrans" cxnId="{E59B41A7-9C3D-4055-95EE-EDBA3A9D0B14}">
      <dgm:prSet/>
      <dgm:spPr>
        <a:xfrm rot="5400000">
          <a:off x="7639393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DED3CC8B-F2CA-43CC-B818-6CBFF70C187A}" type="sibTrans" cxnId="{E59B41A7-9C3D-4055-95EE-EDBA3A9D0B14}">
      <dgm:prSet/>
      <dgm:spPr>
        <a:xfrm rot="5400000">
          <a:off x="7639393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FA2DB354-3341-487D-8564-122FDC3B3A9E}">
      <dgm:prSet phldrT="[Text]"/>
      <dgm:spPr>
        <a:xfrm>
          <a:off x="6914911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3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A0FF6F3F-1965-4E3E-B4A9-5411EA71A2E2}" type="parTrans" cxnId="{02C0F599-A84B-4B5C-9776-EA900A597BAF}">
      <dgm:prSet/>
      <dgm:spPr/>
      <dgm:t>
        <a:bodyPr/>
        <a:lstStyle/>
        <a:p>
          <a:endParaRPr lang="en-US" b="1"/>
        </a:p>
      </dgm:t>
    </dgm:pt>
    <dgm:pt modelId="{98FA93D7-E6D9-4240-9285-CDC2CB4156FB}" type="sibTrans" cxnId="{02C0F599-A84B-4B5C-9776-EA900A597BAF}">
      <dgm:prSet/>
      <dgm:spPr>
        <a:xfrm rot="5400000">
          <a:off x="7639393" y="2373055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F9024E6E-553E-444D-B4DA-4E4010FEF5FB}">
      <dgm:prSet phldrT="[Text]"/>
      <dgm:spPr>
        <a:xfrm>
          <a:off x="8642303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4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3145BF11-C449-4958-93CB-37DFFC26FDA5}" type="parTrans" cxnId="{E295C08E-B2AD-4572-BA80-5AF8C0960FD8}">
      <dgm:prSet/>
      <dgm:spPr>
        <a:xfrm rot="5400000">
          <a:off x="9366785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4826A95C-8EA7-4037-A2D5-9DA89F2B223F}" type="sibTrans" cxnId="{E295C08E-B2AD-4572-BA80-5AF8C0960FD8}">
      <dgm:prSet/>
      <dgm:spPr>
        <a:xfrm rot="5400000">
          <a:off x="9366785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95F71EE2-FD58-4962-AA96-E70E9CD3A360}">
      <dgm:prSet phldrT="[Text]"/>
      <dgm:spPr>
        <a:xfrm>
          <a:off x="8642303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4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EFBD6C17-E8B9-46AD-B61B-A4AFED5B6F8E}" type="parTrans" cxnId="{0C897539-283B-408E-8436-B1746550E615}">
      <dgm:prSet/>
      <dgm:spPr/>
      <dgm:t>
        <a:bodyPr/>
        <a:lstStyle/>
        <a:p>
          <a:endParaRPr lang="en-US" b="1"/>
        </a:p>
      </dgm:t>
    </dgm:pt>
    <dgm:pt modelId="{EC2330C6-107B-460A-A569-F5FC503052CB}" type="sibTrans" cxnId="{0C897539-283B-408E-8436-B1746550E615}">
      <dgm:prSet/>
      <dgm:spPr>
        <a:xfrm rot="5400000">
          <a:off x="9366785" y="2373055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C3082ECC-CCFB-4C77-8FA3-BC8444D3310D}">
      <dgm:prSet phldrT="[Text]"/>
      <dgm:spPr>
        <a:xfrm>
          <a:off x="10369695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4.5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7B47C4D3-0D15-4988-B4D2-FD3CDE3ED8A7}" type="parTrans" cxnId="{B542B3D0-D38A-4340-83A2-543112297A18}">
      <dgm:prSet/>
      <dgm:spPr>
        <a:xfrm rot="5400000">
          <a:off x="11094176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0CDCD825-37E6-4B9D-AC2B-53F98E97094A}" type="sibTrans" cxnId="{B542B3D0-D38A-4340-83A2-543112297A18}">
      <dgm:prSet/>
      <dgm:spPr>
        <a:xfrm rot="5400000">
          <a:off x="11094176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63D117E4-6C25-48BB-87E5-364FFABCB7D5}">
      <dgm:prSet phldrT="[Text]"/>
      <dgm:spPr>
        <a:xfrm>
          <a:off x="10369695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5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EEFC5649-D6E5-415D-8F2C-9CCC21855198}" type="parTrans" cxnId="{239509F4-C802-4637-B298-4FD9EAEF1EF5}">
      <dgm:prSet/>
      <dgm:spPr/>
      <dgm:t>
        <a:bodyPr/>
        <a:lstStyle/>
        <a:p>
          <a:endParaRPr lang="en-US" b="1"/>
        </a:p>
      </dgm:t>
    </dgm:pt>
    <dgm:pt modelId="{F0B96CE1-31EE-4D13-9519-67C8AAEE7A54}" type="sibTrans" cxnId="{239509F4-C802-4637-B298-4FD9EAEF1EF5}">
      <dgm:prSet/>
      <dgm:spPr>
        <a:xfrm rot="5400000">
          <a:off x="11094176" y="2373055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9470EB94-5EE7-4730-8135-ACA04453FDFD}">
      <dgm:prSet phldrT="[Text]"/>
      <dgm:spPr>
        <a:xfrm>
          <a:off x="1732736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1.2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04F5AEC7-646D-4103-A704-99CE71E60AE9}" type="parTrans" cxnId="{DEBAB5FE-2BA0-4D9E-9F78-B69DD71C5384}">
      <dgm:prSet/>
      <dgm:spPr/>
      <dgm:t>
        <a:bodyPr/>
        <a:lstStyle/>
        <a:p>
          <a:endParaRPr lang="en-US" b="1"/>
        </a:p>
      </dgm:t>
    </dgm:pt>
    <dgm:pt modelId="{E547CA1C-16F5-4D8F-AECC-783BF81CE8FB}" type="sibTrans" cxnId="{DEBAB5FE-2BA0-4D9E-9F78-B69DD71C5384}">
      <dgm:prSet/>
      <dgm:spPr/>
      <dgm:t>
        <a:bodyPr/>
        <a:lstStyle/>
        <a:p>
          <a:endParaRPr lang="en-US" b="1"/>
        </a:p>
      </dgm:t>
    </dgm:pt>
    <dgm:pt modelId="{DDE66A5B-0A9E-4162-8FD6-9CA00624AA35}">
      <dgm:prSet phldrT="[Text]"/>
      <dgm:spPr>
        <a:xfrm>
          <a:off x="6914911" y="2472493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VAR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4F7DDBA2-05AA-430D-B410-AE5ED4DBCDE4}" type="parTrans" cxnId="{D680F1A6-84A1-4FE2-A9D5-B4BC5409A039}">
      <dgm:prSet/>
      <dgm:spPr/>
      <dgm:t>
        <a:bodyPr/>
        <a:lstStyle/>
        <a:p>
          <a:endParaRPr lang="en-US" b="1"/>
        </a:p>
      </dgm:t>
    </dgm:pt>
    <dgm:pt modelId="{3CAE6C70-39FC-460B-A9A3-326CDC36D775}" type="sibTrans" cxnId="{D680F1A6-84A1-4FE2-A9D5-B4BC5409A039}">
      <dgm:prSet/>
      <dgm:spPr>
        <a:xfrm rot="5400000">
          <a:off x="7639393" y="2884453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ABF09D33-6B77-40ED-B5AE-995BAF79D205}">
      <dgm:prSet phldrT="[Text]"/>
      <dgm:spPr>
        <a:xfrm>
          <a:off x="8642303" y="2472493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DYNAMICS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138D8AAE-C3EA-436D-B442-49B50D298865}" type="parTrans" cxnId="{FAD45421-3256-40C2-BFA6-9E6777C95CDD}">
      <dgm:prSet/>
      <dgm:spPr/>
      <dgm:t>
        <a:bodyPr/>
        <a:lstStyle/>
        <a:p>
          <a:endParaRPr lang="en-US" b="1"/>
        </a:p>
      </dgm:t>
    </dgm:pt>
    <dgm:pt modelId="{94B57E5C-738D-4CC5-A1DF-563573072B52}" type="sibTrans" cxnId="{FAD45421-3256-40C2-BFA6-9E6777C95CDD}">
      <dgm:prSet/>
      <dgm:spPr>
        <a:xfrm rot="5400000">
          <a:off x="9366785" y="2884453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D26423F9-AEA5-4AEF-B5A2-44764E5D7960}">
      <dgm:prSet phldrT="[Text]"/>
      <dgm:spPr>
        <a:xfrm>
          <a:off x="3460128" y="2472493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GENERICS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A5581ACC-9BC0-4312-98A4-29599505B28B}" type="parTrans" cxnId="{4CA809B2-1C32-4C74-98E1-87BB28FCA71C}">
      <dgm:prSet/>
      <dgm:spPr/>
      <dgm:t>
        <a:bodyPr/>
        <a:lstStyle/>
        <a:p>
          <a:endParaRPr lang="en-US" b="1"/>
        </a:p>
      </dgm:t>
    </dgm:pt>
    <dgm:pt modelId="{D9ABA89E-23E8-4056-8EFA-A76CED4CF0E1}" type="sibTrans" cxnId="{4CA809B2-1C32-4C74-98E1-87BB28FCA71C}">
      <dgm:prSet/>
      <dgm:spPr>
        <a:xfrm rot="5400000">
          <a:off x="4184610" y="2884453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8659D2A6-3563-4461-8B30-8AA4E9928AE2}">
      <dgm:prSet phldrT="[Text]"/>
      <dgm:spPr>
        <a:xfrm>
          <a:off x="3460128" y="2983892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PARTIAL CLASSES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007F446B-92F5-43E3-BB39-1E078E065AE0}" type="parTrans" cxnId="{0D63CBAC-9DA1-4D2A-BFFC-6BD2D6F7CFAA}">
      <dgm:prSet/>
      <dgm:spPr/>
      <dgm:t>
        <a:bodyPr/>
        <a:lstStyle/>
        <a:p>
          <a:endParaRPr lang="en-US" b="1"/>
        </a:p>
      </dgm:t>
    </dgm:pt>
    <dgm:pt modelId="{05251939-2541-4F18-9E9B-2A6A898B94E0}" type="sibTrans" cxnId="{0D63CBAC-9DA1-4D2A-BFFC-6BD2D6F7CFAA}">
      <dgm:prSet/>
      <dgm:spPr>
        <a:xfrm rot="5400000">
          <a:off x="4184610" y="3395852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223E2DFE-2E51-4866-A957-425E9B517687}">
      <dgm:prSet phldrT="[Text]"/>
      <dgm:spPr>
        <a:xfrm>
          <a:off x="3460128" y="3495291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ANONYMOUS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5904A199-8D08-4E2D-9BB1-AE84EB225DF4}" type="parTrans" cxnId="{F107269D-A02D-4138-AA3B-B6DF1A0A04D5}">
      <dgm:prSet/>
      <dgm:spPr/>
      <dgm:t>
        <a:bodyPr/>
        <a:lstStyle/>
        <a:p>
          <a:endParaRPr lang="en-US" b="1"/>
        </a:p>
      </dgm:t>
    </dgm:pt>
    <dgm:pt modelId="{9833A848-AC07-4C0C-A5FD-15CF8588FC17}" type="sibTrans" cxnId="{F107269D-A02D-4138-AA3B-B6DF1A0A04D5}">
      <dgm:prSet/>
      <dgm:spPr>
        <a:xfrm rot="5400000">
          <a:off x="4184610" y="3907251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C9370F8E-7814-4B58-AE3F-237D9B3554EF}">
      <dgm:prSet phldrT="[Text]"/>
      <dgm:spPr>
        <a:xfrm>
          <a:off x="3460128" y="4006690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NULLABLE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5F328DE3-6D11-4623-B6C6-7BE48AB48E35}" type="parTrans" cxnId="{A392A125-AD81-4763-9551-BFD5F3E5C18E}">
      <dgm:prSet/>
      <dgm:spPr/>
      <dgm:t>
        <a:bodyPr/>
        <a:lstStyle/>
        <a:p>
          <a:endParaRPr lang="en-US" b="1"/>
        </a:p>
      </dgm:t>
    </dgm:pt>
    <dgm:pt modelId="{1132CEF0-73D3-4BA9-9F8A-BC7110B7A36A}" type="sibTrans" cxnId="{A392A125-AD81-4763-9551-BFD5F3E5C18E}">
      <dgm:prSet/>
      <dgm:spPr/>
      <dgm:t>
        <a:bodyPr/>
        <a:lstStyle/>
        <a:p>
          <a:endParaRPr lang="en-US" b="1"/>
        </a:p>
      </dgm:t>
    </dgm:pt>
    <dgm:pt modelId="{D04D5814-45F2-43A5-94D9-7EE4A9A35944}">
      <dgm:prSet phldrT="[Text]"/>
      <dgm:spPr>
        <a:xfrm>
          <a:off x="5187520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N/A</a:t>
          </a:r>
          <a:endParaRPr lang="en-US" b="1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gm:t>
    </dgm:pt>
    <dgm:pt modelId="{0321823E-093C-4321-B0FF-6628D65DFC00}" type="parTrans" cxnId="{953A9F54-2CD7-4771-A197-38821EB2F116}">
      <dgm:prSet/>
      <dgm:spPr/>
      <dgm:t>
        <a:bodyPr/>
        <a:lstStyle/>
        <a:p>
          <a:endParaRPr lang="en-US" b="1"/>
        </a:p>
      </dgm:t>
    </dgm:pt>
    <dgm:pt modelId="{4C9ABE18-3D75-4957-96BA-B3CE2AF26A09}" type="sibTrans" cxnId="{953A9F54-2CD7-4771-A197-38821EB2F116}">
      <dgm:prSet/>
      <dgm:spPr/>
      <dgm:t>
        <a:bodyPr/>
        <a:lstStyle/>
        <a:p>
          <a:endParaRPr lang="en-US" b="1"/>
        </a:p>
      </dgm:t>
    </dgm:pt>
    <dgm:pt modelId="{8754BC69-6FE4-4F9F-8A98-E4925C609B86}">
      <dgm:prSet phldrT="[Text]"/>
      <dgm:spPr>
        <a:xfrm>
          <a:off x="6914911" y="2983892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LINQ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34AF6A9C-AA08-4F04-9A22-2E0E8EF503C4}" type="parTrans" cxnId="{B9E6EBC2-CC97-4A90-BA42-7D511F2E976A}">
      <dgm:prSet/>
      <dgm:spPr/>
      <dgm:t>
        <a:bodyPr/>
        <a:lstStyle/>
        <a:p>
          <a:endParaRPr lang="en-US" b="1"/>
        </a:p>
      </dgm:t>
    </dgm:pt>
    <dgm:pt modelId="{50A91E3B-8DC9-4F04-91C4-2352A0300B58}" type="sibTrans" cxnId="{B9E6EBC2-CC97-4A90-BA42-7D511F2E976A}">
      <dgm:prSet/>
      <dgm:spPr>
        <a:xfrm rot="5400000">
          <a:off x="7639393" y="3395852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942788BC-EE8B-490C-8630-CAE3589E71B7}">
      <dgm:prSet phldrT="[Text]"/>
      <dgm:spPr>
        <a:xfrm>
          <a:off x="6914911" y="4006690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INITIALIZERS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ED8558D9-AB9C-44E7-AD5F-74203D7F2A20}" type="parTrans" cxnId="{BC10EE9E-9E38-4288-955A-9B0E21AC4643}">
      <dgm:prSet/>
      <dgm:spPr/>
      <dgm:t>
        <a:bodyPr/>
        <a:lstStyle/>
        <a:p>
          <a:endParaRPr lang="en-US" b="1"/>
        </a:p>
      </dgm:t>
    </dgm:pt>
    <dgm:pt modelId="{7587CF96-1EDC-44B0-A6F6-C85EE86CAC02}" type="sibTrans" cxnId="{BC10EE9E-9E38-4288-955A-9B0E21AC4643}">
      <dgm:prSet/>
      <dgm:spPr>
        <a:xfrm rot="5400000">
          <a:off x="7639393" y="4418650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CB3411A0-CBD0-4CEB-BBFA-09957B69A2B8}">
      <dgm:prSet phldrT="[Text]"/>
      <dgm:spPr>
        <a:xfrm>
          <a:off x="6914911" y="4518089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AUTO PROPS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ADD21D68-18E5-4C6D-B279-50C52F7B0267}" type="parTrans" cxnId="{38012F79-058D-43F5-8171-CF72208FF3A5}">
      <dgm:prSet/>
      <dgm:spPr/>
      <dgm:t>
        <a:bodyPr/>
        <a:lstStyle/>
        <a:p>
          <a:endParaRPr lang="en-US" b="1"/>
        </a:p>
      </dgm:t>
    </dgm:pt>
    <dgm:pt modelId="{1AB321EF-B258-41E6-A449-62E9C6A3263B}" type="sibTrans" cxnId="{38012F79-058D-43F5-8171-CF72208FF3A5}">
      <dgm:prSet/>
      <dgm:spPr>
        <a:xfrm rot="5400000">
          <a:off x="7639393" y="4930049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44B0018E-67AF-43E5-8293-3EAAFC8F7457}">
      <dgm:prSet phldrT="[Text]"/>
      <dgm:spPr>
        <a:xfrm>
          <a:off x="6914911" y="5029488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EXTENSIONS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C016A049-4399-4DA9-8072-0A5865D27677}" type="parTrans" cxnId="{71C8A635-81F6-4687-845C-B48FFE09ADA6}">
      <dgm:prSet/>
      <dgm:spPr/>
      <dgm:t>
        <a:bodyPr/>
        <a:lstStyle/>
        <a:p>
          <a:endParaRPr lang="en-US" b="1"/>
        </a:p>
      </dgm:t>
    </dgm:pt>
    <dgm:pt modelId="{82EDEEF3-8DEB-4809-85F6-E4F6AD86EFEE}" type="sibTrans" cxnId="{71C8A635-81F6-4687-845C-B48FFE09ADA6}">
      <dgm:prSet/>
      <dgm:spPr>
        <a:xfrm rot="5400000">
          <a:off x="7639393" y="5441448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B0BD0BD0-90A5-4656-A0AE-B53DB41F97F1}">
      <dgm:prSet phldrT="[Text]"/>
      <dgm:spPr>
        <a:xfrm>
          <a:off x="6914911" y="3495291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LAMBDA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1FA72F4C-EAB3-4A7A-BAC4-7877CFF95E30}" type="parTrans" cxnId="{6E9AF0B7-8665-4587-916B-DEB0278EB834}">
      <dgm:prSet/>
      <dgm:spPr/>
      <dgm:t>
        <a:bodyPr/>
        <a:lstStyle/>
        <a:p>
          <a:endParaRPr lang="en-US" b="1"/>
        </a:p>
      </dgm:t>
    </dgm:pt>
    <dgm:pt modelId="{85C0E1FC-24DC-4D84-82B3-1225EE1F266C}" type="sibTrans" cxnId="{6E9AF0B7-8665-4587-916B-DEB0278EB834}">
      <dgm:prSet/>
      <dgm:spPr>
        <a:xfrm rot="5400000">
          <a:off x="7639393" y="3907251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AD6C31C0-D118-499B-A258-16BB1DA16D20}">
      <dgm:prSet phldrT="[Text]"/>
      <dgm:spPr>
        <a:xfrm>
          <a:off x="6914911" y="5540886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PARTIAL METHODS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DC6315FB-DA6F-4F34-97E2-95E98A330A52}" type="parTrans" cxnId="{50FD1C5E-A5BE-472E-BDF4-34F3DDE4E6F7}">
      <dgm:prSet/>
      <dgm:spPr/>
      <dgm:t>
        <a:bodyPr/>
        <a:lstStyle/>
        <a:p>
          <a:endParaRPr lang="en-US" b="1"/>
        </a:p>
      </dgm:t>
    </dgm:pt>
    <dgm:pt modelId="{99E98DF4-1A9F-4AE3-ACDA-BA52F3C76E01}" type="sibTrans" cxnId="{50FD1C5E-A5BE-472E-BDF4-34F3DDE4E6F7}">
      <dgm:prSet/>
      <dgm:spPr/>
      <dgm:t>
        <a:bodyPr/>
        <a:lstStyle/>
        <a:p>
          <a:endParaRPr lang="en-US" b="1"/>
        </a:p>
      </dgm:t>
    </dgm:pt>
    <dgm:pt modelId="{4C8CD421-483C-4A4F-8C48-619AE7695FD4}">
      <dgm:prSet phldrT="[Text]"/>
      <dgm:spPr>
        <a:xfrm>
          <a:off x="8642303" y="2983892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OPTIONAL ARGS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97A1E46C-76C0-4C6D-AD26-E6E48F4597EE}" type="parTrans" cxnId="{D6D64FF1-04CA-4074-9E17-B7FD0A38FA05}">
      <dgm:prSet/>
      <dgm:spPr/>
      <dgm:t>
        <a:bodyPr/>
        <a:lstStyle/>
        <a:p>
          <a:endParaRPr lang="en-US" b="1"/>
        </a:p>
      </dgm:t>
    </dgm:pt>
    <dgm:pt modelId="{AA3AF1E0-2D48-4179-B491-AC56A067CCB6}" type="sibTrans" cxnId="{D6D64FF1-04CA-4074-9E17-B7FD0A38FA05}">
      <dgm:prSet/>
      <dgm:spPr>
        <a:xfrm rot="5400000">
          <a:off x="9366785" y="3395852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23082451-36D9-4D7E-8E86-7E2215B0E345}">
      <dgm:prSet phldrT="[Text]"/>
      <dgm:spPr>
        <a:xfrm>
          <a:off x="8642303" y="3495291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COVARIANCE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86FB8206-6B75-43BD-8DE6-E59A4E088C61}" type="parTrans" cxnId="{3DEA57B9-F447-4F03-9B1B-C9A41DD9BD85}">
      <dgm:prSet/>
      <dgm:spPr/>
      <dgm:t>
        <a:bodyPr/>
        <a:lstStyle/>
        <a:p>
          <a:endParaRPr lang="en-US" b="1"/>
        </a:p>
      </dgm:t>
    </dgm:pt>
    <dgm:pt modelId="{A14D9F28-1ECF-4725-B4AC-556C5B73F529}" type="sibTrans" cxnId="{3DEA57B9-F447-4F03-9B1B-C9A41DD9BD85}">
      <dgm:prSet/>
      <dgm:spPr/>
      <dgm:t>
        <a:bodyPr/>
        <a:lstStyle/>
        <a:p>
          <a:endParaRPr lang="en-US" b="1"/>
        </a:p>
      </dgm:t>
    </dgm:pt>
    <dgm:pt modelId="{66CC49A6-F640-44E4-96EE-D906C7FA0829}">
      <dgm:prSet phldrT="[Text]"/>
      <dgm:spPr>
        <a:xfrm>
          <a:off x="10369695" y="2472493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ASYNC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D774DABF-E383-473E-BAAF-066FEECC94F1}" type="parTrans" cxnId="{FA837947-B671-433C-849E-A3092B1EBB3A}">
      <dgm:prSet/>
      <dgm:spPr/>
      <dgm:t>
        <a:bodyPr/>
        <a:lstStyle/>
        <a:p>
          <a:endParaRPr lang="en-US" b="1"/>
        </a:p>
      </dgm:t>
    </dgm:pt>
    <dgm:pt modelId="{5CDEE07F-AE53-4B93-BA84-30A1AEC9E653}" type="sibTrans" cxnId="{FA837947-B671-433C-849E-A3092B1EBB3A}">
      <dgm:prSet/>
      <dgm:spPr>
        <a:xfrm rot="5400000">
          <a:off x="11094176" y="2884453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77829D8B-D810-4698-A09A-F2D4AA19EB2C}">
      <dgm:prSet phldrT="[Text]"/>
      <dgm:spPr>
        <a:xfrm>
          <a:off x="10369695" y="2983892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CALLER ATTR</a:t>
          </a:r>
          <a:endParaRPr lang="en-US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gm:t>
    </dgm:pt>
    <dgm:pt modelId="{EC06C2C4-4A84-4FBD-A12A-4D45E8693386}" type="parTrans" cxnId="{18CBF370-9E03-4E86-8DF5-397F4C8A1BB9}">
      <dgm:prSet/>
      <dgm:spPr/>
      <dgm:t>
        <a:bodyPr/>
        <a:lstStyle/>
        <a:p>
          <a:endParaRPr lang="en-US" b="1"/>
        </a:p>
      </dgm:t>
    </dgm:pt>
    <dgm:pt modelId="{EE8057AC-AD62-4446-A58C-AA2C96C51DF1}" type="sibTrans" cxnId="{18CBF370-9E03-4E86-8DF5-397F4C8A1BB9}">
      <dgm:prSet/>
      <dgm:spPr/>
      <dgm:t>
        <a:bodyPr/>
        <a:lstStyle/>
        <a:p>
          <a:endParaRPr lang="en-US" b="1"/>
        </a:p>
      </dgm:t>
    </dgm:pt>
    <dgm:pt modelId="{38FBEE6B-5A44-4580-9D60-064BE28CA9E3}" type="pres">
      <dgm:prSet presAssocID="{075CF942-F11C-442E-8E73-EDC35D6E8D19}" presName="Name0" presStyleCnt="0">
        <dgm:presLayoutVars>
          <dgm:dir/>
          <dgm:animLvl val="lvl"/>
          <dgm:resizeHandles val="exact"/>
        </dgm:presLayoutVars>
      </dgm:prSet>
      <dgm:spPr/>
    </dgm:pt>
    <dgm:pt modelId="{84984E64-C11D-4540-8803-B63480C1863B}" type="pres">
      <dgm:prSet presAssocID="{7C7FB7FC-C4C6-46D9-B86E-540D26088BE1}" presName="vertFlow" presStyleCnt="0"/>
      <dgm:spPr/>
    </dgm:pt>
    <dgm:pt modelId="{A1BDE37A-217A-4CE2-91E7-ADBB3CCF014F}" type="pres">
      <dgm:prSet presAssocID="{7C7FB7FC-C4C6-46D9-B86E-540D26088BE1}" presName="header" presStyleLbl="node1" presStyleIdx="0" presStyleCnt="7"/>
      <dgm:spPr/>
      <dgm:t>
        <a:bodyPr/>
        <a:lstStyle/>
        <a:p>
          <a:endParaRPr lang="en-US"/>
        </a:p>
      </dgm:t>
    </dgm:pt>
    <dgm:pt modelId="{737B143F-7B48-4AD8-B872-7FD0B2392C75}" type="pres">
      <dgm:prSet presAssocID="{045D82B8-6503-4E5E-A136-B08DE27126EC}" presName="parTrans" presStyleLbl="sibTrans2D1" presStyleIdx="0" presStyleCnt="30"/>
      <dgm:spPr/>
      <dgm:t>
        <a:bodyPr/>
        <a:lstStyle/>
        <a:p>
          <a:endParaRPr lang="en-US"/>
        </a:p>
      </dgm:t>
    </dgm:pt>
    <dgm:pt modelId="{5EC878EE-C4CF-432E-9208-5F607BF270C0}" type="pres">
      <dgm:prSet presAssocID="{525E29CB-9D7F-4209-8541-FE1401B4AAF0}" presName="child" presStyleLbl="alignAccFollowNode1" presStyleIdx="0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F74C6-37FE-46E7-9DA5-A237F818A630}" type="pres">
      <dgm:prSet presAssocID="{0E1A92C2-A0ED-4163-B65F-FE439D9F5D5A}" presName="sibTrans" presStyleLbl="sibTrans2D1" presStyleIdx="1" presStyleCnt="30"/>
      <dgm:spPr/>
      <dgm:t>
        <a:bodyPr/>
        <a:lstStyle/>
        <a:p>
          <a:endParaRPr lang="en-US"/>
        </a:p>
      </dgm:t>
    </dgm:pt>
    <dgm:pt modelId="{0F62425F-EBCF-4656-ABFC-1A2C632D3662}" type="pres">
      <dgm:prSet presAssocID="{876926E5-8C23-4EF0-A8AF-C513CFE89099}" presName="child" presStyleLbl="alignAccFollowNode1" presStyleIdx="1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12A40-497B-467F-8402-1F5226A23435}" type="pres">
      <dgm:prSet presAssocID="{7C7FB7FC-C4C6-46D9-B86E-540D26088BE1}" presName="hSp" presStyleCnt="0"/>
      <dgm:spPr/>
    </dgm:pt>
    <dgm:pt modelId="{B6B8698C-6E62-406B-AA08-A50128F3748B}" type="pres">
      <dgm:prSet presAssocID="{6EA9DFAA-2406-402E-9AAD-F69D68AAAC67}" presName="vertFlow" presStyleCnt="0"/>
      <dgm:spPr/>
    </dgm:pt>
    <dgm:pt modelId="{A0021619-C201-4167-AC75-B8231A4A2F4A}" type="pres">
      <dgm:prSet presAssocID="{6EA9DFAA-2406-402E-9AAD-F69D68AAAC67}" presName="header" presStyleLbl="node1" presStyleIdx="1" presStyleCnt="7"/>
      <dgm:spPr/>
      <dgm:t>
        <a:bodyPr/>
        <a:lstStyle/>
        <a:p>
          <a:endParaRPr lang="en-US"/>
        </a:p>
      </dgm:t>
    </dgm:pt>
    <dgm:pt modelId="{1714F7ED-9C21-464A-8116-CF8D0DCB004F}" type="pres">
      <dgm:prSet presAssocID="{20E3E551-B001-466C-9D02-AAED2DE8BACA}" presName="parTrans" presStyleLbl="sibTrans2D1" presStyleIdx="2" presStyleCnt="30"/>
      <dgm:spPr/>
      <dgm:t>
        <a:bodyPr/>
        <a:lstStyle/>
        <a:p>
          <a:endParaRPr lang="en-US"/>
        </a:p>
      </dgm:t>
    </dgm:pt>
    <dgm:pt modelId="{FB3D91C7-E87B-46C2-A5C4-EDA07140B919}" type="pres">
      <dgm:prSet presAssocID="{12ED7299-E64F-4613-AC7A-CF745A98BC13}" presName="child" presStyleLbl="alignAccFollowNode1" presStyleIdx="2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AA29B-123D-46FE-93ED-5D577E29630C}" type="pres">
      <dgm:prSet presAssocID="{70907E68-5FE8-427F-BC0C-E3FFA770B12E}" presName="sibTrans" presStyleLbl="sibTrans2D1" presStyleIdx="3" presStyleCnt="30"/>
      <dgm:spPr/>
      <dgm:t>
        <a:bodyPr/>
        <a:lstStyle/>
        <a:p>
          <a:endParaRPr lang="en-US"/>
        </a:p>
      </dgm:t>
    </dgm:pt>
    <dgm:pt modelId="{83AA76AE-E8A2-4BEE-83CB-80A80DA5E94B}" type="pres">
      <dgm:prSet presAssocID="{9470EB94-5EE7-4730-8135-ACA04453FDFD}" presName="child" presStyleLbl="alignAccFollowNode1" presStyleIdx="3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4BC79-5596-4D4A-B303-DF81C101122C}" type="pres">
      <dgm:prSet presAssocID="{6EA9DFAA-2406-402E-9AAD-F69D68AAAC67}" presName="hSp" presStyleCnt="0"/>
      <dgm:spPr/>
    </dgm:pt>
    <dgm:pt modelId="{C02795EF-E8E2-4EB3-A8FC-256FB272155E}" type="pres">
      <dgm:prSet presAssocID="{01598D40-D4C9-4B21-ABD6-C0236D7841E7}" presName="vertFlow" presStyleCnt="0"/>
      <dgm:spPr/>
    </dgm:pt>
    <dgm:pt modelId="{80902036-DDF1-43B7-BB82-686D71891914}" type="pres">
      <dgm:prSet presAssocID="{01598D40-D4C9-4B21-ABD6-C0236D7841E7}" presName="header" presStyleLbl="node1" presStyleIdx="2" presStyleCnt="7"/>
      <dgm:spPr/>
      <dgm:t>
        <a:bodyPr/>
        <a:lstStyle/>
        <a:p>
          <a:endParaRPr lang="en-US"/>
        </a:p>
      </dgm:t>
    </dgm:pt>
    <dgm:pt modelId="{A0F872EA-F8ED-4504-84C4-C0F584F84D8F}" type="pres">
      <dgm:prSet presAssocID="{BE341ED6-2F60-454E-BD7C-4461CA49EED0}" presName="parTrans" presStyleLbl="sibTrans2D1" presStyleIdx="4" presStyleCnt="30"/>
      <dgm:spPr/>
      <dgm:t>
        <a:bodyPr/>
        <a:lstStyle/>
        <a:p>
          <a:endParaRPr lang="en-US"/>
        </a:p>
      </dgm:t>
    </dgm:pt>
    <dgm:pt modelId="{DF82B111-3912-46F2-A255-530DC035475A}" type="pres">
      <dgm:prSet presAssocID="{969C3822-45FF-4A49-84A9-221207793551}" presName="child" presStyleLbl="alignAccFollowNode1" presStyleIdx="4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069AD-4774-419D-9731-0B4E9A97AF5F}" type="pres">
      <dgm:prSet presAssocID="{3DC62D65-39E0-4424-A321-A2C4A919C0A4}" presName="sibTrans" presStyleLbl="sibTrans2D1" presStyleIdx="5" presStyleCnt="30"/>
      <dgm:spPr/>
      <dgm:t>
        <a:bodyPr/>
        <a:lstStyle/>
        <a:p>
          <a:endParaRPr lang="en-US"/>
        </a:p>
      </dgm:t>
    </dgm:pt>
    <dgm:pt modelId="{AA0BCE84-5FAA-4A58-98DA-CC98BDC74741}" type="pres">
      <dgm:prSet presAssocID="{8D6A7B03-27B5-406B-AF72-7950ECE5C7CD}" presName="child" presStyleLbl="alignAccFollowNode1" presStyleIdx="5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5F8C0-40FC-40BA-8F63-DEC47BD3530A}" type="pres">
      <dgm:prSet presAssocID="{DACC84A2-947A-40AD-8833-F844927405A2}" presName="sibTrans" presStyleLbl="sibTrans2D1" presStyleIdx="6" presStyleCnt="30"/>
      <dgm:spPr/>
      <dgm:t>
        <a:bodyPr/>
        <a:lstStyle/>
        <a:p>
          <a:endParaRPr lang="en-US"/>
        </a:p>
      </dgm:t>
    </dgm:pt>
    <dgm:pt modelId="{BDE0F740-6244-4FE7-A46B-6560FD0A538B}" type="pres">
      <dgm:prSet presAssocID="{D26423F9-AEA5-4AEF-B5A2-44764E5D7960}" presName="child" presStyleLbl="alignAccFollowNode1" presStyleIdx="6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D1D9A-599E-4EA4-B49B-5AF00F220C33}" type="pres">
      <dgm:prSet presAssocID="{D9ABA89E-23E8-4056-8EFA-A76CED4CF0E1}" presName="sibTrans" presStyleLbl="sibTrans2D1" presStyleIdx="7" presStyleCnt="30"/>
      <dgm:spPr/>
      <dgm:t>
        <a:bodyPr/>
        <a:lstStyle/>
        <a:p>
          <a:endParaRPr lang="en-US"/>
        </a:p>
      </dgm:t>
    </dgm:pt>
    <dgm:pt modelId="{D5025D0E-56D4-40C4-9A5E-D034BA66F3BD}" type="pres">
      <dgm:prSet presAssocID="{8659D2A6-3563-4461-8B30-8AA4E9928AE2}" presName="child" presStyleLbl="alignAccFollowNode1" presStyleIdx="7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7D4CF-1C56-4BFF-A763-CFC1A8BB341B}" type="pres">
      <dgm:prSet presAssocID="{05251939-2541-4F18-9E9B-2A6A898B94E0}" presName="sibTrans" presStyleLbl="sibTrans2D1" presStyleIdx="8" presStyleCnt="30"/>
      <dgm:spPr/>
      <dgm:t>
        <a:bodyPr/>
        <a:lstStyle/>
        <a:p>
          <a:endParaRPr lang="en-US"/>
        </a:p>
      </dgm:t>
    </dgm:pt>
    <dgm:pt modelId="{3B5A2134-BE1F-4F4D-ABFD-4B399C0F22FA}" type="pres">
      <dgm:prSet presAssocID="{223E2DFE-2E51-4866-A957-425E9B517687}" presName="child" presStyleLbl="alignAccFollowNode1" presStyleIdx="8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B191F-5388-4AC3-BE84-C0FF96200A4B}" type="pres">
      <dgm:prSet presAssocID="{9833A848-AC07-4C0C-A5FD-15CF8588FC17}" presName="sibTrans" presStyleLbl="sibTrans2D1" presStyleIdx="9" presStyleCnt="30"/>
      <dgm:spPr/>
      <dgm:t>
        <a:bodyPr/>
        <a:lstStyle/>
        <a:p>
          <a:endParaRPr lang="en-US"/>
        </a:p>
      </dgm:t>
    </dgm:pt>
    <dgm:pt modelId="{E47F6D29-E57E-4CD3-BFEC-2C9135779DFA}" type="pres">
      <dgm:prSet presAssocID="{C9370F8E-7814-4B58-AE3F-237D9B3554EF}" presName="child" presStyleLbl="alignAccFollowNode1" presStyleIdx="9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D3FEF-F23C-4140-B574-B1FEFD89E576}" type="pres">
      <dgm:prSet presAssocID="{01598D40-D4C9-4B21-ABD6-C0236D7841E7}" presName="hSp" presStyleCnt="0"/>
      <dgm:spPr/>
    </dgm:pt>
    <dgm:pt modelId="{B14A6C60-8E2A-4934-8F54-381F3598E669}" type="pres">
      <dgm:prSet presAssocID="{95EAAF93-CF2B-4F2D-A81C-149722E15709}" presName="vertFlow" presStyleCnt="0"/>
      <dgm:spPr/>
    </dgm:pt>
    <dgm:pt modelId="{D19B512C-22AD-4E77-ADA1-A24E50F0CCFB}" type="pres">
      <dgm:prSet presAssocID="{95EAAF93-CF2B-4F2D-A81C-149722E15709}" presName="header" presStyleLbl="node1" presStyleIdx="3" presStyleCnt="7"/>
      <dgm:spPr/>
      <dgm:t>
        <a:bodyPr/>
        <a:lstStyle/>
        <a:p>
          <a:endParaRPr lang="en-US"/>
        </a:p>
      </dgm:t>
    </dgm:pt>
    <dgm:pt modelId="{9141E522-4F55-43CD-809D-93CB0CF2D319}" type="pres">
      <dgm:prSet presAssocID="{60CD4422-31AC-4579-9D1B-5260683698CD}" presName="parTrans" presStyleLbl="sibTrans2D1" presStyleIdx="10" presStyleCnt="30"/>
      <dgm:spPr/>
      <dgm:t>
        <a:bodyPr/>
        <a:lstStyle/>
        <a:p>
          <a:endParaRPr lang="en-US"/>
        </a:p>
      </dgm:t>
    </dgm:pt>
    <dgm:pt modelId="{8AB37725-CBA1-4000-8A55-9D8C48C4EE69}" type="pres">
      <dgm:prSet presAssocID="{FE2A3A5F-176A-4D55-8A4D-52B6E764301F}" presName="child" presStyleLbl="alignAccFollowNode1" presStyleIdx="10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491E6-AEE6-4E00-804F-D58C7511B241}" type="pres">
      <dgm:prSet presAssocID="{5E52DB61-A206-4205-A884-D7F50F26F0D9}" presName="sibTrans" presStyleLbl="sibTrans2D1" presStyleIdx="11" presStyleCnt="30"/>
      <dgm:spPr/>
      <dgm:t>
        <a:bodyPr/>
        <a:lstStyle/>
        <a:p>
          <a:endParaRPr lang="en-US"/>
        </a:p>
      </dgm:t>
    </dgm:pt>
    <dgm:pt modelId="{DD871B2C-1B2F-48EC-BCA6-AE88244CBD54}" type="pres">
      <dgm:prSet presAssocID="{D04D5814-45F2-43A5-94D9-7EE4A9A35944}" presName="child" presStyleLbl="alignAccFollowNode1" presStyleIdx="11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35207-4C03-4982-81CB-475E3BF02C6E}" type="pres">
      <dgm:prSet presAssocID="{95EAAF93-CF2B-4F2D-A81C-149722E15709}" presName="hSp" presStyleCnt="0"/>
      <dgm:spPr/>
    </dgm:pt>
    <dgm:pt modelId="{14D05BC2-0C93-4089-9795-08FA299F831F}" type="pres">
      <dgm:prSet presAssocID="{A5F056D5-98BD-49EE-83E8-7A35192ABA8C}" presName="vertFlow" presStyleCnt="0"/>
      <dgm:spPr/>
    </dgm:pt>
    <dgm:pt modelId="{AF003F07-760B-4C3F-A65A-A94FAE71E015}" type="pres">
      <dgm:prSet presAssocID="{A5F056D5-98BD-49EE-83E8-7A35192ABA8C}" presName="header" presStyleLbl="node1" presStyleIdx="4" presStyleCnt="7"/>
      <dgm:spPr/>
      <dgm:t>
        <a:bodyPr/>
        <a:lstStyle/>
        <a:p>
          <a:endParaRPr lang="en-US"/>
        </a:p>
      </dgm:t>
    </dgm:pt>
    <dgm:pt modelId="{36EBF2B7-3653-46ED-8A50-3B789FF07145}" type="pres">
      <dgm:prSet presAssocID="{B058BF8C-F1EB-4B3B-B965-C500D7B3D24B}" presName="parTrans" presStyleLbl="sibTrans2D1" presStyleIdx="12" presStyleCnt="30"/>
      <dgm:spPr/>
      <dgm:t>
        <a:bodyPr/>
        <a:lstStyle/>
        <a:p>
          <a:endParaRPr lang="en-US"/>
        </a:p>
      </dgm:t>
    </dgm:pt>
    <dgm:pt modelId="{0F8C79C6-009B-4118-8CEA-384B91B24FA3}" type="pres">
      <dgm:prSet presAssocID="{9F8A47FF-B219-48A5-9C94-2D97C4F9E630}" presName="child" presStyleLbl="alignAccFollowNode1" presStyleIdx="12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A2B94-93F7-4DCA-8090-990FE903BDAE}" type="pres">
      <dgm:prSet presAssocID="{DED3CC8B-F2CA-43CC-B818-6CBFF70C187A}" presName="sibTrans" presStyleLbl="sibTrans2D1" presStyleIdx="13" presStyleCnt="30"/>
      <dgm:spPr/>
      <dgm:t>
        <a:bodyPr/>
        <a:lstStyle/>
        <a:p>
          <a:endParaRPr lang="en-US"/>
        </a:p>
      </dgm:t>
    </dgm:pt>
    <dgm:pt modelId="{5B18909E-3A95-4E8D-95F4-C74B483645A3}" type="pres">
      <dgm:prSet presAssocID="{FA2DB354-3341-487D-8564-122FDC3B3A9E}" presName="child" presStyleLbl="alignAccFollowNode1" presStyleIdx="13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7B4A1-8B89-47D3-AD9F-C1DDF8D9BE6A}" type="pres">
      <dgm:prSet presAssocID="{98FA93D7-E6D9-4240-9285-CDC2CB4156FB}" presName="sibTrans" presStyleLbl="sibTrans2D1" presStyleIdx="14" presStyleCnt="30"/>
      <dgm:spPr/>
      <dgm:t>
        <a:bodyPr/>
        <a:lstStyle/>
        <a:p>
          <a:endParaRPr lang="en-US"/>
        </a:p>
      </dgm:t>
    </dgm:pt>
    <dgm:pt modelId="{99CBEE7A-EE6B-420E-A040-740C40DE8457}" type="pres">
      <dgm:prSet presAssocID="{DDE66A5B-0A9E-4162-8FD6-9CA00624AA35}" presName="child" presStyleLbl="alignAccFollowNode1" presStyleIdx="14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BB582-2E87-4B42-A1F0-AE8ACBEE7D68}" type="pres">
      <dgm:prSet presAssocID="{3CAE6C70-39FC-460B-A9A3-326CDC36D775}" presName="sibTrans" presStyleLbl="sibTrans2D1" presStyleIdx="15" presStyleCnt="30"/>
      <dgm:spPr/>
      <dgm:t>
        <a:bodyPr/>
        <a:lstStyle/>
        <a:p>
          <a:endParaRPr lang="en-US"/>
        </a:p>
      </dgm:t>
    </dgm:pt>
    <dgm:pt modelId="{E35964A2-BA9B-4173-AC23-FA86B14BA509}" type="pres">
      <dgm:prSet presAssocID="{8754BC69-6FE4-4F9F-8A98-E4925C609B86}" presName="child" presStyleLbl="alignAccFollowNode1" presStyleIdx="15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DF21-A96B-4DAB-AF91-BCDFB0633F06}" type="pres">
      <dgm:prSet presAssocID="{50A91E3B-8DC9-4F04-91C4-2352A0300B58}" presName="sibTrans" presStyleLbl="sibTrans2D1" presStyleIdx="16" presStyleCnt="30"/>
      <dgm:spPr/>
      <dgm:t>
        <a:bodyPr/>
        <a:lstStyle/>
        <a:p>
          <a:endParaRPr lang="en-US"/>
        </a:p>
      </dgm:t>
    </dgm:pt>
    <dgm:pt modelId="{D4A89D89-A1AA-437D-8A23-56100D18FDE2}" type="pres">
      <dgm:prSet presAssocID="{B0BD0BD0-90A5-4656-A0AE-B53DB41F97F1}" presName="child" presStyleLbl="alignAccFollowNode1" presStyleIdx="16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AB9E3-2D61-4455-A384-BF352DDB6593}" type="pres">
      <dgm:prSet presAssocID="{85C0E1FC-24DC-4D84-82B3-1225EE1F266C}" presName="sibTrans" presStyleLbl="sibTrans2D1" presStyleIdx="17" presStyleCnt="30"/>
      <dgm:spPr/>
      <dgm:t>
        <a:bodyPr/>
        <a:lstStyle/>
        <a:p>
          <a:endParaRPr lang="en-US"/>
        </a:p>
      </dgm:t>
    </dgm:pt>
    <dgm:pt modelId="{72C2AA37-BAB6-45E8-9B0D-01609B8EF5AD}" type="pres">
      <dgm:prSet presAssocID="{942788BC-EE8B-490C-8630-CAE3589E71B7}" presName="child" presStyleLbl="alignAccFollowNode1" presStyleIdx="17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ACDF6-792E-4E99-A46F-1F1E750F3111}" type="pres">
      <dgm:prSet presAssocID="{7587CF96-1EDC-44B0-A6F6-C85EE86CAC02}" presName="sibTrans" presStyleLbl="sibTrans2D1" presStyleIdx="18" presStyleCnt="30"/>
      <dgm:spPr/>
      <dgm:t>
        <a:bodyPr/>
        <a:lstStyle/>
        <a:p>
          <a:endParaRPr lang="en-US"/>
        </a:p>
      </dgm:t>
    </dgm:pt>
    <dgm:pt modelId="{3B82F011-6078-425F-B0CF-96511D9C32BB}" type="pres">
      <dgm:prSet presAssocID="{CB3411A0-CBD0-4CEB-BBFA-09957B69A2B8}" presName="child" presStyleLbl="alignAccFollowNode1" presStyleIdx="18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B50EA-5A7C-454B-8963-DD1662A083AD}" type="pres">
      <dgm:prSet presAssocID="{1AB321EF-B258-41E6-A449-62E9C6A3263B}" presName="sibTrans" presStyleLbl="sibTrans2D1" presStyleIdx="19" presStyleCnt="30"/>
      <dgm:spPr/>
      <dgm:t>
        <a:bodyPr/>
        <a:lstStyle/>
        <a:p>
          <a:endParaRPr lang="en-US"/>
        </a:p>
      </dgm:t>
    </dgm:pt>
    <dgm:pt modelId="{004174C4-7E89-4C8F-A1E1-DE80FBCA70E8}" type="pres">
      <dgm:prSet presAssocID="{44B0018E-67AF-43E5-8293-3EAAFC8F7457}" presName="child" presStyleLbl="alignAccFollowNode1" presStyleIdx="19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77BBB-94CF-48C4-B7BC-775778A42521}" type="pres">
      <dgm:prSet presAssocID="{82EDEEF3-8DEB-4809-85F6-E4F6AD86EFEE}" presName="sibTrans" presStyleLbl="sibTrans2D1" presStyleIdx="20" presStyleCnt="30"/>
      <dgm:spPr/>
      <dgm:t>
        <a:bodyPr/>
        <a:lstStyle/>
        <a:p>
          <a:endParaRPr lang="en-US"/>
        </a:p>
      </dgm:t>
    </dgm:pt>
    <dgm:pt modelId="{86885DC7-0A0B-4B67-B772-3302AD912113}" type="pres">
      <dgm:prSet presAssocID="{AD6C31C0-D118-499B-A258-16BB1DA16D20}" presName="child" presStyleLbl="alignAccFollowNode1" presStyleIdx="20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7984F-3065-4C1F-8464-8C249469D41A}" type="pres">
      <dgm:prSet presAssocID="{A5F056D5-98BD-49EE-83E8-7A35192ABA8C}" presName="hSp" presStyleCnt="0"/>
      <dgm:spPr/>
    </dgm:pt>
    <dgm:pt modelId="{4456CE92-9135-44BD-85BC-2AF9853DCA82}" type="pres">
      <dgm:prSet presAssocID="{A5B16C66-FE1A-4FD0-8565-BD403CA4A838}" presName="vertFlow" presStyleCnt="0"/>
      <dgm:spPr/>
    </dgm:pt>
    <dgm:pt modelId="{CD651491-728A-4C58-9DA7-8A7A913C0CCE}" type="pres">
      <dgm:prSet presAssocID="{A5B16C66-FE1A-4FD0-8565-BD403CA4A838}" presName="header" presStyleLbl="node1" presStyleIdx="5" presStyleCnt="7"/>
      <dgm:spPr/>
      <dgm:t>
        <a:bodyPr/>
        <a:lstStyle/>
        <a:p>
          <a:endParaRPr lang="en-US"/>
        </a:p>
      </dgm:t>
    </dgm:pt>
    <dgm:pt modelId="{4DE8E07B-A4F1-438D-804B-AFA59CE0E472}" type="pres">
      <dgm:prSet presAssocID="{3145BF11-C449-4958-93CB-37DFFC26FDA5}" presName="parTrans" presStyleLbl="sibTrans2D1" presStyleIdx="21" presStyleCnt="30"/>
      <dgm:spPr/>
      <dgm:t>
        <a:bodyPr/>
        <a:lstStyle/>
        <a:p>
          <a:endParaRPr lang="en-US"/>
        </a:p>
      </dgm:t>
    </dgm:pt>
    <dgm:pt modelId="{FF8A8D50-A802-4A35-9E37-1E7F17A7FA3F}" type="pres">
      <dgm:prSet presAssocID="{F9024E6E-553E-444D-B4DA-4E4010FEF5FB}" presName="child" presStyleLbl="alignAccFollowNode1" presStyleIdx="21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8F173-4DD1-4DB9-88FC-5C0C389EACD2}" type="pres">
      <dgm:prSet presAssocID="{4826A95C-8EA7-4037-A2D5-9DA89F2B223F}" presName="sibTrans" presStyleLbl="sibTrans2D1" presStyleIdx="22" presStyleCnt="30"/>
      <dgm:spPr/>
      <dgm:t>
        <a:bodyPr/>
        <a:lstStyle/>
        <a:p>
          <a:endParaRPr lang="en-US"/>
        </a:p>
      </dgm:t>
    </dgm:pt>
    <dgm:pt modelId="{936B5A57-7561-48BA-8175-EE77FA5A8F8A}" type="pres">
      <dgm:prSet presAssocID="{95F71EE2-FD58-4962-AA96-E70E9CD3A360}" presName="child" presStyleLbl="alignAccFollowNode1" presStyleIdx="22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56FAE-8079-4AF4-98B4-137F93036EC6}" type="pres">
      <dgm:prSet presAssocID="{EC2330C6-107B-460A-A569-F5FC503052CB}" presName="sibTrans" presStyleLbl="sibTrans2D1" presStyleIdx="23" presStyleCnt="30"/>
      <dgm:spPr/>
      <dgm:t>
        <a:bodyPr/>
        <a:lstStyle/>
        <a:p>
          <a:endParaRPr lang="en-US"/>
        </a:p>
      </dgm:t>
    </dgm:pt>
    <dgm:pt modelId="{F9D38D03-13BB-4209-A86E-CF13F5569AC8}" type="pres">
      <dgm:prSet presAssocID="{ABF09D33-6B77-40ED-B5AE-995BAF79D205}" presName="child" presStyleLbl="alignAccFollowNode1" presStyleIdx="23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EE399-41E9-4F3C-9869-985B780D80AF}" type="pres">
      <dgm:prSet presAssocID="{94B57E5C-738D-4CC5-A1DF-563573072B52}" presName="sibTrans" presStyleLbl="sibTrans2D1" presStyleIdx="24" presStyleCnt="30"/>
      <dgm:spPr/>
      <dgm:t>
        <a:bodyPr/>
        <a:lstStyle/>
        <a:p>
          <a:endParaRPr lang="en-US"/>
        </a:p>
      </dgm:t>
    </dgm:pt>
    <dgm:pt modelId="{A9CF1A3F-C7A5-48F9-938B-A3DF0D398609}" type="pres">
      <dgm:prSet presAssocID="{4C8CD421-483C-4A4F-8C48-619AE7695FD4}" presName="child" presStyleLbl="alignAccFollowNode1" presStyleIdx="24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2CCC1-C4D4-4892-9893-356C5E5BDAA4}" type="pres">
      <dgm:prSet presAssocID="{AA3AF1E0-2D48-4179-B491-AC56A067CCB6}" presName="sibTrans" presStyleLbl="sibTrans2D1" presStyleIdx="25" presStyleCnt="30"/>
      <dgm:spPr/>
      <dgm:t>
        <a:bodyPr/>
        <a:lstStyle/>
        <a:p>
          <a:endParaRPr lang="en-US"/>
        </a:p>
      </dgm:t>
    </dgm:pt>
    <dgm:pt modelId="{292A0FFC-9518-4280-B8E3-DCCB3DC1E2DA}" type="pres">
      <dgm:prSet presAssocID="{23082451-36D9-4D7E-8E86-7E2215B0E345}" presName="child" presStyleLbl="alignAccFollowNode1" presStyleIdx="25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548AC6-AF5B-4AFC-9527-FD9DF7A0A532}" type="pres">
      <dgm:prSet presAssocID="{A5B16C66-FE1A-4FD0-8565-BD403CA4A838}" presName="hSp" presStyleCnt="0"/>
      <dgm:spPr/>
    </dgm:pt>
    <dgm:pt modelId="{BAB7EBAF-84CF-4803-86B0-1BFADC777BD4}" type="pres">
      <dgm:prSet presAssocID="{8EFFCDE4-3203-4FAF-9588-DB438C5E5585}" presName="vertFlow" presStyleCnt="0"/>
      <dgm:spPr/>
    </dgm:pt>
    <dgm:pt modelId="{E145AE6C-EF20-4740-8963-160868D55287}" type="pres">
      <dgm:prSet presAssocID="{8EFFCDE4-3203-4FAF-9588-DB438C5E5585}" presName="header" presStyleLbl="node1" presStyleIdx="6" presStyleCnt="7"/>
      <dgm:spPr/>
      <dgm:t>
        <a:bodyPr/>
        <a:lstStyle/>
        <a:p>
          <a:endParaRPr lang="en-US"/>
        </a:p>
      </dgm:t>
    </dgm:pt>
    <dgm:pt modelId="{8E2875C7-AD44-4A13-BFBA-E92E3AD80360}" type="pres">
      <dgm:prSet presAssocID="{7B47C4D3-0D15-4988-B4D2-FD3CDE3ED8A7}" presName="parTrans" presStyleLbl="sibTrans2D1" presStyleIdx="26" presStyleCnt="30"/>
      <dgm:spPr/>
      <dgm:t>
        <a:bodyPr/>
        <a:lstStyle/>
        <a:p>
          <a:endParaRPr lang="en-US"/>
        </a:p>
      </dgm:t>
    </dgm:pt>
    <dgm:pt modelId="{05CEA029-725A-4C6A-A1CF-D40E63EDFA90}" type="pres">
      <dgm:prSet presAssocID="{C3082ECC-CCFB-4C77-8FA3-BC8444D3310D}" presName="child" presStyleLbl="alignAccFollowNode1" presStyleIdx="26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9ACC5-87D6-4556-B48C-87DE3DE6CF01}" type="pres">
      <dgm:prSet presAssocID="{0CDCD825-37E6-4B9D-AC2B-53F98E97094A}" presName="sibTrans" presStyleLbl="sibTrans2D1" presStyleIdx="27" presStyleCnt="30"/>
      <dgm:spPr/>
      <dgm:t>
        <a:bodyPr/>
        <a:lstStyle/>
        <a:p>
          <a:endParaRPr lang="en-US"/>
        </a:p>
      </dgm:t>
    </dgm:pt>
    <dgm:pt modelId="{1F19D5E1-2304-412A-9577-C066F7893347}" type="pres">
      <dgm:prSet presAssocID="{63D117E4-6C25-48BB-87E5-364FFABCB7D5}" presName="child" presStyleLbl="alignAccFollowNode1" presStyleIdx="27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9C265-273F-4092-A781-E91FE5CCDF14}" type="pres">
      <dgm:prSet presAssocID="{F0B96CE1-31EE-4D13-9519-67C8AAEE7A54}" presName="sibTrans" presStyleLbl="sibTrans2D1" presStyleIdx="28" presStyleCnt="30"/>
      <dgm:spPr/>
      <dgm:t>
        <a:bodyPr/>
        <a:lstStyle/>
        <a:p>
          <a:endParaRPr lang="en-US"/>
        </a:p>
      </dgm:t>
    </dgm:pt>
    <dgm:pt modelId="{502CAD7A-BFF8-4D8B-820C-995553EA146D}" type="pres">
      <dgm:prSet presAssocID="{66CC49A6-F640-44E4-96EE-D906C7FA0829}" presName="child" presStyleLbl="alignAccFollowNode1" presStyleIdx="28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D74DE-38C9-4C1B-B2FB-AAE616EA7C90}" type="pres">
      <dgm:prSet presAssocID="{5CDEE07F-AE53-4B93-BA84-30A1AEC9E653}" presName="sibTrans" presStyleLbl="sibTrans2D1" presStyleIdx="29" presStyleCnt="30"/>
      <dgm:spPr/>
      <dgm:t>
        <a:bodyPr/>
        <a:lstStyle/>
        <a:p>
          <a:endParaRPr lang="en-US"/>
        </a:p>
      </dgm:t>
    </dgm:pt>
    <dgm:pt modelId="{FEF88D6D-19A5-4513-A6CE-93DC5CA2D009}" type="pres">
      <dgm:prSet presAssocID="{77829D8B-D810-4698-A09A-F2D4AA19EB2C}" presName="child" presStyleLbl="alignAccFollowNode1" presStyleIdx="29" presStyleCnt="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A809B2-1C32-4C74-98E1-87BB28FCA71C}" srcId="{01598D40-D4C9-4B21-ABD6-C0236D7841E7}" destId="{D26423F9-AEA5-4AEF-B5A2-44764E5D7960}" srcOrd="2" destOrd="0" parTransId="{A5581ACC-9BC0-4312-98A4-29599505B28B}" sibTransId="{D9ABA89E-23E8-4056-8EFA-A76CED4CF0E1}"/>
    <dgm:cxn modelId="{819F174F-22AE-4701-8F3E-3D79D8826E54}" type="presOf" srcId="{9470EB94-5EE7-4730-8135-ACA04453FDFD}" destId="{83AA76AE-E8A2-4BEE-83CB-80A80DA5E94B}" srcOrd="0" destOrd="0" presId="urn:microsoft.com/office/officeart/2005/8/layout/lProcess1"/>
    <dgm:cxn modelId="{EB90E963-6109-49AA-BAFF-85091FD463A3}" srcId="{075CF942-F11C-442E-8E73-EDC35D6E8D19}" destId="{A5B16C66-FE1A-4FD0-8565-BD403CA4A838}" srcOrd="5" destOrd="0" parTransId="{20029E86-939E-498A-B423-0EE5EDD84420}" sibTransId="{38FD1E37-DF73-499A-BD48-F3FD821A4A2D}"/>
    <dgm:cxn modelId="{B1B0D43B-7DE5-4EEF-A534-1C9B225903FA}" type="presOf" srcId="{63D117E4-6C25-48BB-87E5-364FFABCB7D5}" destId="{1F19D5E1-2304-412A-9577-C066F7893347}" srcOrd="0" destOrd="0" presId="urn:microsoft.com/office/officeart/2005/8/layout/lProcess1"/>
    <dgm:cxn modelId="{0C063707-5030-4BD0-B0C9-FC6816B618B9}" srcId="{01598D40-D4C9-4B21-ABD6-C0236D7841E7}" destId="{8D6A7B03-27B5-406B-AF72-7950ECE5C7CD}" srcOrd="1" destOrd="0" parTransId="{4FBF04BB-6EF9-4F0F-8F38-4FEF33C27C72}" sibTransId="{DACC84A2-947A-40AD-8833-F844927405A2}"/>
    <dgm:cxn modelId="{3DEA57B9-F447-4F03-9B1B-C9A41DD9BD85}" srcId="{A5B16C66-FE1A-4FD0-8565-BD403CA4A838}" destId="{23082451-36D9-4D7E-8E86-7E2215B0E345}" srcOrd="4" destOrd="0" parTransId="{86FB8206-6B75-43BD-8DE6-E59A4E088C61}" sibTransId="{A14D9F28-1ECF-4725-B4AC-556C5B73F529}"/>
    <dgm:cxn modelId="{71C8A635-81F6-4687-845C-B48FFE09ADA6}" srcId="{A5F056D5-98BD-49EE-83E8-7A35192ABA8C}" destId="{44B0018E-67AF-43E5-8293-3EAAFC8F7457}" srcOrd="7" destOrd="0" parTransId="{C016A049-4399-4DA9-8072-0A5865D27677}" sibTransId="{82EDEEF3-8DEB-4809-85F6-E4F6AD86EFEE}"/>
    <dgm:cxn modelId="{667D3055-2EC5-4FAC-A31D-CE82A743E4D2}" srcId="{95EAAF93-CF2B-4F2D-A81C-149722E15709}" destId="{FE2A3A5F-176A-4D55-8A4D-52B6E764301F}" srcOrd="0" destOrd="0" parTransId="{60CD4422-31AC-4579-9D1B-5260683698CD}" sibTransId="{5E52DB61-A206-4205-A884-D7F50F26F0D9}"/>
    <dgm:cxn modelId="{02932B1C-9549-49ED-A0BF-0C41A560C017}" type="presOf" srcId="{AD6C31C0-D118-499B-A258-16BB1DA16D20}" destId="{86885DC7-0A0B-4B67-B772-3302AD912113}" srcOrd="0" destOrd="0" presId="urn:microsoft.com/office/officeart/2005/8/layout/lProcess1"/>
    <dgm:cxn modelId="{6E9AF0B7-8665-4587-916B-DEB0278EB834}" srcId="{A5F056D5-98BD-49EE-83E8-7A35192ABA8C}" destId="{B0BD0BD0-90A5-4656-A0AE-B53DB41F97F1}" srcOrd="4" destOrd="0" parTransId="{1FA72F4C-EAB3-4A7A-BAC4-7877CFF95E30}" sibTransId="{85C0E1FC-24DC-4D84-82B3-1225EE1F266C}"/>
    <dgm:cxn modelId="{18C10288-12CE-4A85-B261-EE4B8DB3CEE6}" type="presOf" srcId="{9833A848-AC07-4C0C-A5FD-15CF8588FC17}" destId="{A78B191F-5388-4AC3-BE84-C0FF96200A4B}" srcOrd="0" destOrd="0" presId="urn:microsoft.com/office/officeart/2005/8/layout/lProcess1"/>
    <dgm:cxn modelId="{4DDB363A-518C-4888-9C39-2FFBA1878FEF}" type="presOf" srcId="{60CD4422-31AC-4579-9D1B-5260683698CD}" destId="{9141E522-4F55-43CD-809D-93CB0CF2D319}" srcOrd="0" destOrd="0" presId="urn:microsoft.com/office/officeart/2005/8/layout/lProcess1"/>
    <dgm:cxn modelId="{A392A125-AD81-4763-9551-BFD5F3E5C18E}" srcId="{01598D40-D4C9-4B21-ABD6-C0236D7841E7}" destId="{C9370F8E-7814-4B58-AE3F-237D9B3554EF}" srcOrd="5" destOrd="0" parTransId="{5F328DE3-6D11-4623-B6C6-7BE48AB48E35}" sibTransId="{1132CEF0-73D3-4BA9-9F8A-BC7110B7A36A}"/>
    <dgm:cxn modelId="{36C3E241-CD9B-43AC-8763-11AB5934958A}" type="presOf" srcId="{8659D2A6-3563-4461-8B30-8AA4E9928AE2}" destId="{D5025D0E-56D4-40C4-9A5E-D034BA66F3BD}" srcOrd="0" destOrd="0" presId="urn:microsoft.com/office/officeart/2005/8/layout/lProcess1"/>
    <dgm:cxn modelId="{43A6E4E5-82BB-4F57-AAB6-81B08C08F538}" type="presOf" srcId="{0CDCD825-37E6-4B9D-AC2B-53F98E97094A}" destId="{4049ACC5-87D6-4556-B48C-87DE3DE6CF01}" srcOrd="0" destOrd="0" presId="urn:microsoft.com/office/officeart/2005/8/layout/lProcess1"/>
    <dgm:cxn modelId="{9C6178A1-8824-4D60-8EEE-F6E253C8CEDB}" type="presOf" srcId="{7587CF96-1EDC-44B0-A6F6-C85EE86CAC02}" destId="{AC7ACDF6-792E-4E99-A46F-1F1E750F3111}" srcOrd="0" destOrd="0" presId="urn:microsoft.com/office/officeart/2005/8/layout/lProcess1"/>
    <dgm:cxn modelId="{64468F3A-3089-4FFB-9F23-649DE942223C}" type="presOf" srcId="{12ED7299-E64F-4613-AC7A-CF745A98BC13}" destId="{FB3D91C7-E87B-46C2-A5C4-EDA07140B919}" srcOrd="0" destOrd="0" presId="urn:microsoft.com/office/officeart/2005/8/layout/lProcess1"/>
    <dgm:cxn modelId="{22DD397B-E317-4F24-85D8-616CB5D388D8}" type="presOf" srcId="{6EA9DFAA-2406-402E-9AAD-F69D68AAAC67}" destId="{A0021619-C201-4167-AC75-B8231A4A2F4A}" srcOrd="0" destOrd="0" presId="urn:microsoft.com/office/officeart/2005/8/layout/lProcess1"/>
    <dgm:cxn modelId="{C8AC58C2-5204-440A-B5C5-B87859191A93}" type="presOf" srcId="{9F8A47FF-B219-48A5-9C94-2D97C4F9E630}" destId="{0F8C79C6-009B-4118-8CEA-384B91B24FA3}" srcOrd="0" destOrd="0" presId="urn:microsoft.com/office/officeart/2005/8/layout/lProcess1"/>
    <dgm:cxn modelId="{E8CAA30B-3250-43C3-8D37-F3F3AB551EE8}" type="presOf" srcId="{4C8CD421-483C-4A4F-8C48-619AE7695FD4}" destId="{A9CF1A3F-C7A5-48F9-938B-A3DF0D398609}" srcOrd="0" destOrd="0" presId="urn:microsoft.com/office/officeart/2005/8/layout/lProcess1"/>
    <dgm:cxn modelId="{E87F736A-4A69-411B-8E77-80B5F4200B49}" type="presOf" srcId="{DED3CC8B-F2CA-43CC-B818-6CBFF70C187A}" destId="{897A2B94-93F7-4DCA-8090-990FE903BDAE}" srcOrd="0" destOrd="0" presId="urn:microsoft.com/office/officeart/2005/8/layout/lProcess1"/>
    <dgm:cxn modelId="{EFB49C3B-4C57-47AC-A134-640110331FBB}" type="presOf" srcId="{70907E68-5FE8-427F-BC0C-E3FFA770B12E}" destId="{51EAA29B-123D-46FE-93ED-5D577E29630C}" srcOrd="0" destOrd="0" presId="urn:microsoft.com/office/officeart/2005/8/layout/lProcess1"/>
    <dgm:cxn modelId="{5629AD60-C7D3-4CE1-8414-829BE136B9F0}" srcId="{075CF942-F11C-442E-8E73-EDC35D6E8D19}" destId="{A5F056D5-98BD-49EE-83E8-7A35192ABA8C}" srcOrd="4" destOrd="0" parTransId="{42B90356-D1BC-4F5F-90BE-C52B46398BFF}" sibTransId="{F6A07DE4-241A-463A-9828-BF2EDD753C4E}"/>
    <dgm:cxn modelId="{1C7070B8-E4A5-422F-B575-957946D87359}" type="presOf" srcId="{3145BF11-C449-4958-93CB-37DFFC26FDA5}" destId="{4DE8E07B-A4F1-438D-804B-AFA59CE0E472}" srcOrd="0" destOrd="0" presId="urn:microsoft.com/office/officeart/2005/8/layout/lProcess1"/>
    <dgm:cxn modelId="{D7ECFAB3-1712-4174-8513-98495665E7FE}" type="presOf" srcId="{05251939-2541-4F18-9E9B-2A6A898B94E0}" destId="{77D7D4CF-1C56-4BFF-A763-CFC1A8BB341B}" srcOrd="0" destOrd="0" presId="urn:microsoft.com/office/officeart/2005/8/layout/lProcess1"/>
    <dgm:cxn modelId="{0D63CBAC-9DA1-4D2A-BFFC-6BD2D6F7CFAA}" srcId="{01598D40-D4C9-4B21-ABD6-C0236D7841E7}" destId="{8659D2A6-3563-4461-8B30-8AA4E9928AE2}" srcOrd="3" destOrd="0" parTransId="{007F446B-92F5-43E3-BB39-1E078E065AE0}" sibTransId="{05251939-2541-4F18-9E9B-2A6A898B94E0}"/>
    <dgm:cxn modelId="{18CBF370-9E03-4E86-8DF5-397F4C8A1BB9}" srcId="{8EFFCDE4-3203-4FAF-9588-DB438C5E5585}" destId="{77829D8B-D810-4698-A09A-F2D4AA19EB2C}" srcOrd="3" destOrd="0" parTransId="{EC06C2C4-4A84-4FBD-A12A-4D45E8693386}" sibTransId="{EE8057AC-AD62-4446-A58C-AA2C96C51DF1}"/>
    <dgm:cxn modelId="{00EB2DBA-F334-4779-B62C-5658BED4F966}" type="presOf" srcId="{8D6A7B03-27B5-406B-AF72-7950ECE5C7CD}" destId="{AA0BCE84-5FAA-4A58-98DA-CC98BDC74741}" srcOrd="0" destOrd="0" presId="urn:microsoft.com/office/officeart/2005/8/layout/lProcess1"/>
    <dgm:cxn modelId="{848B0BB3-A2DB-48A9-A530-60585AB1B1AB}" type="presOf" srcId="{F0B96CE1-31EE-4D13-9519-67C8AAEE7A54}" destId="{3129C265-273F-4092-A781-E91FE5CCDF14}" srcOrd="0" destOrd="0" presId="urn:microsoft.com/office/officeart/2005/8/layout/lProcess1"/>
    <dgm:cxn modelId="{69BA82BF-D944-4D13-B92D-0B32026DFEE9}" type="presOf" srcId="{0E1A92C2-A0ED-4163-B65F-FE439D9F5D5A}" destId="{1FAF74C6-37FE-46E7-9DA5-A237F818A630}" srcOrd="0" destOrd="0" presId="urn:microsoft.com/office/officeart/2005/8/layout/lProcess1"/>
    <dgm:cxn modelId="{7A9CF02A-5274-43F3-A9AC-D2D0E5E3DE7A}" type="presOf" srcId="{FA2DB354-3341-487D-8564-122FDC3B3A9E}" destId="{5B18909E-3A95-4E8D-95F4-C74B483645A3}" srcOrd="0" destOrd="0" presId="urn:microsoft.com/office/officeart/2005/8/layout/lProcess1"/>
    <dgm:cxn modelId="{50BD9DD2-EF8E-4CF7-BB59-51D23D4DC197}" type="presOf" srcId="{94B57E5C-738D-4CC5-A1DF-563573072B52}" destId="{A55EE399-41E9-4F3C-9869-985B780D80AF}" srcOrd="0" destOrd="0" presId="urn:microsoft.com/office/officeart/2005/8/layout/lProcess1"/>
    <dgm:cxn modelId="{50FD1C5E-A5BE-472E-BDF4-34F3DDE4E6F7}" srcId="{A5F056D5-98BD-49EE-83E8-7A35192ABA8C}" destId="{AD6C31C0-D118-499B-A258-16BB1DA16D20}" srcOrd="8" destOrd="0" parTransId="{DC6315FB-DA6F-4F34-97E2-95E98A330A52}" sibTransId="{99E98DF4-1A9F-4AE3-ACDA-BA52F3C76E01}"/>
    <dgm:cxn modelId="{E2A3A13F-921C-49FF-B1AD-81C25B22F8A2}" type="presOf" srcId="{C9370F8E-7814-4B58-AE3F-237D9B3554EF}" destId="{E47F6D29-E57E-4CD3-BFEC-2C9135779DFA}" srcOrd="0" destOrd="0" presId="urn:microsoft.com/office/officeart/2005/8/layout/lProcess1"/>
    <dgm:cxn modelId="{4511471D-7F26-4369-ACC5-6517196A0D84}" type="presOf" srcId="{7B47C4D3-0D15-4988-B4D2-FD3CDE3ED8A7}" destId="{8E2875C7-AD44-4A13-BFBA-E92E3AD80360}" srcOrd="0" destOrd="0" presId="urn:microsoft.com/office/officeart/2005/8/layout/lProcess1"/>
    <dgm:cxn modelId="{3F4D4EE8-A8DB-488E-B530-B3C7D23DC41E}" srcId="{075CF942-F11C-442E-8E73-EDC35D6E8D19}" destId="{7C7FB7FC-C4C6-46D9-B86E-540D26088BE1}" srcOrd="0" destOrd="0" parTransId="{48E98605-16DD-4683-ABED-ED3DB5C3F053}" sibTransId="{EA5051DA-AB32-477E-9060-4ADE369F0EBD}"/>
    <dgm:cxn modelId="{54946544-EE90-463C-8E26-B07EAE65EE08}" type="presOf" srcId="{D9ABA89E-23E8-4056-8EFA-A76CED4CF0E1}" destId="{DC1D1D9A-599E-4EA4-B49B-5AF00F220C33}" srcOrd="0" destOrd="0" presId="urn:microsoft.com/office/officeart/2005/8/layout/lProcess1"/>
    <dgm:cxn modelId="{CD55916E-BF1D-44F3-82D0-074C6404C70D}" type="presOf" srcId="{50A91E3B-8DC9-4F04-91C4-2352A0300B58}" destId="{3D79DF21-A96B-4DAB-AF91-BCDFB0633F06}" srcOrd="0" destOrd="0" presId="urn:microsoft.com/office/officeart/2005/8/layout/lProcess1"/>
    <dgm:cxn modelId="{B3FC2718-38F8-424E-B262-DC97AAD4524F}" type="presOf" srcId="{CB3411A0-CBD0-4CEB-BBFA-09957B69A2B8}" destId="{3B82F011-6078-425F-B0CF-96511D9C32BB}" srcOrd="0" destOrd="0" presId="urn:microsoft.com/office/officeart/2005/8/layout/lProcess1"/>
    <dgm:cxn modelId="{739E404A-DB86-4087-A649-2DFB8FA92CF8}" type="presOf" srcId="{77829D8B-D810-4698-A09A-F2D4AA19EB2C}" destId="{FEF88D6D-19A5-4513-A6CE-93DC5CA2D009}" srcOrd="0" destOrd="0" presId="urn:microsoft.com/office/officeart/2005/8/layout/lProcess1"/>
    <dgm:cxn modelId="{DFCA02AE-89E1-4802-963D-EBB07D3D0DA2}" srcId="{7C7FB7FC-C4C6-46D9-B86E-540D26088BE1}" destId="{876926E5-8C23-4EF0-A8AF-C513CFE89099}" srcOrd="1" destOrd="0" parTransId="{CC3EA07A-2C35-44E3-8CA0-93CB92147FA9}" sibTransId="{97DCE3B4-3CC2-452D-A258-F5E711281FA5}"/>
    <dgm:cxn modelId="{D680F1A6-84A1-4FE2-A9D5-B4BC5409A039}" srcId="{A5F056D5-98BD-49EE-83E8-7A35192ABA8C}" destId="{DDE66A5B-0A9E-4162-8FD6-9CA00624AA35}" srcOrd="2" destOrd="0" parTransId="{4F7DDBA2-05AA-430D-B410-AE5ED4DBCDE4}" sibTransId="{3CAE6C70-39FC-460B-A9A3-326CDC36D775}"/>
    <dgm:cxn modelId="{D6D64FF1-04CA-4074-9E17-B7FD0A38FA05}" srcId="{A5B16C66-FE1A-4FD0-8565-BD403CA4A838}" destId="{4C8CD421-483C-4A4F-8C48-619AE7695FD4}" srcOrd="3" destOrd="0" parTransId="{97A1E46C-76C0-4C6D-AD26-E6E48F4597EE}" sibTransId="{AA3AF1E0-2D48-4179-B491-AC56A067CCB6}"/>
    <dgm:cxn modelId="{19E21BD6-E59A-485B-ABDA-50EFBFA3FB7E}" srcId="{075CF942-F11C-442E-8E73-EDC35D6E8D19}" destId="{8EFFCDE4-3203-4FAF-9588-DB438C5E5585}" srcOrd="6" destOrd="0" parTransId="{97908194-DB76-42EF-AA16-BECC1487E47A}" sibTransId="{8C06D385-CF09-4F2C-BB94-0037784BC861}"/>
    <dgm:cxn modelId="{E97ED54E-8689-4658-876C-E558EB4B4326}" srcId="{01598D40-D4C9-4B21-ABD6-C0236D7841E7}" destId="{969C3822-45FF-4A49-84A9-221207793551}" srcOrd="0" destOrd="0" parTransId="{BE341ED6-2F60-454E-BD7C-4461CA49EED0}" sibTransId="{3DC62D65-39E0-4424-A321-A2C4A919C0A4}"/>
    <dgm:cxn modelId="{BE9961E7-3861-4772-AA8C-73CB4B106325}" type="presOf" srcId="{A5F056D5-98BD-49EE-83E8-7A35192ABA8C}" destId="{AF003F07-760B-4C3F-A65A-A94FAE71E015}" srcOrd="0" destOrd="0" presId="urn:microsoft.com/office/officeart/2005/8/layout/lProcess1"/>
    <dgm:cxn modelId="{479A73E3-5D11-4F2F-8E0B-D6945DDF0392}" srcId="{075CF942-F11C-442E-8E73-EDC35D6E8D19}" destId="{95EAAF93-CF2B-4F2D-A81C-149722E15709}" srcOrd="3" destOrd="0" parTransId="{A668B7C2-697D-4F1F-9AFF-F71946E0C4D9}" sibTransId="{63064164-F26A-4156-8310-3EB06099885C}"/>
    <dgm:cxn modelId="{31448751-BE29-433F-94AF-780B0227151C}" type="presOf" srcId="{23082451-36D9-4D7E-8E86-7E2215B0E345}" destId="{292A0FFC-9518-4280-B8E3-DCCB3DC1E2DA}" srcOrd="0" destOrd="0" presId="urn:microsoft.com/office/officeart/2005/8/layout/lProcess1"/>
    <dgm:cxn modelId="{9AC085D0-ED8D-472A-81F8-30A87CC52EF7}" type="presOf" srcId="{20E3E551-B001-466C-9D02-AAED2DE8BACA}" destId="{1714F7ED-9C21-464A-8116-CF8D0DCB004F}" srcOrd="0" destOrd="0" presId="urn:microsoft.com/office/officeart/2005/8/layout/lProcess1"/>
    <dgm:cxn modelId="{5ABD1F5F-D054-4B81-9C95-31DEC84F3068}" type="presOf" srcId="{A5B16C66-FE1A-4FD0-8565-BD403CA4A838}" destId="{CD651491-728A-4C58-9DA7-8A7A913C0CCE}" srcOrd="0" destOrd="0" presId="urn:microsoft.com/office/officeart/2005/8/layout/lProcess1"/>
    <dgm:cxn modelId="{8204FFC4-FE14-4E3D-B9E7-6564D6503A3A}" type="presOf" srcId="{3CAE6C70-39FC-460B-A9A3-326CDC36D775}" destId="{EFBBB582-2E87-4B42-A1F0-AE8ACBEE7D68}" srcOrd="0" destOrd="0" presId="urn:microsoft.com/office/officeart/2005/8/layout/lProcess1"/>
    <dgm:cxn modelId="{E3474E18-2E05-4A4F-9C9E-5B5AF7BAEB2D}" srcId="{075CF942-F11C-442E-8E73-EDC35D6E8D19}" destId="{6EA9DFAA-2406-402E-9AAD-F69D68AAAC67}" srcOrd="1" destOrd="0" parTransId="{0AFECC22-F8CC-4C0C-A1D6-6FFEB28519BB}" sibTransId="{7C3F0DA1-4591-49DD-9539-0CF4DC182B78}"/>
    <dgm:cxn modelId="{B542B3D0-D38A-4340-83A2-543112297A18}" srcId="{8EFFCDE4-3203-4FAF-9588-DB438C5E5585}" destId="{C3082ECC-CCFB-4C77-8FA3-BC8444D3310D}" srcOrd="0" destOrd="0" parTransId="{7B47C4D3-0D15-4988-B4D2-FD3CDE3ED8A7}" sibTransId="{0CDCD825-37E6-4B9D-AC2B-53F98E97094A}"/>
    <dgm:cxn modelId="{3796E91A-C1D4-47DC-93ED-E6D34BB2FD68}" type="presOf" srcId="{95F71EE2-FD58-4962-AA96-E70E9CD3A360}" destId="{936B5A57-7561-48BA-8175-EE77FA5A8F8A}" srcOrd="0" destOrd="0" presId="urn:microsoft.com/office/officeart/2005/8/layout/lProcess1"/>
    <dgm:cxn modelId="{6B43D27E-B1E9-46D5-8E30-899E5416D022}" type="presOf" srcId="{D26423F9-AEA5-4AEF-B5A2-44764E5D7960}" destId="{BDE0F740-6244-4FE7-A46B-6560FD0A538B}" srcOrd="0" destOrd="0" presId="urn:microsoft.com/office/officeart/2005/8/layout/lProcess1"/>
    <dgm:cxn modelId="{069CD6D1-147C-4F17-968F-904A7722192A}" type="presOf" srcId="{942788BC-EE8B-490C-8630-CAE3589E71B7}" destId="{72C2AA37-BAB6-45E8-9B0D-01609B8EF5AD}" srcOrd="0" destOrd="0" presId="urn:microsoft.com/office/officeart/2005/8/layout/lProcess1"/>
    <dgm:cxn modelId="{901432BE-3A2B-4D76-83A8-747713791656}" type="presOf" srcId="{5E52DB61-A206-4205-A884-D7F50F26F0D9}" destId="{104491E6-AEE6-4E00-804F-D58C7511B241}" srcOrd="0" destOrd="0" presId="urn:microsoft.com/office/officeart/2005/8/layout/lProcess1"/>
    <dgm:cxn modelId="{D73EA419-7533-4543-8131-7C936C9EA093}" type="presOf" srcId="{1AB321EF-B258-41E6-A449-62E9C6A3263B}" destId="{6E4B50EA-5A7C-454B-8963-DD1662A083AD}" srcOrd="0" destOrd="0" presId="urn:microsoft.com/office/officeart/2005/8/layout/lProcess1"/>
    <dgm:cxn modelId="{A620A272-34F5-48D6-B714-A3572F5E8FEF}" type="presOf" srcId="{876926E5-8C23-4EF0-A8AF-C513CFE89099}" destId="{0F62425F-EBCF-4656-ABFC-1A2C632D3662}" srcOrd="0" destOrd="0" presId="urn:microsoft.com/office/officeart/2005/8/layout/lProcess1"/>
    <dgm:cxn modelId="{345D70B3-142D-4BFF-B3B7-D72268CE10B8}" type="presOf" srcId="{AA3AF1E0-2D48-4179-B491-AC56A067CCB6}" destId="{6912CCC1-C4D4-4892-9893-356C5E5BDAA4}" srcOrd="0" destOrd="0" presId="urn:microsoft.com/office/officeart/2005/8/layout/lProcess1"/>
    <dgm:cxn modelId="{38012F79-058D-43F5-8171-CF72208FF3A5}" srcId="{A5F056D5-98BD-49EE-83E8-7A35192ABA8C}" destId="{CB3411A0-CBD0-4CEB-BBFA-09957B69A2B8}" srcOrd="6" destOrd="0" parTransId="{ADD21D68-18E5-4C6D-B279-50C52F7B0267}" sibTransId="{1AB321EF-B258-41E6-A449-62E9C6A3263B}"/>
    <dgm:cxn modelId="{046C266C-6D39-4214-83A4-BC203BFB7C6A}" type="presOf" srcId="{98FA93D7-E6D9-4240-9285-CDC2CB4156FB}" destId="{AF47B4A1-8B89-47D3-AD9F-C1DDF8D9BE6A}" srcOrd="0" destOrd="0" presId="urn:microsoft.com/office/officeart/2005/8/layout/lProcess1"/>
    <dgm:cxn modelId="{32FFD7C4-59E7-4FAE-98BB-2DDD52ACD23F}" type="presOf" srcId="{B058BF8C-F1EB-4B3B-B965-C500D7B3D24B}" destId="{36EBF2B7-3653-46ED-8A50-3B789FF07145}" srcOrd="0" destOrd="0" presId="urn:microsoft.com/office/officeart/2005/8/layout/lProcess1"/>
    <dgm:cxn modelId="{2C36B1D3-9645-4B2D-AE16-01A18A9DC717}" type="presOf" srcId="{8EFFCDE4-3203-4FAF-9588-DB438C5E5585}" destId="{E145AE6C-EF20-4740-8963-160868D55287}" srcOrd="0" destOrd="0" presId="urn:microsoft.com/office/officeart/2005/8/layout/lProcess1"/>
    <dgm:cxn modelId="{0C897539-283B-408E-8436-B1746550E615}" srcId="{A5B16C66-FE1A-4FD0-8565-BD403CA4A838}" destId="{95F71EE2-FD58-4962-AA96-E70E9CD3A360}" srcOrd="1" destOrd="0" parTransId="{EFBD6C17-E8B9-46AD-B61B-A4AFED5B6F8E}" sibTransId="{EC2330C6-107B-460A-A569-F5FC503052CB}"/>
    <dgm:cxn modelId="{953A9F54-2CD7-4771-A197-38821EB2F116}" srcId="{95EAAF93-CF2B-4F2D-A81C-149722E15709}" destId="{D04D5814-45F2-43A5-94D9-7EE4A9A35944}" srcOrd="1" destOrd="0" parTransId="{0321823E-093C-4321-B0FF-6628D65DFC00}" sibTransId="{4C9ABE18-3D75-4957-96BA-B3CE2AF26A09}"/>
    <dgm:cxn modelId="{FA837947-B671-433C-849E-A3092B1EBB3A}" srcId="{8EFFCDE4-3203-4FAF-9588-DB438C5E5585}" destId="{66CC49A6-F640-44E4-96EE-D906C7FA0829}" srcOrd="2" destOrd="0" parTransId="{D774DABF-E383-473E-BAAF-066FEECC94F1}" sibTransId="{5CDEE07F-AE53-4B93-BA84-30A1AEC9E653}"/>
    <dgm:cxn modelId="{9A3994FC-C299-42A8-A0D1-E4AE2465CBA8}" type="presOf" srcId="{525E29CB-9D7F-4209-8541-FE1401B4AAF0}" destId="{5EC878EE-C4CF-432E-9208-5F607BF270C0}" srcOrd="0" destOrd="0" presId="urn:microsoft.com/office/officeart/2005/8/layout/lProcess1"/>
    <dgm:cxn modelId="{0D99C07B-BECA-4416-850A-78DCF87987EE}" type="presOf" srcId="{01598D40-D4C9-4B21-ABD6-C0236D7841E7}" destId="{80902036-DDF1-43B7-BB82-686D71891914}" srcOrd="0" destOrd="0" presId="urn:microsoft.com/office/officeart/2005/8/layout/lProcess1"/>
    <dgm:cxn modelId="{2F9712F2-C45C-4C20-817E-DA5E063D8246}" type="presOf" srcId="{BE341ED6-2F60-454E-BD7C-4461CA49EED0}" destId="{A0F872EA-F8ED-4504-84C4-C0F584F84D8F}" srcOrd="0" destOrd="0" presId="urn:microsoft.com/office/officeart/2005/8/layout/lProcess1"/>
    <dgm:cxn modelId="{2B10BF36-BA94-426B-8B53-C0DB65D954E5}" type="presOf" srcId="{D04D5814-45F2-43A5-94D9-7EE4A9A35944}" destId="{DD871B2C-1B2F-48EC-BCA6-AE88244CBD54}" srcOrd="0" destOrd="0" presId="urn:microsoft.com/office/officeart/2005/8/layout/lProcess1"/>
    <dgm:cxn modelId="{3B2F34A4-8F02-4AF5-982D-1F89AFB339C2}" type="presOf" srcId="{DDE66A5B-0A9E-4162-8FD6-9CA00624AA35}" destId="{99CBEE7A-EE6B-420E-A040-740C40DE8457}" srcOrd="0" destOrd="0" presId="urn:microsoft.com/office/officeart/2005/8/layout/lProcess1"/>
    <dgm:cxn modelId="{F0F5772D-8DCD-4DAB-B9AD-80D81CEFE397}" srcId="{7C7FB7FC-C4C6-46D9-B86E-540D26088BE1}" destId="{525E29CB-9D7F-4209-8541-FE1401B4AAF0}" srcOrd="0" destOrd="0" parTransId="{045D82B8-6503-4E5E-A136-B08DE27126EC}" sibTransId="{0E1A92C2-A0ED-4163-B65F-FE439D9F5D5A}"/>
    <dgm:cxn modelId="{606A9E2A-DB15-4BE2-983D-ADE0CFC6E446}" type="presOf" srcId="{969C3822-45FF-4A49-84A9-221207793551}" destId="{DF82B111-3912-46F2-A255-530DC035475A}" srcOrd="0" destOrd="0" presId="urn:microsoft.com/office/officeart/2005/8/layout/lProcess1"/>
    <dgm:cxn modelId="{BC10EE9E-9E38-4288-955A-9B0E21AC4643}" srcId="{A5F056D5-98BD-49EE-83E8-7A35192ABA8C}" destId="{942788BC-EE8B-490C-8630-CAE3589E71B7}" srcOrd="5" destOrd="0" parTransId="{ED8558D9-AB9C-44E7-AD5F-74203D7F2A20}" sibTransId="{7587CF96-1EDC-44B0-A6F6-C85EE86CAC02}"/>
    <dgm:cxn modelId="{2100CEDB-428C-42D4-9880-0D694D974D43}" type="presOf" srcId="{7C7FB7FC-C4C6-46D9-B86E-540D26088BE1}" destId="{A1BDE37A-217A-4CE2-91E7-ADBB3CCF014F}" srcOrd="0" destOrd="0" presId="urn:microsoft.com/office/officeart/2005/8/layout/lProcess1"/>
    <dgm:cxn modelId="{02C0F599-A84B-4B5C-9776-EA900A597BAF}" srcId="{A5F056D5-98BD-49EE-83E8-7A35192ABA8C}" destId="{FA2DB354-3341-487D-8564-122FDC3B3A9E}" srcOrd="1" destOrd="0" parTransId="{A0FF6F3F-1965-4E3E-B4A9-5411EA71A2E2}" sibTransId="{98FA93D7-E6D9-4240-9285-CDC2CB4156FB}"/>
    <dgm:cxn modelId="{0D868EE1-B049-4ACE-9434-CFD71D8B9F89}" srcId="{075CF942-F11C-442E-8E73-EDC35D6E8D19}" destId="{01598D40-D4C9-4B21-ABD6-C0236D7841E7}" srcOrd="2" destOrd="0" parTransId="{7BF78731-4B38-4A69-B02E-E9257FCD716B}" sibTransId="{9E47B404-3380-45FA-B6F9-D50DFCEF3383}"/>
    <dgm:cxn modelId="{33E265B3-FC4D-44B7-84F3-C2CFE40CB4BC}" type="presOf" srcId="{ABF09D33-6B77-40ED-B5AE-995BAF79D205}" destId="{F9D38D03-13BB-4209-A86E-CF13F5569AC8}" srcOrd="0" destOrd="0" presId="urn:microsoft.com/office/officeart/2005/8/layout/lProcess1"/>
    <dgm:cxn modelId="{8018BEEE-7687-4B7C-B646-7020D9C28141}" type="presOf" srcId="{85C0E1FC-24DC-4D84-82B3-1225EE1F266C}" destId="{F06AB9E3-2D61-4455-A384-BF352DDB6593}" srcOrd="0" destOrd="0" presId="urn:microsoft.com/office/officeart/2005/8/layout/lProcess1"/>
    <dgm:cxn modelId="{1454F1C4-E0ED-454B-99E0-3E64FF9FED61}" srcId="{6EA9DFAA-2406-402E-9AAD-F69D68AAAC67}" destId="{12ED7299-E64F-4613-AC7A-CF745A98BC13}" srcOrd="0" destOrd="0" parTransId="{20E3E551-B001-466C-9D02-AAED2DE8BACA}" sibTransId="{70907E68-5FE8-427F-BC0C-E3FFA770B12E}"/>
    <dgm:cxn modelId="{5AEC21C7-7AFC-4EC6-B1D5-B8F22E37AB24}" type="presOf" srcId="{82EDEEF3-8DEB-4809-85F6-E4F6AD86EFEE}" destId="{ACB77BBB-94CF-48C4-B7BC-775778A42521}" srcOrd="0" destOrd="0" presId="urn:microsoft.com/office/officeart/2005/8/layout/lProcess1"/>
    <dgm:cxn modelId="{E295C08E-B2AD-4572-BA80-5AF8C0960FD8}" srcId="{A5B16C66-FE1A-4FD0-8565-BD403CA4A838}" destId="{F9024E6E-553E-444D-B4DA-4E4010FEF5FB}" srcOrd="0" destOrd="0" parTransId="{3145BF11-C449-4958-93CB-37DFFC26FDA5}" sibTransId="{4826A95C-8EA7-4037-A2D5-9DA89F2B223F}"/>
    <dgm:cxn modelId="{239509F4-C802-4637-B298-4FD9EAEF1EF5}" srcId="{8EFFCDE4-3203-4FAF-9588-DB438C5E5585}" destId="{63D117E4-6C25-48BB-87E5-364FFABCB7D5}" srcOrd="1" destOrd="0" parTransId="{EEFC5649-D6E5-415D-8F2C-9CCC21855198}" sibTransId="{F0B96CE1-31EE-4D13-9519-67C8AAEE7A54}"/>
    <dgm:cxn modelId="{2472C8E8-70D9-4738-9602-63FB9CB988CC}" type="presOf" srcId="{95EAAF93-CF2B-4F2D-A81C-149722E15709}" destId="{D19B512C-22AD-4E77-ADA1-A24E50F0CCFB}" srcOrd="0" destOrd="0" presId="urn:microsoft.com/office/officeart/2005/8/layout/lProcess1"/>
    <dgm:cxn modelId="{CC088C8D-6CC4-4C94-8742-8EEBC82A2C19}" type="presOf" srcId="{5CDEE07F-AE53-4B93-BA84-30A1AEC9E653}" destId="{118D74DE-38C9-4C1B-B2FB-AAE616EA7C90}" srcOrd="0" destOrd="0" presId="urn:microsoft.com/office/officeart/2005/8/layout/lProcess1"/>
    <dgm:cxn modelId="{E59B41A7-9C3D-4055-95EE-EDBA3A9D0B14}" srcId="{A5F056D5-98BD-49EE-83E8-7A35192ABA8C}" destId="{9F8A47FF-B219-48A5-9C94-2D97C4F9E630}" srcOrd="0" destOrd="0" parTransId="{B058BF8C-F1EB-4B3B-B965-C500D7B3D24B}" sibTransId="{DED3CC8B-F2CA-43CC-B818-6CBFF70C187A}"/>
    <dgm:cxn modelId="{11352CAE-C5C7-45DC-AAB8-A2E4C4148DBA}" type="presOf" srcId="{66CC49A6-F640-44E4-96EE-D906C7FA0829}" destId="{502CAD7A-BFF8-4D8B-820C-995553EA146D}" srcOrd="0" destOrd="0" presId="urn:microsoft.com/office/officeart/2005/8/layout/lProcess1"/>
    <dgm:cxn modelId="{B9E6EBC2-CC97-4A90-BA42-7D511F2E976A}" srcId="{A5F056D5-98BD-49EE-83E8-7A35192ABA8C}" destId="{8754BC69-6FE4-4F9F-8A98-E4925C609B86}" srcOrd="3" destOrd="0" parTransId="{34AF6A9C-AA08-4F04-9A22-2E0E8EF503C4}" sibTransId="{50A91E3B-8DC9-4F04-91C4-2352A0300B58}"/>
    <dgm:cxn modelId="{F107269D-A02D-4138-AA3B-B6DF1A0A04D5}" srcId="{01598D40-D4C9-4B21-ABD6-C0236D7841E7}" destId="{223E2DFE-2E51-4866-A957-425E9B517687}" srcOrd="4" destOrd="0" parTransId="{5904A199-8D08-4E2D-9BB1-AE84EB225DF4}" sibTransId="{9833A848-AC07-4C0C-A5FD-15CF8588FC17}"/>
    <dgm:cxn modelId="{C2765CA2-FADA-4F28-9A65-82A259EC1994}" type="presOf" srcId="{4826A95C-8EA7-4037-A2D5-9DA89F2B223F}" destId="{B7C8F173-4DD1-4DB9-88FC-5C0C389EACD2}" srcOrd="0" destOrd="0" presId="urn:microsoft.com/office/officeart/2005/8/layout/lProcess1"/>
    <dgm:cxn modelId="{2BC21C0F-3CC5-4BA1-AE85-6EDDC4DB9B64}" type="presOf" srcId="{44B0018E-67AF-43E5-8293-3EAAFC8F7457}" destId="{004174C4-7E89-4C8F-A1E1-DE80FBCA70E8}" srcOrd="0" destOrd="0" presId="urn:microsoft.com/office/officeart/2005/8/layout/lProcess1"/>
    <dgm:cxn modelId="{DA033AE0-5653-4959-A148-AD2A29997FE5}" type="presOf" srcId="{B0BD0BD0-90A5-4656-A0AE-B53DB41F97F1}" destId="{D4A89D89-A1AA-437D-8A23-56100D18FDE2}" srcOrd="0" destOrd="0" presId="urn:microsoft.com/office/officeart/2005/8/layout/lProcess1"/>
    <dgm:cxn modelId="{7289D0A5-7D87-48FB-A4EB-DC5C4AE6EEC3}" type="presOf" srcId="{223E2DFE-2E51-4866-A957-425E9B517687}" destId="{3B5A2134-BE1F-4F4D-ABFD-4B399C0F22FA}" srcOrd="0" destOrd="0" presId="urn:microsoft.com/office/officeart/2005/8/layout/lProcess1"/>
    <dgm:cxn modelId="{DEBAB5FE-2BA0-4D9E-9F78-B69DD71C5384}" srcId="{6EA9DFAA-2406-402E-9AAD-F69D68AAAC67}" destId="{9470EB94-5EE7-4730-8135-ACA04453FDFD}" srcOrd="1" destOrd="0" parTransId="{04F5AEC7-646D-4103-A704-99CE71E60AE9}" sibTransId="{E547CA1C-16F5-4D8F-AECC-783BF81CE8FB}"/>
    <dgm:cxn modelId="{03EE648D-3323-40F6-9C43-337966D0572D}" type="presOf" srcId="{045D82B8-6503-4E5E-A136-B08DE27126EC}" destId="{737B143F-7B48-4AD8-B872-7FD0B2392C75}" srcOrd="0" destOrd="0" presId="urn:microsoft.com/office/officeart/2005/8/layout/lProcess1"/>
    <dgm:cxn modelId="{23286388-7021-4F9D-9BBF-0D19387E5C98}" type="presOf" srcId="{3DC62D65-39E0-4424-A321-A2C4A919C0A4}" destId="{165069AD-4774-419D-9731-0B4E9A97AF5F}" srcOrd="0" destOrd="0" presId="urn:microsoft.com/office/officeart/2005/8/layout/lProcess1"/>
    <dgm:cxn modelId="{FAD45421-3256-40C2-BFA6-9E6777C95CDD}" srcId="{A5B16C66-FE1A-4FD0-8565-BD403CA4A838}" destId="{ABF09D33-6B77-40ED-B5AE-995BAF79D205}" srcOrd="2" destOrd="0" parTransId="{138D8AAE-C3EA-436D-B442-49B50D298865}" sibTransId="{94B57E5C-738D-4CC5-A1DF-563573072B52}"/>
    <dgm:cxn modelId="{70132D76-F19F-4BC3-9394-767F5AC245FE}" type="presOf" srcId="{075CF942-F11C-442E-8E73-EDC35D6E8D19}" destId="{38FBEE6B-5A44-4580-9D60-064BE28CA9E3}" srcOrd="0" destOrd="0" presId="urn:microsoft.com/office/officeart/2005/8/layout/lProcess1"/>
    <dgm:cxn modelId="{21D965BA-A6A2-4DBE-A172-41838131B2A0}" type="presOf" srcId="{F9024E6E-553E-444D-B4DA-4E4010FEF5FB}" destId="{FF8A8D50-A802-4A35-9E37-1E7F17A7FA3F}" srcOrd="0" destOrd="0" presId="urn:microsoft.com/office/officeart/2005/8/layout/lProcess1"/>
    <dgm:cxn modelId="{86757D2B-1022-41AD-8CD2-BB20AAFFD370}" type="presOf" srcId="{FE2A3A5F-176A-4D55-8A4D-52B6E764301F}" destId="{8AB37725-CBA1-4000-8A55-9D8C48C4EE69}" srcOrd="0" destOrd="0" presId="urn:microsoft.com/office/officeart/2005/8/layout/lProcess1"/>
    <dgm:cxn modelId="{F8919CCA-3E26-4E2C-8CE7-3F24AAAB9C75}" type="presOf" srcId="{C3082ECC-CCFB-4C77-8FA3-BC8444D3310D}" destId="{05CEA029-725A-4C6A-A1CF-D40E63EDFA90}" srcOrd="0" destOrd="0" presId="urn:microsoft.com/office/officeart/2005/8/layout/lProcess1"/>
    <dgm:cxn modelId="{B95F48D6-BA75-4736-9E57-68EC57130438}" type="presOf" srcId="{8754BC69-6FE4-4F9F-8A98-E4925C609B86}" destId="{E35964A2-BA9B-4173-AC23-FA86B14BA509}" srcOrd="0" destOrd="0" presId="urn:microsoft.com/office/officeart/2005/8/layout/lProcess1"/>
    <dgm:cxn modelId="{0E17BA71-3CBE-451E-8301-EB4CD8F38A6B}" type="presOf" srcId="{DACC84A2-947A-40AD-8833-F844927405A2}" destId="{C775F8C0-40FC-40BA-8F63-DEC47BD3530A}" srcOrd="0" destOrd="0" presId="urn:microsoft.com/office/officeart/2005/8/layout/lProcess1"/>
    <dgm:cxn modelId="{2C6F19B3-B1FE-4311-8AE1-E69254283E8F}" type="presOf" srcId="{EC2330C6-107B-460A-A569-F5FC503052CB}" destId="{66B56FAE-8079-4AF4-98B4-137F93036EC6}" srcOrd="0" destOrd="0" presId="urn:microsoft.com/office/officeart/2005/8/layout/lProcess1"/>
    <dgm:cxn modelId="{8B4917BA-56F5-474C-A74E-D2F88FD20F8E}" type="presParOf" srcId="{38FBEE6B-5A44-4580-9D60-064BE28CA9E3}" destId="{84984E64-C11D-4540-8803-B63480C1863B}" srcOrd="0" destOrd="0" presId="urn:microsoft.com/office/officeart/2005/8/layout/lProcess1"/>
    <dgm:cxn modelId="{4A37E562-AC2F-46C5-9476-B0840985849F}" type="presParOf" srcId="{84984E64-C11D-4540-8803-B63480C1863B}" destId="{A1BDE37A-217A-4CE2-91E7-ADBB3CCF014F}" srcOrd="0" destOrd="0" presId="urn:microsoft.com/office/officeart/2005/8/layout/lProcess1"/>
    <dgm:cxn modelId="{01046C91-A289-4875-B102-F66AC66B7BEF}" type="presParOf" srcId="{84984E64-C11D-4540-8803-B63480C1863B}" destId="{737B143F-7B48-4AD8-B872-7FD0B2392C75}" srcOrd="1" destOrd="0" presId="urn:microsoft.com/office/officeart/2005/8/layout/lProcess1"/>
    <dgm:cxn modelId="{5DC4FF66-BE10-455B-8A5D-27C61F47EF64}" type="presParOf" srcId="{84984E64-C11D-4540-8803-B63480C1863B}" destId="{5EC878EE-C4CF-432E-9208-5F607BF270C0}" srcOrd="2" destOrd="0" presId="urn:microsoft.com/office/officeart/2005/8/layout/lProcess1"/>
    <dgm:cxn modelId="{66C71539-F8F4-41E4-B47B-DFC0C80FC3C6}" type="presParOf" srcId="{84984E64-C11D-4540-8803-B63480C1863B}" destId="{1FAF74C6-37FE-46E7-9DA5-A237F818A630}" srcOrd="3" destOrd="0" presId="urn:microsoft.com/office/officeart/2005/8/layout/lProcess1"/>
    <dgm:cxn modelId="{C3A34AC9-5829-4ACC-8666-CC7E02DC495C}" type="presParOf" srcId="{84984E64-C11D-4540-8803-B63480C1863B}" destId="{0F62425F-EBCF-4656-ABFC-1A2C632D3662}" srcOrd="4" destOrd="0" presId="urn:microsoft.com/office/officeart/2005/8/layout/lProcess1"/>
    <dgm:cxn modelId="{7FBCABFA-BC44-4937-B35C-9ECE2E0ABD8D}" type="presParOf" srcId="{38FBEE6B-5A44-4580-9D60-064BE28CA9E3}" destId="{A9212A40-497B-467F-8402-1F5226A23435}" srcOrd="1" destOrd="0" presId="urn:microsoft.com/office/officeart/2005/8/layout/lProcess1"/>
    <dgm:cxn modelId="{9849319B-1C56-4D3A-B9E7-79AC47E0933C}" type="presParOf" srcId="{38FBEE6B-5A44-4580-9D60-064BE28CA9E3}" destId="{B6B8698C-6E62-406B-AA08-A50128F3748B}" srcOrd="2" destOrd="0" presId="urn:microsoft.com/office/officeart/2005/8/layout/lProcess1"/>
    <dgm:cxn modelId="{1890111F-2561-4CEF-AF19-AECC3F83B21C}" type="presParOf" srcId="{B6B8698C-6E62-406B-AA08-A50128F3748B}" destId="{A0021619-C201-4167-AC75-B8231A4A2F4A}" srcOrd="0" destOrd="0" presId="urn:microsoft.com/office/officeart/2005/8/layout/lProcess1"/>
    <dgm:cxn modelId="{ABA223F4-B6AF-4832-83DE-48221048C143}" type="presParOf" srcId="{B6B8698C-6E62-406B-AA08-A50128F3748B}" destId="{1714F7ED-9C21-464A-8116-CF8D0DCB004F}" srcOrd="1" destOrd="0" presId="urn:microsoft.com/office/officeart/2005/8/layout/lProcess1"/>
    <dgm:cxn modelId="{9EF4C27A-C1D2-490D-BE6D-3578FCABA266}" type="presParOf" srcId="{B6B8698C-6E62-406B-AA08-A50128F3748B}" destId="{FB3D91C7-E87B-46C2-A5C4-EDA07140B919}" srcOrd="2" destOrd="0" presId="urn:microsoft.com/office/officeart/2005/8/layout/lProcess1"/>
    <dgm:cxn modelId="{94408612-7E63-4DA7-B2FB-96B7EEE7C4B8}" type="presParOf" srcId="{B6B8698C-6E62-406B-AA08-A50128F3748B}" destId="{51EAA29B-123D-46FE-93ED-5D577E29630C}" srcOrd="3" destOrd="0" presId="urn:microsoft.com/office/officeart/2005/8/layout/lProcess1"/>
    <dgm:cxn modelId="{AD13B610-06A7-43EE-AAE2-820C323621F2}" type="presParOf" srcId="{B6B8698C-6E62-406B-AA08-A50128F3748B}" destId="{83AA76AE-E8A2-4BEE-83CB-80A80DA5E94B}" srcOrd="4" destOrd="0" presId="urn:microsoft.com/office/officeart/2005/8/layout/lProcess1"/>
    <dgm:cxn modelId="{0803B2F3-6F1C-4140-A6F4-4E91B67A693A}" type="presParOf" srcId="{38FBEE6B-5A44-4580-9D60-064BE28CA9E3}" destId="{C994BC79-5596-4D4A-B303-DF81C101122C}" srcOrd="3" destOrd="0" presId="urn:microsoft.com/office/officeart/2005/8/layout/lProcess1"/>
    <dgm:cxn modelId="{7B8739E6-BCFB-4670-8987-23C9A82ACF2B}" type="presParOf" srcId="{38FBEE6B-5A44-4580-9D60-064BE28CA9E3}" destId="{C02795EF-E8E2-4EB3-A8FC-256FB272155E}" srcOrd="4" destOrd="0" presId="urn:microsoft.com/office/officeart/2005/8/layout/lProcess1"/>
    <dgm:cxn modelId="{BC5F8EC1-5657-4A05-B92F-491BDAFD7290}" type="presParOf" srcId="{C02795EF-E8E2-4EB3-A8FC-256FB272155E}" destId="{80902036-DDF1-43B7-BB82-686D71891914}" srcOrd="0" destOrd="0" presId="urn:microsoft.com/office/officeart/2005/8/layout/lProcess1"/>
    <dgm:cxn modelId="{74A4942A-40DA-451B-8411-1F3FF8F5DF34}" type="presParOf" srcId="{C02795EF-E8E2-4EB3-A8FC-256FB272155E}" destId="{A0F872EA-F8ED-4504-84C4-C0F584F84D8F}" srcOrd="1" destOrd="0" presId="urn:microsoft.com/office/officeart/2005/8/layout/lProcess1"/>
    <dgm:cxn modelId="{90AED0C8-EC2E-40F3-B4DA-337334841BF3}" type="presParOf" srcId="{C02795EF-E8E2-4EB3-A8FC-256FB272155E}" destId="{DF82B111-3912-46F2-A255-530DC035475A}" srcOrd="2" destOrd="0" presId="urn:microsoft.com/office/officeart/2005/8/layout/lProcess1"/>
    <dgm:cxn modelId="{DD51B48B-2F6D-4AA5-B90A-8EAAB8F19709}" type="presParOf" srcId="{C02795EF-E8E2-4EB3-A8FC-256FB272155E}" destId="{165069AD-4774-419D-9731-0B4E9A97AF5F}" srcOrd="3" destOrd="0" presId="urn:microsoft.com/office/officeart/2005/8/layout/lProcess1"/>
    <dgm:cxn modelId="{07EDB4EE-E41B-4E70-85AD-097A90745AD0}" type="presParOf" srcId="{C02795EF-E8E2-4EB3-A8FC-256FB272155E}" destId="{AA0BCE84-5FAA-4A58-98DA-CC98BDC74741}" srcOrd="4" destOrd="0" presId="urn:microsoft.com/office/officeart/2005/8/layout/lProcess1"/>
    <dgm:cxn modelId="{2788A27C-5686-4AC7-B7FD-9B66F2D7090E}" type="presParOf" srcId="{C02795EF-E8E2-4EB3-A8FC-256FB272155E}" destId="{C775F8C0-40FC-40BA-8F63-DEC47BD3530A}" srcOrd="5" destOrd="0" presId="urn:microsoft.com/office/officeart/2005/8/layout/lProcess1"/>
    <dgm:cxn modelId="{FA7D5866-574F-4902-BB33-6C1793118B67}" type="presParOf" srcId="{C02795EF-E8E2-4EB3-A8FC-256FB272155E}" destId="{BDE0F740-6244-4FE7-A46B-6560FD0A538B}" srcOrd="6" destOrd="0" presId="urn:microsoft.com/office/officeart/2005/8/layout/lProcess1"/>
    <dgm:cxn modelId="{F1FE8B32-751E-4BD3-8BFA-E9CB6504CAC7}" type="presParOf" srcId="{C02795EF-E8E2-4EB3-A8FC-256FB272155E}" destId="{DC1D1D9A-599E-4EA4-B49B-5AF00F220C33}" srcOrd="7" destOrd="0" presId="urn:microsoft.com/office/officeart/2005/8/layout/lProcess1"/>
    <dgm:cxn modelId="{028FD9F6-B961-4212-9E68-9E3B50289D68}" type="presParOf" srcId="{C02795EF-E8E2-4EB3-A8FC-256FB272155E}" destId="{D5025D0E-56D4-40C4-9A5E-D034BA66F3BD}" srcOrd="8" destOrd="0" presId="urn:microsoft.com/office/officeart/2005/8/layout/lProcess1"/>
    <dgm:cxn modelId="{F59A6545-7FD0-49D7-BE58-C84106DD1E98}" type="presParOf" srcId="{C02795EF-E8E2-4EB3-A8FC-256FB272155E}" destId="{77D7D4CF-1C56-4BFF-A763-CFC1A8BB341B}" srcOrd="9" destOrd="0" presId="urn:microsoft.com/office/officeart/2005/8/layout/lProcess1"/>
    <dgm:cxn modelId="{7AE2E252-A2A5-41BB-B54F-144D24469B1A}" type="presParOf" srcId="{C02795EF-E8E2-4EB3-A8FC-256FB272155E}" destId="{3B5A2134-BE1F-4F4D-ABFD-4B399C0F22FA}" srcOrd="10" destOrd="0" presId="urn:microsoft.com/office/officeart/2005/8/layout/lProcess1"/>
    <dgm:cxn modelId="{1CF1DA0E-DC1C-41E9-8FC1-024226A05BC7}" type="presParOf" srcId="{C02795EF-E8E2-4EB3-A8FC-256FB272155E}" destId="{A78B191F-5388-4AC3-BE84-C0FF96200A4B}" srcOrd="11" destOrd="0" presId="urn:microsoft.com/office/officeart/2005/8/layout/lProcess1"/>
    <dgm:cxn modelId="{DE70BFF2-B78B-4750-B3AD-1205A7A5AD8D}" type="presParOf" srcId="{C02795EF-E8E2-4EB3-A8FC-256FB272155E}" destId="{E47F6D29-E57E-4CD3-BFEC-2C9135779DFA}" srcOrd="12" destOrd="0" presId="urn:microsoft.com/office/officeart/2005/8/layout/lProcess1"/>
    <dgm:cxn modelId="{EB5CE335-4DE0-498E-977F-3001AD937AD2}" type="presParOf" srcId="{38FBEE6B-5A44-4580-9D60-064BE28CA9E3}" destId="{8CDD3FEF-F23C-4140-B574-B1FEFD89E576}" srcOrd="5" destOrd="0" presId="urn:microsoft.com/office/officeart/2005/8/layout/lProcess1"/>
    <dgm:cxn modelId="{810F2EC0-7B43-4538-B2C3-8A80E86F524C}" type="presParOf" srcId="{38FBEE6B-5A44-4580-9D60-064BE28CA9E3}" destId="{B14A6C60-8E2A-4934-8F54-381F3598E669}" srcOrd="6" destOrd="0" presId="urn:microsoft.com/office/officeart/2005/8/layout/lProcess1"/>
    <dgm:cxn modelId="{CCE605A1-C4C1-4FB2-AD1D-DBED09EC3917}" type="presParOf" srcId="{B14A6C60-8E2A-4934-8F54-381F3598E669}" destId="{D19B512C-22AD-4E77-ADA1-A24E50F0CCFB}" srcOrd="0" destOrd="0" presId="urn:microsoft.com/office/officeart/2005/8/layout/lProcess1"/>
    <dgm:cxn modelId="{FE5CA174-C2C1-42A3-8DE5-98DB5BF2C07A}" type="presParOf" srcId="{B14A6C60-8E2A-4934-8F54-381F3598E669}" destId="{9141E522-4F55-43CD-809D-93CB0CF2D319}" srcOrd="1" destOrd="0" presId="urn:microsoft.com/office/officeart/2005/8/layout/lProcess1"/>
    <dgm:cxn modelId="{06311D73-349A-4E5B-B0F9-482EE03F7AE4}" type="presParOf" srcId="{B14A6C60-8E2A-4934-8F54-381F3598E669}" destId="{8AB37725-CBA1-4000-8A55-9D8C48C4EE69}" srcOrd="2" destOrd="0" presId="urn:microsoft.com/office/officeart/2005/8/layout/lProcess1"/>
    <dgm:cxn modelId="{2A3C76E1-09DA-48A4-AEAC-5C78855ACE54}" type="presParOf" srcId="{B14A6C60-8E2A-4934-8F54-381F3598E669}" destId="{104491E6-AEE6-4E00-804F-D58C7511B241}" srcOrd="3" destOrd="0" presId="urn:microsoft.com/office/officeart/2005/8/layout/lProcess1"/>
    <dgm:cxn modelId="{9AA65D2F-6147-467E-860F-DCA17B8CAAA0}" type="presParOf" srcId="{B14A6C60-8E2A-4934-8F54-381F3598E669}" destId="{DD871B2C-1B2F-48EC-BCA6-AE88244CBD54}" srcOrd="4" destOrd="0" presId="urn:microsoft.com/office/officeart/2005/8/layout/lProcess1"/>
    <dgm:cxn modelId="{B48614A1-7896-4951-82D6-A76CDE889951}" type="presParOf" srcId="{38FBEE6B-5A44-4580-9D60-064BE28CA9E3}" destId="{8E135207-4C03-4982-81CB-475E3BF02C6E}" srcOrd="7" destOrd="0" presId="urn:microsoft.com/office/officeart/2005/8/layout/lProcess1"/>
    <dgm:cxn modelId="{C7835D86-199F-4EA4-8A65-1DA74B351E15}" type="presParOf" srcId="{38FBEE6B-5A44-4580-9D60-064BE28CA9E3}" destId="{14D05BC2-0C93-4089-9795-08FA299F831F}" srcOrd="8" destOrd="0" presId="urn:microsoft.com/office/officeart/2005/8/layout/lProcess1"/>
    <dgm:cxn modelId="{9E5FF6C5-F8D5-4E5E-B0F1-C32B1C689D8E}" type="presParOf" srcId="{14D05BC2-0C93-4089-9795-08FA299F831F}" destId="{AF003F07-760B-4C3F-A65A-A94FAE71E015}" srcOrd="0" destOrd="0" presId="urn:microsoft.com/office/officeart/2005/8/layout/lProcess1"/>
    <dgm:cxn modelId="{0359D53D-969C-45B2-8052-838066E1B25C}" type="presParOf" srcId="{14D05BC2-0C93-4089-9795-08FA299F831F}" destId="{36EBF2B7-3653-46ED-8A50-3B789FF07145}" srcOrd="1" destOrd="0" presId="urn:microsoft.com/office/officeart/2005/8/layout/lProcess1"/>
    <dgm:cxn modelId="{302FF564-C798-43F5-A665-85B4A4A06D2E}" type="presParOf" srcId="{14D05BC2-0C93-4089-9795-08FA299F831F}" destId="{0F8C79C6-009B-4118-8CEA-384B91B24FA3}" srcOrd="2" destOrd="0" presId="urn:microsoft.com/office/officeart/2005/8/layout/lProcess1"/>
    <dgm:cxn modelId="{9DC053E8-43DE-418B-8DBB-118207F2697B}" type="presParOf" srcId="{14D05BC2-0C93-4089-9795-08FA299F831F}" destId="{897A2B94-93F7-4DCA-8090-990FE903BDAE}" srcOrd="3" destOrd="0" presId="urn:microsoft.com/office/officeart/2005/8/layout/lProcess1"/>
    <dgm:cxn modelId="{19740D74-9996-4B0B-8E65-B19D6C8C53DC}" type="presParOf" srcId="{14D05BC2-0C93-4089-9795-08FA299F831F}" destId="{5B18909E-3A95-4E8D-95F4-C74B483645A3}" srcOrd="4" destOrd="0" presId="urn:microsoft.com/office/officeart/2005/8/layout/lProcess1"/>
    <dgm:cxn modelId="{CC862CF3-60EA-4650-832C-224B9860D16F}" type="presParOf" srcId="{14D05BC2-0C93-4089-9795-08FA299F831F}" destId="{AF47B4A1-8B89-47D3-AD9F-C1DDF8D9BE6A}" srcOrd="5" destOrd="0" presId="urn:microsoft.com/office/officeart/2005/8/layout/lProcess1"/>
    <dgm:cxn modelId="{6CD3048C-B8ED-4B71-AEB4-C6FCF22C359E}" type="presParOf" srcId="{14D05BC2-0C93-4089-9795-08FA299F831F}" destId="{99CBEE7A-EE6B-420E-A040-740C40DE8457}" srcOrd="6" destOrd="0" presId="urn:microsoft.com/office/officeart/2005/8/layout/lProcess1"/>
    <dgm:cxn modelId="{D01B508C-B63A-4F9B-AEB0-E7ED9EE88475}" type="presParOf" srcId="{14D05BC2-0C93-4089-9795-08FA299F831F}" destId="{EFBBB582-2E87-4B42-A1F0-AE8ACBEE7D68}" srcOrd="7" destOrd="0" presId="urn:microsoft.com/office/officeart/2005/8/layout/lProcess1"/>
    <dgm:cxn modelId="{40DD63AE-8F62-4E12-89A0-AD18D8E33D26}" type="presParOf" srcId="{14D05BC2-0C93-4089-9795-08FA299F831F}" destId="{E35964A2-BA9B-4173-AC23-FA86B14BA509}" srcOrd="8" destOrd="0" presId="urn:microsoft.com/office/officeart/2005/8/layout/lProcess1"/>
    <dgm:cxn modelId="{F7948CC7-FBCE-4122-BD76-D7B84BD45364}" type="presParOf" srcId="{14D05BC2-0C93-4089-9795-08FA299F831F}" destId="{3D79DF21-A96B-4DAB-AF91-BCDFB0633F06}" srcOrd="9" destOrd="0" presId="urn:microsoft.com/office/officeart/2005/8/layout/lProcess1"/>
    <dgm:cxn modelId="{8E9DFD36-812B-46A5-A1DD-9A64EFD9A84A}" type="presParOf" srcId="{14D05BC2-0C93-4089-9795-08FA299F831F}" destId="{D4A89D89-A1AA-437D-8A23-56100D18FDE2}" srcOrd="10" destOrd="0" presId="urn:microsoft.com/office/officeart/2005/8/layout/lProcess1"/>
    <dgm:cxn modelId="{B57C6182-3844-412B-B390-0A330DD57933}" type="presParOf" srcId="{14D05BC2-0C93-4089-9795-08FA299F831F}" destId="{F06AB9E3-2D61-4455-A384-BF352DDB6593}" srcOrd="11" destOrd="0" presId="urn:microsoft.com/office/officeart/2005/8/layout/lProcess1"/>
    <dgm:cxn modelId="{84A32FCF-A25F-4F3B-850C-B58BB868EE70}" type="presParOf" srcId="{14D05BC2-0C93-4089-9795-08FA299F831F}" destId="{72C2AA37-BAB6-45E8-9B0D-01609B8EF5AD}" srcOrd="12" destOrd="0" presId="urn:microsoft.com/office/officeart/2005/8/layout/lProcess1"/>
    <dgm:cxn modelId="{A86F8B9B-A50B-414E-9E48-0FE11C440A8C}" type="presParOf" srcId="{14D05BC2-0C93-4089-9795-08FA299F831F}" destId="{AC7ACDF6-792E-4E99-A46F-1F1E750F3111}" srcOrd="13" destOrd="0" presId="urn:microsoft.com/office/officeart/2005/8/layout/lProcess1"/>
    <dgm:cxn modelId="{8D4205FB-0E1B-4723-8596-4A9DAF231E5B}" type="presParOf" srcId="{14D05BC2-0C93-4089-9795-08FA299F831F}" destId="{3B82F011-6078-425F-B0CF-96511D9C32BB}" srcOrd="14" destOrd="0" presId="urn:microsoft.com/office/officeart/2005/8/layout/lProcess1"/>
    <dgm:cxn modelId="{AC8034FE-D8DC-4608-87C1-D3B9B4FE53BC}" type="presParOf" srcId="{14D05BC2-0C93-4089-9795-08FA299F831F}" destId="{6E4B50EA-5A7C-454B-8963-DD1662A083AD}" srcOrd="15" destOrd="0" presId="urn:microsoft.com/office/officeart/2005/8/layout/lProcess1"/>
    <dgm:cxn modelId="{D3F7C2BB-8EF2-443C-98EA-1D0A96337A18}" type="presParOf" srcId="{14D05BC2-0C93-4089-9795-08FA299F831F}" destId="{004174C4-7E89-4C8F-A1E1-DE80FBCA70E8}" srcOrd="16" destOrd="0" presId="urn:microsoft.com/office/officeart/2005/8/layout/lProcess1"/>
    <dgm:cxn modelId="{FDF58F8B-7AAB-4266-93AC-D257BCC5E5A4}" type="presParOf" srcId="{14D05BC2-0C93-4089-9795-08FA299F831F}" destId="{ACB77BBB-94CF-48C4-B7BC-775778A42521}" srcOrd="17" destOrd="0" presId="urn:microsoft.com/office/officeart/2005/8/layout/lProcess1"/>
    <dgm:cxn modelId="{6415A95A-9508-47E9-A8E4-5D0DE1770E46}" type="presParOf" srcId="{14D05BC2-0C93-4089-9795-08FA299F831F}" destId="{86885DC7-0A0B-4B67-B772-3302AD912113}" srcOrd="18" destOrd="0" presId="urn:microsoft.com/office/officeart/2005/8/layout/lProcess1"/>
    <dgm:cxn modelId="{13C665AB-091C-46DB-BA51-78BC26B2FFE3}" type="presParOf" srcId="{38FBEE6B-5A44-4580-9D60-064BE28CA9E3}" destId="{00B7984F-3065-4C1F-8464-8C249469D41A}" srcOrd="9" destOrd="0" presId="urn:microsoft.com/office/officeart/2005/8/layout/lProcess1"/>
    <dgm:cxn modelId="{6FDB9513-721A-41CC-8770-F15B1D2068ED}" type="presParOf" srcId="{38FBEE6B-5A44-4580-9D60-064BE28CA9E3}" destId="{4456CE92-9135-44BD-85BC-2AF9853DCA82}" srcOrd="10" destOrd="0" presId="urn:microsoft.com/office/officeart/2005/8/layout/lProcess1"/>
    <dgm:cxn modelId="{8FC81A69-9E29-40A9-BDE8-9F90593DE734}" type="presParOf" srcId="{4456CE92-9135-44BD-85BC-2AF9853DCA82}" destId="{CD651491-728A-4C58-9DA7-8A7A913C0CCE}" srcOrd="0" destOrd="0" presId="urn:microsoft.com/office/officeart/2005/8/layout/lProcess1"/>
    <dgm:cxn modelId="{97104E9E-BCE2-494F-B633-F5653B49A385}" type="presParOf" srcId="{4456CE92-9135-44BD-85BC-2AF9853DCA82}" destId="{4DE8E07B-A4F1-438D-804B-AFA59CE0E472}" srcOrd="1" destOrd="0" presId="urn:microsoft.com/office/officeart/2005/8/layout/lProcess1"/>
    <dgm:cxn modelId="{37773C53-8F46-4801-B5B0-33AFE71AD0E7}" type="presParOf" srcId="{4456CE92-9135-44BD-85BC-2AF9853DCA82}" destId="{FF8A8D50-A802-4A35-9E37-1E7F17A7FA3F}" srcOrd="2" destOrd="0" presId="urn:microsoft.com/office/officeart/2005/8/layout/lProcess1"/>
    <dgm:cxn modelId="{26A1BC89-2BA8-4D22-80E3-2959A9963B48}" type="presParOf" srcId="{4456CE92-9135-44BD-85BC-2AF9853DCA82}" destId="{B7C8F173-4DD1-4DB9-88FC-5C0C389EACD2}" srcOrd="3" destOrd="0" presId="urn:microsoft.com/office/officeart/2005/8/layout/lProcess1"/>
    <dgm:cxn modelId="{B2CF3132-5C8F-4718-A7B7-29CD865C73BD}" type="presParOf" srcId="{4456CE92-9135-44BD-85BC-2AF9853DCA82}" destId="{936B5A57-7561-48BA-8175-EE77FA5A8F8A}" srcOrd="4" destOrd="0" presId="urn:microsoft.com/office/officeart/2005/8/layout/lProcess1"/>
    <dgm:cxn modelId="{BA226638-3A5E-4A42-A152-8D55006533EE}" type="presParOf" srcId="{4456CE92-9135-44BD-85BC-2AF9853DCA82}" destId="{66B56FAE-8079-4AF4-98B4-137F93036EC6}" srcOrd="5" destOrd="0" presId="urn:microsoft.com/office/officeart/2005/8/layout/lProcess1"/>
    <dgm:cxn modelId="{4953AAB0-C4F6-463E-A53B-759506AFD276}" type="presParOf" srcId="{4456CE92-9135-44BD-85BC-2AF9853DCA82}" destId="{F9D38D03-13BB-4209-A86E-CF13F5569AC8}" srcOrd="6" destOrd="0" presId="urn:microsoft.com/office/officeart/2005/8/layout/lProcess1"/>
    <dgm:cxn modelId="{E3684DAB-A44A-4E10-81D9-F66EE58AE6FA}" type="presParOf" srcId="{4456CE92-9135-44BD-85BC-2AF9853DCA82}" destId="{A55EE399-41E9-4F3C-9869-985B780D80AF}" srcOrd="7" destOrd="0" presId="urn:microsoft.com/office/officeart/2005/8/layout/lProcess1"/>
    <dgm:cxn modelId="{0763385E-BADA-4A8E-A95F-200A21861D6D}" type="presParOf" srcId="{4456CE92-9135-44BD-85BC-2AF9853DCA82}" destId="{A9CF1A3F-C7A5-48F9-938B-A3DF0D398609}" srcOrd="8" destOrd="0" presId="urn:microsoft.com/office/officeart/2005/8/layout/lProcess1"/>
    <dgm:cxn modelId="{8AD77CCF-2658-4EF5-B88A-F8A78E701DDE}" type="presParOf" srcId="{4456CE92-9135-44BD-85BC-2AF9853DCA82}" destId="{6912CCC1-C4D4-4892-9893-356C5E5BDAA4}" srcOrd="9" destOrd="0" presId="urn:microsoft.com/office/officeart/2005/8/layout/lProcess1"/>
    <dgm:cxn modelId="{0C0619C9-81F4-48B6-B264-4C3244D754A4}" type="presParOf" srcId="{4456CE92-9135-44BD-85BC-2AF9853DCA82}" destId="{292A0FFC-9518-4280-B8E3-DCCB3DC1E2DA}" srcOrd="10" destOrd="0" presId="urn:microsoft.com/office/officeart/2005/8/layout/lProcess1"/>
    <dgm:cxn modelId="{73271338-B34A-4CA4-B8E6-DFEEF8329EE6}" type="presParOf" srcId="{38FBEE6B-5A44-4580-9D60-064BE28CA9E3}" destId="{3F548AC6-AF5B-4AFC-9527-FD9DF7A0A532}" srcOrd="11" destOrd="0" presId="urn:microsoft.com/office/officeart/2005/8/layout/lProcess1"/>
    <dgm:cxn modelId="{9E35D769-13CE-4C77-9429-1DF17992E788}" type="presParOf" srcId="{38FBEE6B-5A44-4580-9D60-064BE28CA9E3}" destId="{BAB7EBAF-84CF-4803-86B0-1BFADC777BD4}" srcOrd="12" destOrd="0" presId="urn:microsoft.com/office/officeart/2005/8/layout/lProcess1"/>
    <dgm:cxn modelId="{3B3B73B4-9FA2-4DF1-BC8C-DECB36460CC7}" type="presParOf" srcId="{BAB7EBAF-84CF-4803-86B0-1BFADC777BD4}" destId="{E145AE6C-EF20-4740-8963-160868D55287}" srcOrd="0" destOrd="0" presId="urn:microsoft.com/office/officeart/2005/8/layout/lProcess1"/>
    <dgm:cxn modelId="{9D088D00-EED1-43E9-A3FF-17F3F6B5446E}" type="presParOf" srcId="{BAB7EBAF-84CF-4803-86B0-1BFADC777BD4}" destId="{8E2875C7-AD44-4A13-BFBA-E92E3AD80360}" srcOrd="1" destOrd="0" presId="urn:microsoft.com/office/officeart/2005/8/layout/lProcess1"/>
    <dgm:cxn modelId="{2FF6DDCB-4080-461A-925B-32ED46A5611B}" type="presParOf" srcId="{BAB7EBAF-84CF-4803-86B0-1BFADC777BD4}" destId="{05CEA029-725A-4C6A-A1CF-D40E63EDFA90}" srcOrd="2" destOrd="0" presId="urn:microsoft.com/office/officeart/2005/8/layout/lProcess1"/>
    <dgm:cxn modelId="{2D2DBE33-AA81-4E8C-A613-33E242868CEA}" type="presParOf" srcId="{BAB7EBAF-84CF-4803-86B0-1BFADC777BD4}" destId="{4049ACC5-87D6-4556-B48C-87DE3DE6CF01}" srcOrd="3" destOrd="0" presId="urn:microsoft.com/office/officeart/2005/8/layout/lProcess1"/>
    <dgm:cxn modelId="{937D4C3F-97C3-4487-979F-A8023A89A6F9}" type="presParOf" srcId="{BAB7EBAF-84CF-4803-86B0-1BFADC777BD4}" destId="{1F19D5E1-2304-412A-9577-C066F7893347}" srcOrd="4" destOrd="0" presId="urn:microsoft.com/office/officeart/2005/8/layout/lProcess1"/>
    <dgm:cxn modelId="{27A4F13D-6DE3-4D99-9FC7-1807D30EC7D2}" type="presParOf" srcId="{BAB7EBAF-84CF-4803-86B0-1BFADC777BD4}" destId="{3129C265-273F-4092-A781-E91FE5CCDF14}" srcOrd="5" destOrd="0" presId="urn:microsoft.com/office/officeart/2005/8/layout/lProcess1"/>
    <dgm:cxn modelId="{166273C5-E7A4-425D-96A4-F44F450F816B}" type="presParOf" srcId="{BAB7EBAF-84CF-4803-86B0-1BFADC777BD4}" destId="{502CAD7A-BFF8-4D8B-820C-995553EA146D}" srcOrd="6" destOrd="0" presId="urn:microsoft.com/office/officeart/2005/8/layout/lProcess1"/>
    <dgm:cxn modelId="{7DBA7FBC-2761-42EA-8572-3485805C1D57}" type="presParOf" srcId="{BAB7EBAF-84CF-4803-86B0-1BFADC777BD4}" destId="{118D74DE-38C9-4C1B-B2FB-AAE616EA7C90}" srcOrd="7" destOrd="0" presId="urn:microsoft.com/office/officeart/2005/8/layout/lProcess1"/>
    <dgm:cxn modelId="{330D6B1B-63E8-4137-84BB-E4B3AB1A420F}" type="presParOf" srcId="{BAB7EBAF-84CF-4803-86B0-1BFADC777BD4}" destId="{FEF88D6D-19A5-4513-A6CE-93DC5CA2D009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78024-811F-4450-85A7-798AF931AE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8E3DA-16EF-4655-9B76-2C914CDFD7F4}">
      <dgm:prSet phldrT="[Text]" custT="1"/>
      <dgm:spPr/>
      <dgm:t>
        <a:bodyPr/>
        <a:lstStyle/>
        <a:p>
          <a:r>
            <a:rPr 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Animal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865507B-87CD-4333-9E76-F1020B7FEC5B}" type="parTrans" cxnId="{12383570-F9A7-4D75-9E8C-2C0638C114CF}">
      <dgm:prSet/>
      <dgm:spPr/>
      <dgm:t>
        <a:bodyPr/>
        <a:lstStyle/>
        <a:p>
          <a:endParaRPr lang="en-US"/>
        </a:p>
      </dgm:t>
    </dgm:pt>
    <dgm:pt modelId="{7A36AD5A-6B03-4B78-A8A0-72D944F13EC2}" type="sibTrans" cxnId="{12383570-F9A7-4D75-9E8C-2C0638C114CF}">
      <dgm:prSet/>
      <dgm:spPr/>
      <dgm:t>
        <a:bodyPr/>
        <a:lstStyle/>
        <a:p>
          <a:endParaRPr lang="en-US"/>
        </a:p>
      </dgm:t>
    </dgm:pt>
    <dgm:pt modelId="{6A443A9D-47C2-43F2-8E89-CFEB0C322926}">
      <dgm:prSet phldrT="[Text]" custT="1"/>
      <dgm:spPr/>
      <dgm:t>
        <a:bodyPr/>
        <a:lstStyle/>
        <a:p>
          <a:r>
            <a:rPr 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Dog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AB2DF0-0056-42E9-86BC-CF98755A027A}" type="parTrans" cxnId="{E22C1E7D-B00E-42AD-89F0-ADC8F2FAE6A3}">
      <dgm:prSet/>
      <dgm:spPr/>
      <dgm:t>
        <a:bodyPr/>
        <a:lstStyle/>
        <a:p>
          <a:endParaRPr lang="en-US"/>
        </a:p>
      </dgm:t>
    </dgm:pt>
    <dgm:pt modelId="{2E516094-AF40-4FA5-AD4A-FDC13469A76B}" type="sibTrans" cxnId="{E22C1E7D-B00E-42AD-89F0-ADC8F2FAE6A3}">
      <dgm:prSet/>
      <dgm:spPr/>
      <dgm:t>
        <a:bodyPr/>
        <a:lstStyle/>
        <a:p>
          <a:endParaRPr lang="en-US"/>
        </a:p>
      </dgm:t>
    </dgm:pt>
    <dgm:pt modelId="{0F151FC3-DE5F-4EC6-A264-86A8C6C74356}">
      <dgm:prSet phldrT="[Text]" custT="1"/>
      <dgm:spPr/>
      <dgm:t>
        <a:bodyPr/>
        <a:lstStyle/>
        <a:p>
          <a:r>
            <a:rPr 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Frog</a:t>
          </a:r>
          <a:endParaRPr lang="en-US" sz="4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272C266-E141-4F6E-8BA4-E45722F44779}" type="parTrans" cxnId="{29BFBE33-4903-4AFD-9714-D94A8A7139AF}">
      <dgm:prSet/>
      <dgm:spPr/>
      <dgm:t>
        <a:bodyPr/>
        <a:lstStyle/>
        <a:p>
          <a:endParaRPr lang="en-US"/>
        </a:p>
      </dgm:t>
    </dgm:pt>
    <dgm:pt modelId="{42DD6635-F775-456A-B039-A80705405397}" type="sibTrans" cxnId="{29BFBE33-4903-4AFD-9714-D94A8A7139AF}">
      <dgm:prSet/>
      <dgm:spPr/>
      <dgm:t>
        <a:bodyPr/>
        <a:lstStyle/>
        <a:p>
          <a:endParaRPr lang="en-US"/>
        </a:p>
      </dgm:t>
    </dgm:pt>
    <dgm:pt modelId="{F907C672-4A2A-4008-A6F7-73BB561761B1}">
      <dgm:prSet phldrT="[Text]" custT="1"/>
      <dgm:spPr/>
      <dgm:t>
        <a:bodyPr/>
        <a:lstStyle/>
        <a:p>
          <a:r>
            <a:rPr lang="en-US" sz="4400" u="none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Cat</a:t>
          </a:r>
          <a:endParaRPr lang="en-US" sz="4400" u="non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F30CA94-3AE9-413B-83AE-EE4B7044BD74}" type="parTrans" cxnId="{C8E4B2DE-A400-482B-A4AF-B30548AE8884}">
      <dgm:prSet/>
      <dgm:spPr/>
      <dgm:t>
        <a:bodyPr/>
        <a:lstStyle/>
        <a:p>
          <a:endParaRPr lang="en-US"/>
        </a:p>
      </dgm:t>
    </dgm:pt>
    <dgm:pt modelId="{8E34153F-CDDA-4931-812B-0D3FCA9D5F0C}" type="sibTrans" cxnId="{C8E4B2DE-A400-482B-A4AF-B30548AE8884}">
      <dgm:prSet/>
      <dgm:spPr/>
      <dgm:t>
        <a:bodyPr/>
        <a:lstStyle/>
        <a:p>
          <a:endParaRPr lang="en-US"/>
        </a:p>
      </dgm:t>
    </dgm:pt>
    <dgm:pt modelId="{474E08A8-4501-4C17-A6CA-947DD12D4634}" type="pres">
      <dgm:prSet presAssocID="{9D778024-811F-4450-85A7-798AF931AE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8F406A-2145-4089-8C61-463B33B4D63A}" type="pres">
      <dgm:prSet presAssocID="{EB28E3DA-16EF-4655-9B76-2C914CDFD7F4}" presName="hierRoot1" presStyleCnt="0">
        <dgm:presLayoutVars>
          <dgm:hierBranch val="init"/>
        </dgm:presLayoutVars>
      </dgm:prSet>
      <dgm:spPr/>
    </dgm:pt>
    <dgm:pt modelId="{30414F14-1108-4C32-9A7A-F4AF0B2D0877}" type="pres">
      <dgm:prSet presAssocID="{EB28E3DA-16EF-4655-9B76-2C914CDFD7F4}" presName="rootComposite1" presStyleCnt="0"/>
      <dgm:spPr/>
    </dgm:pt>
    <dgm:pt modelId="{129F9A19-57CC-446F-838A-A5D08CEE6BCB}" type="pres">
      <dgm:prSet presAssocID="{EB28E3DA-16EF-4655-9B76-2C914CDFD7F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EE4D4-C7D0-44E6-A4B7-7F86820F988B}" type="pres">
      <dgm:prSet presAssocID="{EB28E3DA-16EF-4655-9B76-2C914CDFD7F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B39B049-6BC4-4427-AF70-832EBB142B28}" type="pres">
      <dgm:prSet presAssocID="{EB28E3DA-16EF-4655-9B76-2C914CDFD7F4}" presName="hierChild2" presStyleCnt="0"/>
      <dgm:spPr/>
    </dgm:pt>
    <dgm:pt modelId="{6E52C87D-5D10-4DD1-910B-25E422F822AD}" type="pres">
      <dgm:prSet presAssocID="{86AB2DF0-0056-42E9-86BC-CF98755A027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A1EFCCF-6583-42EA-A69D-8C40BE0018FA}" type="pres">
      <dgm:prSet presAssocID="{6A443A9D-47C2-43F2-8E89-CFEB0C322926}" presName="hierRoot2" presStyleCnt="0">
        <dgm:presLayoutVars>
          <dgm:hierBranch val="init"/>
        </dgm:presLayoutVars>
      </dgm:prSet>
      <dgm:spPr/>
    </dgm:pt>
    <dgm:pt modelId="{22D705E8-16FA-4043-A47A-3C522D172C84}" type="pres">
      <dgm:prSet presAssocID="{6A443A9D-47C2-43F2-8E89-CFEB0C322926}" presName="rootComposite" presStyleCnt="0"/>
      <dgm:spPr/>
    </dgm:pt>
    <dgm:pt modelId="{05BF4BA4-970D-4195-86FF-DBD182B42D7D}" type="pres">
      <dgm:prSet presAssocID="{6A443A9D-47C2-43F2-8E89-CFEB0C32292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FD022-7A9C-498E-B245-D02CE5C750CD}" type="pres">
      <dgm:prSet presAssocID="{6A443A9D-47C2-43F2-8E89-CFEB0C322926}" presName="rootConnector" presStyleLbl="node2" presStyleIdx="0" presStyleCnt="3"/>
      <dgm:spPr/>
      <dgm:t>
        <a:bodyPr/>
        <a:lstStyle/>
        <a:p>
          <a:endParaRPr lang="en-US"/>
        </a:p>
      </dgm:t>
    </dgm:pt>
    <dgm:pt modelId="{2E80F412-7D3C-445B-9A61-15E25A04B05C}" type="pres">
      <dgm:prSet presAssocID="{6A443A9D-47C2-43F2-8E89-CFEB0C322926}" presName="hierChild4" presStyleCnt="0"/>
      <dgm:spPr/>
    </dgm:pt>
    <dgm:pt modelId="{3E018E92-0451-44E6-9352-2BBBB2A24796}" type="pres">
      <dgm:prSet presAssocID="{6A443A9D-47C2-43F2-8E89-CFEB0C322926}" presName="hierChild5" presStyleCnt="0"/>
      <dgm:spPr/>
    </dgm:pt>
    <dgm:pt modelId="{94B86BD3-2A05-423F-82F8-F1ED4324C040}" type="pres">
      <dgm:prSet presAssocID="{4272C266-E141-4F6E-8BA4-E45722F4477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5C3BC4B-52FF-4380-8512-86D86DAD4618}" type="pres">
      <dgm:prSet presAssocID="{0F151FC3-DE5F-4EC6-A264-86A8C6C74356}" presName="hierRoot2" presStyleCnt="0">
        <dgm:presLayoutVars>
          <dgm:hierBranch val="init"/>
        </dgm:presLayoutVars>
      </dgm:prSet>
      <dgm:spPr/>
    </dgm:pt>
    <dgm:pt modelId="{C2CDDACD-CB09-49BC-A63F-D8D6C76FBC0C}" type="pres">
      <dgm:prSet presAssocID="{0F151FC3-DE5F-4EC6-A264-86A8C6C74356}" presName="rootComposite" presStyleCnt="0"/>
      <dgm:spPr/>
    </dgm:pt>
    <dgm:pt modelId="{A8135E95-9964-4754-BA6B-836194D620D6}" type="pres">
      <dgm:prSet presAssocID="{0F151FC3-DE5F-4EC6-A264-86A8C6C7435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8DD285-AA27-49B9-8099-3182262A0E11}" type="pres">
      <dgm:prSet presAssocID="{0F151FC3-DE5F-4EC6-A264-86A8C6C7435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2FDA78C-BF62-406F-AA9A-ABA8773F1BFB}" type="pres">
      <dgm:prSet presAssocID="{0F151FC3-DE5F-4EC6-A264-86A8C6C74356}" presName="hierChild4" presStyleCnt="0"/>
      <dgm:spPr/>
    </dgm:pt>
    <dgm:pt modelId="{81230774-6E7A-428F-A425-EF9E1532C2CC}" type="pres">
      <dgm:prSet presAssocID="{0F151FC3-DE5F-4EC6-A264-86A8C6C74356}" presName="hierChild5" presStyleCnt="0"/>
      <dgm:spPr/>
    </dgm:pt>
    <dgm:pt modelId="{62CE472D-76EC-4C3C-A969-8D775CD57147}" type="pres">
      <dgm:prSet presAssocID="{4F30CA94-3AE9-413B-83AE-EE4B7044BD7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866541E-BFA2-4F90-AF39-F3307BF91FAD}" type="pres">
      <dgm:prSet presAssocID="{F907C672-4A2A-4008-A6F7-73BB561761B1}" presName="hierRoot2" presStyleCnt="0">
        <dgm:presLayoutVars>
          <dgm:hierBranch val="init"/>
        </dgm:presLayoutVars>
      </dgm:prSet>
      <dgm:spPr/>
    </dgm:pt>
    <dgm:pt modelId="{818BA191-9673-45C5-8BEF-7AF92766D409}" type="pres">
      <dgm:prSet presAssocID="{F907C672-4A2A-4008-A6F7-73BB561761B1}" presName="rootComposite" presStyleCnt="0"/>
      <dgm:spPr/>
    </dgm:pt>
    <dgm:pt modelId="{A81D6B95-C663-4630-8C1C-9ED08AB32E8B}" type="pres">
      <dgm:prSet presAssocID="{F907C672-4A2A-4008-A6F7-73BB561761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549921-867F-42A3-B0C3-584E099A16F1}" type="pres">
      <dgm:prSet presAssocID="{F907C672-4A2A-4008-A6F7-73BB561761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51565543-FCE1-4AD4-9642-3FB213A9C326}" type="pres">
      <dgm:prSet presAssocID="{F907C672-4A2A-4008-A6F7-73BB561761B1}" presName="hierChild4" presStyleCnt="0"/>
      <dgm:spPr/>
    </dgm:pt>
    <dgm:pt modelId="{A2E1A9D0-4C2B-4D72-8B95-7BB79A0E0B5F}" type="pres">
      <dgm:prSet presAssocID="{F907C672-4A2A-4008-A6F7-73BB561761B1}" presName="hierChild5" presStyleCnt="0"/>
      <dgm:spPr/>
    </dgm:pt>
    <dgm:pt modelId="{07FB46AA-C2C2-41FE-94B6-828944F00D71}" type="pres">
      <dgm:prSet presAssocID="{EB28E3DA-16EF-4655-9B76-2C914CDFD7F4}" presName="hierChild3" presStyleCnt="0"/>
      <dgm:spPr/>
    </dgm:pt>
  </dgm:ptLst>
  <dgm:cxnLst>
    <dgm:cxn modelId="{F24832E3-F899-43CE-B415-C385B891C3E1}" type="presOf" srcId="{4F30CA94-3AE9-413B-83AE-EE4B7044BD74}" destId="{62CE472D-76EC-4C3C-A969-8D775CD57147}" srcOrd="0" destOrd="0" presId="urn:microsoft.com/office/officeart/2005/8/layout/orgChart1"/>
    <dgm:cxn modelId="{06FB1B80-DEF8-497E-82DF-12DB02107619}" type="presOf" srcId="{EB28E3DA-16EF-4655-9B76-2C914CDFD7F4}" destId="{9A8EE4D4-C7D0-44E6-A4B7-7F86820F988B}" srcOrd="1" destOrd="0" presId="urn:microsoft.com/office/officeart/2005/8/layout/orgChart1"/>
    <dgm:cxn modelId="{7AE9FF30-4244-44D1-8493-7B2AD76EF1B4}" type="presOf" srcId="{0F151FC3-DE5F-4EC6-A264-86A8C6C74356}" destId="{A8135E95-9964-4754-BA6B-836194D620D6}" srcOrd="0" destOrd="0" presId="urn:microsoft.com/office/officeart/2005/8/layout/orgChart1"/>
    <dgm:cxn modelId="{C8E4B2DE-A400-482B-A4AF-B30548AE8884}" srcId="{EB28E3DA-16EF-4655-9B76-2C914CDFD7F4}" destId="{F907C672-4A2A-4008-A6F7-73BB561761B1}" srcOrd="2" destOrd="0" parTransId="{4F30CA94-3AE9-413B-83AE-EE4B7044BD74}" sibTransId="{8E34153F-CDDA-4931-812B-0D3FCA9D5F0C}"/>
    <dgm:cxn modelId="{3A109480-7C7F-492D-9F6C-9AEA08086039}" type="presOf" srcId="{9D778024-811F-4450-85A7-798AF931AEF1}" destId="{474E08A8-4501-4C17-A6CA-947DD12D4634}" srcOrd="0" destOrd="0" presId="urn:microsoft.com/office/officeart/2005/8/layout/orgChart1"/>
    <dgm:cxn modelId="{AC919F38-EF4A-421C-A521-12DE38683E75}" type="presOf" srcId="{0F151FC3-DE5F-4EC6-A264-86A8C6C74356}" destId="{6E8DD285-AA27-49B9-8099-3182262A0E11}" srcOrd="1" destOrd="0" presId="urn:microsoft.com/office/officeart/2005/8/layout/orgChart1"/>
    <dgm:cxn modelId="{39D31B33-FDB2-4051-9EDF-C99E462ED55C}" type="presOf" srcId="{F907C672-4A2A-4008-A6F7-73BB561761B1}" destId="{A81D6B95-C663-4630-8C1C-9ED08AB32E8B}" srcOrd="0" destOrd="0" presId="urn:microsoft.com/office/officeart/2005/8/layout/orgChart1"/>
    <dgm:cxn modelId="{9E012BBA-439B-490D-B4A3-A3F07BCE2666}" type="presOf" srcId="{6A443A9D-47C2-43F2-8E89-CFEB0C322926}" destId="{05BF4BA4-970D-4195-86FF-DBD182B42D7D}" srcOrd="0" destOrd="0" presId="urn:microsoft.com/office/officeart/2005/8/layout/orgChart1"/>
    <dgm:cxn modelId="{7D893D92-BFDB-431B-A9BE-E3051771770D}" type="presOf" srcId="{F907C672-4A2A-4008-A6F7-73BB561761B1}" destId="{CF549921-867F-42A3-B0C3-584E099A16F1}" srcOrd="1" destOrd="0" presId="urn:microsoft.com/office/officeart/2005/8/layout/orgChart1"/>
    <dgm:cxn modelId="{BC4DB8DC-D752-4D48-BEC9-5D1587EFB26C}" type="presOf" srcId="{86AB2DF0-0056-42E9-86BC-CF98755A027A}" destId="{6E52C87D-5D10-4DD1-910B-25E422F822AD}" srcOrd="0" destOrd="0" presId="urn:microsoft.com/office/officeart/2005/8/layout/orgChart1"/>
    <dgm:cxn modelId="{E22C1E7D-B00E-42AD-89F0-ADC8F2FAE6A3}" srcId="{EB28E3DA-16EF-4655-9B76-2C914CDFD7F4}" destId="{6A443A9D-47C2-43F2-8E89-CFEB0C322926}" srcOrd="0" destOrd="0" parTransId="{86AB2DF0-0056-42E9-86BC-CF98755A027A}" sibTransId="{2E516094-AF40-4FA5-AD4A-FDC13469A76B}"/>
    <dgm:cxn modelId="{B9E24200-7E80-480E-AA44-E444786DB40A}" type="presOf" srcId="{4272C266-E141-4F6E-8BA4-E45722F44779}" destId="{94B86BD3-2A05-423F-82F8-F1ED4324C040}" srcOrd="0" destOrd="0" presId="urn:microsoft.com/office/officeart/2005/8/layout/orgChart1"/>
    <dgm:cxn modelId="{1AF3C30B-083D-4D45-9F6A-3B7059480593}" type="presOf" srcId="{EB28E3DA-16EF-4655-9B76-2C914CDFD7F4}" destId="{129F9A19-57CC-446F-838A-A5D08CEE6BCB}" srcOrd="0" destOrd="0" presId="urn:microsoft.com/office/officeart/2005/8/layout/orgChart1"/>
    <dgm:cxn modelId="{12383570-F9A7-4D75-9E8C-2C0638C114CF}" srcId="{9D778024-811F-4450-85A7-798AF931AEF1}" destId="{EB28E3DA-16EF-4655-9B76-2C914CDFD7F4}" srcOrd="0" destOrd="0" parTransId="{6865507B-87CD-4333-9E76-F1020B7FEC5B}" sibTransId="{7A36AD5A-6B03-4B78-A8A0-72D944F13EC2}"/>
    <dgm:cxn modelId="{29BFBE33-4903-4AFD-9714-D94A8A7139AF}" srcId="{EB28E3DA-16EF-4655-9B76-2C914CDFD7F4}" destId="{0F151FC3-DE5F-4EC6-A264-86A8C6C74356}" srcOrd="1" destOrd="0" parTransId="{4272C266-E141-4F6E-8BA4-E45722F44779}" sibTransId="{42DD6635-F775-456A-B039-A80705405397}"/>
    <dgm:cxn modelId="{9C577B24-8A16-4E0A-9F46-CAE3C2E9A2F9}" type="presOf" srcId="{6A443A9D-47C2-43F2-8E89-CFEB0C322926}" destId="{1CFFD022-7A9C-498E-B245-D02CE5C750CD}" srcOrd="1" destOrd="0" presId="urn:microsoft.com/office/officeart/2005/8/layout/orgChart1"/>
    <dgm:cxn modelId="{CDA52F62-78A3-4E42-9864-3545855D531B}" type="presParOf" srcId="{474E08A8-4501-4C17-A6CA-947DD12D4634}" destId="{DE8F406A-2145-4089-8C61-463B33B4D63A}" srcOrd="0" destOrd="0" presId="urn:microsoft.com/office/officeart/2005/8/layout/orgChart1"/>
    <dgm:cxn modelId="{B9634227-2982-4DBC-B627-D44B6E430A09}" type="presParOf" srcId="{DE8F406A-2145-4089-8C61-463B33B4D63A}" destId="{30414F14-1108-4C32-9A7A-F4AF0B2D0877}" srcOrd="0" destOrd="0" presId="urn:microsoft.com/office/officeart/2005/8/layout/orgChart1"/>
    <dgm:cxn modelId="{8533D0B6-CC2F-484A-9355-78D5C95EEB0D}" type="presParOf" srcId="{30414F14-1108-4C32-9A7A-F4AF0B2D0877}" destId="{129F9A19-57CC-446F-838A-A5D08CEE6BCB}" srcOrd="0" destOrd="0" presId="urn:microsoft.com/office/officeart/2005/8/layout/orgChart1"/>
    <dgm:cxn modelId="{5957C904-7D1F-49DB-B81B-A3AA8AD4AE85}" type="presParOf" srcId="{30414F14-1108-4C32-9A7A-F4AF0B2D0877}" destId="{9A8EE4D4-C7D0-44E6-A4B7-7F86820F988B}" srcOrd="1" destOrd="0" presId="urn:microsoft.com/office/officeart/2005/8/layout/orgChart1"/>
    <dgm:cxn modelId="{2A10B6C8-615E-4F23-811D-D152B07E74E3}" type="presParOf" srcId="{DE8F406A-2145-4089-8C61-463B33B4D63A}" destId="{EB39B049-6BC4-4427-AF70-832EBB142B28}" srcOrd="1" destOrd="0" presId="urn:microsoft.com/office/officeart/2005/8/layout/orgChart1"/>
    <dgm:cxn modelId="{4A547EFD-7C00-4F64-B9E9-2F41855351B3}" type="presParOf" srcId="{EB39B049-6BC4-4427-AF70-832EBB142B28}" destId="{6E52C87D-5D10-4DD1-910B-25E422F822AD}" srcOrd="0" destOrd="0" presId="urn:microsoft.com/office/officeart/2005/8/layout/orgChart1"/>
    <dgm:cxn modelId="{649945EE-260F-4FA4-B75C-1B98EBCF36FD}" type="presParOf" srcId="{EB39B049-6BC4-4427-AF70-832EBB142B28}" destId="{0A1EFCCF-6583-42EA-A69D-8C40BE0018FA}" srcOrd="1" destOrd="0" presId="urn:microsoft.com/office/officeart/2005/8/layout/orgChart1"/>
    <dgm:cxn modelId="{5050EC36-F6D4-47EF-A006-FF1463A3452A}" type="presParOf" srcId="{0A1EFCCF-6583-42EA-A69D-8C40BE0018FA}" destId="{22D705E8-16FA-4043-A47A-3C522D172C84}" srcOrd="0" destOrd="0" presId="urn:microsoft.com/office/officeart/2005/8/layout/orgChart1"/>
    <dgm:cxn modelId="{CF9F7A23-B3A5-42F2-9B75-9A9C143D288E}" type="presParOf" srcId="{22D705E8-16FA-4043-A47A-3C522D172C84}" destId="{05BF4BA4-970D-4195-86FF-DBD182B42D7D}" srcOrd="0" destOrd="0" presId="urn:microsoft.com/office/officeart/2005/8/layout/orgChart1"/>
    <dgm:cxn modelId="{772A1ACD-CACD-451D-A1AE-EC04BA2186CD}" type="presParOf" srcId="{22D705E8-16FA-4043-A47A-3C522D172C84}" destId="{1CFFD022-7A9C-498E-B245-D02CE5C750CD}" srcOrd="1" destOrd="0" presId="urn:microsoft.com/office/officeart/2005/8/layout/orgChart1"/>
    <dgm:cxn modelId="{C3F2B39D-D97C-4501-BA20-001CE7C953D0}" type="presParOf" srcId="{0A1EFCCF-6583-42EA-A69D-8C40BE0018FA}" destId="{2E80F412-7D3C-445B-9A61-15E25A04B05C}" srcOrd="1" destOrd="0" presId="urn:microsoft.com/office/officeart/2005/8/layout/orgChart1"/>
    <dgm:cxn modelId="{15B7F148-39D6-4B7B-8713-3C268199A077}" type="presParOf" srcId="{0A1EFCCF-6583-42EA-A69D-8C40BE0018FA}" destId="{3E018E92-0451-44E6-9352-2BBBB2A24796}" srcOrd="2" destOrd="0" presId="urn:microsoft.com/office/officeart/2005/8/layout/orgChart1"/>
    <dgm:cxn modelId="{C362D47B-F95D-4220-AA1D-CE4588BEE24A}" type="presParOf" srcId="{EB39B049-6BC4-4427-AF70-832EBB142B28}" destId="{94B86BD3-2A05-423F-82F8-F1ED4324C040}" srcOrd="2" destOrd="0" presId="urn:microsoft.com/office/officeart/2005/8/layout/orgChart1"/>
    <dgm:cxn modelId="{AE534BC4-FD23-4D61-B320-F2A73F067235}" type="presParOf" srcId="{EB39B049-6BC4-4427-AF70-832EBB142B28}" destId="{C5C3BC4B-52FF-4380-8512-86D86DAD4618}" srcOrd="3" destOrd="0" presId="urn:microsoft.com/office/officeart/2005/8/layout/orgChart1"/>
    <dgm:cxn modelId="{57BD00D9-2475-4FDC-9231-43CCFE4E40FA}" type="presParOf" srcId="{C5C3BC4B-52FF-4380-8512-86D86DAD4618}" destId="{C2CDDACD-CB09-49BC-A63F-D8D6C76FBC0C}" srcOrd="0" destOrd="0" presId="urn:microsoft.com/office/officeart/2005/8/layout/orgChart1"/>
    <dgm:cxn modelId="{DDA51916-2D5C-47C8-BBE2-8A0BF540F254}" type="presParOf" srcId="{C2CDDACD-CB09-49BC-A63F-D8D6C76FBC0C}" destId="{A8135E95-9964-4754-BA6B-836194D620D6}" srcOrd="0" destOrd="0" presId="urn:microsoft.com/office/officeart/2005/8/layout/orgChart1"/>
    <dgm:cxn modelId="{5CAF477A-8232-41B7-9D59-5FF506A8B46C}" type="presParOf" srcId="{C2CDDACD-CB09-49BC-A63F-D8D6C76FBC0C}" destId="{6E8DD285-AA27-49B9-8099-3182262A0E11}" srcOrd="1" destOrd="0" presId="urn:microsoft.com/office/officeart/2005/8/layout/orgChart1"/>
    <dgm:cxn modelId="{77946761-0181-4EA4-B3CD-BFA9F919F60F}" type="presParOf" srcId="{C5C3BC4B-52FF-4380-8512-86D86DAD4618}" destId="{02FDA78C-BF62-406F-AA9A-ABA8773F1BFB}" srcOrd="1" destOrd="0" presId="urn:microsoft.com/office/officeart/2005/8/layout/orgChart1"/>
    <dgm:cxn modelId="{81EBB002-8971-4678-B3F9-0E749BD22202}" type="presParOf" srcId="{C5C3BC4B-52FF-4380-8512-86D86DAD4618}" destId="{81230774-6E7A-428F-A425-EF9E1532C2CC}" srcOrd="2" destOrd="0" presId="urn:microsoft.com/office/officeart/2005/8/layout/orgChart1"/>
    <dgm:cxn modelId="{9EB5C7DE-6FED-48B4-BB00-BBDFBB85B480}" type="presParOf" srcId="{EB39B049-6BC4-4427-AF70-832EBB142B28}" destId="{62CE472D-76EC-4C3C-A969-8D775CD57147}" srcOrd="4" destOrd="0" presId="urn:microsoft.com/office/officeart/2005/8/layout/orgChart1"/>
    <dgm:cxn modelId="{9F6ED521-AC05-4256-B887-47AAB752DD3A}" type="presParOf" srcId="{EB39B049-6BC4-4427-AF70-832EBB142B28}" destId="{3866541E-BFA2-4F90-AF39-F3307BF91FAD}" srcOrd="5" destOrd="0" presId="urn:microsoft.com/office/officeart/2005/8/layout/orgChart1"/>
    <dgm:cxn modelId="{DFD123B7-14CE-442B-A2E0-FCD9193F71EB}" type="presParOf" srcId="{3866541E-BFA2-4F90-AF39-F3307BF91FAD}" destId="{818BA191-9673-45C5-8BEF-7AF92766D409}" srcOrd="0" destOrd="0" presId="urn:microsoft.com/office/officeart/2005/8/layout/orgChart1"/>
    <dgm:cxn modelId="{C0FF0BE5-4702-4CF3-8668-EC42C4EC12E3}" type="presParOf" srcId="{818BA191-9673-45C5-8BEF-7AF92766D409}" destId="{A81D6B95-C663-4630-8C1C-9ED08AB32E8B}" srcOrd="0" destOrd="0" presId="urn:microsoft.com/office/officeart/2005/8/layout/orgChart1"/>
    <dgm:cxn modelId="{3732846E-3645-498C-B4A6-E79703FD679C}" type="presParOf" srcId="{818BA191-9673-45C5-8BEF-7AF92766D409}" destId="{CF549921-867F-42A3-B0C3-584E099A16F1}" srcOrd="1" destOrd="0" presId="urn:microsoft.com/office/officeart/2005/8/layout/orgChart1"/>
    <dgm:cxn modelId="{66E8ABDC-B18E-44A4-8B2D-A803626B2087}" type="presParOf" srcId="{3866541E-BFA2-4F90-AF39-F3307BF91FAD}" destId="{51565543-FCE1-4AD4-9642-3FB213A9C326}" srcOrd="1" destOrd="0" presId="urn:microsoft.com/office/officeart/2005/8/layout/orgChart1"/>
    <dgm:cxn modelId="{26D10B30-56DE-4817-AE6B-C89945D6F312}" type="presParOf" srcId="{3866541E-BFA2-4F90-AF39-F3307BF91FAD}" destId="{A2E1A9D0-4C2B-4D72-8B95-7BB79A0E0B5F}" srcOrd="2" destOrd="0" presId="urn:microsoft.com/office/officeart/2005/8/layout/orgChart1"/>
    <dgm:cxn modelId="{8B62B1BD-6BA9-4D89-A23A-D7B4D22E6D1E}" type="presParOf" srcId="{DE8F406A-2145-4089-8C61-463B33B4D63A}" destId="{07FB46AA-C2C2-41FE-94B6-828944F00D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DE37A-217A-4CE2-91E7-ADBB3CCF014F}">
      <dsp:nvSpPr>
        <dsp:cNvPr id="0" name=""/>
        <dsp:cNvSpPr/>
      </dsp:nvSpPr>
      <dsp:spPr>
        <a:xfrm>
          <a:off x="5344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2002</a:t>
          </a:r>
          <a:endParaRPr lang="en-US" sz="20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6439" y="949392"/>
        <a:ext cx="1493065" cy="356623"/>
      </dsp:txXfrm>
    </dsp:sp>
    <dsp:sp modelId="{737B143F-7B48-4AD8-B872-7FD0B2392C75}">
      <dsp:nvSpPr>
        <dsp:cNvPr id="0" name=""/>
        <dsp:cNvSpPr/>
      </dsp:nvSpPr>
      <dsp:spPr>
        <a:xfrm rot="5400000">
          <a:off x="729826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878EE-C4CF-432E-9208-5F607BF270C0}">
      <dsp:nvSpPr>
        <dsp:cNvPr id="0" name=""/>
        <dsp:cNvSpPr/>
      </dsp:nvSpPr>
      <dsp:spPr>
        <a:xfrm>
          <a:off x="5344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1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6439" y="1460790"/>
        <a:ext cx="1493065" cy="356623"/>
      </dsp:txXfrm>
    </dsp:sp>
    <dsp:sp modelId="{1FAF74C6-37FE-46E7-9DA5-A237F818A630}">
      <dsp:nvSpPr>
        <dsp:cNvPr id="0" name=""/>
        <dsp:cNvSpPr/>
      </dsp:nvSpPr>
      <dsp:spPr>
        <a:xfrm rot="5400000">
          <a:off x="729826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2425F-EBCF-4656-ABFC-1A2C632D3662}">
      <dsp:nvSpPr>
        <dsp:cNvPr id="0" name=""/>
        <dsp:cNvSpPr/>
      </dsp:nvSpPr>
      <dsp:spPr>
        <a:xfrm>
          <a:off x="5344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1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6439" y="1972189"/>
        <a:ext cx="1493065" cy="356623"/>
      </dsp:txXfrm>
    </dsp:sp>
    <dsp:sp modelId="{A0021619-C201-4167-AC75-B8231A4A2F4A}">
      <dsp:nvSpPr>
        <dsp:cNvPr id="0" name=""/>
        <dsp:cNvSpPr/>
      </dsp:nvSpPr>
      <dsp:spPr>
        <a:xfrm>
          <a:off x="1732736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2003</a:t>
          </a:r>
          <a:endParaRPr lang="en-US" sz="20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743831" y="949392"/>
        <a:ext cx="1493065" cy="356623"/>
      </dsp:txXfrm>
    </dsp:sp>
    <dsp:sp modelId="{1714F7ED-9C21-464A-8116-CF8D0DCB004F}">
      <dsp:nvSpPr>
        <dsp:cNvPr id="0" name=""/>
        <dsp:cNvSpPr/>
      </dsp:nvSpPr>
      <dsp:spPr>
        <a:xfrm rot="5400000">
          <a:off x="2457218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D91C7-E87B-46C2-A5C4-EDA07140B919}">
      <dsp:nvSpPr>
        <dsp:cNvPr id="0" name=""/>
        <dsp:cNvSpPr/>
      </dsp:nvSpPr>
      <dsp:spPr>
        <a:xfrm>
          <a:off x="1732736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1.1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743831" y="1460790"/>
        <a:ext cx="1493065" cy="356623"/>
      </dsp:txXfrm>
    </dsp:sp>
    <dsp:sp modelId="{51EAA29B-123D-46FE-93ED-5D577E29630C}">
      <dsp:nvSpPr>
        <dsp:cNvPr id="0" name=""/>
        <dsp:cNvSpPr/>
      </dsp:nvSpPr>
      <dsp:spPr>
        <a:xfrm rot="5400000">
          <a:off x="2457218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A76AE-E8A2-4BEE-83CB-80A80DA5E94B}">
      <dsp:nvSpPr>
        <dsp:cNvPr id="0" name=""/>
        <dsp:cNvSpPr/>
      </dsp:nvSpPr>
      <dsp:spPr>
        <a:xfrm>
          <a:off x="1732736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1.2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743831" y="1972189"/>
        <a:ext cx="1493065" cy="356623"/>
      </dsp:txXfrm>
    </dsp:sp>
    <dsp:sp modelId="{80902036-DDF1-43B7-BB82-686D71891914}">
      <dsp:nvSpPr>
        <dsp:cNvPr id="0" name=""/>
        <dsp:cNvSpPr/>
      </dsp:nvSpPr>
      <dsp:spPr>
        <a:xfrm>
          <a:off x="3460128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2005</a:t>
          </a:r>
          <a:endParaRPr lang="en-US" sz="20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3471223" y="949392"/>
        <a:ext cx="1493065" cy="356623"/>
      </dsp:txXfrm>
    </dsp:sp>
    <dsp:sp modelId="{A0F872EA-F8ED-4504-84C4-C0F584F84D8F}">
      <dsp:nvSpPr>
        <dsp:cNvPr id="0" name=""/>
        <dsp:cNvSpPr/>
      </dsp:nvSpPr>
      <dsp:spPr>
        <a:xfrm rot="5400000">
          <a:off x="4184610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2B111-3912-46F2-A255-530DC035475A}">
      <dsp:nvSpPr>
        <dsp:cNvPr id="0" name=""/>
        <dsp:cNvSpPr/>
      </dsp:nvSpPr>
      <dsp:spPr>
        <a:xfrm>
          <a:off x="3460128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2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3471223" y="1460790"/>
        <a:ext cx="1493065" cy="356623"/>
      </dsp:txXfrm>
    </dsp:sp>
    <dsp:sp modelId="{165069AD-4774-419D-9731-0B4E9A97AF5F}">
      <dsp:nvSpPr>
        <dsp:cNvPr id="0" name=""/>
        <dsp:cNvSpPr/>
      </dsp:nvSpPr>
      <dsp:spPr>
        <a:xfrm rot="5400000">
          <a:off x="4184610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BCE84-5FAA-4A58-98DA-CC98BDC74741}">
      <dsp:nvSpPr>
        <dsp:cNvPr id="0" name=""/>
        <dsp:cNvSpPr/>
      </dsp:nvSpPr>
      <dsp:spPr>
        <a:xfrm>
          <a:off x="3460128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2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3471223" y="1972189"/>
        <a:ext cx="1493065" cy="356623"/>
      </dsp:txXfrm>
    </dsp:sp>
    <dsp:sp modelId="{C775F8C0-40FC-40BA-8F63-DEC47BD3530A}">
      <dsp:nvSpPr>
        <dsp:cNvPr id="0" name=""/>
        <dsp:cNvSpPr/>
      </dsp:nvSpPr>
      <dsp:spPr>
        <a:xfrm rot="5400000">
          <a:off x="4184610" y="2373055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F740-6244-4FE7-A46B-6560FD0A538B}">
      <dsp:nvSpPr>
        <dsp:cNvPr id="0" name=""/>
        <dsp:cNvSpPr/>
      </dsp:nvSpPr>
      <dsp:spPr>
        <a:xfrm>
          <a:off x="3460128" y="2472493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GENERICS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3471223" y="2483588"/>
        <a:ext cx="1493065" cy="356623"/>
      </dsp:txXfrm>
    </dsp:sp>
    <dsp:sp modelId="{DC1D1D9A-599E-4EA4-B49B-5AF00F220C33}">
      <dsp:nvSpPr>
        <dsp:cNvPr id="0" name=""/>
        <dsp:cNvSpPr/>
      </dsp:nvSpPr>
      <dsp:spPr>
        <a:xfrm rot="5400000">
          <a:off x="4184610" y="2884453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5D0E-56D4-40C4-9A5E-D034BA66F3BD}">
      <dsp:nvSpPr>
        <dsp:cNvPr id="0" name=""/>
        <dsp:cNvSpPr/>
      </dsp:nvSpPr>
      <dsp:spPr>
        <a:xfrm>
          <a:off x="3460128" y="2983892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PARTIAL CLASSES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3471223" y="2994987"/>
        <a:ext cx="1493065" cy="356623"/>
      </dsp:txXfrm>
    </dsp:sp>
    <dsp:sp modelId="{77D7D4CF-1C56-4BFF-A763-CFC1A8BB341B}">
      <dsp:nvSpPr>
        <dsp:cNvPr id="0" name=""/>
        <dsp:cNvSpPr/>
      </dsp:nvSpPr>
      <dsp:spPr>
        <a:xfrm rot="5400000">
          <a:off x="4184610" y="3395852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2134-BE1F-4F4D-ABFD-4B399C0F22FA}">
      <dsp:nvSpPr>
        <dsp:cNvPr id="0" name=""/>
        <dsp:cNvSpPr/>
      </dsp:nvSpPr>
      <dsp:spPr>
        <a:xfrm>
          <a:off x="3460128" y="3495291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ANONYMOUS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3471223" y="3506386"/>
        <a:ext cx="1493065" cy="356623"/>
      </dsp:txXfrm>
    </dsp:sp>
    <dsp:sp modelId="{A78B191F-5388-4AC3-BE84-C0FF96200A4B}">
      <dsp:nvSpPr>
        <dsp:cNvPr id="0" name=""/>
        <dsp:cNvSpPr/>
      </dsp:nvSpPr>
      <dsp:spPr>
        <a:xfrm rot="5400000">
          <a:off x="4184610" y="3907251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F6D29-E57E-4CD3-BFEC-2C9135779DFA}">
      <dsp:nvSpPr>
        <dsp:cNvPr id="0" name=""/>
        <dsp:cNvSpPr/>
      </dsp:nvSpPr>
      <dsp:spPr>
        <a:xfrm>
          <a:off x="3460128" y="4006690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NULLABLE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3471223" y="4017785"/>
        <a:ext cx="1493065" cy="356623"/>
      </dsp:txXfrm>
    </dsp:sp>
    <dsp:sp modelId="{D19B512C-22AD-4E77-ADA1-A24E50F0CCFB}">
      <dsp:nvSpPr>
        <dsp:cNvPr id="0" name=""/>
        <dsp:cNvSpPr/>
      </dsp:nvSpPr>
      <dsp:spPr>
        <a:xfrm>
          <a:off x="5187520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2006</a:t>
          </a:r>
          <a:endParaRPr lang="en-US" sz="20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5198615" y="949392"/>
        <a:ext cx="1493065" cy="356623"/>
      </dsp:txXfrm>
    </dsp:sp>
    <dsp:sp modelId="{9141E522-4F55-43CD-809D-93CB0CF2D319}">
      <dsp:nvSpPr>
        <dsp:cNvPr id="0" name=""/>
        <dsp:cNvSpPr/>
      </dsp:nvSpPr>
      <dsp:spPr>
        <a:xfrm rot="5400000">
          <a:off x="5912001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37725-CBA1-4000-8A55-9D8C48C4EE69}">
      <dsp:nvSpPr>
        <dsp:cNvPr id="0" name=""/>
        <dsp:cNvSpPr/>
      </dsp:nvSpPr>
      <dsp:spPr>
        <a:xfrm>
          <a:off x="5187520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3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5198615" y="1460790"/>
        <a:ext cx="1493065" cy="356623"/>
      </dsp:txXfrm>
    </dsp:sp>
    <dsp:sp modelId="{104491E6-AEE6-4E00-804F-D58C7511B241}">
      <dsp:nvSpPr>
        <dsp:cNvPr id="0" name=""/>
        <dsp:cNvSpPr/>
      </dsp:nvSpPr>
      <dsp:spPr>
        <a:xfrm rot="5400000">
          <a:off x="5912001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71B2C-1B2F-48EC-BCA6-AE88244CBD54}">
      <dsp:nvSpPr>
        <dsp:cNvPr id="0" name=""/>
        <dsp:cNvSpPr/>
      </dsp:nvSpPr>
      <dsp:spPr>
        <a:xfrm>
          <a:off x="5187520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N/A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5198615" y="1972189"/>
        <a:ext cx="1493065" cy="356623"/>
      </dsp:txXfrm>
    </dsp:sp>
    <dsp:sp modelId="{AF003F07-760B-4C3F-A65A-A94FAE71E015}">
      <dsp:nvSpPr>
        <dsp:cNvPr id="0" name=""/>
        <dsp:cNvSpPr/>
      </dsp:nvSpPr>
      <dsp:spPr>
        <a:xfrm>
          <a:off x="6914911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2007</a:t>
          </a:r>
          <a:endParaRPr lang="en-US" sz="20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6926006" y="949392"/>
        <a:ext cx="1493065" cy="356623"/>
      </dsp:txXfrm>
    </dsp:sp>
    <dsp:sp modelId="{36EBF2B7-3653-46ED-8A50-3B789FF07145}">
      <dsp:nvSpPr>
        <dsp:cNvPr id="0" name=""/>
        <dsp:cNvSpPr/>
      </dsp:nvSpPr>
      <dsp:spPr>
        <a:xfrm rot="5400000">
          <a:off x="7639393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79C6-009B-4118-8CEA-384B91B24FA3}">
      <dsp:nvSpPr>
        <dsp:cNvPr id="0" name=""/>
        <dsp:cNvSpPr/>
      </dsp:nvSpPr>
      <dsp:spPr>
        <a:xfrm>
          <a:off x="6914911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3.5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6926006" y="1460790"/>
        <a:ext cx="1493065" cy="356623"/>
      </dsp:txXfrm>
    </dsp:sp>
    <dsp:sp modelId="{897A2B94-93F7-4DCA-8090-990FE903BDAE}">
      <dsp:nvSpPr>
        <dsp:cNvPr id="0" name=""/>
        <dsp:cNvSpPr/>
      </dsp:nvSpPr>
      <dsp:spPr>
        <a:xfrm rot="5400000">
          <a:off x="7639393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8909E-3A95-4E8D-95F4-C74B483645A3}">
      <dsp:nvSpPr>
        <dsp:cNvPr id="0" name=""/>
        <dsp:cNvSpPr/>
      </dsp:nvSpPr>
      <dsp:spPr>
        <a:xfrm>
          <a:off x="6914911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3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6926006" y="1972189"/>
        <a:ext cx="1493065" cy="356623"/>
      </dsp:txXfrm>
    </dsp:sp>
    <dsp:sp modelId="{AF47B4A1-8B89-47D3-AD9F-C1DDF8D9BE6A}">
      <dsp:nvSpPr>
        <dsp:cNvPr id="0" name=""/>
        <dsp:cNvSpPr/>
      </dsp:nvSpPr>
      <dsp:spPr>
        <a:xfrm rot="5400000">
          <a:off x="7639393" y="2373055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BEE7A-EE6B-420E-A040-740C40DE8457}">
      <dsp:nvSpPr>
        <dsp:cNvPr id="0" name=""/>
        <dsp:cNvSpPr/>
      </dsp:nvSpPr>
      <dsp:spPr>
        <a:xfrm>
          <a:off x="6914911" y="2472493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VAR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6926006" y="2483588"/>
        <a:ext cx="1493065" cy="356623"/>
      </dsp:txXfrm>
    </dsp:sp>
    <dsp:sp modelId="{EFBBB582-2E87-4B42-A1F0-AE8ACBEE7D68}">
      <dsp:nvSpPr>
        <dsp:cNvPr id="0" name=""/>
        <dsp:cNvSpPr/>
      </dsp:nvSpPr>
      <dsp:spPr>
        <a:xfrm rot="5400000">
          <a:off x="7639393" y="2884453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964A2-BA9B-4173-AC23-FA86B14BA509}">
      <dsp:nvSpPr>
        <dsp:cNvPr id="0" name=""/>
        <dsp:cNvSpPr/>
      </dsp:nvSpPr>
      <dsp:spPr>
        <a:xfrm>
          <a:off x="6914911" y="2983892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LINQ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6926006" y="2994987"/>
        <a:ext cx="1493065" cy="356623"/>
      </dsp:txXfrm>
    </dsp:sp>
    <dsp:sp modelId="{3D79DF21-A96B-4DAB-AF91-BCDFB0633F06}">
      <dsp:nvSpPr>
        <dsp:cNvPr id="0" name=""/>
        <dsp:cNvSpPr/>
      </dsp:nvSpPr>
      <dsp:spPr>
        <a:xfrm rot="5400000">
          <a:off x="7639393" y="3395852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89D89-A1AA-437D-8A23-56100D18FDE2}">
      <dsp:nvSpPr>
        <dsp:cNvPr id="0" name=""/>
        <dsp:cNvSpPr/>
      </dsp:nvSpPr>
      <dsp:spPr>
        <a:xfrm>
          <a:off x="6914911" y="3495291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LAMBDA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6926006" y="3506386"/>
        <a:ext cx="1493065" cy="356623"/>
      </dsp:txXfrm>
    </dsp:sp>
    <dsp:sp modelId="{F06AB9E3-2D61-4455-A384-BF352DDB6593}">
      <dsp:nvSpPr>
        <dsp:cNvPr id="0" name=""/>
        <dsp:cNvSpPr/>
      </dsp:nvSpPr>
      <dsp:spPr>
        <a:xfrm rot="5400000">
          <a:off x="7639393" y="3907251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2AA37-BAB6-45E8-9B0D-01609B8EF5AD}">
      <dsp:nvSpPr>
        <dsp:cNvPr id="0" name=""/>
        <dsp:cNvSpPr/>
      </dsp:nvSpPr>
      <dsp:spPr>
        <a:xfrm>
          <a:off x="6914911" y="4006690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INITIALIZERS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6926006" y="4017785"/>
        <a:ext cx="1493065" cy="356623"/>
      </dsp:txXfrm>
    </dsp:sp>
    <dsp:sp modelId="{AC7ACDF6-792E-4E99-A46F-1F1E750F3111}">
      <dsp:nvSpPr>
        <dsp:cNvPr id="0" name=""/>
        <dsp:cNvSpPr/>
      </dsp:nvSpPr>
      <dsp:spPr>
        <a:xfrm rot="5400000">
          <a:off x="7639393" y="4418650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2F011-6078-425F-B0CF-96511D9C32BB}">
      <dsp:nvSpPr>
        <dsp:cNvPr id="0" name=""/>
        <dsp:cNvSpPr/>
      </dsp:nvSpPr>
      <dsp:spPr>
        <a:xfrm>
          <a:off x="6914911" y="4518089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AUTO PROPS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6926006" y="4529184"/>
        <a:ext cx="1493065" cy="356623"/>
      </dsp:txXfrm>
    </dsp:sp>
    <dsp:sp modelId="{6E4B50EA-5A7C-454B-8963-DD1662A083AD}">
      <dsp:nvSpPr>
        <dsp:cNvPr id="0" name=""/>
        <dsp:cNvSpPr/>
      </dsp:nvSpPr>
      <dsp:spPr>
        <a:xfrm rot="5400000">
          <a:off x="7639393" y="4930049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174C4-7E89-4C8F-A1E1-DE80FBCA70E8}">
      <dsp:nvSpPr>
        <dsp:cNvPr id="0" name=""/>
        <dsp:cNvSpPr/>
      </dsp:nvSpPr>
      <dsp:spPr>
        <a:xfrm>
          <a:off x="6914911" y="5029488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EXTENSIONS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6926006" y="5040583"/>
        <a:ext cx="1493065" cy="356623"/>
      </dsp:txXfrm>
    </dsp:sp>
    <dsp:sp modelId="{ACB77BBB-94CF-48C4-B7BC-775778A42521}">
      <dsp:nvSpPr>
        <dsp:cNvPr id="0" name=""/>
        <dsp:cNvSpPr/>
      </dsp:nvSpPr>
      <dsp:spPr>
        <a:xfrm rot="5400000">
          <a:off x="7639393" y="5441448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85DC7-0A0B-4B67-B772-3302AD912113}">
      <dsp:nvSpPr>
        <dsp:cNvPr id="0" name=""/>
        <dsp:cNvSpPr/>
      </dsp:nvSpPr>
      <dsp:spPr>
        <a:xfrm>
          <a:off x="6914911" y="5540886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PARTIAL METHODS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6926006" y="5551981"/>
        <a:ext cx="1493065" cy="356623"/>
      </dsp:txXfrm>
    </dsp:sp>
    <dsp:sp modelId="{CD651491-728A-4C58-9DA7-8A7A913C0CCE}">
      <dsp:nvSpPr>
        <dsp:cNvPr id="0" name=""/>
        <dsp:cNvSpPr/>
      </dsp:nvSpPr>
      <dsp:spPr>
        <a:xfrm>
          <a:off x="8642303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2010</a:t>
          </a:r>
          <a:endParaRPr lang="en-US" sz="20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8653398" y="949392"/>
        <a:ext cx="1493065" cy="356623"/>
      </dsp:txXfrm>
    </dsp:sp>
    <dsp:sp modelId="{4DE8E07B-A4F1-438D-804B-AFA59CE0E472}">
      <dsp:nvSpPr>
        <dsp:cNvPr id="0" name=""/>
        <dsp:cNvSpPr/>
      </dsp:nvSpPr>
      <dsp:spPr>
        <a:xfrm rot="5400000">
          <a:off x="9366785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A8D50-A802-4A35-9E37-1E7F17A7FA3F}">
      <dsp:nvSpPr>
        <dsp:cNvPr id="0" name=""/>
        <dsp:cNvSpPr/>
      </dsp:nvSpPr>
      <dsp:spPr>
        <a:xfrm>
          <a:off x="8642303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4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8653398" y="1460790"/>
        <a:ext cx="1493065" cy="356623"/>
      </dsp:txXfrm>
    </dsp:sp>
    <dsp:sp modelId="{B7C8F173-4DD1-4DB9-88FC-5C0C389EACD2}">
      <dsp:nvSpPr>
        <dsp:cNvPr id="0" name=""/>
        <dsp:cNvSpPr/>
      </dsp:nvSpPr>
      <dsp:spPr>
        <a:xfrm rot="5400000">
          <a:off x="9366785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B5A57-7561-48BA-8175-EE77FA5A8F8A}">
      <dsp:nvSpPr>
        <dsp:cNvPr id="0" name=""/>
        <dsp:cNvSpPr/>
      </dsp:nvSpPr>
      <dsp:spPr>
        <a:xfrm>
          <a:off x="8642303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4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8653398" y="1972189"/>
        <a:ext cx="1493065" cy="356623"/>
      </dsp:txXfrm>
    </dsp:sp>
    <dsp:sp modelId="{66B56FAE-8079-4AF4-98B4-137F93036EC6}">
      <dsp:nvSpPr>
        <dsp:cNvPr id="0" name=""/>
        <dsp:cNvSpPr/>
      </dsp:nvSpPr>
      <dsp:spPr>
        <a:xfrm rot="5400000">
          <a:off x="9366785" y="2373055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38D03-13BB-4209-A86E-CF13F5569AC8}">
      <dsp:nvSpPr>
        <dsp:cNvPr id="0" name=""/>
        <dsp:cNvSpPr/>
      </dsp:nvSpPr>
      <dsp:spPr>
        <a:xfrm>
          <a:off x="8642303" y="2472493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DYNAMICS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8653398" y="2483588"/>
        <a:ext cx="1493065" cy="356623"/>
      </dsp:txXfrm>
    </dsp:sp>
    <dsp:sp modelId="{A55EE399-41E9-4F3C-9869-985B780D80AF}">
      <dsp:nvSpPr>
        <dsp:cNvPr id="0" name=""/>
        <dsp:cNvSpPr/>
      </dsp:nvSpPr>
      <dsp:spPr>
        <a:xfrm rot="5400000">
          <a:off x="9366785" y="2884453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F1A3F-C7A5-48F9-938B-A3DF0D398609}">
      <dsp:nvSpPr>
        <dsp:cNvPr id="0" name=""/>
        <dsp:cNvSpPr/>
      </dsp:nvSpPr>
      <dsp:spPr>
        <a:xfrm>
          <a:off x="8642303" y="2983892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OPTIONAL ARGS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8653398" y="2994987"/>
        <a:ext cx="1493065" cy="356623"/>
      </dsp:txXfrm>
    </dsp:sp>
    <dsp:sp modelId="{6912CCC1-C4D4-4892-9893-356C5E5BDAA4}">
      <dsp:nvSpPr>
        <dsp:cNvPr id="0" name=""/>
        <dsp:cNvSpPr/>
      </dsp:nvSpPr>
      <dsp:spPr>
        <a:xfrm rot="5400000">
          <a:off x="9366785" y="3395852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A0FFC-9518-4280-B8E3-DCCB3DC1E2DA}">
      <dsp:nvSpPr>
        <dsp:cNvPr id="0" name=""/>
        <dsp:cNvSpPr/>
      </dsp:nvSpPr>
      <dsp:spPr>
        <a:xfrm>
          <a:off x="8642303" y="3495291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COVARIANCE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8653398" y="3506386"/>
        <a:ext cx="1493065" cy="356623"/>
      </dsp:txXfrm>
    </dsp:sp>
    <dsp:sp modelId="{E145AE6C-EF20-4740-8963-160868D55287}">
      <dsp:nvSpPr>
        <dsp:cNvPr id="0" name=""/>
        <dsp:cNvSpPr/>
      </dsp:nvSpPr>
      <dsp:spPr>
        <a:xfrm>
          <a:off x="10369695" y="938297"/>
          <a:ext cx="1515255" cy="378813"/>
        </a:xfrm>
        <a:prstGeom prst="roundRect">
          <a:avLst>
            <a:gd name="adj" fmla="val 10000"/>
          </a:avLst>
        </a:prstGeom>
        <a:solidFill>
          <a:sysClr val="windowText" lastClr="000000"/>
        </a:solidFill>
        <a:ln w="25400" cap="flat" cmpd="sng" algn="ctr">
          <a:solidFill>
            <a:sysClr val="windowText" lastClr="000000">
              <a:shade val="8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2012</a:t>
          </a:r>
          <a:endParaRPr lang="en-US" sz="20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0380790" y="949392"/>
        <a:ext cx="1493065" cy="356623"/>
      </dsp:txXfrm>
    </dsp:sp>
    <dsp:sp modelId="{8E2875C7-AD44-4A13-BFBA-E92E3AD80360}">
      <dsp:nvSpPr>
        <dsp:cNvPr id="0" name=""/>
        <dsp:cNvSpPr/>
      </dsp:nvSpPr>
      <dsp:spPr>
        <a:xfrm rot="5400000">
          <a:off x="11094176" y="1350257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EA029-725A-4C6A-A1CF-D40E63EDFA90}">
      <dsp:nvSpPr>
        <dsp:cNvPr id="0" name=""/>
        <dsp:cNvSpPr/>
      </dsp:nvSpPr>
      <dsp:spPr>
        <a:xfrm>
          <a:off x="10369695" y="1449695"/>
          <a:ext cx="1515255" cy="378813"/>
        </a:xfrm>
        <a:prstGeom prst="roundRect">
          <a:avLst>
            <a:gd name="adj" fmla="val 10000"/>
          </a:avLst>
        </a:prstGeom>
        <a:solidFill>
          <a:srgbClr val="60A917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.Net</a:t>
          </a: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 4.5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0380790" y="1460790"/>
        <a:ext cx="1493065" cy="356623"/>
      </dsp:txXfrm>
    </dsp:sp>
    <dsp:sp modelId="{4049ACC5-87D6-4556-B48C-87DE3DE6CF01}">
      <dsp:nvSpPr>
        <dsp:cNvPr id="0" name=""/>
        <dsp:cNvSpPr/>
      </dsp:nvSpPr>
      <dsp:spPr>
        <a:xfrm rot="5400000">
          <a:off x="11094176" y="1861656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D5E1-2304-412A-9577-C066F7893347}">
      <dsp:nvSpPr>
        <dsp:cNvPr id="0" name=""/>
        <dsp:cNvSpPr/>
      </dsp:nvSpPr>
      <dsp:spPr>
        <a:xfrm>
          <a:off x="10369695" y="1961094"/>
          <a:ext cx="1515255" cy="378813"/>
        </a:xfrm>
        <a:prstGeom prst="roundRect">
          <a:avLst>
            <a:gd name="adj" fmla="val 10000"/>
          </a:avLst>
        </a:prstGeom>
        <a:solidFill>
          <a:srgbClr val="1BA1E2">
            <a:alpha val="90000"/>
          </a:srgb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" lastClr="FFFFFF"/>
              </a:solidFill>
              <a:latin typeface="Segoe UI Light"/>
              <a:ea typeface="+mn-ea"/>
              <a:cs typeface="+mn-cs"/>
            </a:rPr>
            <a:t>C# 5</a:t>
          </a:r>
          <a:endParaRPr lang="en-US" sz="1400" b="1" kern="1200" dirty="0">
            <a:solidFill>
              <a:sysClr val="window" lastClr="FFFFFF"/>
            </a:solidFill>
            <a:latin typeface="Segoe UI Light"/>
            <a:ea typeface="+mn-ea"/>
            <a:cs typeface="+mn-cs"/>
          </a:endParaRPr>
        </a:p>
      </dsp:txBody>
      <dsp:txXfrm>
        <a:off x="10380790" y="1972189"/>
        <a:ext cx="1493065" cy="356623"/>
      </dsp:txXfrm>
    </dsp:sp>
    <dsp:sp modelId="{3129C265-273F-4092-A781-E91FE5CCDF14}">
      <dsp:nvSpPr>
        <dsp:cNvPr id="0" name=""/>
        <dsp:cNvSpPr/>
      </dsp:nvSpPr>
      <dsp:spPr>
        <a:xfrm rot="5400000">
          <a:off x="11094176" y="2373055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CAD7A-BFF8-4D8B-820C-995553EA146D}">
      <dsp:nvSpPr>
        <dsp:cNvPr id="0" name=""/>
        <dsp:cNvSpPr/>
      </dsp:nvSpPr>
      <dsp:spPr>
        <a:xfrm>
          <a:off x="10369695" y="2472493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ASYNC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10380790" y="2483588"/>
        <a:ext cx="1493065" cy="356623"/>
      </dsp:txXfrm>
    </dsp:sp>
    <dsp:sp modelId="{118D74DE-38C9-4C1B-B2FB-AAE616EA7C90}">
      <dsp:nvSpPr>
        <dsp:cNvPr id="0" name=""/>
        <dsp:cNvSpPr/>
      </dsp:nvSpPr>
      <dsp:spPr>
        <a:xfrm rot="5400000">
          <a:off x="11094176" y="2884453"/>
          <a:ext cx="66292" cy="66292"/>
        </a:xfrm>
        <a:prstGeom prst="rightArrow">
          <a:avLst>
            <a:gd name="adj1" fmla="val 66700"/>
            <a:gd name="adj2" fmla="val 50000"/>
          </a:avLst>
        </a:prstGeom>
        <a:solidFill>
          <a:sysClr val="windowText" lastClr="000000">
            <a:tint val="60000"/>
            <a:hueOff val="0"/>
            <a:satOff val="0"/>
            <a:lumOff val="0"/>
            <a:alphaOff val="0"/>
          </a:sys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88D6D-19A5-4513-A6CE-93DC5CA2D009}">
      <dsp:nvSpPr>
        <dsp:cNvPr id="0" name=""/>
        <dsp:cNvSpPr/>
      </dsp:nvSpPr>
      <dsp:spPr>
        <a:xfrm>
          <a:off x="10369695" y="2983892"/>
          <a:ext cx="1515255" cy="378813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tint val="4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ysClr val="windowText" lastClr="000000">
              <a:alpha val="90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egoe UI Light"/>
              <a:ea typeface="+mn-ea"/>
              <a:cs typeface="+mn-cs"/>
            </a:rPr>
            <a:t>CALLER ATTR</a:t>
          </a:r>
          <a:endParaRPr lang="en-US" sz="14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Segoe UI Light"/>
            <a:ea typeface="+mn-ea"/>
            <a:cs typeface="+mn-cs"/>
          </a:endParaRPr>
        </a:p>
      </dsp:txBody>
      <dsp:txXfrm>
        <a:off x="10380790" y="2994987"/>
        <a:ext cx="1493065" cy="356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E472D-76EC-4C3C-A969-8D775CD57147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86BD3-2A05-423F-82F8-F1ED4324C040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2C87D-5D10-4DD1-910B-25E422F822AD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F9A19-57CC-446F-838A-A5D08CEE6BCB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Animal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75855" y="1271678"/>
        <a:ext cx="2376289" cy="1188144"/>
      </dsp:txXfrm>
    </dsp:sp>
    <dsp:sp modelId="{05BF4BA4-970D-4195-86FF-DBD182B42D7D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Dog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5" y="2958843"/>
        <a:ext cx="2376289" cy="1188144"/>
      </dsp:txXfrm>
    </dsp:sp>
    <dsp:sp modelId="{A8135E95-9964-4754-BA6B-836194D620D6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Frog</a:t>
          </a:r>
          <a:endParaRPr lang="en-US" sz="4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75855" y="2958843"/>
        <a:ext cx="2376289" cy="1188144"/>
      </dsp:txXfrm>
    </dsp:sp>
    <dsp:sp modelId="{A81D6B95-C663-4630-8C1C-9ED08AB32E8B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u="none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Cat</a:t>
          </a:r>
          <a:endParaRPr lang="en-US" sz="4400" u="none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20/11/2014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24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22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7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20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4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30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32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24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0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0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9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98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13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141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76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7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7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5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5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9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5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9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6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8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832963" y="4949073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8832962" y="5504552"/>
            <a:ext cx="3176003" cy="327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Twitter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8832962" y="5975392"/>
            <a:ext cx="3176003" cy="31080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Website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1392" y="5919355"/>
            <a:ext cx="4572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1392" y="5444994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01392" y="494105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6002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371" y="16002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371" y="16002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1" r:id="rId3"/>
    <p:sldLayoutId id="2147483660" r:id="rId4"/>
    <p:sldLayoutId id="2147483659" r:id="rId5"/>
    <p:sldLayoutId id="2147483650" r:id="rId6"/>
    <p:sldLayoutId id="2147483656" r:id="rId7"/>
    <p:sldLayoutId id="2147483657" r:id="rId8"/>
    <p:sldLayoutId id="2147483652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7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F3F6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9600" dirty="0" smtClean="0"/>
              <a:t>C#</a:t>
            </a:r>
            <a:endParaRPr lang="en-GB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 the awesomeness you need for SSA.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igrali@outlook.com	</a:t>
            </a:r>
            <a:endParaRPr lang="hr-H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twitter.com/</a:t>
            </a:r>
            <a:r>
              <a:rPr lang="en-US" dirty="0" err="1" smtClean="0"/>
              <a:t>igrali</a:t>
            </a:r>
            <a:endParaRPr lang="hr-H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igrali.com</a:t>
            </a:r>
            <a:endParaRPr lang="hr-HR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838200" y="4949073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dizzy.hr</a:t>
            </a:r>
            <a:endParaRPr lang="hr-HR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2962" y="4431289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Igor </a:t>
            </a:r>
            <a:r>
              <a:rPr lang="en-US" dirty="0" err="1" smtClean="0"/>
              <a:t>Rali</a:t>
            </a:r>
            <a:r>
              <a:rPr lang="hr-HR" dirty="0" smtClean="0"/>
              <a:t>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and keywords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1371" y="1600200"/>
            <a:ext cx="7188629" cy="4525963"/>
          </a:xfrm>
        </p:spPr>
        <p:txBody>
          <a:bodyPr/>
          <a:lstStyle/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Program, Main, x, y …</a:t>
            </a:r>
          </a:p>
          <a:p>
            <a:pPr lvl="1"/>
            <a:r>
              <a:rPr lang="en-US" dirty="0" smtClean="0"/>
              <a:t>Start with letter or underscore, case-sensitive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using, class, static, void</a:t>
            </a:r>
          </a:p>
          <a:p>
            <a:pPr lvl="1"/>
            <a:r>
              <a:rPr lang="en-US" dirty="0" smtClean="0"/>
              <a:t>Can’t use as identifiers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06" y="260648"/>
            <a:ext cx="373752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float, double, decimal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925" y="2133600"/>
            <a:ext cx="7550075" cy="21865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81058"/>
              </p:ext>
            </p:extLst>
          </p:nvPr>
        </p:nvGraphicFramePr>
        <p:xfrm>
          <a:off x="3314420" y="4326907"/>
          <a:ext cx="8865029" cy="17992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4000"/>
                <a:gridCol w="4521629"/>
                <a:gridCol w="2819400"/>
              </a:tblGrid>
              <a:tr h="28240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effectLst/>
                        </a:rPr>
                        <a:t>Type</a:t>
                      </a:r>
                      <a:endParaRPr lang="en-US" sz="1700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0291" marR="70291" marT="87864" marB="87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effectLst/>
                        </a:rPr>
                        <a:t>Approximate range</a:t>
                      </a:r>
                      <a:endParaRPr lang="en-US" sz="1700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0291" marR="70291" marT="87864" marB="87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effectLst/>
                        </a:rPr>
                        <a:t>Precision</a:t>
                      </a:r>
                      <a:endParaRPr lang="en-US" sz="1700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0291" marR="70291" marT="87864" marB="87864" anchor="ctr"/>
                </a:tc>
              </a:tr>
              <a:tr h="4287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b="1" dirty="0">
                          <a:effectLst/>
                        </a:rPr>
                        <a:t>float</a:t>
                      </a:r>
                      <a:endParaRPr lang="en-US" sz="1700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0291" marR="70291" marT="87864" marB="8786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-3.4 × 10</a:t>
                      </a:r>
                      <a:r>
                        <a:rPr lang="en-US" sz="1700" baseline="30000" dirty="0">
                          <a:effectLst/>
                        </a:rPr>
                        <a:t>38</a:t>
                      </a:r>
                      <a:r>
                        <a:rPr lang="en-US" sz="1700" dirty="0">
                          <a:effectLst/>
                        </a:rPr>
                        <a:t>to +3.4 × 10</a:t>
                      </a:r>
                      <a:r>
                        <a:rPr lang="en-US" sz="1700" baseline="30000" dirty="0">
                          <a:effectLst/>
                        </a:rPr>
                        <a:t>38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0291" marR="70291" marT="87864" marB="8786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7 digits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0291" marR="70291" marT="87864" marB="87864"/>
                </a:tc>
              </a:tr>
              <a:tr h="42877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double</a:t>
                      </a:r>
                      <a:endParaRPr lang="en-US" b="1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±5.0 × 10</a:t>
                      </a:r>
                      <a:r>
                        <a:rPr lang="en-US" baseline="30000" dirty="0">
                          <a:effectLst/>
                        </a:rPr>
                        <a:t>−324</a:t>
                      </a:r>
                      <a:r>
                        <a:rPr lang="en-US" dirty="0">
                          <a:effectLst/>
                        </a:rPr>
                        <a:t> to ±1.7 × 10</a:t>
                      </a:r>
                      <a:r>
                        <a:rPr lang="en-US" baseline="30000" dirty="0">
                          <a:effectLst/>
                        </a:rPr>
                        <a:t>308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15-16 digits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</a:tr>
              <a:tr h="42877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decimal</a:t>
                      </a:r>
                      <a:endParaRPr lang="en-US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(-7.9 x 10</a:t>
                      </a:r>
                      <a:r>
                        <a:rPr lang="en-US" baseline="30000" dirty="0">
                          <a:effectLst/>
                        </a:rPr>
                        <a:t>28</a:t>
                      </a:r>
                      <a:r>
                        <a:rPr lang="en-US" dirty="0">
                          <a:effectLst/>
                        </a:rPr>
                        <a:t> to 7.9 x 10</a:t>
                      </a:r>
                      <a:r>
                        <a:rPr lang="en-US" baseline="30000" dirty="0">
                          <a:effectLst/>
                        </a:rPr>
                        <a:t>28</a:t>
                      </a:r>
                      <a:r>
                        <a:rPr lang="en-US" dirty="0">
                          <a:effectLst/>
                        </a:rPr>
                        <a:t>) / (10</a:t>
                      </a:r>
                      <a:r>
                        <a:rPr lang="en-US" baseline="30000" dirty="0">
                          <a:effectLst/>
                        </a:rPr>
                        <a:t>0 to 28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28-29 significant digits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text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Immutable</a:t>
            </a:r>
          </a:p>
          <a:p>
            <a:pPr lvl="1"/>
            <a:r>
              <a:rPr lang="en-US" dirty="0" err="1" smtClean="0"/>
              <a:t>StringBuilder</a:t>
            </a:r>
            <a:r>
              <a:rPr lang="en-US" dirty="0"/>
              <a:t> </a:t>
            </a:r>
            <a:r>
              <a:rPr lang="en-US" dirty="0" smtClean="0"/>
              <a:t>is mutable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Store state –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en-US" dirty="0" smtClean="0"/>
              <a:t>true - false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649" y="585197"/>
            <a:ext cx="5400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number of elements of type</a:t>
            </a:r>
          </a:p>
          <a:p>
            <a:r>
              <a:rPr lang="en-US" dirty="0" smtClean="0"/>
              <a:t>Contiguous block of memory</a:t>
            </a:r>
          </a:p>
          <a:p>
            <a:pPr lvl="1"/>
            <a:r>
              <a:rPr lang="en-US" dirty="0" smtClean="0"/>
              <a:t>Highly efficient access</a:t>
            </a:r>
          </a:p>
          <a:p>
            <a:r>
              <a:rPr lang="en-US" dirty="0" smtClean="0"/>
              <a:t>Indexer starting at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63" y="2286000"/>
            <a:ext cx="595312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513" y="3895204"/>
            <a:ext cx="8334375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963" y="5143512"/>
            <a:ext cx="6257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program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  – else if –   else</a:t>
            </a:r>
          </a:p>
          <a:p>
            <a:pPr lvl="1"/>
            <a:r>
              <a:rPr lang="en-US" dirty="0" smtClean="0"/>
              <a:t>can be nested 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71" y="143396"/>
            <a:ext cx="5233279" cy="24474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1" y="6154872"/>
            <a:ext cx="4572000" cy="716126"/>
          </a:xfrm>
          <a:prstGeom prst="rect">
            <a:avLst/>
          </a:prstGeom>
          <a:solidFill>
            <a:srgbClr val="1BA1E2"/>
          </a:solidFill>
          <a:ln>
            <a:solidFill>
              <a:srgbClr val="1BA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Break down conditions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91" y="2743200"/>
            <a:ext cx="4380548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876800"/>
            <a:ext cx="70104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based on a selection of </a:t>
            </a:r>
          </a:p>
          <a:p>
            <a:r>
              <a:rPr lang="en-US"/>
              <a:t>p</a:t>
            </a:r>
            <a:r>
              <a:rPr lang="en-US" smtClean="0"/>
              <a:t>ossible </a:t>
            </a:r>
            <a:r>
              <a:rPr lang="en-US" dirty="0" smtClean="0"/>
              <a:t>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18" y="1419225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something a certain number of times</a:t>
            </a:r>
          </a:p>
          <a:p>
            <a:r>
              <a:rPr lang="en-US" dirty="0" smtClean="0"/>
              <a:t>do – while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for</a:t>
            </a:r>
          </a:p>
          <a:p>
            <a:endParaRPr lang="en-US" dirty="0"/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103041"/>
            <a:ext cx="454342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3592513"/>
            <a:ext cx="434340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4544492"/>
            <a:ext cx="64960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over each element in an enumerable object</a:t>
            </a:r>
          </a:p>
          <a:p>
            <a:pPr lvl="1"/>
            <a:r>
              <a:rPr lang="en-US" dirty="0" smtClean="0"/>
              <a:t>Array, Collection, List&lt;T&gt;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66622"/>
            <a:ext cx="85439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</a:t>
            </a:r>
          </a:p>
          <a:p>
            <a:pPr lvl="1"/>
            <a:r>
              <a:rPr lang="en-US" dirty="0" smtClean="0"/>
              <a:t>Automatic</a:t>
            </a:r>
          </a:p>
          <a:p>
            <a:pPr lvl="1"/>
            <a:r>
              <a:rPr lang="en-US" dirty="0" smtClean="0"/>
              <a:t>Only when no information will be lost</a:t>
            </a:r>
          </a:p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Require a cast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4724400"/>
            <a:ext cx="10458450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246" y="2286000"/>
            <a:ext cx="3057525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3422649"/>
            <a:ext cx="5648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Blueprints for values</a:t>
            </a:r>
          </a:p>
          <a:p>
            <a:r>
              <a:rPr lang="hr-HR" dirty="0" smtClean="0"/>
              <a:t>Bunch of predefined types</a:t>
            </a:r>
          </a:p>
          <a:p>
            <a:r>
              <a:rPr lang="hr-HR" dirty="0" smtClean="0"/>
              <a:t>More in .NET framework</a:t>
            </a:r>
          </a:p>
          <a:p>
            <a:pPr lvl="1"/>
            <a:r>
              <a:rPr lang="hr-HR" dirty="0" smtClean="0"/>
              <a:t>System.DateTime</a:t>
            </a:r>
          </a:p>
          <a:p>
            <a:r>
              <a:rPr lang="hr-HR" dirty="0" smtClean="0"/>
              <a:t>Custom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763" y="260648"/>
            <a:ext cx="5972175" cy="513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876699"/>
            <a:ext cx="6848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rgbClr val="60A917"/>
          </a:solidFill>
          <a:ln>
            <a:solidFill>
              <a:srgbClr val="60A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 basics</a:t>
            </a:r>
            <a:endParaRPr lang="en-US" sz="8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rgbClr val="FA6800"/>
          </a:solidFill>
          <a:ln>
            <a:solidFill>
              <a:srgbClr val="FA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OOP in C#</a:t>
            </a:r>
            <a:endParaRPr lang="en-US" sz="8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" y="4572000"/>
            <a:ext cx="12192000" cy="2286000"/>
          </a:xfrm>
          <a:prstGeom prst="rect">
            <a:avLst/>
          </a:prstGeom>
          <a:solidFill>
            <a:srgbClr val="1BA1E2"/>
          </a:solidFill>
          <a:ln>
            <a:solidFill>
              <a:srgbClr val="1BA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4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C#</a:t>
            </a:r>
            <a:endParaRPr lang="en-US" sz="8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value &amp;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600200"/>
            <a:ext cx="10828784" cy="5105400"/>
          </a:xfrm>
        </p:spPr>
        <p:txBody>
          <a:bodyPr/>
          <a:lstStyle/>
          <a:p>
            <a:r>
              <a:rPr lang="en-US" dirty="0" smtClean="0"/>
              <a:t>Value types</a:t>
            </a:r>
          </a:p>
          <a:p>
            <a:pPr lvl="1"/>
            <a:r>
              <a:rPr lang="en-US" dirty="0" smtClean="0"/>
              <a:t>Signed integers – </a:t>
            </a:r>
            <a:r>
              <a:rPr lang="en-US" dirty="0" err="1" smtClean="0"/>
              <a:t>sbyte</a:t>
            </a:r>
            <a:r>
              <a:rPr lang="en-US" dirty="0" smtClean="0"/>
              <a:t>, short, </a:t>
            </a:r>
            <a:r>
              <a:rPr lang="en-US" dirty="0" err="1" smtClean="0"/>
              <a:t>int</a:t>
            </a:r>
            <a:r>
              <a:rPr lang="en-US" dirty="0" smtClean="0"/>
              <a:t>, long</a:t>
            </a:r>
          </a:p>
          <a:p>
            <a:pPr lvl="1"/>
            <a:r>
              <a:rPr lang="en-US" dirty="0" smtClean="0"/>
              <a:t>Unsigned integers – byte, </a:t>
            </a:r>
            <a:r>
              <a:rPr lang="en-US" dirty="0" err="1" smtClean="0"/>
              <a:t>ushort</a:t>
            </a:r>
            <a:r>
              <a:rPr lang="en-US" dirty="0" smtClean="0"/>
              <a:t>, </a:t>
            </a:r>
            <a:r>
              <a:rPr lang="en-US" dirty="0" err="1" smtClean="0"/>
              <a:t>uint</a:t>
            </a:r>
            <a:r>
              <a:rPr lang="en-US" dirty="0" smtClean="0"/>
              <a:t>, </a:t>
            </a:r>
            <a:r>
              <a:rPr lang="en-US" dirty="0" err="1" smtClean="0"/>
              <a:t>ulong</a:t>
            </a:r>
            <a:endParaRPr lang="en-US" dirty="0" smtClean="0"/>
          </a:p>
          <a:p>
            <a:pPr lvl="1"/>
            <a:r>
              <a:rPr lang="en-US" dirty="0" smtClean="0"/>
              <a:t>Real numbers – float, double, decimal</a:t>
            </a:r>
          </a:p>
          <a:p>
            <a:pPr lvl="1"/>
            <a:r>
              <a:rPr lang="en-US" dirty="0" smtClean="0"/>
              <a:t>Logical –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en-US" dirty="0" smtClean="0"/>
              <a:t>Character – char</a:t>
            </a:r>
          </a:p>
          <a:p>
            <a:pPr lvl="1"/>
            <a:endParaRPr lang="en-US" dirty="0"/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String,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vs. reference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</a:p>
          <a:p>
            <a:pPr lvl="1"/>
            <a:r>
              <a:rPr lang="en-US" dirty="0" smtClean="0"/>
              <a:t>numeric types, char, </a:t>
            </a:r>
            <a:r>
              <a:rPr lang="en-US" dirty="0" err="1" smtClean="0"/>
              <a:t>bool</a:t>
            </a:r>
            <a:endParaRPr lang="en-US" dirty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r>
              <a:rPr lang="en-US" dirty="0" smtClean="0"/>
              <a:t> types</a:t>
            </a:r>
          </a:p>
          <a:p>
            <a:pPr lvl="1"/>
            <a:endParaRPr lang="en-US" dirty="0"/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class, array, delegate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Null reference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49697"/>
            <a:ext cx="3720235" cy="1908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22" y="3183391"/>
            <a:ext cx="6120613" cy="29618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53400" y="6667564"/>
            <a:ext cx="4187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Image source: </a:t>
            </a:r>
            <a:r>
              <a:rPr lang="en-US" sz="1000" dirty="0"/>
              <a:t>C# 5.0 Pocket </a:t>
            </a:r>
            <a:r>
              <a:rPr lang="en-US" sz="1000" dirty="0" smtClean="0"/>
              <a:t>Reference by </a:t>
            </a:r>
            <a:r>
              <a:rPr lang="it-IT" sz="1000" dirty="0"/>
              <a:t>Joseph Albahari and Ben Albahari 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8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vs.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1371600"/>
            <a:ext cx="276225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371600"/>
            <a:ext cx="2571750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269" y="3399904"/>
            <a:ext cx="6562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Nullable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useful to represent nonexistent value</a:t>
            </a:r>
          </a:p>
          <a:p>
            <a:r>
              <a:rPr lang="en-US" dirty="0" smtClean="0"/>
              <a:t>What about value types?</a:t>
            </a:r>
          </a:p>
          <a:p>
            <a:r>
              <a:rPr lang="en-US" dirty="0" smtClean="0"/>
              <a:t>tip +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63181"/>
            <a:ext cx="54768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1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Instance vs.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Instance members operate on instances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hr-HR" dirty="0" smtClean="0"/>
          </a:p>
          <a:p>
            <a:r>
              <a:rPr lang="hr-HR" dirty="0" smtClean="0"/>
              <a:t>Static operate on the type itself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61288"/>
            <a:ext cx="4629150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81" y="3200400"/>
            <a:ext cx="5067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431822"/>
              </p:ext>
            </p:extLst>
          </p:nvPr>
        </p:nvGraphicFramePr>
        <p:xfrm>
          <a:off x="533400" y="1600200"/>
          <a:ext cx="5562599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7776"/>
                <a:gridCol w="1137805"/>
                <a:gridCol w="2697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Parameter modifier</a:t>
                      </a:r>
                      <a:endParaRPr lang="en-US" sz="16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Passed by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 must</a:t>
                      </a:r>
                      <a:r>
                        <a:rPr lang="en-US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be assigned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Value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Going in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ref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Reference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Going in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out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Reference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Going out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523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14800"/>
            <a:ext cx="25812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Optional parameters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60648"/>
            <a:ext cx="7696200" cy="442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25" y="5133975"/>
            <a:ext cx="81438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– implicitly typed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(most of the time) infer the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86000"/>
            <a:ext cx="9782175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725467"/>
            <a:ext cx="64579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7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OOP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Inheritance</a:t>
            </a:r>
          </a:p>
          <a:p>
            <a:pPr lvl="1"/>
            <a:r>
              <a:rPr lang="hr-HR" dirty="0" smtClean="0"/>
              <a:t>Inherit members from parent class</a:t>
            </a:r>
            <a:endParaRPr lang="en-US" dirty="0" smtClean="0"/>
          </a:p>
          <a:p>
            <a:pPr lvl="1"/>
            <a:r>
              <a:rPr lang="en-US" dirty="0" smtClean="0"/>
              <a:t>Reuse, extend or modify behavior defined in other classes</a:t>
            </a:r>
            <a:endParaRPr lang="hr-HR" dirty="0" smtClean="0"/>
          </a:p>
          <a:p>
            <a:r>
              <a:rPr lang="hr-HR" dirty="0" smtClean="0"/>
              <a:t>Encapsulation</a:t>
            </a:r>
          </a:p>
          <a:p>
            <a:pPr lvl="1"/>
            <a:r>
              <a:rPr lang="hr-HR" dirty="0" smtClean="0"/>
              <a:t>Hide </a:t>
            </a:r>
            <a:r>
              <a:rPr lang="hr-HR" dirty="0"/>
              <a:t>internals of a </a:t>
            </a:r>
            <a:r>
              <a:rPr lang="hr-HR" dirty="0" smtClean="0"/>
              <a:t>class</a:t>
            </a:r>
          </a:p>
          <a:p>
            <a:r>
              <a:rPr lang="hr-HR" dirty="0" err="1" smtClean="0"/>
              <a:t>Polymorphism</a:t>
            </a:r>
            <a:endParaRPr lang="en-US" dirty="0" smtClean="0"/>
          </a:p>
          <a:p>
            <a:pPr lvl="1"/>
            <a:r>
              <a:rPr lang="en-US" dirty="0" err="1" smtClean="0"/>
              <a:t>Subytpe</a:t>
            </a:r>
            <a:r>
              <a:rPr lang="en-US" dirty="0" smtClean="0"/>
              <a:t> polymorphism</a:t>
            </a:r>
          </a:p>
          <a:p>
            <a:pPr lvl="1"/>
            <a:r>
              <a:rPr lang="en-US" dirty="0" smtClean="0"/>
              <a:t>Take different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7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Java developers wear glasses?</a:t>
            </a:r>
            <a:br>
              <a:rPr lang="en-US" dirty="0"/>
            </a:br>
            <a:r>
              <a:rPr lang="en-US" dirty="0"/>
              <a:t>-Because they don't C#!</a:t>
            </a:r>
          </a:p>
        </p:txBody>
      </p:sp>
    </p:spTree>
    <p:extLst>
      <p:ext uri="{BB962C8B-B14F-4D97-AF65-F5344CB8AC3E}">
        <p14:creationId xmlns:p14="http://schemas.microsoft.com/office/powerpoint/2010/main" val="37382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kind of reference type</a:t>
            </a:r>
          </a:p>
          <a:p>
            <a:r>
              <a:rPr lang="en-US" dirty="0" smtClean="0"/>
              <a:t>Blueprint for objects</a:t>
            </a:r>
            <a:endParaRPr lang="hr-HR" dirty="0" smtClean="0"/>
          </a:p>
          <a:p>
            <a:r>
              <a:rPr lang="hr-HR" dirty="0" smtClean="0"/>
              <a:t>Object = instance of a class</a:t>
            </a:r>
          </a:p>
          <a:p>
            <a:r>
              <a:rPr lang="hr-HR" dirty="0" smtClean="0"/>
              <a:t>Reference type</a:t>
            </a:r>
          </a:p>
          <a:p>
            <a:pPr lvl="1"/>
            <a:r>
              <a:rPr lang="hr-HR" dirty="0" smtClean="0"/>
              <a:t>Unlike structs</a:t>
            </a:r>
          </a:p>
          <a:p>
            <a:r>
              <a:rPr lang="hr-HR" dirty="0" smtClean="0"/>
              <a:t>Supports inheritance</a:t>
            </a:r>
          </a:p>
          <a:p>
            <a:pPr lvl="1"/>
            <a:r>
              <a:rPr lang="hr-HR" dirty="0" smtClean="0"/>
              <a:t>Unlike structs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1676400"/>
            <a:ext cx="178117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04800"/>
            <a:ext cx="46196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initialize fields in declaration</a:t>
            </a:r>
          </a:p>
          <a:p>
            <a:pPr lvl="1"/>
            <a:r>
              <a:rPr lang="en-US" dirty="0" smtClean="0"/>
              <a:t>Unless </a:t>
            </a:r>
            <a:r>
              <a:rPr lang="en-US" dirty="0" err="1" smtClean="0"/>
              <a:t>const</a:t>
            </a:r>
            <a:r>
              <a:rPr lang="en-US" dirty="0" smtClean="0"/>
              <a:t> or static</a:t>
            </a:r>
          </a:p>
          <a:p>
            <a:r>
              <a:rPr lang="en-US" dirty="0" smtClean="0"/>
              <a:t>Cannot declare </a:t>
            </a:r>
            <a:r>
              <a:rPr lang="en-US" dirty="0" err="1" smtClean="0"/>
              <a:t>parameterless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Value types</a:t>
            </a:r>
          </a:p>
          <a:p>
            <a:r>
              <a:rPr lang="en-US" dirty="0" smtClean="0"/>
              <a:t>Cannot inherit from another </a:t>
            </a:r>
            <a:r>
              <a:rPr lang="en-US" dirty="0" err="1" smtClean="0"/>
              <a:t>struct</a:t>
            </a:r>
            <a:r>
              <a:rPr lang="en-US" dirty="0" smtClean="0"/>
              <a:t> or class</a:t>
            </a:r>
          </a:p>
          <a:p>
            <a:r>
              <a:rPr lang="en-US" dirty="0" smtClean="0"/>
              <a:t>Can be instantiated without using </a:t>
            </a:r>
            <a:r>
              <a:rPr lang="en-US" b="1" dirty="0" smtClean="0"/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0"/>
            <a:ext cx="4381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0" y="1600200"/>
            <a:ext cx="11532029" cy="5181600"/>
          </a:xfrm>
        </p:spPr>
        <p:txBody>
          <a:bodyPr/>
          <a:lstStyle/>
          <a:p>
            <a:r>
              <a:rPr lang="en-US" dirty="0" smtClean="0"/>
              <a:t>Promotes encapsulation</a:t>
            </a:r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Fully accessible, implicit for </a:t>
            </a:r>
            <a:r>
              <a:rPr lang="en-US" dirty="0" err="1" smtClean="0"/>
              <a:t>enum</a:t>
            </a:r>
            <a:r>
              <a:rPr lang="en-US" dirty="0" smtClean="0"/>
              <a:t> and interface members</a:t>
            </a:r>
          </a:p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Accessible within the containing assembly</a:t>
            </a:r>
          </a:p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Accessible only within containing type, implicit for class/</a:t>
            </a:r>
            <a:r>
              <a:rPr lang="en-US" dirty="0" err="1" smtClean="0"/>
              <a:t>struct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protected</a:t>
            </a:r>
          </a:p>
          <a:p>
            <a:pPr lvl="1"/>
            <a:r>
              <a:rPr lang="en-US" dirty="0" smtClean="0"/>
              <a:t>Accessible only within the containing type and subclasses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9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Variable member of class or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Can be </a:t>
            </a:r>
            <a:r>
              <a:rPr lang="en-US" dirty="0" err="1" smtClean="0"/>
              <a:t>readonly</a:t>
            </a:r>
            <a:r>
              <a:rPr lang="en-US" dirty="0" smtClean="0"/>
              <a:t> – cannot be modified after construction</a:t>
            </a:r>
          </a:p>
          <a:p>
            <a:pPr lvl="1"/>
            <a:r>
              <a:rPr lang="en-US" dirty="0" smtClean="0"/>
              <a:t>Initialization is optional – default value</a:t>
            </a:r>
          </a:p>
          <a:p>
            <a:pPr lvl="1"/>
            <a:r>
              <a:rPr lang="en-US" dirty="0" smtClean="0"/>
              <a:t>Initializers run before constructors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55" y="4648200"/>
            <a:ext cx="41814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Perform an action</a:t>
            </a:r>
          </a:p>
          <a:p>
            <a:pPr lvl="1"/>
            <a:r>
              <a:rPr lang="en-US" dirty="0" smtClean="0"/>
              <a:t>Can take input from the caller</a:t>
            </a:r>
          </a:p>
          <a:p>
            <a:pPr lvl="1"/>
            <a:r>
              <a:rPr lang="en-US" dirty="0" smtClean="0"/>
              <a:t>Can return output</a:t>
            </a:r>
          </a:p>
          <a:p>
            <a:pPr lvl="1"/>
            <a:r>
              <a:rPr lang="en-US" dirty="0" smtClean="0"/>
              <a:t>Can be overloaded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268" y="1828800"/>
            <a:ext cx="3286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constructors</a:t>
            </a:r>
          </a:p>
          <a:p>
            <a:pPr lvl="1"/>
            <a:r>
              <a:rPr lang="en-US" dirty="0" smtClean="0"/>
              <a:t>Run initialization code</a:t>
            </a:r>
          </a:p>
          <a:p>
            <a:pPr lvl="1"/>
            <a:r>
              <a:rPr lang="en-US" dirty="0" smtClean="0"/>
              <a:t>Almost like a method – no return type, same name as type name</a:t>
            </a:r>
          </a:p>
          <a:p>
            <a:pPr lvl="1"/>
            <a:r>
              <a:rPr lang="en-US" dirty="0" smtClean="0"/>
              <a:t>Can be overloaded</a:t>
            </a:r>
          </a:p>
          <a:p>
            <a:pPr lvl="2"/>
            <a:r>
              <a:rPr lang="en-US" dirty="0" smtClean="0"/>
              <a:t>One constructor can call another one – the called one gets executed first</a:t>
            </a:r>
          </a:p>
          <a:p>
            <a:pPr lvl="1"/>
            <a:r>
              <a:rPr lang="en-US" dirty="0" smtClean="0"/>
              <a:t>Implicit </a:t>
            </a:r>
            <a:r>
              <a:rPr lang="en-US" dirty="0" err="1" smtClean="0"/>
              <a:t>parameterless</a:t>
            </a:r>
            <a:r>
              <a:rPr lang="en-US" dirty="0" smtClean="0"/>
              <a:t> constructor</a:t>
            </a:r>
          </a:p>
          <a:p>
            <a:pPr lvl="2"/>
            <a:r>
              <a:rPr lang="en-US" dirty="0" smtClean="0"/>
              <a:t>Until you define at least one constructor</a:t>
            </a:r>
          </a:p>
          <a:p>
            <a:pPr lvl="1"/>
            <a:r>
              <a:rPr lang="en-US" dirty="0" smtClean="0"/>
              <a:t>Don’t need to be public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0"/>
            <a:ext cx="5067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Similar to public fields, with get/set logic</a:t>
            </a:r>
          </a:p>
          <a:p>
            <a:pPr lvl="2"/>
            <a:r>
              <a:rPr lang="en-US" dirty="0" smtClean="0"/>
              <a:t>get – read</a:t>
            </a:r>
          </a:p>
          <a:p>
            <a:pPr lvl="2"/>
            <a:r>
              <a:rPr lang="en-US" dirty="0" smtClean="0"/>
              <a:t>set – assign</a:t>
            </a:r>
          </a:p>
          <a:p>
            <a:pPr lvl="2"/>
            <a:r>
              <a:rPr lang="en-US" dirty="0" smtClean="0"/>
              <a:t>Read-only if it has just a getter</a:t>
            </a:r>
          </a:p>
          <a:p>
            <a:pPr lvl="2"/>
            <a:r>
              <a:rPr lang="en-US" dirty="0" smtClean="0"/>
              <a:t>Write-only </a:t>
            </a:r>
            <a:r>
              <a:rPr lang="en-US" dirty="0"/>
              <a:t>if it has just a </a:t>
            </a:r>
            <a:r>
              <a:rPr lang="en-US" dirty="0" smtClean="0"/>
              <a:t>setter (very rare)</a:t>
            </a:r>
          </a:p>
          <a:p>
            <a:pPr lvl="2"/>
            <a:r>
              <a:rPr lang="en-US" dirty="0" smtClean="0"/>
              <a:t>Can change accessibility</a:t>
            </a:r>
          </a:p>
          <a:p>
            <a:pPr lvl="1"/>
            <a:r>
              <a:rPr lang="en-US" dirty="0" smtClean="0"/>
              <a:t>Automatic properties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533400"/>
            <a:ext cx="430530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13954"/>
            <a:ext cx="41148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inner </a:t>
            </a:r>
          </a:p>
          <a:p>
            <a:r>
              <a:rPr lang="en-US" dirty="0" smtClean="0"/>
              <a:t>list/dictionary of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28" y="0"/>
            <a:ext cx="6924675" cy="542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24200"/>
            <a:ext cx="40862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class extends base class</a:t>
            </a:r>
          </a:p>
          <a:p>
            <a:r>
              <a:rPr lang="en-US" dirty="0" smtClean="0"/>
              <a:t>A class can inherit from a single class</a:t>
            </a:r>
          </a:p>
          <a:p>
            <a:pPr lvl="1"/>
            <a:r>
              <a:rPr lang="en-US" dirty="0" smtClean="0"/>
              <a:t>Only multiple interfaces can be implemented</a:t>
            </a:r>
          </a:p>
          <a:p>
            <a:r>
              <a:rPr lang="en-US" dirty="0" smtClean="0"/>
              <a:t>A class can be inherited by many classes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67399170"/>
              </p:ext>
            </p:extLst>
          </p:nvPr>
        </p:nvGraphicFramePr>
        <p:xfrm>
          <a:off x="4034971" y="2590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8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2748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096" y="1143000"/>
            <a:ext cx="5400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object-oriented, managed, type-safe</a:t>
            </a:r>
          </a:p>
          <a:p>
            <a:r>
              <a:rPr lang="en-US" dirty="0" smtClean="0"/>
              <a:t>Familiar to C, C++, Java (and more) </a:t>
            </a:r>
            <a:r>
              <a:rPr lang="en-US" dirty="0" err="1" smtClean="0"/>
              <a:t>devs</a:t>
            </a:r>
            <a:endParaRPr lang="en-US" dirty="0" smtClean="0"/>
          </a:p>
          <a:p>
            <a:r>
              <a:rPr lang="en-US" dirty="0" smtClean="0"/>
              <a:t>Developed by Microsoft / Anders Hejlsberg</a:t>
            </a:r>
          </a:p>
          <a:p>
            <a:r>
              <a:rPr lang="en-US" dirty="0" smtClean="0"/>
              <a:t>C# 5</a:t>
            </a:r>
          </a:p>
          <a:p>
            <a:r>
              <a:rPr lang="en-US" dirty="0" smtClean="0"/>
              <a:t>Standardized – </a:t>
            </a:r>
            <a:r>
              <a:rPr lang="en-US" dirty="0" err="1" smtClean="0"/>
              <a:t>Ecma</a:t>
            </a:r>
            <a:r>
              <a:rPr lang="en-US" dirty="0" smtClean="0"/>
              <a:t>, ISO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&amp;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must declare its own constructor</a:t>
            </a:r>
          </a:p>
          <a:p>
            <a:pPr lvl="1"/>
            <a:r>
              <a:rPr lang="en-US" dirty="0" smtClean="0"/>
              <a:t>Can use keyword </a:t>
            </a:r>
            <a:r>
              <a:rPr lang="en-US" b="1" dirty="0" smtClean="0"/>
              <a:t>base</a:t>
            </a:r>
            <a:r>
              <a:rPr lang="en-US" dirty="0" smtClean="0"/>
              <a:t> to access base class’s constructors</a:t>
            </a:r>
          </a:p>
          <a:p>
            <a:pPr lvl="1"/>
            <a:r>
              <a:rPr lang="en-US" dirty="0" smtClean="0"/>
              <a:t>Base class constructors always execute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1370" y="1600200"/>
            <a:ext cx="11608229" cy="4525963"/>
          </a:xfrm>
        </p:spPr>
        <p:txBody>
          <a:bodyPr/>
          <a:lstStyle/>
          <a:p>
            <a:r>
              <a:rPr lang="en-US" dirty="0" smtClean="0"/>
              <a:t>Two aspects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of a derived class may be treated as objects of a base class in places such as method parameters </a:t>
            </a:r>
            <a:endParaRPr lang="en-US" dirty="0" smtClean="0"/>
          </a:p>
          <a:p>
            <a:pPr lvl="1"/>
            <a:r>
              <a:rPr lang="en-US" dirty="0" smtClean="0"/>
              <a:t>Base </a:t>
            </a:r>
            <a:r>
              <a:rPr lang="en-US" dirty="0"/>
              <a:t>classes may define and implement virtual methods, and derived classes can override them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343399"/>
            <a:ext cx="682942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4" y="4167187"/>
            <a:ext cx="4791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Methods, properties, indexer and events</a:t>
            </a:r>
          </a:p>
          <a:p>
            <a:r>
              <a:rPr lang="en-US" dirty="0" smtClean="0"/>
              <a:t>Function marked as virtual can be overridden</a:t>
            </a:r>
          </a:p>
          <a:p>
            <a:pPr lvl="1"/>
            <a:r>
              <a:rPr lang="en-US" dirty="0" smtClean="0"/>
              <a:t>With specialized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24743"/>
            <a:ext cx="89058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1318"/>
            <a:ext cx="67246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and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 cannot be instantiated</a:t>
            </a:r>
          </a:p>
          <a:p>
            <a:r>
              <a:rPr lang="en-US" dirty="0" smtClean="0"/>
              <a:t>Abstract classes can define abstract members</a:t>
            </a:r>
          </a:p>
          <a:p>
            <a:pPr lvl="1"/>
            <a:r>
              <a:rPr lang="en-US" dirty="0" smtClean="0"/>
              <a:t>Like virtual, except they don’t provide default implementation</a:t>
            </a:r>
          </a:p>
          <a:p>
            <a:r>
              <a:rPr lang="en-US" dirty="0"/>
              <a:t>Derived classes of the abstract class must implement all abstract methods.</a:t>
            </a:r>
          </a:p>
        </p:txBody>
      </p:sp>
    </p:spTree>
    <p:extLst>
      <p:ext uri="{BB962C8B-B14F-4D97-AF65-F5344CB8AC3E}">
        <p14:creationId xmlns:p14="http://schemas.microsoft.com/office/powerpoint/2010/main" val="1710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and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91443"/>
            <a:ext cx="56102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0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Sealing functions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Overriden function member may seal its implementation</a:t>
            </a:r>
          </a:p>
          <a:p>
            <a:pPr lvl="1"/>
            <a:r>
              <a:rPr lang="hr-HR" dirty="0" smtClean="0"/>
              <a:t>keyword </a:t>
            </a:r>
            <a:r>
              <a:rPr lang="hr-HR" b="1" dirty="0" smtClean="0"/>
              <a:t>sealed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6496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 for all types</a:t>
            </a:r>
          </a:p>
          <a:p>
            <a:pPr lvl="1"/>
            <a:r>
              <a:rPr lang="en-US" dirty="0" smtClean="0"/>
              <a:t>Any type can be implicitly </a:t>
            </a:r>
            <a:r>
              <a:rPr lang="en-US" dirty="0" err="1" smtClean="0"/>
              <a:t>upcast</a:t>
            </a:r>
            <a:r>
              <a:rPr lang="en-US" dirty="0" smtClean="0"/>
              <a:t> to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9399"/>
            <a:ext cx="7915275" cy="272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509961"/>
            <a:ext cx="3619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2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Boxing and 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600200"/>
            <a:ext cx="10828784" cy="4953000"/>
          </a:xfrm>
        </p:spPr>
        <p:txBody>
          <a:bodyPr/>
          <a:lstStyle/>
          <a:p>
            <a:r>
              <a:rPr lang="en-US" dirty="0" smtClean="0"/>
              <a:t>Boxing</a:t>
            </a:r>
          </a:p>
          <a:p>
            <a:pPr lvl="1"/>
            <a:r>
              <a:rPr lang="en-US" dirty="0" smtClean="0"/>
              <a:t>Cast a value-type instance to a reference-type instance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Unboxing</a:t>
            </a:r>
          </a:p>
          <a:p>
            <a:pPr lvl="1"/>
            <a:r>
              <a:rPr lang="en-US" dirty="0" smtClean="0"/>
              <a:t>Reverse – cast a reference-type instance to a value-type instance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Computationally expensive – best if avoided – see generics!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819400"/>
            <a:ext cx="360997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5105400"/>
            <a:ext cx="4438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8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services provided by runtime environment</a:t>
            </a:r>
          </a:p>
          <a:p>
            <a:r>
              <a:rPr lang="en-US" dirty="0" smtClean="0"/>
              <a:t>Common Language Runtime (CLR) executes managed code</a:t>
            </a:r>
          </a:p>
          <a:p>
            <a:r>
              <a:rPr lang="en-US" dirty="0" smtClean="0"/>
              <a:t>CLR features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standard types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7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&amp;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</a:t>
            </a:r>
            <a:r>
              <a:rPr lang="en-US" dirty="0" smtClean="0"/>
              <a:t> operator returns true if an object is an instance of a type</a:t>
            </a:r>
          </a:p>
          <a:p>
            <a:r>
              <a:rPr lang="en-US" b="1" dirty="0" smtClean="0"/>
              <a:t>as</a:t>
            </a:r>
            <a:r>
              <a:rPr lang="en-US" dirty="0" smtClean="0"/>
              <a:t> attempts to cast to a specified type</a:t>
            </a:r>
          </a:p>
          <a:p>
            <a:pPr lvl="1"/>
            <a:r>
              <a:rPr lang="en-US" dirty="0" smtClean="0"/>
              <a:t>null if not possible</a:t>
            </a:r>
          </a:p>
          <a:p>
            <a:pPr lvl="1"/>
            <a:r>
              <a:rPr lang="en-US" dirty="0" smtClean="0"/>
              <a:t>does not raise an exception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733800"/>
            <a:ext cx="5010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– no implementation!</a:t>
            </a:r>
          </a:p>
          <a:p>
            <a:pPr lvl="1"/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All members implicitly abstract</a:t>
            </a:r>
          </a:p>
          <a:p>
            <a:pPr lvl="1"/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can implement multiple interfaces</a:t>
            </a:r>
          </a:p>
          <a:p>
            <a:pPr lvl="2"/>
            <a:r>
              <a:rPr lang="en-US" dirty="0" smtClean="0"/>
              <a:t>Reminder: class can only inherit from one class!</a:t>
            </a:r>
          </a:p>
          <a:p>
            <a:pPr lvl="1"/>
            <a:r>
              <a:rPr lang="en-US" dirty="0" smtClean="0"/>
              <a:t>May extend other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5" y="2209800"/>
            <a:ext cx="44291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486" y="2627209"/>
            <a:ext cx="74485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25" y="1219200"/>
            <a:ext cx="7991475" cy="1009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7800" y="4347217"/>
            <a:ext cx="3962400" cy="860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Phone Silverlight</a:t>
            </a:r>
          </a:p>
          <a:p>
            <a:pPr algn="ctr"/>
            <a:r>
              <a:rPr lang="en-US" dirty="0" err="1" smtClean="0"/>
              <a:t>DialogService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IDialogService</a:t>
            </a:r>
            <a:endParaRPr lang="en-US" dirty="0" smtClean="0"/>
          </a:p>
          <a:p>
            <a:pPr algn="ctr"/>
            <a:r>
              <a:rPr lang="en-US" dirty="0" smtClean="0"/>
              <a:t>with </a:t>
            </a:r>
            <a:r>
              <a:rPr lang="en-US" dirty="0" err="1" smtClean="0"/>
              <a:t>MessageBox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4347217"/>
            <a:ext cx="3962400" cy="860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8.1 </a:t>
            </a:r>
            <a:r>
              <a:rPr lang="en-US" dirty="0" err="1" smtClean="0"/>
              <a:t>WinRT</a:t>
            </a:r>
            <a:endParaRPr lang="en-US" dirty="0" smtClean="0"/>
          </a:p>
          <a:p>
            <a:pPr algn="ctr"/>
            <a:r>
              <a:rPr lang="en-US" dirty="0" err="1"/>
              <a:t>DialogService</a:t>
            </a:r>
            <a:r>
              <a:rPr lang="en-US" dirty="0"/>
              <a:t> : </a:t>
            </a:r>
            <a:r>
              <a:rPr lang="en-US" dirty="0" err="1"/>
              <a:t>IDialogService</a:t>
            </a:r>
            <a:endParaRPr lang="en-US" dirty="0"/>
          </a:p>
          <a:p>
            <a:pPr algn="ctr"/>
            <a:r>
              <a:rPr lang="en-US" dirty="0"/>
              <a:t>with </a:t>
            </a:r>
            <a:r>
              <a:rPr lang="en-US" dirty="0" err="1" smtClean="0"/>
              <a:t>MessageDialog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24" y="5709292"/>
            <a:ext cx="9363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Useful</a:t>
            </a:r>
            <a:r>
              <a:rPr lang="hr-HR" dirty="0" smtClean="0"/>
              <a:t> </a:t>
            </a:r>
            <a:r>
              <a:rPr lang="hr-HR" dirty="0" err="1" smtClean="0"/>
              <a:t>when</a:t>
            </a:r>
            <a:r>
              <a:rPr lang="hr-HR" dirty="0" smtClean="0"/>
              <a:t> </a:t>
            </a:r>
            <a:r>
              <a:rPr lang="hr-HR" dirty="0" err="1" smtClean="0"/>
              <a:t>storing</a:t>
            </a:r>
            <a:r>
              <a:rPr lang="hr-HR" dirty="0" smtClean="0"/>
              <a:t> </a:t>
            </a:r>
            <a:r>
              <a:rPr lang="hr-HR" dirty="0" err="1" smtClean="0"/>
              <a:t>state</a:t>
            </a:r>
            <a:r>
              <a:rPr lang="hr-HR" dirty="0" smtClean="0"/>
              <a:t> </a:t>
            </a:r>
            <a:r>
              <a:rPr lang="hr-HR" dirty="0" err="1" smtClean="0"/>
              <a:t>information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Whenever you think of something in terms of </a:t>
            </a:r>
            <a:r>
              <a:rPr lang="en-US" b="1" dirty="0" smtClean="0"/>
              <a:t>state</a:t>
            </a:r>
          </a:p>
          <a:p>
            <a:pPr lvl="1"/>
            <a:r>
              <a:rPr lang="en-US" dirty="0">
                <a:cs typeface="Segoe UI Light" panose="020B0502040204020203" pitchFamily="34" charset="0"/>
              </a:rPr>
              <a:t>Comparing </a:t>
            </a:r>
            <a:r>
              <a:rPr lang="en-US" dirty="0" err="1">
                <a:cs typeface="Segoe UI Light" panose="020B0502040204020203" pitchFamily="34" charset="0"/>
              </a:rPr>
              <a:t>enum</a:t>
            </a:r>
            <a:r>
              <a:rPr lang="en-US" dirty="0">
                <a:cs typeface="Segoe UI Light" panose="020B0502040204020203" pitchFamily="34" charset="0"/>
              </a:rPr>
              <a:t> values is much smarter than comparing hardcoded strings</a:t>
            </a:r>
          </a:p>
          <a:p>
            <a:pPr lvl="1"/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1" y="2271712"/>
            <a:ext cx="2124075" cy="2867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209800"/>
            <a:ext cx="4933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Advanced </a:t>
            </a:r>
            <a:r>
              <a:rPr lang="en-US" dirty="0" smtClean="0"/>
              <a:t>C# concepts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635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that’s reusable across types – type parameters</a:t>
            </a:r>
          </a:p>
          <a:p>
            <a:pPr lvl="1"/>
            <a:r>
              <a:rPr lang="en-US" dirty="0" smtClean="0"/>
              <a:t>Inheritance &amp; generics</a:t>
            </a:r>
          </a:p>
          <a:p>
            <a:r>
              <a:rPr lang="en-US" dirty="0" smtClean="0"/>
              <a:t>Increase type safety</a:t>
            </a:r>
          </a:p>
          <a:p>
            <a:r>
              <a:rPr lang="en-US" dirty="0" smtClean="0"/>
              <a:t>Reduce casting and boxing/unboxing</a:t>
            </a:r>
          </a:p>
          <a:p>
            <a:r>
              <a:rPr lang="en-US" dirty="0" smtClean="0"/>
              <a:t>Supply type </a:t>
            </a:r>
          </a:p>
          <a:p>
            <a:r>
              <a:rPr lang="en-US" dirty="0" smtClean="0"/>
              <a:t>arguments</a:t>
            </a:r>
            <a:endParaRPr lang="hr-HR" dirty="0" smtClean="0"/>
          </a:p>
          <a:p>
            <a:endParaRPr lang="hr-HR" dirty="0"/>
          </a:p>
          <a:p>
            <a:r>
              <a:rPr lang="hr-HR" dirty="0" smtClean="0"/>
              <a:t>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200525"/>
            <a:ext cx="8696325" cy="2657475"/>
          </a:xfrm>
          <a:prstGeom prst="rect">
            <a:avLst/>
          </a:prstGeom>
        </p:spPr>
      </p:pic>
      <p:sp>
        <p:nvSpPr>
          <p:cNvPr id="7" name="Explosion 1 6"/>
          <p:cNvSpPr/>
          <p:nvPr/>
        </p:nvSpPr>
        <p:spPr>
          <a:xfrm>
            <a:off x="8067675" y="2209800"/>
            <a:ext cx="4124325" cy="3352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hr-H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bad</a:t>
            </a:r>
            <a:r>
              <a:rPr lang="hr-H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hr-H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4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838200"/>
            <a:ext cx="802957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99" y="2819400"/>
            <a:ext cx="848677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486" y="4900612"/>
            <a:ext cx="9372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data structures and collection implemented this way</a:t>
            </a:r>
          </a:p>
          <a:p>
            <a:pPr lvl="1"/>
            <a:r>
              <a:rPr lang="en-US" dirty="0" smtClean="0"/>
              <a:t>Lists, dictionary, stack, queue, observable collection 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38600"/>
            <a:ext cx="8286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Methods</a:t>
            </a:r>
            <a:r>
              <a:rPr lang="hr-HR" dirty="0" smtClean="0"/>
              <a:t> </a:t>
            </a:r>
            <a:r>
              <a:rPr lang="hr-HR" dirty="0" err="1" smtClean="0"/>
              <a:t>can</a:t>
            </a:r>
            <a:r>
              <a:rPr lang="hr-HR" dirty="0" smtClean="0"/>
              <a:t> </a:t>
            </a:r>
            <a:r>
              <a:rPr lang="hr-HR" dirty="0" err="1" smtClean="0"/>
              <a:t>be</a:t>
            </a:r>
            <a:r>
              <a:rPr lang="hr-HR" dirty="0" smtClean="0"/>
              <a:t> </a:t>
            </a:r>
            <a:r>
              <a:rPr lang="hr-HR" dirty="0" err="1" smtClean="0"/>
              <a:t>generic</a:t>
            </a:r>
            <a:r>
              <a:rPr lang="hr-HR" dirty="0" smtClean="0"/>
              <a:t>, </a:t>
            </a:r>
            <a:r>
              <a:rPr lang="hr-HR" dirty="0" err="1" smtClean="0"/>
              <a:t>too</a:t>
            </a:r>
            <a:r>
              <a:rPr lang="hr-HR" dirty="0" smtClean="0"/>
              <a:t>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Generic</a:t>
            </a:r>
            <a:r>
              <a:rPr lang="hr-HR" dirty="0" smtClean="0"/>
              <a:t> </a:t>
            </a:r>
            <a:r>
              <a:rPr lang="hr-HR" dirty="0" err="1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49" y="2362200"/>
            <a:ext cx="615315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99" y="4491831"/>
            <a:ext cx="4057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312167"/>
              </p:ext>
            </p:extLst>
          </p:nvPr>
        </p:nvGraphicFramePr>
        <p:xfrm>
          <a:off x="431800" y="1600200"/>
          <a:ext cx="10828338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169"/>
                <a:gridCol w="54141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Constraint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where T: base-class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Base-class constraint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where T: interface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Interface constraint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where T: class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Reference-type constraint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where T: </a:t>
                      </a:r>
                      <a:r>
                        <a:rPr lang="en-US" sz="2200" b="1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struct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Value-type constraint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where T: new()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Parameterless</a:t>
                      </a:r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constructor</a:t>
                      </a:r>
                      <a:r>
                        <a:rPr lang="en-US" sz="2200" b="1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constraint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where U: 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Naked type constraint</a:t>
                      </a:r>
                      <a:endParaRPr lang="en-US" sz="2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181600"/>
            <a:ext cx="66294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developer platform</a:t>
            </a:r>
          </a:p>
          <a:p>
            <a:r>
              <a:rPr lang="en-US" dirty="0" smtClean="0"/>
              <a:t>C# works with .NET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Language independence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95600"/>
            <a:ext cx="2193696" cy="2194560"/>
          </a:xfrm>
          <a:prstGeom prst="rect">
            <a:avLst/>
          </a:prstGeom>
          <a:solidFill>
            <a:srgbClr val="1BA1E2"/>
          </a:solidFill>
          <a:ln>
            <a:solidFill>
              <a:srgbClr val="1BA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CLR </a:t>
            </a:r>
          </a:p>
          <a:p>
            <a:pPr algn="ctr"/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Common Language Runtime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895600"/>
            <a:ext cx="2193696" cy="2194560"/>
          </a:xfrm>
          <a:prstGeom prst="rect">
            <a:avLst/>
          </a:prstGeom>
          <a:solidFill>
            <a:srgbClr val="1BA1E2"/>
          </a:solidFill>
          <a:ln>
            <a:solidFill>
              <a:srgbClr val="1BA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.NET Framework Class Library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File:Overview of the Common Language Infrastructur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49697"/>
            <a:ext cx="4953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type-safe reference to a method in a class</a:t>
            </a:r>
          </a:p>
          <a:p>
            <a:pPr lvl="1"/>
            <a:r>
              <a:rPr lang="en-US" dirty="0" smtClean="0"/>
              <a:t>Very useful when we want to pass a method to somewhere else so it can execute it when needed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24212"/>
            <a:ext cx="6705600" cy="409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0" y="3224212"/>
            <a:ext cx="4572000" cy="409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3746499"/>
            <a:ext cx="107156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6" y="4869928"/>
            <a:ext cx="119348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523" y="6135566"/>
            <a:ext cx="7600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Do something with certain parameters, return nothing</a:t>
            </a:r>
          </a:p>
          <a:p>
            <a:r>
              <a:rPr lang="en-US" dirty="0" err="1" smtClean="0"/>
              <a:t>Func</a:t>
            </a:r>
            <a:endParaRPr lang="en-US" dirty="0" smtClean="0"/>
          </a:p>
          <a:p>
            <a:pPr lvl="1"/>
            <a:r>
              <a:rPr lang="en-US" dirty="0" smtClean="0"/>
              <a:t>Do something with certain parameters, return something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&amp; </a:t>
            </a:r>
            <a:r>
              <a:rPr lang="en-US" dirty="0" err="1" smtClean="0"/>
              <a:t>Func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63181"/>
            <a:ext cx="7991475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6201842"/>
            <a:ext cx="3409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&amp; </a:t>
            </a:r>
            <a:r>
              <a:rPr lang="en-US" dirty="0" err="1" smtClean="0"/>
              <a:t>Func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8" y="5791200"/>
            <a:ext cx="6829422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96716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838200"/>
            <a:ext cx="6572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– subscribe</a:t>
            </a:r>
          </a:p>
          <a:p>
            <a:pPr lvl="1"/>
            <a:r>
              <a:rPr lang="en-US" dirty="0" smtClean="0"/>
              <a:t>+= subscriber starts listening</a:t>
            </a:r>
          </a:p>
          <a:p>
            <a:pPr lvl="1"/>
            <a:r>
              <a:rPr lang="en-US" dirty="0" smtClean="0"/>
              <a:t>-= subscriber stops listening</a:t>
            </a:r>
          </a:p>
          <a:p>
            <a:r>
              <a:rPr lang="en-US" dirty="0" smtClean="0"/>
              <a:t>Class allows others to give </a:t>
            </a:r>
          </a:p>
          <a:p>
            <a:r>
              <a:rPr lang="en-US" dirty="0" smtClean="0"/>
              <a:t>it delegates</a:t>
            </a:r>
          </a:p>
          <a:p>
            <a:r>
              <a:rPr lang="en-US" dirty="0" smtClean="0"/>
              <a:t>Those delegates then get </a:t>
            </a:r>
          </a:p>
          <a:p>
            <a:r>
              <a:rPr lang="en-US" dirty="0" smtClean="0"/>
              <a:t>invoked when event occurs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05" y="76200"/>
            <a:ext cx="6781800" cy="66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0"/>
            <a:ext cx="9906000" cy="68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72940"/>
            <a:ext cx="11723664" cy="32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 2.0, lambdas used nowadays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505075"/>
            <a:ext cx="96202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Unnamed method in place of delegate instance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(not </a:t>
            </a:r>
            <a:r>
              <a:rPr lang="en-US" i="1" dirty="0" err="1" smtClean="0"/>
              <a:t>lamba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8" y="2339975"/>
            <a:ext cx="6705600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89" y="2917825"/>
            <a:ext cx="1193482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800600"/>
            <a:ext cx="760095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64186"/>
            <a:ext cx="12155714" cy="3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(parameters) =&gt; </a:t>
            </a:r>
            <a:r>
              <a:rPr lang="en-US" dirty="0" smtClean="0"/>
              <a:t>expression-or-statement-block</a:t>
            </a:r>
          </a:p>
          <a:p>
            <a:pPr lvl="1"/>
            <a:r>
              <a:rPr lang="en-US" dirty="0" smtClean="0"/>
              <a:t>(x) =&gt; x*x; </a:t>
            </a:r>
            <a:r>
              <a:rPr lang="en-US" dirty="0" smtClean="0">
                <a:sym typeface="Wingdings" panose="05000000000000000000" pitchFamily="2" charset="2"/>
              </a:rPr>
              <a:t>read: </a:t>
            </a:r>
            <a:r>
              <a:rPr lang="en-US" i="1" dirty="0" smtClean="0">
                <a:sym typeface="Wingdings" panose="05000000000000000000" pitchFamily="2" charset="2"/>
              </a:rPr>
              <a:t>x goes 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91618"/>
            <a:ext cx="9391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capture outer variables – a closure</a:t>
            </a:r>
          </a:p>
          <a:p>
            <a:pPr lvl="1"/>
            <a:r>
              <a:rPr lang="en-US" i="1" dirty="0" smtClean="0"/>
              <a:t>captured</a:t>
            </a:r>
            <a:r>
              <a:rPr lang="en-US" dirty="0" smtClean="0"/>
              <a:t> variables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79499"/>
            <a:ext cx="9448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4442265"/>
              </p:ext>
            </p:extLst>
          </p:nvPr>
        </p:nvGraphicFramePr>
        <p:xfrm>
          <a:off x="150852" y="1"/>
          <a:ext cx="11890296" cy="685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6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output?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90800"/>
            <a:ext cx="6315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things happen</a:t>
            </a:r>
          </a:p>
          <a:p>
            <a:r>
              <a:rPr lang="en-US" dirty="0" smtClean="0"/>
              <a:t>try-catch-finally</a:t>
            </a:r>
          </a:p>
          <a:p>
            <a:pPr lvl="1"/>
            <a:r>
              <a:rPr lang="en-US" dirty="0" smtClean="0"/>
              <a:t>catch Exception or a subclass of Exception</a:t>
            </a:r>
          </a:p>
          <a:p>
            <a:pPr lvl="1"/>
            <a:r>
              <a:rPr lang="en-US" dirty="0" smtClean="0"/>
              <a:t>try combined with </a:t>
            </a:r>
            <a:r>
              <a:rPr lang="en-US" b="1" dirty="0" smtClean="0"/>
              <a:t>catch</a:t>
            </a:r>
            <a:r>
              <a:rPr lang="en-US" dirty="0" smtClean="0"/>
              <a:t> block(s), </a:t>
            </a:r>
            <a:r>
              <a:rPr lang="en-US" b="1" dirty="0" smtClean="0"/>
              <a:t>finally</a:t>
            </a:r>
            <a:r>
              <a:rPr lang="en-US" dirty="0" smtClean="0"/>
              <a:t> block or both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863181"/>
            <a:ext cx="4752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multiple </a:t>
            </a:r>
          </a:p>
          <a:p>
            <a:r>
              <a:rPr lang="en-US" dirty="0" smtClean="0"/>
              <a:t>exceptions, </a:t>
            </a:r>
          </a:p>
          <a:p>
            <a:r>
              <a:rPr lang="en-US" dirty="0" smtClean="0"/>
              <a:t>cleanup resources </a:t>
            </a:r>
          </a:p>
          <a:p>
            <a:r>
              <a:rPr lang="en-US" dirty="0" smtClean="0"/>
              <a:t>after</a:t>
            </a:r>
          </a:p>
          <a:p>
            <a:endParaRPr lang="en-US" dirty="0"/>
          </a:p>
          <a:p>
            <a:r>
              <a:rPr lang="en-US" dirty="0" err="1" smtClean="0"/>
              <a:t>StackTrace</a:t>
            </a:r>
            <a:endParaRPr lang="en-US" dirty="0" smtClean="0"/>
          </a:p>
          <a:p>
            <a:r>
              <a:rPr lang="en-US" dirty="0" smtClean="0"/>
              <a:t>Message</a:t>
            </a:r>
          </a:p>
          <a:p>
            <a:r>
              <a:rPr lang="en-US" dirty="0" err="1" smtClean="0"/>
              <a:t>InnerException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19" y="-4119"/>
            <a:ext cx="8142876" cy="68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existing type with new methods</a:t>
            </a:r>
          </a:p>
          <a:p>
            <a:r>
              <a:rPr lang="en-US" dirty="0" smtClean="0"/>
              <a:t>Static method of static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8277225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077855"/>
            <a:ext cx="59340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asynchronous model in C# 5.0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&amp; await</a:t>
            </a:r>
          </a:p>
          <a:p>
            <a:pPr lvl="1"/>
            <a:r>
              <a:rPr lang="en-US" dirty="0" smtClean="0"/>
              <a:t>return to caller instead of blocking it</a:t>
            </a:r>
          </a:p>
          <a:p>
            <a:pPr lvl="1"/>
            <a:r>
              <a:rPr lang="en-US" dirty="0" smtClean="0"/>
              <a:t>concurrency</a:t>
            </a:r>
          </a:p>
          <a:p>
            <a:pPr lvl="2"/>
            <a:r>
              <a:rPr lang="en-US" dirty="0" smtClean="0"/>
              <a:t>multithreading</a:t>
            </a:r>
          </a:p>
          <a:p>
            <a:pPr lvl="2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14079"/>
            <a:ext cx="8915400" cy="36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as </a:t>
            </a:r>
          </a:p>
          <a:p>
            <a:r>
              <a:rPr lang="en-US" dirty="0" smtClean="0"/>
              <a:t>simple as </a:t>
            </a:r>
          </a:p>
          <a:p>
            <a:r>
              <a:rPr lang="en-US" dirty="0" smtClean="0"/>
              <a:t>sync</a:t>
            </a:r>
          </a:p>
          <a:p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98" y="1828800"/>
            <a:ext cx="967288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named and unnamed methods can be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Can be useful with event handlers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lambdas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00400"/>
            <a:ext cx="7181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 much more...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 documentation</a:t>
            </a:r>
          </a:p>
          <a:p>
            <a:pPr lvl="1"/>
            <a:r>
              <a:rPr lang="en-US" dirty="0"/>
              <a:t>http://msdn.microsoft.com/en-us/library/618ayhy6.aspx</a:t>
            </a:r>
          </a:p>
          <a:p>
            <a:r>
              <a:rPr lang="en-US" dirty="0" smtClean="0"/>
              <a:t>C</a:t>
            </a:r>
            <a:r>
              <a:rPr lang="en-US" dirty="0"/>
              <a:t># Yellow Book – Rob Miles</a:t>
            </a:r>
          </a:p>
          <a:p>
            <a:pPr lvl="1"/>
            <a:r>
              <a:rPr lang="en-US" dirty="0"/>
              <a:t>http://www.robmiles.com/c-yellow-book/</a:t>
            </a:r>
          </a:p>
          <a:p>
            <a:r>
              <a:rPr lang="en-US" dirty="0"/>
              <a:t>C# 5.0 Pocket Reference </a:t>
            </a:r>
          </a:p>
          <a:p>
            <a:pPr lvl="1"/>
            <a:r>
              <a:rPr lang="en-US" dirty="0"/>
              <a:t>Joseph </a:t>
            </a:r>
            <a:r>
              <a:rPr lang="en-US" dirty="0" err="1"/>
              <a:t>Albahari</a:t>
            </a:r>
            <a:r>
              <a:rPr lang="en-US" dirty="0"/>
              <a:t> and Ben </a:t>
            </a:r>
            <a:r>
              <a:rPr lang="en-US" dirty="0" err="1"/>
              <a:t>Albahari</a:t>
            </a:r>
            <a:r>
              <a:rPr lang="en-US" dirty="0"/>
              <a:t> (O’Reilly)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in C# - Jump Start – MVA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www.microsoftvirtualacademy.com/training-courses/developer-training-with-programming-in-c</a:t>
            </a:r>
          </a:p>
          <a:p>
            <a:r>
              <a:rPr lang="en-US" dirty="0" smtClean="0"/>
              <a:t>.NET Book Zero</a:t>
            </a:r>
          </a:p>
          <a:p>
            <a:pPr lvl="1"/>
            <a:r>
              <a:rPr lang="en-US" dirty="0"/>
              <a:t>http://www.charlespetzold.com/dotnet/</a:t>
            </a:r>
            <a:endParaRPr lang="en-US" dirty="0" smtClean="0"/>
          </a:p>
          <a:p>
            <a:r>
              <a:rPr lang="en-US" dirty="0" smtClean="0"/>
              <a:t>Pluralsight courses </a:t>
            </a:r>
          </a:p>
          <a:p>
            <a:pPr lvl="1"/>
            <a:r>
              <a:rPr lang="en-US" dirty="0"/>
              <a:t>https://pluralsight.com/training/offers/?cc=dreamspark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good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second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9600" dirty="0" smtClean="0"/>
              <a:t>C#</a:t>
            </a:r>
            <a:endParaRPr lang="en-GB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 the awesomeness you need for SSA.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igrali@outlook.com	</a:t>
            </a:r>
            <a:endParaRPr lang="hr-H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twitter.com/</a:t>
            </a:r>
            <a:r>
              <a:rPr lang="en-US" dirty="0" err="1" smtClean="0"/>
              <a:t>igrali</a:t>
            </a:r>
            <a:endParaRPr lang="hr-H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igrali.com</a:t>
            </a:r>
            <a:endParaRPr lang="hr-HR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838200" y="4949073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dizzy.hr</a:t>
            </a:r>
            <a:endParaRPr lang="hr-HR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2962" y="4431289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Igor </a:t>
            </a:r>
            <a:r>
              <a:rPr lang="en-US" dirty="0" err="1" smtClean="0"/>
              <a:t>Rali</a:t>
            </a:r>
            <a:r>
              <a:rPr lang="hr-HR" dirty="0" smtClean="0"/>
              <a:t>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59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96" y="-639"/>
            <a:ext cx="9599409" cy="68592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73197" y="0"/>
            <a:ext cx="4218803" cy="716126"/>
          </a:xfrm>
          <a:prstGeom prst="rect">
            <a:avLst/>
          </a:prstGeom>
          <a:solidFill>
            <a:srgbClr val="1BA1E2"/>
          </a:solidFill>
          <a:ln>
            <a:solidFill>
              <a:srgbClr val="1BA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Layout matters!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8_Light.potx" id="{E5387C1A-5699-47F6-8577-B65503109946}" vid="{4F6B1FA0-6BD9-4D6D-9FDC-BCD363D75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Win8_Light</Template>
  <TotalTime>2741</TotalTime>
  <Words>1578</Words>
  <Application>Microsoft Office PowerPoint</Application>
  <PresentationFormat>Widescreen</PresentationFormat>
  <Paragraphs>469</Paragraphs>
  <Slides>80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Segoe UI</vt:lpstr>
      <vt:lpstr>Segoe UI Light</vt:lpstr>
      <vt:lpstr>Segoe WP</vt:lpstr>
      <vt:lpstr>Wingdings</vt:lpstr>
      <vt:lpstr>Office Theme</vt:lpstr>
      <vt:lpstr>C#</vt:lpstr>
      <vt:lpstr>PowerPoint Presentation</vt:lpstr>
      <vt:lpstr>Why do Java developers wear glasses? -Because they don't C#!</vt:lpstr>
      <vt:lpstr>C#</vt:lpstr>
      <vt:lpstr>Managed?</vt:lpstr>
      <vt:lpstr>.NET Framework</vt:lpstr>
      <vt:lpstr>PowerPoint Presentation</vt:lpstr>
      <vt:lpstr>Our second program</vt:lpstr>
      <vt:lpstr>PowerPoint Presentation</vt:lpstr>
      <vt:lpstr>Identifiers and keywords</vt:lpstr>
      <vt:lpstr>Storing numbers</vt:lpstr>
      <vt:lpstr>Storing text and state</vt:lpstr>
      <vt:lpstr>Arrays</vt:lpstr>
      <vt:lpstr>Controlling program flow</vt:lpstr>
      <vt:lpstr>Switch statement</vt:lpstr>
      <vt:lpstr>Loops</vt:lpstr>
      <vt:lpstr>foreach</vt:lpstr>
      <vt:lpstr>Conversions</vt:lpstr>
      <vt:lpstr>Types</vt:lpstr>
      <vt:lpstr>Predefined value &amp; reference types</vt:lpstr>
      <vt:lpstr>Value vs. reference types</vt:lpstr>
      <vt:lpstr>Value vs. reference types</vt:lpstr>
      <vt:lpstr>Nullable type</vt:lpstr>
      <vt:lpstr>Instance vs. Static</vt:lpstr>
      <vt:lpstr>Method parameters</vt:lpstr>
      <vt:lpstr>Method parameters</vt:lpstr>
      <vt:lpstr>var – implicitly typed variables</vt:lpstr>
      <vt:lpstr>Object-oriented</vt:lpstr>
      <vt:lpstr>OOP in C#</vt:lpstr>
      <vt:lpstr>Classes</vt:lpstr>
      <vt:lpstr>Structs</vt:lpstr>
      <vt:lpstr>Access modifiers</vt:lpstr>
      <vt:lpstr>Basic elements</vt:lpstr>
      <vt:lpstr>Basic elements</vt:lpstr>
      <vt:lpstr>Basic elements</vt:lpstr>
      <vt:lpstr>Basic elements</vt:lpstr>
      <vt:lpstr>Indexers</vt:lpstr>
      <vt:lpstr>Inheritance</vt:lpstr>
      <vt:lpstr>PowerPoint Presentation</vt:lpstr>
      <vt:lpstr>Constructors &amp; inheritance</vt:lpstr>
      <vt:lpstr>Polymorphism</vt:lpstr>
      <vt:lpstr>Virtual members</vt:lpstr>
      <vt:lpstr>Virtual members</vt:lpstr>
      <vt:lpstr>Virtual members</vt:lpstr>
      <vt:lpstr>Abstract classes and members</vt:lpstr>
      <vt:lpstr>Abstract classes and members</vt:lpstr>
      <vt:lpstr>Sealing functions and classes</vt:lpstr>
      <vt:lpstr>System.Object</vt:lpstr>
      <vt:lpstr>Boxing and unboxing</vt:lpstr>
      <vt:lpstr>Is &amp; As</vt:lpstr>
      <vt:lpstr>Interfaces</vt:lpstr>
      <vt:lpstr>Interfaces</vt:lpstr>
      <vt:lpstr>Enums</vt:lpstr>
      <vt:lpstr>Advanced C# concepts</vt:lpstr>
      <vt:lpstr>Generics</vt:lpstr>
      <vt:lpstr>Generics</vt:lpstr>
      <vt:lpstr>Generics</vt:lpstr>
      <vt:lpstr>Generic methods</vt:lpstr>
      <vt:lpstr>Generic constraints</vt:lpstr>
      <vt:lpstr>Delegates</vt:lpstr>
      <vt:lpstr>Action &amp; Func</vt:lpstr>
      <vt:lpstr>Action &amp; Func</vt:lpstr>
      <vt:lpstr>Events</vt:lpstr>
      <vt:lpstr>PowerPoint Presentation</vt:lpstr>
      <vt:lpstr>PowerPoint Presentation</vt:lpstr>
      <vt:lpstr>Anonymous functions</vt:lpstr>
      <vt:lpstr>Lambda expressions (not lamba  )</vt:lpstr>
      <vt:lpstr>Lambdas</vt:lpstr>
      <vt:lpstr>Lambdas</vt:lpstr>
      <vt:lpstr>Lambdas</vt:lpstr>
      <vt:lpstr>Exceptions</vt:lpstr>
      <vt:lpstr>Exceptions</vt:lpstr>
      <vt:lpstr>Extension methods</vt:lpstr>
      <vt:lpstr>Async</vt:lpstr>
      <vt:lpstr>Async await</vt:lpstr>
      <vt:lpstr>Async lambdas</vt:lpstr>
      <vt:lpstr>And so much more...</vt:lpstr>
      <vt:lpstr>Sources</vt:lpstr>
      <vt:lpstr>More good resources</vt:lpstr>
      <vt:lpstr>C#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Igor Ralić</dc:creator>
  <cp:lastModifiedBy>Igor Ralić</cp:lastModifiedBy>
  <cp:revision>131</cp:revision>
  <dcterms:created xsi:type="dcterms:W3CDTF">2014-11-01T17:56:50Z</dcterms:created>
  <dcterms:modified xsi:type="dcterms:W3CDTF">2014-11-20T11:26:47Z</dcterms:modified>
</cp:coreProperties>
</file>