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9" r:id="rId2"/>
    <p:sldId id="256" r:id="rId3"/>
    <p:sldId id="258" r:id="rId4"/>
    <p:sldId id="261" r:id="rId5"/>
    <p:sldId id="262" r:id="rId6"/>
    <p:sldId id="260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715000" type="screen16x10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Tot" initials="LT" lastIdx="1" clrIdx="0">
    <p:extLst>
      <p:ext uri="{19B8F6BF-5375-455C-9EA6-DF929625EA0E}">
        <p15:presenceInfo xmlns:p15="http://schemas.microsoft.com/office/powerpoint/2012/main" userId="6b9271a4b3561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1" autoAdjust="0"/>
    <p:restoredTop sz="92605" autoAdjust="0"/>
  </p:normalViewPr>
  <p:slideViewPr>
    <p:cSldViewPr>
      <p:cViewPr varScale="1">
        <p:scale>
          <a:sx n="55" d="100"/>
          <a:sy n="55" d="100"/>
        </p:scale>
        <p:origin x="918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67F3-B5DF-450B-9503-39C2140C5272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16655-E011-4DD4-9ECC-93BE01E9522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73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16655-E011-4DD4-9ECC-93BE01E95229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78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365500"/>
            <a:ext cx="6477000" cy="15240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705600" cy="5715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97115"/>
            <a:ext cx="5867400" cy="304271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508000"/>
            <a:ext cx="2057400" cy="459713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5562600" cy="459713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5207002"/>
            <a:ext cx="2209800" cy="304271"/>
          </a:xfrm>
        </p:spPr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5206840"/>
            <a:ext cx="5573483" cy="304271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715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508000"/>
            <a:ext cx="228600" cy="5207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445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34088" y="100012"/>
            <a:ext cx="444500" cy="244476"/>
          </a:xfrm>
        </p:spPr>
        <p:txBody>
          <a:bodyPr/>
          <a:lstStyle/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0500"/>
            <a:ext cx="8153400" cy="825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3746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0"/>
            <a:ext cx="7123113" cy="1394354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0"/>
            <a:ext cx="1295400" cy="58473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24639"/>
            <a:ext cx="38862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324639"/>
            <a:ext cx="38862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7542"/>
            <a:ext cx="8153400" cy="724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32000"/>
            <a:ext cx="3886200" cy="2984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32000"/>
            <a:ext cx="3886200" cy="2984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r-H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60500"/>
            <a:ext cx="3886200" cy="5334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60500"/>
            <a:ext cx="3886200" cy="5334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542"/>
            <a:ext cx="8077200" cy="724958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60500"/>
            <a:ext cx="1600200" cy="36195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460500"/>
            <a:ext cx="6400800" cy="3683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98664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73500"/>
            <a:ext cx="7315200" cy="5715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</p:spPr>
        <p:txBody>
          <a:bodyPr rtlCol="0"/>
          <a:lstStyle/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4"/>
            <a:ext cx="1447800" cy="552982"/>
          </a:xfrm>
        </p:spPr>
        <p:txBody>
          <a:bodyPr rtlCol="0"/>
          <a:lstStyle>
            <a:lvl1pPr>
              <a:defRPr sz="2800"/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</p:spPr>
        <p:txBody>
          <a:bodyPr rtlCol="0"/>
          <a:lstStyle/>
          <a:p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80746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153400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33500"/>
            <a:ext cx="8153400" cy="3771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AD65E8-3157-4546-A889-00A580EA9791}" type="datetimeFigureOut">
              <a:rPr lang="sr-Latn-CS" smtClean="0"/>
              <a:pPr/>
              <a:t>10.12.2014.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5206839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Rectangle 6"/>
          <p:cNvSpPr/>
          <p:nvPr/>
        </p:nvSpPr>
        <p:spPr bwMode="white">
          <a:xfrm>
            <a:off x="0" y="1028700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066800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60185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CCC7F2-7FAA-46F1-BC04-B696488A96A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524000"/>
          </a:xfrm>
        </p:spPr>
        <p:txBody>
          <a:bodyPr/>
          <a:lstStyle/>
          <a:p>
            <a:r>
              <a:rPr lang="hr-HR" dirty="0" smtClean="0"/>
              <a:t>SSA 2014/2015</a:t>
            </a:r>
            <a:br>
              <a:rPr lang="hr-HR" dirty="0" smtClean="0"/>
            </a:br>
            <a:r>
              <a:rPr lang="hr-HR" dirty="0" smtClean="0"/>
              <a:t>6. Tech predavanje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Leo Tot | MSP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072198" y="44291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leo.tot@studentpartner.com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WCF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500" dirty="0" smtClean="0"/>
              <a:t>WCF is then represented as a differen programming model, and its whole purpose is to unify all this communication technologies under one roof!!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194546"/>
            <a:ext cx="1584176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8622" y="3796217"/>
            <a:ext cx="118315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Web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3796217"/>
            <a:ext cx="12200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dirty="0"/>
              <a:t>m</a:t>
            </a:r>
            <a:r>
              <a:rPr lang="hr-HR" dirty="0" smtClean="0"/>
              <a:t>snq services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4407" y="2716231"/>
            <a:ext cx="118315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Enterprise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407" y="4857375"/>
            <a:ext cx="118315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.NET remoting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1890" y="3703885"/>
            <a:ext cx="1728192" cy="830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WCF services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3271780" y="4119383"/>
            <a:ext cx="6501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5650082" y="4119383"/>
            <a:ext cx="6501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3" idx="0"/>
          </p:cNvCxnSpPr>
          <p:nvPr/>
        </p:nvCxnSpPr>
        <p:spPr>
          <a:xfrm>
            <a:off x="4785986" y="3362562"/>
            <a:ext cx="0" cy="341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3" idx="2"/>
          </p:cNvCxnSpPr>
          <p:nvPr/>
        </p:nvCxnSpPr>
        <p:spPr>
          <a:xfrm flipV="1">
            <a:off x="4785986" y="4534882"/>
            <a:ext cx="0" cy="32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What are REST services??</a:t>
            </a:r>
          </a:p>
          <a:p>
            <a:pPr lvl="1"/>
            <a:r>
              <a:rPr lang="hr-HR" dirty="0" smtClean="0"/>
              <a:t>REST = Representational State Tranfer</a:t>
            </a:r>
          </a:p>
          <a:p>
            <a:pPr lvl="1"/>
            <a:r>
              <a:rPr lang="hr-HR" dirty="0" smtClean="0"/>
              <a:t>Architectual style for designing networked app’s.</a:t>
            </a:r>
          </a:p>
          <a:p>
            <a:pPr lvl="1"/>
            <a:r>
              <a:rPr lang="hr-HR" dirty="0" smtClean="0"/>
              <a:t>Communication using HTTP protocols which support CRUD operations (Create, Read, Update, Delete)</a:t>
            </a:r>
          </a:p>
          <a:p>
            <a:pPr lvl="1"/>
            <a:r>
              <a:rPr lang="hr-HR" dirty="0" smtClean="0"/>
              <a:t>Based on representation of resources</a:t>
            </a:r>
          </a:p>
          <a:p>
            <a:pPr lvl="1"/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Why use REST??</a:t>
            </a:r>
          </a:p>
          <a:p>
            <a:r>
              <a:rPr lang="hr-HR" dirty="0" smtClean="0"/>
              <a:t>ENTER THE REST!!</a:t>
            </a:r>
          </a:p>
          <a:p>
            <a:r>
              <a:rPr lang="hr-HR" dirty="0" smtClean="0"/>
              <a:t>HTTP verbs</a:t>
            </a:r>
          </a:p>
          <a:p>
            <a:pPr lvl="1"/>
            <a:r>
              <a:rPr lang="hr-HR" dirty="0" smtClean="0"/>
              <a:t>GET</a:t>
            </a:r>
          </a:p>
          <a:p>
            <a:pPr lvl="1"/>
            <a:r>
              <a:rPr lang="hr-HR" dirty="0" smtClean="0"/>
              <a:t>POST</a:t>
            </a:r>
          </a:p>
          <a:p>
            <a:pPr lvl="1"/>
            <a:r>
              <a:rPr lang="hr-HR" dirty="0" smtClean="0"/>
              <a:t>PUT</a:t>
            </a:r>
          </a:p>
          <a:p>
            <a:pPr lvl="1"/>
            <a:r>
              <a:rPr lang="hr-HR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467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REST Services - HTTP </a:t>
            </a:r>
            <a:r>
              <a:rPr lang="hr-HR" dirty="0" smtClean="0"/>
              <a:t>verbs/methods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GET verb</a:t>
            </a:r>
          </a:p>
          <a:p>
            <a:pPr lvl="1"/>
            <a:r>
              <a:rPr lang="hr-HR" sz="2300" dirty="0" smtClean="0"/>
              <a:t>Simlest HTTP method</a:t>
            </a:r>
          </a:p>
          <a:p>
            <a:pPr lvl="1"/>
            <a:r>
              <a:rPr lang="hr-HR" sz="2300" dirty="0" smtClean="0"/>
              <a:t>Main job is to ask server for a resource.</a:t>
            </a:r>
          </a:p>
          <a:p>
            <a:pPr lvl="1"/>
            <a:r>
              <a:rPr lang="hr-HR" sz="2300" dirty="0" smtClean="0"/>
              <a:t>Get method is for GETting stuff from server</a:t>
            </a:r>
          </a:p>
          <a:p>
            <a:pPr lvl="1"/>
            <a:r>
              <a:rPr lang="hr-HR" sz="2300" dirty="0" smtClean="0"/>
              <a:t>In the get method, data we send is appended to the URL </a:t>
            </a:r>
          </a:p>
          <a:p>
            <a:pPr lvl="1"/>
            <a:endParaRPr lang="hr-HR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14" y="3865612"/>
            <a:ext cx="3715268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96" y="3768076"/>
            <a:ext cx="4823504" cy="12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REST Services - HTTP verbs/methods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POST verb</a:t>
            </a:r>
          </a:p>
          <a:p>
            <a:pPr lvl="1"/>
            <a:r>
              <a:rPr lang="hr-HR" sz="2300" dirty="0" smtClean="0"/>
              <a:t>Used to submit(post) data to be processed to the identified resource. (e.g. HTML form)</a:t>
            </a:r>
          </a:p>
          <a:p>
            <a:pPr lvl="1"/>
            <a:r>
              <a:rPr lang="hr-HR" sz="2300" dirty="0" smtClean="0"/>
              <a:t>This data is included in the body of the request</a:t>
            </a:r>
          </a:p>
          <a:p>
            <a:pPr lvl="1"/>
            <a:r>
              <a:rPr lang="hr-HR" sz="2300" dirty="0" smtClean="0"/>
              <a:t>This may resuslt in the creation of new resource, or update of existing resource, or both!</a:t>
            </a:r>
          </a:p>
          <a:p>
            <a:pPr marL="365760" lvl="1" indent="0">
              <a:buNone/>
            </a:pPr>
            <a:endParaRPr lang="hr-HR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7620"/>
            <a:ext cx="5819686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66454"/>
            <a:ext cx="5814960" cy="18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70" y="193204"/>
            <a:ext cx="8153400" cy="825500"/>
          </a:xfrm>
        </p:spPr>
        <p:txBody>
          <a:bodyPr/>
          <a:lstStyle/>
          <a:p>
            <a:r>
              <a:rPr lang="hr-HR" dirty="0"/>
              <a:t>REST Services - HTTP </a:t>
            </a:r>
            <a:r>
              <a:rPr lang="hr-HR" dirty="0" smtClean="0"/>
              <a:t>verbs</a:t>
            </a:r>
            <a:r>
              <a:rPr lang="hr-HR" dirty="0"/>
              <a:t>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PUT </a:t>
            </a:r>
          </a:p>
          <a:p>
            <a:pPr lvl="1"/>
            <a:r>
              <a:rPr lang="hr-HR" sz="2300" dirty="0"/>
              <a:t>Used to submit(post) data to be </a:t>
            </a:r>
            <a:r>
              <a:rPr lang="hr-HR" sz="2300" dirty="0" smtClean="0"/>
              <a:t>updated to </a:t>
            </a:r>
            <a:r>
              <a:rPr lang="hr-HR" sz="2300" dirty="0"/>
              <a:t>the identified resource. </a:t>
            </a:r>
            <a:r>
              <a:rPr lang="hr-HR" sz="2300" dirty="0" smtClean="0"/>
              <a:t>(e.g. HTML </a:t>
            </a:r>
            <a:r>
              <a:rPr lang="hr-HR" sz="2300" dirty="0"/>
              <a:t>form</a:t>
            </a:r>
            <a:r>
              <a:rPr lang="hr-HR" sz="2300" dirty="0" smtClean="0"/>
              <a:t>)</a:t>
            </a:r>
          </a:p>
          <a:p>
            <a:pPr lvl="1"/>
            <a:r>
              <a:rPr lang="en-US" sz="2300" dirty="0"/>
              <a:t>Like the POST method, the data is included in the body of the request</a:t>
            </a:r>
            <a:r>
              <a:rPr lang="en-US" sz="2300" dirty="0" smtClean="0"/>
              <a:t>.</a:t>
            </a:r>
            <a:r>
              <a:rPr lang="hr-HR" sz="2300" dirty="0" smtClean="0"/>
              <a:t> 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3848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REST Services - HTTP verbs/methods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DELETE verb</a:t>
            </a:r>
          </a:p>
          <a:p>
            <a:pPr lvl="1"/>
            <a:r>
              <a:rPr lang="hr-HR" dirty="0" smtClean="0"/>
              <a:t>Used to delete specific resource</a:t>
            </a:r>
          </a:p>
          <a:p>
            <a:pPr lvl="1"/>
            <a:endParaRPr lang="hr-H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9" y="2425452"/>
            <a:ext cx="5614397" cy="20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REST Services - HTTP </a:t>
            </a:r>
            <a:r>
              <a:rPr lang="hr-HR" dirty="0" smtClean="0"/>
              <a:t>verbs/methods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Some common HTTP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4" y="2086565"/>
            <a:ext cx="7857645" cy="22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7200" dirty="0" smtClean="0"/>
              <a:t>???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1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</a:t>
            </a:r>
            <a:r>
              <a:rPr lang="en-US" dirty="0" smtClean="0"/>
              <a:t>hank </a:t>
            </a:r>
            <a:r>
              <a:rPr lang="en-US" dirty="0"/>
              <a:t>you for your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r-HR" sz="8000" dirty="0" smtClean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50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0922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WCF services</a:t>
            </a:r>
          </a:p>
          <a:p>
            <a:r>
              <a:rPr lang="hr-HR" sz="3200" dirty="0" smtClean="0"/>
              <a:t>REST </a:t>
            </a:r>
            <a:r>
              <a:rPr lang="hr-HR" sz="3200" dirty="0"/>
              <a:t>s</a:t>
            </a:r>
            <a:r>
              <a:rPr lang="hr-HR" sz="3200" dirty="0" smtClean="0"/>
              <a:t>ervices</a:t>
            </a:r>
            <a:endParaRPr lang="hr-HR" sz="3200" dirty="0"/>
          </a:p>
          <a:p>
            <a:r>
              <a:rPr lang="hr-HR" sz="3200" dirty="0" smtClean="0"/>
              <a:t>ASP.NET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WCF Services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What are WCF services??</a:t>
            </a:r>
          </a:p>
          <a:p>
            <a:pPr lvl="1"/>
            <a:r>
              <a:rPr lang="hr-HR" dirty="0" smtClean="0"/>
              <a:t>What are distributed app’s ? 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A.K.A. Connected Systems</a:t>
            </a:r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endParaRPr lang="hr-H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2209428"/>
            <a:ext cx="4752528" cy="234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Another example of connected systems („Enterprise system”)</a:t>
            </a:r>
          </a:p>
          <a:p>
            <a:endParaRPr lang="hr-HR" sz="2400" dirty="0"/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/>
          </a:p>
          <a:p>
            <a:endParaRPr lang="hr-HR" sz="2400" dirty="0" smtClean="0"/>
          </a:p>
          <a:p>
            <a:r>
              <a:rPr lang="hr-HR" sz="2400" dirty="0" smtClean="0"/>
              <a:t>Why would we break-down app into different „tiers”?</a:t>
            </a:r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34" y="1993404"/>
            <a:ext cx="501202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4116288"/>
          </a:xfrm>
        </p:spPr>
        <p:txBody>
          <a:bodyPr>
            <a:normAutofit fontScale="92500" lnSpcReduction="10000"/>
          </a:bodyPr>
          <a:lstStyle/>
          <a:p>
            <a:r>
              <a:rPr lang="hr-HR" sz="2500" dirty="0" smtClean="0"/>
              <a:t>What are interoperable app’s??</a:t>
            </a:r>
          </a:p>
          <a:p>
            <a:endParaRPr lang="hr-HR" sz="2500" dirty="0" smtClean="0"/>
          </a:p>
          <a:p>
            <a:endParaRPr lang="hr-HR" sz="2500" dirty="0"/>
          </a:p>
          <a:p>
            <a:endParaRPr lang="hr-HR" sz="2500" dirty="0"/>
          </a:p>
          <a:p>
            <a:endParaRPr lang="hr-HR" sz="2500" dirty="0" smtClean="0"/>
          </a:p>
          <a:p>
            <a:endParaRPr lang="hr-HR" sz="2500" dirty="0"/>
          </a:p>
          <a:p>
            <a:endParaRPr lang="hr-HR" sz="2500" dirty="0" smtClean="0"/>
          </a:p>
          <a:p>
            <a:endParaRPr lang="hr-HR" sz="2500" dirty="0"/>
          </a:p>
          <a:p>
            <a:r>
              <a:rPr lang="hr-HR" sz="2500" dirty="0" smtClean="0"/>
              <a:t>An app that can comunicate with any other app that is build on any platform</a:t>
            </a:r>
          </a:p>
          <a:p>
            <a:endParaRPr lang="hr-H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2209428"/>
            <a:ext cx="4752528" cy="2342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253" y="24288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JAVA Maybe??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4968" y="24288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.NET Maybe??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121429" y="2613547"/>
            <a:ext cx="1010411" cy="243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302491" y="2613547"/>
            <a:ext cx="952477" cy="243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</a:t>
            </a:r>
            <a:r>
              <a:rPr lang="hr-HR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33500"/>
            <a:ext cx="8586536" cy="3746500"/>
          </a:xfrm>
        </p:spPr>
        <p:txBody>
          <a:bodyPr>
            <a:normAutofit fontScale="92500"/>
          </a:bodyPr>
          <a:lstStyle/>
          <a:p>
            <a:pPr lvl="1"/>
            <a:r>
              <a:rPr lang="hr-HR" dirty="0"/>
              <a:t>So then...Why should </a:t>
            </a:r>
            <a:r>
              <a:rPr lang="hr-HR" dirty="0" smtClean="0"/>
              <a:t>we </a:t>
            </a:r>
            <a:r>
              <a:rPr lang="hr-HR" dirty="0" smtClean="0"/>
              <a:t>build </a:t>
            </a:r>
            <a:r>
              <a:rPr lang="hr-HR" dirty="0" smtClean="0"/>
              <a:t>distributed app’s??</a:t>
            </a:r>
          </a:p>
          <a:p>
            <a:pPr lvl="2"/>
            <a:r>
              <a:rPr lang="hr-HR" dirty="0" smtClean="0"/>
              <a:t>Better use of other enterprise services (e.g. PayPal)</a:t>
            </a:r>
          </a:p>
          <a:p>
            <a:pPr lvl="2"/>
            <a:r>
              <a:rPr lang="hr-HR" dirty="0" smtClean="0"/>
              <a:t>Better scalability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What </a:t>
            </a:r>
            <a:r>
              <a:rPr lang="hr-HR" dirty="0"/>
              <a:t>other technologies we have to build distributive app’s?</a:t>
            </a:r>
          </a:p>
          <a:p>
            <a:pPr lvl="2"/>
            <a:r>
              <a:rPr lang="hr-HR" dirty="0" smtClean="0"/>
              <a:t>Enterprise </a:t>
            </a:r>
            <a:r>
              <a:rPr lang="hr-HR" dirty="0"/>
              <a:t>services</a:t>
            </a:r>
          </a:p>
          <a:p>
            <a:pPr lvl="2"/>
            <a:r>
              <a:rPr lang="hr-HR" dirty="0"/>
              <a:t>Web Services</a:t>
            </a:r>
          </a:p>
          <a:p>
            <a:pPr lvl="2"/>
            <a:r>
              <a:rPr lang="hr-HR" dirty="0" smtClean="0"/>
              <a:t>.NET Remoting </a:t>
            </a:r>
            <a:r>
              <a:rPr lang="hr-HR" dirty="0"/>
              <a:t>services</a:t>
            </a:r>
          </a:p>
          <a:p>
            <a:pPr lvl="2"/>
            <a:r>
              <a:rPr lang="hr-HR" dirty="0"/>
              <a:t>msnQ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3900264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So why did Microsoft came up with WCF??</a:t>
            </a:r>
          </a:p>
          <a:p>
            <a:r>
              <a:rPr lang="hr-HR" dirty="0" smtClean="0"/>
              <a:t>Example! 1st client demands...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Therefore we need to bulid a Web service (ASP.NET Web service maybe?)</a:t>
            </a:r>
          </a:p>
          <a:p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79" y="2086884"/>
            <a:ext cx="5921937" cy="23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sz="2500" dirty="0" smtClean="0"/>
              <a:t>2nd client demands...</a:t>
            </a:r>
          </a:p>
          <a:p>
            <a:endParaRPr lang="hr-HR" sz="2500" dirty="0" smtClean="0"/>
          </a:p>
          <a:p>
            <a:endParaRPr lang="hr-HR" sz="2500" dirty="0"/>
          </a:p>
          <a:p>
            <a:endParaRPr lang="hr-HR" sz="2500" dirty="0" smtClean="0"/>
          </a:p>
          <a:p>
            <a:endParaRPr lang="hr-HR" sz="2500" dirty="0"/>
          </a:p>
          <a:p>
            <a:endParaRPr lang="hr-HR" sz="2500" dirty="0" smtClean="0"/>
          </a:p>
          <a:p>
            <a:endParaRPr lang="hr-HR" sz="2500" dirty="0" smtClean="0"/>
          </a:p>
          <a:p>
            <a:r>
              <a:rPr lang="hr-HR" sz="2500" dirty="0" smtClean="0"/>
              <a:t>Therefore we need to build a .NET Remoting service!!</a:t>
            </a:r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3" y="2013018"/>
            <a:ext cx="5868249" cy="23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WCF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So why not this?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49" y="1849388"/>
            <a:ext cx="53861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4748</TotalTime>
  <Words>445</Words>
  <Application>Microsoft Office PowerPoint</Application>
  <PresentationFormat>On-screen Show (16:10)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Median</vt:lpstr>
      <vt:lpstr>SSA 2014/2015 6. Tech predavanje</vt:lpstr>
      <vt:lpstr>PowerPoint Presentation</vt:lpstr>
      <vt:lpstr>WCF Services</vt:lpstr>
      <vt:lpstr>WCF Services</vt:lpstr>
      <vt:lpstr>WCF Services</vt:lpstr>
      <vt:lpstr>WCF Services</vt:lpstr>
      <vt:lpstr>WCF Services</vt:lpstr>
      <vt:lpstr>WCF Services</vt:lpstr>
      <vt:lpstr>WCF Services</vt:lpstr>
      <vt:lpstr>WCF Services</vt:lpstr>
      <vt:lpstr>REST Services</vt:lpstr>
      <vt:lpstr>REST Services</vt:lpstr>
      <vt:lpstr>REST Services - HTTP verbs/methods</vt:lpstr>
      <vt:lpstr>REST Services - HTTP verbs/methods</vt:lpstr>
      <vt:lpstr>REST Services - HTTP verbs (basic)</vt:lpstr>
      <vt:lpstr>REST Services - HTTP verbs/methods</vt:lpstr>
      <vt:lpstr>REST Services - HTTP verbs/methods</vt:lpstr>
      <vt:lpstr>Q’s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model (DOM)</dc:title>
  <dc:creator>junkf1l3</dc:creator>
  <cp:lastModifiedBy>Leo Tot</cp:lastModifiedBy>
  <cp:revision>268</cp:revision>
  <dcterms:created xsi:type="dcterms:W3CDTF">2014-01-17T14:38:31Z</dcterms:created>
  <dcterms:modified xsi:type="dcterms:W3CDTF">2014-12-10T20:21:32Z</dcterms:modified>
</cp:coreProperties>
</file>