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58" r:id="rId14"/>
    <p:sldId id="264" r:id="rId15"/>
    <p:sldId id="265" r:id="rId16"/>
    <p:sldId id="266" r:id="rId17"/>
    <p:sldId id="267" r:id="rId18"/>
    <p:sldId id="260" r:id="rId19"/>
    <p:sldId id="282" r:id="rId20"/>
    <p:sldId id="259" r:id="rId21"/>
    <p:sldId id="268" r:id="rId22"/>
    <p:sldId id="273" r:id="rId23"/>
    <p:sldId id="283" r:id="rId2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D5906-8CC2-4522-AEA3-E2961217A77A}" v="5" dt="2020-02-01T00:51:58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86523" autoAdjust="0"/>
  </p:normalViewPr>
  <p:slideViewPr>
    <p:cSldViewPr showGuides="1">
      <p:cViewPr varScale="1">
        <p:scale>
          <a:sx n="73" d="100"/>
          <a:sy n="73" d="100"/>
        </p:scale>
        <p:origin x="390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Pajaro Fuentes" userId="6e15c86e-7b74-43d9-a455-4a52fdc76d62" providerId="ADAL" clId="{65CD5906-8CC2-4522-AEA3-E2961217A77A}"/>
    <pc:docChg chg="custSel modSld">
      <pc:chgData name="Leandro Pajaro Fuentes" userId="6e15c86e-7b74-43d9-a455-4a52fdc76d62" providerId="ADAL" clId="{65CD5906-8CC2-4522-AEA3-E2961217A77A}" dt="2020-02-01T00:52:01.313" v="9" actId="27636"/>
      <pc:docMkLst>
        <pc:docMk/>
      </pc:docMkLst>
      <pc:sldChg chg="modSp">
        <pc:chgData name="Leandro Pajaro Fuentes" userId="6e15c86e-7b74-43d9-a455-4a52fdc76d62" providerId="ADAL" clId="{65CD5906-8CC2-4522-AEA3-E2961217A77A}" dt="2020-02-01T00:51:12.064" v="2"/>
        <pc:sldMkLst>
          <pc:docMk/>
          <pc:sldMk cId="2989972107" sldId="268"/>
        </pc:sldMkLst>
        <pc:graphicFrameChg chg="mod">
          <ac:chgData name="Leandro Pajaro Fuentes" userId="6e15c86e-7b74-43d9-a455-4a52fdc76d62" providerId="ADAL" clId="{65CD5906-8CC2-4522-AEA3-E2961217A77A}" dt="2020-02-01T00:51:12.064" v="2"/>
          <ac:graphicFrameMkLst>
            <pc:docMk/>
            <pc:sldMk cId="2989972107" sldId="268"/>
            <ac:graphicFrameMk id="4" creationId="{DE21EFD8-28FE-4242-96EF-351ABDBB237E}"/>
          </ac:graphicFrameMkLst>
        </pc:graphicFrameChg>
      </pc:sldChg>
      <pc:sldChg chg="modSp">
        <pc:chgData name="Leandro Pajaro Fuentes" userId="6e15c86e-7b74-43d9-a455-4a52fdc76d62" providerId="ADAL" clId="{65CD5906-8CC2-4522-AEA3-E2961217A77A}" dt="2020-02-01T00:52:01.313" v="9" actId="27636"/>
        <pc:sldMkLst>
          <pc:docMk/>
          <pc:sldMk cId="1923290699" sldId="273"/>
        </pc:sldMkLst>
        <pc:spChg chg="mod">
          <ac:chgData name="Leandro Pajaro Fuentes" userId="6e15c86e-7b74-43d9-a455-4a52fdc76d62" providerId="ADAL" clId="{65CD5906-8CC2-4522-AEA3-E2961217A77A}" dt="2020-02-01T00:52:01.313" v="9" actId="27636"/>
          <ac:spMkLst>
            <pc:docMk/>
            <pc:sldMk cId="1923290699" sldId="273"/>
            <ac:spMk id="3" creationId="{EE7A8882-E6A3-4189-BB7E-8FB31A77B3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DFB30-757B-4B3C-A2A9-055B20B5292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E2EEC64-B649-493F-A4F9-1BC3D2451D6F}">
      <dgm:prSet phldrT="[Texto]"/>
      <dgm:spPr/>
      <dgm:t>
        <a:bodyPr/>
        <a:lstStyle/>
        <a:p>
          <a:r>
            <a:rPr lang="es-CO" dirty="0"/>
            <a:t>Recopilación de información</a:t>
          </a:r>
        </a:p>
      </dgm:t>
    </dgm:pt>
    <dgm:pt modelId="{567E26EF-7FB9-42F9-BB55-DF3A54BF269A}" type="parTrans" cxnId="{216F0323-DC6E-4735-8FB6-60A780424E98}">
      <dgm:prSet/>
      <dgm:spPr/>
      <dgm:t>
        <a:bodyPr/>
        <a:lstStyle/>
        <a:p>
          <a:endParaRPr lang="es-CO"/>
        </a:p>
      </dgm:t>
    </dgm:pt>
    <dgm:pt modelId="{1088E67D-A4F7-4F6B-AFF7-BC57FA9F71CC}" type="sibTrans" cxnId="{216F0323-DC6E-4735-8FB6-60A780424E98}">
      <dgm:prSet/>
      <dgm:spPr/>
      <dgm:t>
        <a:bodyPr/>
        <a:lstStyle/>
        <a:p>
          <a:endParaRPr lang="es-CO"/>
        </a:p>
      </dgm:t>
    </dgm:pt>
    <dgm:pt modelId="{0B978EA0-CFFA-477B-9BA9-5BF6E0A65CAF}">
      <dgm:prSet phldrT="[Texto]"/>
      <dgm:spPr/>
      <dgm:t>
        <a:bodyPr/>
        <a:lstStyle/>
        <a:p>
          <a:r>
            <a:rPr lang="es-CO" dirty="0"/>
            <a:t>Selección, limpieza y transformación</a:t>
          </a:r>
        </a:p>
      </dgm:t>
    </dgm:pt>
    <dgm:pt modelId="{BBF80E7B-56A9-42AB-9C46-88404F4BA8DB}" type="parTrans" cxnId="{FA59DF80-25D2-4EA1-A653-84326AD430D2}">
      <dgm:prSet/>
      <dgm:spPr/>
      <dgm:t>
        <a:bodyPr/>
        <a:lstStyle/>
        <a:p>
          <a:endParaRPr lang="es-CO"/>
        </a:p>
      </dgm:t>
    </dgm:pt>
    <dgm:pt modelId="{9B2413CB-4CCA-4F73-9C00-D9D97FEB1007}" type="sibTrans" cxnId="{FA59DF80-25D2-4EA1-A653-84326AD430D2}">
      <dgm:prSet/>
      <dgm:spPr/>
      <dgm:t>
        <a:bodyPr/>
        <a:lstStyle/>
        <a:p>
          <a:endParaRPr lang="es-CO"/>
        </a:p>
      </dgm:t>
    </dgm:pt>
    <dgm:pt modelId="{F910F9EB-322C-4C23-97F0-42CDA69C2C5C}">
      <dgm:prSet phldrT="[Texto]"/>
      <dgm:spPr/>
      <dgm:t>
        <a:bodyPr/>
        <a:lstStyle/>
        <a:p>
          <a:r>
            <a:rPr lang="es-CO" dirty="0"/>
            <a:t>Minería de datos</a:t>
          </a:r>
        </a:p>
      </dgm:t>
    </dgm:pt>
    <dgm:pt modelId="{66D9FD96-4BFE-42E9-94D7-63DB9A99D338}" type="parTrans" cxnId="{7BD6FAE9-BA78-4068-97F0-B32551552BA4}">
      <dgm:prSet/>
      <dgm:spPr/>
      <dgm:t>
        <a:bodyPr/>
        <a:lstStyle/>
        <a:p>
          <a:endParaRPr lang="es-CO"/>
        </a:p>
      </dgm:t>
    </dgm:pt>
    <dgm:pt modelId="{76EFECB3-40CB-46E7-BF1E-D68F3CC51C3D}" type="sibTrans" cxnId="{7BD6FAE9-BA78-4068-97F0-B32551552BA4}">
      <dgm:prSet/>
      <dgm:spPr/>
      <dgm:t>
        <a:bodyPr/>
        <a:lstStyle/>
        <a:p>
          <a:endParaRPr lang="es-CO"/>
        </a:p>
      </dgm:t>
    </dgm:pt>
    <dgm:pt modelId="{74E1F61C-7BCD-4CC4-A43D-0D3184442D5B}">
      <dgm:prSet phldrT="[Texto]"/>
      <dgm:spPr/>
      <dgm:t>
        <a:bodyPr/>
        <a:lstStyle/>
        <a:p>
          <a:r>
            <a:rPr lang="es-CO" dirty="0"/>
            <a:t>Presentación y visualización</a:t>
          </a:r>
        </a:p>
      </dgm:t>
    </dgm:pt>
    <dgm:pt modelId="{15E0FD32-11AB-4939-A367-E11216D9E95E}" type="parTrans" cxnId="{FFB1A1FB-8ABE-4092-91B8-3DECB3B3F374}">
      <dgm:prSet/>
      <dgm:spPr/>
      <dgm:t>
        <a:bodyPr/>
        <a:lstStyle/>
        <a:p>
          <a:endParaRPr lang="es-CO"/>
        </a:p>
      </dgm:t>
    </dgm:pt>
    <dgm:pt modelId="{262FDE7C-DC95-46C4-A755-FBD7BECF5D01}" type="sibTrans" cxnId="{FFB1A1FB-8ABE-4092-91B8-3DECB3B3F374}">
      <dgm:prSet/>
      <dgm:spPr/>
      <dgm:t>
        <a:bodyPr/>
        <a:lstStyle/>
        <a:p>
          <a:endParaRPr lang="es-CO"/>
        </a:p>
      </dgm:t>
    </dgm:pt>
    <dgm:pt modelId="{0E6A41D8-6678-4939-8F16-ED399046B66A}">
      <dgm:prSet phldrT="[Texto]"/>
      <dgm:spPr/>
      <dgm:t>
        <a:bodyPr/>
        <a:lstStyle/>
        <a:p>
          <a:r>
            <a:rPr lang="es-CO" dirty="0"/>
            <a:t>Conocimiento</a:t>
          </a:r>
        </a:p>
      </dgm:t>
    </dgm:pt>
    <dgm:pt modelId="{D24D51C3-593B-40C9-BACD-00CBDD420EE9}" type="parTrans" cxnId="{DF5B1702-3102-4CCB-8575-C0DEEEBB435C}">
      <dgm:prSet/>
      <dgm:spPr/>
      <dgm:t>
        <a:bodyPr/>
        <a:lstStyle/>
        <a:p>
          <a:endParaRPr lang="es-CO"/>
        </a:p>
      </dgm:t>
    </dgm:pt>
    <dgm:pt modelId="{EFD52610-39C9-41AC-829A-BCEA30D3BC51}" type="sibTrans" cxnId="{DF5B1702-3102-4CCB-8575-C0DEEEBB435C}">
      <dgm:prSet/>
      <dgm:spPr/>
      <dgm:t>
        <a:bodyPr/>
        <a:lstStyle/>
        <a:p>
          <a:endParaRPr lang="es-CO"/>
        </a:p>
      </dgm:t>
    </dgm:pt>
    <dgm:pt modelId="{D93FB456-BAA8-4A0A-A575-149B09DD9D49}" type="pres">
      <dgm:prSet presAssocID="{A48DFB30-757B-4B3C-A2A9-055B20B52927}" presName="arrowDiagram" presStyleCnt="0">
        <dgm:presLayoutVars>
          <dgm:chMax val="5"/>
          <dgm:dir/>
          <dgm:resizeHandles val="exact"/>
        </dgm:presLayoutVars>
      </dgm:prSet>
      <dgm:spPr/>
    </dgm:pt>
    <dgm:pt modelId="{AAD5EC81-1715-45B2-AD6D-8842F3370C2D}" type="pres">
      <dgm:prSet presAssocID="{A48DFB30-757B-4B3C-A2A9-055B20B52927}" presName="arrow" presStyleLbl="bgShp" presStyleIdx="0" presStyleCnt="1"/>
      <dgm:spPr/>
    </dgm:pt>
    <dgm:pt modelId="{EA5D250F-F0E0-4189-A2FE-8D2F1D2B3070}" type="pres">
      <dgm:prSet presAssocID="{A48DFB30-757B-4B3C-A2A9-055B20B52927}" presName="arrowDiagram5" presStyleCnt="0"/>
      <dgm:spPr/>
    </dgm:pt>
    <dgm:pt modelId="{15F0307B-3474-46F1-B3DE-D8FE55404186}" type="pres">
      <dgm:prSet presAssocID="{8E2EEC64-B649-493F-A4F9-1BC3D2451D6F}" presName="bullet5a" presStyleLbl="node1" presStyleIdx="0" presStyleCnt="5"/>
      <dgm:spPr/>
    </dgm:pt>
    <dgm:pt modelId="{2FBF7240-E9F9-4E48-92C2-879283CFBE78}" type="pres">
      <dgm:prSet presAssocID="{8E2EEC64-B649-493F-A4F9-1BC3D2451D6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ACE7E1-96EA-4782-9B30-D1E2CC98F7E0}" type="pres">
      <dgm:prSet presAssocID="{0B978EA0-CFFA-477B-9BA9-5BF6E0A65CAF}" presName="bullet5b" presStyleLbl="node1" presStyleIdx="1" presStyleCnt="5"/>
      <dgm:spPr/>
    </dgm:pt>
    <dgm:pt modelId="{462C01FD-531C-4836-82BA-19116B4431A8}" type="pres">
      <dgm:prSet presAssocID="{0B978EA0-CFFA-477B-9BA9-5BF6E0A65CA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ABCABE-B0A0-412A-A2AC-46CD51206AAC}" type="pres">
      <dgm:prSet presAssocID="{F910F9EB-322C-4C23-97F0-42CDA69C2C5C}" presName="bullet5c" presStyleLbl="node1" presStyleIdx="2" presStyleCnt="5"/>
      <dgm:spPr/>
    </dgm:pt>
    <dgm:pt modelId="{437D9CBB-9BA3-4B04-8D59-5E5E6AD051C6}" type="pres">
      <dgm:prSet presAssocID="{F910F9EB-322C-4C23-97F0-42CDA69C2C5C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6A7D5D-3132-403E-8732-E8FBB478D297}" type="pres">
      <dgm:prSet presAssocID="{74E1F61C-7BCD-4CC4-A43D-0D3184442D5B}" presName="bullet5d" presStyleLbl="node1" presStyleIdx="3" presStyleCnt="5"/>
      <dgm:spPr/>
    </dgm:pt>
    <dgm:pt modelId="{E2AC9A9B-F5B7-485F-8AD1-86CE8B78EBD3}" type="pres">
      <dgm:prSet presAssocID="{74E1F61C-7BCD-4CC4-A43D-0D3184442D5B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86D75A-1FC5-4B63-9BA1-0394938716A5}" type="pres">
      <dgm:prSet presAssocID="{0E6A41D8-6678-4939-8F16-ED399046B66A}" presName="bullet5e" presStyleLbl="node1" presStyleIdx="4" presStyleCnt="5"/>
      <dgm:spPr/>
    </dgm:pt>
    <dgm:pt modelId="{8DA0334F-9708-4E3A-8798-60296C983449}" type="pres">
      <dgm:prSet presAssocID="{0E6A41D8-6678-4939-8F16-ED399046B66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840902F-13EF-4A4B-84EB-3E8EC20A93E4}" type="presOf" srcId="{8E2EEC64-B649-493F-A4F9-1BC3D2451D6F}" destId="{2FBF7240-E9F9-4E48-92C2-879283CFBE78}" srcOrd="0" destOrd="0" presId="urn:microsoft.com/office/officeart/2005/8/layout/arrow2"/>
    <dgm:cxn modelId="{A5306C3E-2D1E-4F7D-B278-6C51BDA95361}" type="presOf" srcId="{0B978EA0-CFFA-477B-9BA9-5BF6E0A65CAF}" destId="{462C01FD-531C-4836-82BA-19116B4431A8}" srcOrd="0" destOrd="0" presId="urn:microsoft.com/office/officeart/2005/8/layout/arrow2"/>
    <dgm:cxn modelId="{F4DB856D-6D52-445F-83D6-D30A45950A73}" type="presOf" srcId="{F910F9EB-322C-4C23-97F0-42CDA69C2C5C}" destId="{437D9CBB-9BA3-4B04-8D59-5E5E6AD051C6}" srcOrd="0" destOrd="0" presId="urn:microsoft.com/office/officeart/2005/8/layout/arrow2"/>
    <dgm:cxn modelId="{FA59DF80-25D2-4EA1-A653-84326AD430D2}" srcId="{A48DFB30-757B-4B3C-A2A9-055B20B52927}" destId="{0B978EA0-CFFA-477B-9BA9-5BF6E0A65CAF}" srcOrd="1" destOrd="0" parTransId="{BBF80E7B-56A9-42AB-9C46-88404F4BA8DB}" sibTransId="{9B2413CB-4CCA-4F73-9C00-D9D97FEB1007}"/>
    <dgm:cxn modelId="{FFB1A1FB-8ABE-4092-91B8-3DECB3B3F374}" srcId="{A48DFB30-757B-4B3C-A2A9-055B20B52927}" destId="{74E1F61C-7BCD-4CC4-A43D-0D3184442D5B}" srcOrd="3" destOrd="0" parTransId="{15E0FD32-11AB-4939-A367-E11216D9E95E}" sibTransId="{262FDE7C-DC95-46C4-A755-FBD7BECF5D01}"/>
    <dgm:cxn modelId="{28AC1B07-8F72-45BA-B0FB-2A8D1A5D7005}" type="presOf" srcId="{A48DFB30-757B-4B3C-A2A9-055B20B52927}" destId="{D93FB456-BAA8-4A0A-A575-149B09DD9D49}" srcOrd="0" destOrd="0" presId="urn:microsoft.com/office/officeart/2005/8/layout/arrow2"/>
    <dgm:cxn modelId="{2E67F5D3-7FB2-4EC2-935B-0F33FB67FC21}" type="presOf" srcId="{0E6A41D8-6678-4939-8F16-ED399046B66A}" destId="{8DA0334F-9708-4E3A-8798-60296C983449}" srcOrd="0" destOrd="0" presId="urn:microsoft.com/office/officeart/2005/8/layout/arrow2"/>
    <dgm:cxn modelId="{0632FA7B-A8E2-4785-B69E-96526F3E3903}" type="presOf" srcId="{74E1F61C-7BCD-4CC4-A43D-0D3184442D5B}" destId="{E2AC9A9B-F5B7-485F-8AD1-86CE8B78EBD3}" srcOrd="0" destOrd="0" presId="urn:microsoft.com/office/officeart/2005/8/layout/arrow2"/>
    <dgm:cxn modelId="{7BD6FAE9-BA78-4068-97F0-B32551552BA4}" srcId="{A48DFB30-757B-4B3C-A2A9-055B20B52927}" destId="{F910F9EB-322C-4C23-97F0-42CDA69C2C5C}" srcOrd="2" destOrd="0" parTransId="{66D9FD96-4BFE-42E9-94D7-63DB9A99D338}" sibTransId="{76EFECB3-40CB-46E7-BF1E-D68F3CC51C3D}"/>
    <dgm:cxn modelId="{216F0323-DC6E-4735-8FB6-60A780424E98}" srcId="{A48DFB30-757B-4B3C-A2A9-055B20B52927}" destId="{8E2EEC64-B649-493F-A4F9-1BC3D2451D6F}" srcOrd="0" destOrd="0" parTransId="{567E26EF-7FB9-42F9-BB55-DF3A54BF269A}" sibTransId="{1088E67D-A4F7-4F6B-AFF7-BC57FA9F71CC}"/>
    <dgm:cxn modelId="{DF5B1702-3102-4CCB-8575-C0DEEEBB435C}" srcId="{A48DFB30-757B-4B3C-A2A9-055B20B52927}" destId="{0E6A41D8-6678-4939-8F16-ED399046B66A}" srcOrd="4" destOrd="0" parTransId="{D24D51C3-593B-40C9-BACD-00CBDD420EE9}" sibTransId="{EFD52610-39C9-41AC-829A-BCEA30D3BC51}"/>
    <dgm:cxn modelId="{F1780439-5292-4BA4-8683-4243CE3AAD05}" type="presParOf" srcId="{D93FB456-BAA8-4A0A-A575-149B09DD9D49}" destId="{AAD5EC81-1715-45B2-AD6D-8842F3370C2D}" srcOrd="0" destOrd="0" presId="urn:microsoft.com/office/officeart/2005/8/layout/arrow2"/>
    <dgm:cxn modelId="{1886A381-0D8A-4E1D-914E-F57A09F118D5}" type="presParOf" srcId="{D93FB456-BAA8-4A0A-A575-149B09DD9D49}" destId="{EA5D250F-F0E0-4189-A2FE-8D2F1D2B3070}" srcOrd="1" destOrd="0" presId="urn:microsoft.com/office/officeart/2005/8/layout/arrow2"/>
    <dgm:cxn modelId="{1BE859E5-1CCE-457C-BDE6-FEED7C89C4BC}" type="presParOf" srcId="{EA5D250F-F0E0-4189-A2FE-8D2F1D2B3070}" destId="{15F0307B-3474-46F1-B3DE-D8FE55404186}" srcOrd="0" destOrd="0" presId="urn:microsoft.com/office/officeart/2005/8/layout/arrow2"/>
    <dgm:cxn modelId="{BE86CBDF-6522-4C4B-93DC-89AAB3350C13}" type="presParOf" srcId="{EA5D250F-F0E0-4189-A2FE-8D2F1D2B3070}" destId="{2FBF7240-E9F9-4E48-92C2-879283CFBE78}" srcOrd="1" destOrd="0" presId="urn:microsoft.com/office/officeart/2005/8/layout/arrow2"/>
    <dgm:cxn modelId="{4C5067F3-73AE-4D06-B57F-CE13470BFBDA}" type="presParOf" srcId="{EA5D250F-F0E0-4189-A2FE-8D2F1D2B3070}" destId="{85ACE7E1-96EA-4782-9B30-D1E2CC98F7E0}" srcOrd="2" destOrd="0" presId="urn:microsoft.com/office/officeart/2005/8/layout/arrow2"/>
    <dgm:cxn modelId="{99C80376-CBBD-4B70-B276-C464BD59A195}" type="presParOf" srcId="{EA5D250F-F0E0-4189-A2FE-8D2F1D2B3070}" destId="{462C01FD-531C-4836-82BA-19116B4431A8}" srcOrd="3" destOrd="0" presId="urn:microsoft.com/office/officeart/2005/8/layout/arrow2"/>
    <dgm:cxn modelId="{B87C6EEE-3494-4EB1-8A9D-7AC55EB1B98A}" type="presParOf" srcId="{EA5D250F-F0E0-4189-A2FE-8D2F1D2B3070}" destId="{01ABCABE-B0A0-412A-A2AC-46CD51206AAC}" srcOrd="4" destOrd="0" presId="urn:microsoft.com/office/officeart/2005/8/layout/arrow2"/>
    <dgm:cxn modelId="{9017E46B-B683-45F2-AF55-62D57CB88902}" type="presParOf" srcId="{EA5D250F-F0E0-4189-A2FE-8D2F1D2B3070}" destId="{437D9CBB-9BA3-4B04-8D59-5E5E6AD051C6}" srcOrd="5" destOrd="0" presId="urn:microsoft.com/office/officeart/2005/8/layout/arrow2"/>
    <dgm:cxn modelId="{5FC11F8C-1850-4883-943E-25D23B9902FB}" type="presParOf" srcId="{EA5D250F-F0E0-4189-A2FE-8D2F1D2B3070}" destId="{AF6A7D5D-3132-403E-8732-E8FBB478D297}" srcOrd="6" destOrd="0" presId="urn:microsoft.com/office/officeart/2005/8/layout/arrow2"/>
    <dgm:cxn modelId="{A1657F6B-1A39-420B-8059-4D4EDC1DD842}" type="presParOf" srcId="{EA5D250F-F0E0-4189-A2FE-8D2F1D2B3070}" destId="{E2AC9A9B-F5B7-485F-8AD1-86CE8B78EBD3}" srcOrd="7" destOrd="0" presId="urn:microsoft.com/office/officeart/2005/8/layout/arrow2"/>
    <dgm:cxn modelId="{791254E5-D0F4-4944-A955-C8A88CAF77B4}" type="presParOf" srcId="{EA5D250F-F0E0-4189-A2FE-8D2F1D2B3070}" destId="{EB86D75A-1FC5-4B63-9BA1-0394938716A5}" srcOrd="8" destOrd="0" presId="urn:microsoft.com/office/officeart/2005/8/layout/arrow2"/>
    <dgm:cxn modelId="{3505487E-CBA7-4152-A878-92287548F9E5}" type="presParOf" srcId="{EA5D250F-F0E0-4189-A2FE-8D2F1D2B3070}" destId="{8DA0334F-9708-4E3A-8798-60296C98344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C157-3692-4532-BD0C-B264DED8A06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150C828-C1EE-4148-8AE2-824BEB6E586F}">
      <dgm:prSet phldrT="[Texto]"/>
      <dgm:spPr/>
      <dgm:t>
        <a:bodyPr/>
        <a:lstStyle/>
        <a:p>
          <a:r>
            <a:rPr lang="es-CO" dirty="0"/>
            <a:t>Minería</a:t>
          </a:r>
        </a:p>
      </dgm:t>
    </dgm:pt>
    <dgm:pt modelId="{4DBC520F-5721-4759-BABC-4350DAD9235F}" type="parTrans" cxnId="{E5A63433-F1AD-4B43-9879-AFF27A5F1294}">
      <dgm:prSet/>
      <dgm:spPr/>
      <dgm:t>
        <a:bodyPr/>
        <a:lstStyle/>
        <a:p>
          <a:endParaRPr lang="es-CO"/>
        </a:p>
      </dgm:t>
    </dgm:pt>
    <dgm:pt modelId="{26B30C98-1C28-4432-9638-92173597106F}" type="sibTrans" cxnId="{E5A63433-F1AD-4B43-9879-AFF27A5F1294}">
      <dgm:prSet/>
      <dgm:spPr/>
      <dgm:t>
        <a:bodyPr/>
        <a:lstStyle/>
        <a:p>
          <a:endParaRPr lang="es-CO"/>
        </a:p>
      </dgm:t>
    </dgm:pt>
    <dgm:pt modelId="{B6D2B16C-3C6D-404E-BC3C-D9C88241D9F9}">
      <dgm:prSet phldrT="[Texto]"/>
      <dgm:spPr/>
      <dgm:t>
        <a:bodyPr/>
        <a:lstStyle/>
        <a:p>
          <a:r>
            <a:rPr lang="es-CO" dirty="0"/>
            <a:t>Predictivas</a:t>
          </a:r>
        </a:p>
      </dgm:t>
    </dgm:pt>
    <dgm:pt modelId="{80BD65E7-66D8-4802-80CD-2A815CE51FC1}" type="parTrans" cxnId="{A292DF77-6E2D-4985-B90D-081534D7C80E}">
      <dgm:prSet/>
      <dgm:spPr/>
      <dgm:t>
        <a:bodyPr/>
        <a:lstStyle/>
        <a:p>
          <a:endParaRPr lang="es-CO"/>
        </a:p>
      </dgm:t>
    </dgm:pt>
    <dgm:pt modelId="{6B948B7B-D4AF-410B-BF85-E8F2993656EB}" type="sibTrans" cxnId="{A292DF77-6E2D-4985-B90D-081534D7C80E}">
      <dgm:prSet/>
      <dgm:spPr/>
      <dgm:t>
        <a:bodyPr/>
        <a:lstStyle/>
        <a:p>
          <a:endParaRPr lang="es-CO"/>
        </a:p>
      </dgm:t>
    </dgm:pt>
    <dgm:pt modelId="{F65A429D-FC4A-40E1-B43F-CFC38D44AF06}">
      <dgm:prSet phldrT="[Texto]"/>
      <dgm:spPr/>
      <dgm:t>
        <a:bodyPr/>
        <a:lstStyle/>
        <a:p>
          <a:r>
            <a:rPr lang="es-CO" dirty="0"/>
            <a:t>Clasificación</a:t>
          </a:r>
        </a:p>
      </dgm:t>
    </dgm:pt>
    <dgm:pt modelId="{5446AF98-BAC9-4FF5-8C44-296B12CBA3AC}" type="parTrans" cxnId="{90945400-F765-491D-9EB3-048B694A9C7A}">
      <dgm:prSet/>
      <dgm:spPr/>
      <dgm:t>
        <a:bodyPr/>
        <a:lstStyle/>
        <a:p>
          <a:endParaRPr lang="es-CO"/>
        </a:p>
      </dgm:t>
    </dgm:pt>
    <dgm:pt modelId="{6760034E-A566-48C0-877F-B9B70BCE7ABE}" type="sibTrans" cxnId="{90945400-F765-491D-9EB3-048B694A9C7A}">
      <dgm:prSet/>
      <dgm:spPr/>
      <dgm:t>
        <a:bodyPr/>
        <a:lstStyle/>
        <a:p>
          <a:endParaRPr lang="es-CO"/>
        </a:p>
      </dgm:t>
    </dgm:pt>
    <dgm:pt modelId="{569FC019-108A-4B83-B4BF-DD8658CF796F}">
      <dgm:prSet phldrT="[Texto]"/>
      <dgm:spPr/>
      <dgm:t>
        <a:bodyPr/>
        <a:lstStyle/>
        <a:p>
          <a:r>
            <a:rPr lang="es-CO" dirty="0"/>
            <a:t>Descriptivas</a:t>
          </a:r>
        </a:p>
      </dgm:t>
    </dgm:pt>
    <dgm:pt modelId="{021DB6DA-4A6E-48FC-90E0-334676E987C9}" type="parTrans" cxnId="{0DE03C19-D68E-4E35-9870-74B44025BD9C}">
      <dgm:prSet/>
      <dgm:spPr/>
      <dgm:t>
        <a:bodyPr/>
        <a:lstStyle/>
        <a:p>
          <a:endParaRPr lang="es-CO"/>
        </a:p>
      </dgm:t>
    </dgm:pt>
    <dgm:pt modelId="{4B5E3321-1561-46A5-B626-CA09B33BA474}" type="sibTrans" cxnId="{0DE03C19-D68E-4E35-9870-74B44025BD9C}">
      <dgm:prSet/>
      <dgm:spPr/>
      <dgm:t>
        <a:bodyPr/>
        <a:lstStyle/>
        <a:p>
          <a:endParaRPr lang="es-CO"/>
        </a:p>
      </dgm:t>
    </dgm:pt>
    <dgm:pt modelId="{9AC03A41-F7D1-46CF-AF86-F9EFF8F6A6A1}">
      <dgm:prSet phldrT="[Texto]"/>
      <dgm:spPr/>
      <dgm:t>
        <a:bodyPr/>
        <a:lstStyle/>
        <a:p>
          <a:r>
            <a:rPr lang="es-CO" dirty="0"/>
            <a:t>Agrupamiento</a:t>
          </a:r>
        </a:p>
      </dgm:t>
    </dgm:pt>
    <dgm:pt modelId="{DFCF6F86-999A-48D3-96CA-567BD05F967A}" type="parTrans" cxnId="{CB1AA210-CDFF-4E41-9231-BE497934D443}">
      <dgm:prSet/>
      <dgm:spPr/>
      <dgm:t>
        <a:bodyPr/>
        <a:lstStyle/>
        <a:p>
          <a:endParaRPr lang="es-CO"/>
        </a:p>
      </dgm:t>
    </dgm:pt>
    <dgm:pt modelId="{334D0F16-3ED5-4522-BA29-D456E2AA80C4}" type="sibTrans" cxnId="{CB1AA210-CDFF-4E41-9231-BE497934D443}">
      <dgm:prSet/>
      <dgm:spPr/>
      <dgm:t>
        <a:bodyPr/>
        <a:lstStyle/>
        <a:p>
          <a:endParaRPr lang="es-CO"/>
        </a:p>
      </dgm:t>
    </dgm:pt>
    <dgm:pt modelId="{A26BD0A8-B7CF-4B0D-A6D7-B8817EF27CDA}">
      <dgm:prSet phldrT="[Texto]"/>
      <dgm:spPr/>
      <dgm:t>
        <a:bodyPr/>
        <a:lstStyle/>
        <a:p>
          <a:r>
            <a:rPr lang="es-CO" dirty="0"/>
            <a:t>Reglas de asociación</a:t>
          </a:r>
        </a:p>
      </dgm:t>
    </dgm:pt>
    <dgm:pt modelId="{30C7F61B-F9D8-4A59-A03E-EA30A56F3FD5}" type="parTrans" cxnId="{55014868-D380-4FC6-8981-85245F3F46FA}">
      <dgm:prSet/>
      <dgm:spPr/>
      <dgm:t>
        <a:bodyPr/>
        <a:lstStyle/>
        <a:p>
          <a:endParaRPr lang="es-CO"/>
        </a:p>
      </dgm:t>
    </dgm:pt>
    <dgm:pt modelId="{0CB7F98A-68D2-484D-AADF-380769DDA725}" type="sibTrans" cxnId="{55014868-D380-4FC6-8981-85245F3F46FA}">
      <dgm:prSet/>
      <dgm:spPr/>
      <dgm:t>
        <a:bodyPr/>
        <a:lstStyle/>
        <a:p>
          <a:endParaRPr lang="es-CO"/>
        </a:p>
      </dgm:t>
    </dgm:pt>
    <dgm:pt modelId="{40CFFD75-804F-4C35-B718-95E0A6D2298F}">
      <dgm:prSet phldrT="[Texto]"/>
      <dgm:spPr/>
      <dgm:t>
        <a:bodyPr/>
        <a:lstStyle/>
        <a:p>
          <a:r>
            <a:rPr lang="es-CO" dirty="0"/>
            <a:t>Correlación</a:t>
          </a:r>
        </a:p>
      </dgm:t>
    </dgm:pt>
    <dgm:pt modelId="{B4E43B23-D29B-4A41-AD56-2BB5AEB46714}" type="parTrans" cxnId="{A95987D3-3EB6-4500-8EB9-54C1C4939B7A}">
      <dgm:prSet/>
      <dgm:spPr/>
      <dgm:t>
        <a:bodyPr/>
        <a:lstStyle/>
        <a:p>
          <a:endParaRPr lang="es-CO"/>
        </a:p>
      </dgm:t>
    </dgm:pt>
    <dgm:pt modelId="{0F8BF8CA-EDAB-4AA8-AA22-76D04B92720A}" type="sibTrans" cxnId="{A95987D3-3EB6-4500-8EB9-54C1C4939B7A}">
      <dgm:prSet/>
      <dgm:spPr/>
      <dgm:t>
        <a:bodyPr/>
        <a:lstStyle/>
        <a:p>
          <a:endParaRPr lang="es-CO"/>
        </a:p>
      </dgm:t>
    </dgm:pt>
    <dgm:pt modelId="{67BCFA13-37FB-475E-9E2E-2C98842103CE}">
      <dgm:prSet phldrT="[Texto]"/>
      <dgm:spPr/>
      <dgm:t>
        <a:bodyPr/>
        <a:lstStyle/>
        <a:p>
          <a:r>
            <a:rPr lang="es-CO" dirty="0"/>
            <a:t>Regresión</a:t>
          </a:r>
        </a:p>
      </dgm:t>
    </dgm:pt>
    <dgm:pt modelId="{D3B1272D-CF68-4207-84F5-B1985FB72777}" type="parTrans" cxnId="{9E8EFE22-D2B9-42C9-AB5A-1CC2C35B14AB}">
      <dgm:prSet/>
      <dgm:spPr/>
      <dgm:t>
        <a:bodyPr/>
        <a:lstStyle/>
        <a:p>
          <a:endParaRPr lang="es-CO"/>
        </a:p>
      </dgm:t>
    </dgm:pt>
    <dgm:pt modelId="{C3CD6AF7-734E-4F9E-BBD6-65365BB093A0}" type="sibTrans" cxnId="{9E8EFE22-D2B9-42C9-AB5A-1CC2C35B14AB}">
      <dgm:prSet/>
      <dgm:spPr/>
    </dgm:pt>
    <dgm:pt modelId="{D5B120D6-76E6-4FD8-ADFF-309E2168F382}" type="pres">
      <dgm:prSet presAssocID="{9A24C157-3692-4532-BD0C-B264DED8A0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08C153-E046-4F57-9624-15FA8A6E8906}" type="pres">
      <dgm:prSet presAssocID="{2150C828-C1EE-4148-8AE2-824BEB6E586F}" presName="root1" presStyleCnt="0"/>
      <dgm:spPr/>
    </dgm:pt>
    <dgm:pt modelId="{09E35D0E-F061-4B7B-B1C3-F29C19B6B4F4}" type="pres">
      <dgm:prSet presAssocID="{2150C828-C1EE-4148-8AE2-824BEB6E58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E6645CE-2174-4FDD-B446-754BE9EA193B}" type="pres">
      <dgm:prSet presAssocID="{2150C828-C1EE-4148-8AE2-824BEB6E586F}" presName="level2hierChild" presStyleCnt="0"/>
      <dgm:spPr/>
    </dgm:pt>
    <dgm:pt modelId="{C1BDCC5E-C14B-4E3E-B4C4-8AAA442B5643}" type="pres">
      <dgm:prSet presAssocID="{80BD65E7-66D8-4802-80CD-2A815CE51FC1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63DD22DB-B708-4EDD-A41D-DEFA9F96885E}" type="pres">
      <dgm:prSet presAssocID="{80BD65E7-66D8-4802-80CD-2A815CE51FC1}" presName="connTx" presStyleLbl="parChTrans1D2" presStyleIdx="0" presStyleCnt="2"/>
      <dgm:spPr/>
      <dgm:t>
        <a:bodyPr/>
        <a:lstStyle/>
        <a:p>
          <a:endParaRPr lang="es-ES"/>
        </a:p>
      </dgm:t>
    </dgm:pt>
    <dgm:pt modelId="{164FDDC0-C45F-46F3-830D-821C87430E91}" type="pres">
      <dgm:prSet presAssocID="{B6D2B16C-3C6D-404E-BC3C-D9C88241D9F9}" presName="root2" presStyleCnt="0"/>
      <dgm:spPr/>
    </dgm:pt>
    <dgm:pt modelId="{25A5CA14-DF01-4BD8-B86D-5840302D8F9F}" type="pres">
      <dgm:prSet presAssocID="{B6D2B16C-3C6D-404E-BC3C-D9C88241D9F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5B07B27-49A7-4B94-A957-714FF63FDD02}" type="pres">
      <dgm:prSet presAssocID="{B6D2B16C-3C6D-404E-BC3C-D9C88241D9F9}" presName="level3hierChild" presStyleCnt="0"/>
      <dgm:spPr/>
    </dgm:pt>
    <dgm:pt modelId="{E39E35E2-1E8C-4F02-B8B8-A5EF9E027CE9}" type="pres">
      <dgm:prSet presAssocID="{D3B1272D-CF68-4207-84F5-B1985FB72777}" presName="conn2-1" presStyleLbl="parChTrans1D3" presStyleIdx="0" presStyleCnt="5"/>
      <dgm:spPr/>
      <dgm:t>
        <a:bodyPr/>
        <a:lstStyle/>
        <a:p>
          <a:endParaRPr lang="es-ES"/>
        </a:p>
      </dgm:t>
    </dgm:pt>
    <dgm:pt modelId="{BB6A3A61-ABF5-45C2-8129-94DD0275AE18}" type="pres">
      <dgm:prSet presAssocID="{D3B1272D-CF68-4207-84F5-B1985FB72777}" presName="connTx" presStyleLbl="parChTrans1D3" presStyleIdx="0" presStyleCnt="5"/>
      <dgm:spPr/>
      <dgm:t>
        <a:bodyPr/>
        <a:lstStyle/>
        <a:p>
          <a:endParaRPr lang="es-ES"/>
        </a:p>
      </dgm:t>
    </dgm:pt>
    <dgm:pt modelId="{A9880F10-5241-4C65-8EFB-5016E9D3E539}" type="pres">
      <dgm:prSet presAssocID="{67BCFA13-37FB-475E-9E2E-2C98842103CE}" presName="root2" presStyleCnt="0"/>
      <dgm:spPr/>
    </dgm:pt>
    <dgm:pt modelId="{66593849-64DE-41A9-90A3-2877CD3865E2}" type="pres">
      <dgm:prSet presAssocID="{67BCFA13-37FB-475E-9E2E-2C98842103CE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AB395C-762A-433D-B09F-7E809F0A8390}" type="pres">
      <dgm:prSet presAssocID="{67BCFA13-37FB-475E-9E2E-2C98842103CE}" presName="level3hierChild" presStyleCnt="0"/>
      <dgm:spPr/>
    </dgm:pt>
    <dgm:pt modelId="{D1C70C2F-FA77-4526-AC86-8E9F4DB506F1}" type="pres">
      <dgm:prSet presAssocID="{5446AF98-BAC9-4FF5-8C44-296B12CBA3AC}" presName="conn2-1" presStyleLbl="parChTrans1D3" presStyleIdx="1" presStyleCnt="5"/>
      <dgm:spPr/>
      <dgm:t>
        <a:bodyPr/>
        <a:lstStyle/>
        <a:p>
          <a:endParaRPr lang="es-ES"/>
        </a:p>
      </dgm:t>
    </dgm:pt>
    <dgm:pt modelId="{2B96C76D-E6C9-47A9-846F-BB3029787264}" type="pres">
      <dgm:prSet presAssocID="{5446AF98-BAC9-4FF5-8C44-296B12CBA3AC}" presName="connTx" presStyleLbl="parChTrans1D3" presStyleIdx="1" presStyleCnt="5"/>
      <dgm:spPr/>
      <dgm:t>
        <a:bodyPr/>
        <a:lstStyle/>
        <a:p>
          <a:endParaRPr lang="es-ES"/>
        </a:p>
      </dgm:t>
    </dgm:pt>
    <dgm:pt modelId="{3A0C2BEF-686A-4C96-8847-F7B7330C516F}" type="pres">
      <dgm:prSet presAssocID="{F65A429D-FC4A-40E1-B43F-CFC38D44AF06}" presName="root2" presStyleCnt="0"/>
      <dgm:spPr/>
    </dgm:pt>
    <dgm:pt modelId="{66B279E5-0769-45D3-B663-5E292E940854}" type="pres">
      <dgm:prSet presAssocID="{F65A429D-FC4A-40E1-B43F-CFC38D44AF0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CEC7BAB-4295-4C84-9D2D-357E9C417223}" type="pres">
      <dgm:prSet presAssocID="{F65A429D-FC4A-40E1-B43F-CFC38D44AF06}" presName="level3hierChild" presStyleCnt="0"/>
      <dgm:spPr/>
    </dgm:pt>
    <dgm:pt modelId="{56F10DAA-B8D6-4C10-AFD5-2E27086D13D7}" type="pres">
      <dgm:prSet presAssocID="{021DB6DA-4A6E-48FC-90E0-334676E987C9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8FCC6EFB-D3B3-4052-A6A7-567F80AD9EBF}" type="pres">
      <dgm:prSet presAssocID="{021DB6DA-4A6E-48FC-90E0-334676E987C9}" presName="connTx" presStyleLbl="parChTrans1D2" presStyleIdx="1" presStyleCnt="2"/>
      <dgm:spPr/>
      <dgm:t>
        <a:bodyPr/>
        <a:lstStyle/>
        <a:p>
          <a:endParaRPr lang="es-ES"/>
        </a:p>
      </dgm:t>
    </dgm:pt>
    <dgm:pt modelId="{6DEB3911-5520-4579-81F4-E4658FE21D81}" type="pres">
      <dgm:prSet presAssocID="{569FC019-108A-4B83-B4BF-DD8658CF796F}" presName="root2" presStyleCnt="0"/>
      <dgm:spPr/>
    </dgm:pt>
    <dgm:pt modelId="{B0BB3C01-D6B2-4AF7-8CB5-EAA5EB48A669}" type="pres">
      <dgm:prSet presAssocID="{569FC019-108A-4B83-B4BF-DD8658CF79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AB5945-59BD-46FE-A3EF-8F33FB3F01E3}" type="pres">
      <dgm:prSet presAssocID="{569FC019-108A-4B83-B4BF-DD8658CF796F}" presName="level3hierChild" presStyleCnt="0"/>
      <dgm:spPr/>
    </dgm:pt>
    <dgm:pt modelId="{F9256D9F-8AE7-4827-9AB8-872A54B0D2E0}" type="pres">
      <dgm:prSet presAssocID="{DFCF6F86-999A-48D3-96CA-567BD05F967A}" presName="conn2-1" presStyleLbl="parChTrans1D3" presStyleIdx="2" presStyleCnt="5"/>
      <dgm:spPr/>
      <dgm:t>
        <a:bodyPr/>
        <a:lstStyle/>
        <a:p>
          <a:endParaRPr lang="es-ES"/>
        </a:p>
      </dgm:t>
    </dgm:pt>
    <dgm:pt modelId="{B55FE2EF-BD3F-4052-B50E-53C7E8F4B16E}" type="pres">
      <dgm:prSet presAssocID="{DFCF6F86-999A-48D3-96CA-567BD05F967A}" presName="connTx" presStyleLbl="parChTrans1D3" presStyleIdx="2" presStyleCnt="5"/>
      <dgm:spPr/>
      <dgm:t>
        <a:bodyPr/>
        <a:lstStyle/>
        <a:p>
          <a:endParaRPr lang="es-ES"/>
        </a:p>
      </dgm:t>
    </dgm:pt>
    <dgm:pt modelId="{FBA298E6-F662-4D80-9B56-4893B4149156}" type="pres">
      <dgm:prSet presAssocID="{9AC03A41-F7D1-46CF-AF86-F9EFF8F6A6A1}" presName="root2" presStyleCnt="0"/>
      <dgm:spPr/>
    </dgm:pt>
    <dgm:pt modelId="{AD914ED8-B2A6-4B84-9733-9F8DA725EA5C}" type="pres">
      <dgm:prSet presAssocID="{9AC03A41-F7D1-46CF-AF86-F9EFF8F6A6A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5616E1-FC00-4FF8-B84D-6034B8CC99FC}" type="pres">
      <dgm:prSet presAssocID="{9AC03A41-F7D1-46CF-AF86-F9EFF8F6A6A1}" presName="level3hierChild" presStyleCnt="0"/>
      <dgm:spPr/>
    </dgm:pt>
    <dgm:pt modelId="{2EDBF444-612A-49DB-BFF1-CB0703DC143E}" type="pres">
      <dgm:prSet presAssocID="{30C7F61B-F9D8-4A59-A03E-EA30A56F3FD5}" presName="conn2-1" presStyleLbl="parChTrans1D3" presStyleIdx="3" presStyleCnt="5"/>
      <dgm:spPr/>
      <dgm:t>
        <a:bodyPr/>
        <a:lstStyle/>
        <a:p>
          <a:endParaRPr lang="es-ES"/>
        </a:p>
      </dgm:t>
    </dgm:pt>
    <dgm:pt modelId="{E3B348DA-1F38-4960-90AE-3CD7EBBFB514}" type="pres">
      <dgm:prSet presAssocID="{30C7F61B-F9D8-4A59-A03E-EA30A56F3FD5}" presName="connTx" presStyleLbl="parChTrans1D3" presStyleIdx="3" presStyleCnt="5"/>
      <dgm:spPr/>
      <dgm:t>
        <a:bodyPr/>
        <a:lstStyle/>
        <a:p>
          <a:endParaRPr lang="es-ES"/>
        </a:p>
      </dgm:t>
    </dgm:pt>
    <dgm:pt modelId="{0C75F53C-D1B7-42C9-92B3-92E476B34705}" type="pres">
      <dgm:prSet presAssocID="{A26BD0A8-B7CF-4B0D-A6D7-B8817EF27CDA}" presName="root2" presStyleCnt="0"/>
      <dgm:spPr/>
    </dgm:pt>
    <dgm:pt modelId="{73C97B6B-A61E-4FFD-958B-A1B500C2929D}" type="pres">
      <dgm:prSet presAssocID="{A26BD0A8-B7CF-4B0D-A6D7-B8817EF27CD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157DCC6-E203-4240-AEE8-8A81D6F47747}" type="pres">
      <dgm:prSet presAssocID="{A26BD0A8-B7CF-4B0D-A6D7-B8817EF27CDA}" presName="level3hierChild" presStyleCnt="0"/>
      <dgm:spPr/>
    </dgm:pt>
    <dgm:pt modelId="{B2FA0EF6-F4AB-4A68-8B79-B42782AA3B21}" type="pres">
      <dgm:prSet presAssocID="{B4E43B23-D29B-4A41-AD56-2BB5AEB46714}" presName="conn2-1" presStyleLbl="parChTrans1D3" presStyleIdx="4" presStyleCnt="5"/>
      <dgm:spPr/>
      <dgm:t>
        <a:bodyPr/>
        <a:lstStyle/>
        <a:p>
          <a:endParaRPr lang="es-ES"/>
        </a:p>
      </dgm:t>
    </dgm:pt>
    <dgm:pt modelId="{95F8E47D-5832-470D-AF66-C8762F59F1FD}" type="pres">
      <dgm:prSet presAssocID="{B4E43B23-D29B-4A41-AD56-2BB5AEB46714}" presName="connTx" presStyleLbl="parChTrans1D3" presStyleIdx="4" presStyleCnt="5"/>
      <dgm:spPr/>
      <dgm:t>
        <a:bodyPr/>
        <a:lstStyle/>
        <a:p>
          <a:endParaRPr lang="es-ES"/>
        </a:p>
      </dgm:t>
    </dgm:pt>
    <dgm:pt modelId="{1EA3816E-28F3-4AB9-81BB-9CE7343C46C7}" type="pres">
      <dgm:prSet presAssocID="{40CFFD75-804F-4C35-B718-95E0A6D2298F}" presName="root2" presStyleCnt="0"/>
      <dgm:spPr/>
    </dgm:pt>
    <dgm:pt modelId="{5CCA001B-58AC-453A-B58C-5DAA2090B1B9}" type="pres">
      <dgm:prSet presAssocID="{40CFFD75-804F-4C35-B718-95E0A6D2298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467580-A0D3-486F-BF6E-F0ABB629F4CA}" type="pres">
      <dgm:prSet presAssocID="{40CFFD75-804F-4C35-B718-95E0A6D2298F}" presName="level3hierChild" presStyleCnt="0"/>
      <dgm:spPr/>
    </dgm:pt>
  </dgm:ptLst>
  <dgm:cxnLst>
    <dgm:cxn modelId="{9E8EFE22-D2B9-42C9-AB5A-1CC2C35B14AB}" srcId="{B6D2B16C-3C6D-404E-BC3C-D9C88241D9F9}" destId="{67BCFA13-37FB-475E-9E2E-2C98842103CE}" srcOrd="0" destOrd="0" parTransId="{D3B1272D-CF68-4207-84F5-B1985FB72777}" sibTransId="{C3CD6AF7-734E-4F9E-BBD6-65365BB093A0}"/>
    <dgm:cxn modelId="{90945400-F765-491D-9EB3-048B694A9C7A}" srcId="{B6D2B16C-3C6D-404E-BC3C-D9C88241D9F9}" destId="{F65A429D-FC4A-40E1-B43F-CFC38D44AF06}" srcOrd="1" destOrd="0" parTransId="{5446AF98-BAC9-4FF5-8C44-296B12CBA3AC}" sibTransId="{6760034E-A566-48C0-877F-B9B70BCE7ABE}"/>
    <dgm:cxn modelId="{B9039A13-4D88-459E-86D7-A61EE3D8D1ED}" type="presOf" srcId="{A26BD0A8-B7CF-4B0D-A6D7-B8817EF27CDA}" destId="{73C97B6B-A61E-4FFD-958B-A1B500C2929D}" srcOrd="0" destOrd="0" presId="urn:microsoft.com/office/officeart/2005/8/layout/hierarchy2"/>
    <dgm:cxn modelId="{B84EEBFF-1F1B-490B-9A90-4219206F8903}" type="presOf" srcId="{B4E43B23-D29B-4A41-AD56-2BB5AEB46714}" destId="{B2FA0EF6-F4AB-4A68-8B79-B42782AA3B21}" srcOrd="0" destOrd="0" presId="urn:microsoft.com/office/officeart/2005/8/layout/hierarchy2"/>
    <dgm:cxn modelId="{266CA8E6-0648-4560-97A0-59B9D4DB18FF}" type="presOf" srcId="{D3B1272D-CF68-4207-84F5-B1985FB72777}" destId="{E39E35E2-1E8C-4F02-B8B8-A5EF9E027CE9}" srcOrd="0" destOrd="0" presId="urn:microsoft.com/office/officeart/2005/8/layout/hierarchy2"/>
    <dgm:cxn modelId="{A292DF77-6E2D-4985-B90D-081534D7C80E}" srcId="{2150C828-C1EE-4148-8AE2-824BEB6E586F}" destId="{B6D2B16C-3C6D-404E-BC3C-D9C88241D9F9}" srcOrd="0" destOrd="0" parTransId="{80BD65E7-66D8-4802-80CD-2A815CE51FC1}" sibTransId="{6B948B7B-D4AF-410B-BF85-E8F2993656EB}"/>
    <dgm:cxn modelId="{A1128861-CE1B-44B8-99EE-EAE7C614DEE4}" type="presOf" srcId="{9AC03A41-F7D1-46CF-AF86-F9EFF8F6A6A1}" destId="{AD914ED8-B2A6-4B84-9733-9F8DA725EA5C}" srcOrd="0" destOrd="0" presId="urn:microsoft.com/office/officeart/2005/8/layout/hierarchy2"/>
    <dgm:cxn modelId="{6AFA0949-1320-4EF5-A7B5-82F4A81A5B3E}" type="presOf" srcId="{569FC019-108A-4B83-B4BF-DD8658CF796F}" destId="{B0BB3C01-D6B2-4AF7-8CB5-EAA5EB48A669}" srcOrd="0" destOrd="0" presId="urn:microsoft.com/office/officeart/2005/8/layout/hierarchy2"/>
    <dgm:cxn modelId="{F0AFF4C0-CCDF-43FC-A41F-3E51EE224A9C}" type="presOf" srcId="{D3B1272D-CF68-4207-84F5-B1985FB72777}" destId="{BB6A3A61-ABF5-45C2-8129-94DD0275AE18}" srcOrd="1" destOrd="0" presId="urn:microsoft.com/office/officeart/2005/8/layout/hierarchy2"/>
    <dgm:cxn modelId="{FCCDDE67-E1BD-4DFE-BAB1-1C89E0E84BB6}" type="presOf" srcId="{021DB6DA-4A6E-48FC-90E0-334676E987C9}" destId="{56F10DAA-B8D6-4C10-AFD5-2E27086D13D7}" srcOrd="0" destOrd="0" presId="urn:microsoft.com/office/officeart/2005/8/layout/hierarchy2"/>
    <dgm:cxn modelId="{8046F96A-28BE-476B-89A1-985CF09BC9F0}" type="presOf" srcId="{40CFFD75-804F-4C35-B718-95E0A6D2298F}" destId="{5CCA001B-58AC-453A-B58C-5DAA2090B1B9}" srcOrd="0" destOrd="0" presId="urn:microsoft.com/office/officeart/2005/8/layout/hierarchy2"/>
    <dgm:cxn modelId="{5B3AF32F-D0AA-4852-8864-4DB65F76EC66}" type="presOf" srcId="{80BD65E7-66D8-4802-80CD-2A815CE51FC1}" destId="{C1BDCC5E-C14B-4E3E-B4C4-8AAA442B5643}" srcOrd="0" destOrd="0" presId="urn:microsoft.com/office/officeart/2005/8/layout/hierarchy2"/>
    <dgm:cxn modelId="{4B131725-C189-40A2-A65A-651335FB0B9E}" type="presOf" srcId="{2150C828-C1EE-4148-8AE2-824BEB6E586F}" destId="{09E35D0E-F061-4B7B-B1C3-F29C19B6B4F4}" srcOrd="0" destOrd="0" presId="urn:microsoft.com/office/officeart/2005/8/layout/hierarchy2"/>
    <dgm:cxn modelId="{7583587E-1523-4853-B1E7-8375EB9ACB0A}" type="presOf" srcId="{021DB6DA-4A6E-48FC-90E0-334676E987C9}" destId="{8FCC6EFB-D3B3-4052-A6A7-567F80AD9EBF}" srcOrd="1" destOrd="0" presId="urn:microsoft.com/office/officeart/2005/8/layout/hierarchy2"/>
    <dgm:cxn modelId="{9485E28B-3DCF-44F7-BE9D-AA255448FD03}" type="presOf" srcId="{67BCFA13-37FB-475E-9E2E-2C98842103CE}" destId="{66593849-64DE-41A9-90A3-2877CD3865E2}" srcOrd="0" destOrd="0" presId="urn:microsoft.com/office/officeart/2005/8/layout/hierarchy2"/>
    <dgm:cxn modelId="{307AEB86-4DE5-4FD9-83E7-33829D7F0580}" type="presOf" srcId="{B4E43B23-D29B-4A41-AD56-2BB5AEB46714}" destId="{95F8E47D-5832-470D-AF66-C8762F59F1FD}" srcOrd="1" destOrd="0" presId="urn:microsoft.com/office/officeart/2005/8/layout/hierarchy2"/>
    <dgm:cxn modelId="{F9D515FF-06C2-4D33-8177-B2F8E89BF80B}" type="presOf" srcId="{DFCF6F86-999A-48D3-96CA-567BD05F967A}" destId="{F9256D9F-8AE7-4827-9AB8-872A54B0D2E0}" srcOrd="0" destOrd="0" presId="urn:microsoft.com/office/officeart/2005/8/layout/hierarchy2"/>
    <dgm:cxn modelId="{23D98176-3E11-42BD-8F0B-0DBB3504A762}" type="presOf" srcId="{5446AF98-BAC9-4FF5-8C44-296B12CBA3AC}" destId="{D1C70C2F-FA77-4526-AC86-8E9F4DB506F1}" srcOrd="0" destOrd="0" presId="urn:microsoft.com/office/officeart/2005/8/layout/hierarchy2"/>
    <dgm:cxn modelId="{D442CFDF-4743-4613-B630-A9C224E0D619}" type="presOf" srcId="{9A24C157-3692-4532-BD0C-B264DED8A067}" destId="{D5B120D6-76E6-4FD8-ADFF-309E2168F382}" srcOrd="0" destOrd="0" presId="urn:microsoft.com/office/officeart/2005/8/layout/hierarchy2"/>
    <dgm:cxn modelId="{036F1156-2352-46AE-B53C-E988A8C15FB5}" type="presOf" srcId="{80BD65E7-66D8-4802-80CD-2A815CE51FC1}" destId="{63DD22DB-B708-4EDD-A41D-DEFA9F96885E}" srcOrd="1" destOrd="0" presId="urn:microsoft.com/office/officeart/2005/8/layout/hierarchy2"/>
    <dgm:cxn modelId="{2977BD55-C39C-4B88-9384-248954A437AC}" type="presOf" srcId="{F65A429D-FC4A-40E1-B43F-CFC38D44AF06}" destId="{66B279E5-0769-45D3-B663-5E292E940854}" srcOrd="0" destOrd="0" presId="urn:microsoft.com/office/officeart/2005/8/layout/hierarchy2"/>
    <dgm:cxn modelId="{55014868-D380-4FC6-8981-85245F3F46FA}" srcId="{569FC019-108A-4B83-B4BF-DD8658CF796F}" destId="{A26BD0A8-B7CF-4B0D-A6D7-B8817EF27CDA}" srcOrd="1" destOrd="0" parTransId="{30C7F61B-F9D8-4A59-A03E-EA30A56F3FD5}" sibTransId="{0CB7F98A-68D2-484D-AADF-380769DDA725}"/>
    <dgm:cxn modelId="{2E06F760-B837-408A-9350-C0CD226002FB}" type="presOf" srcId="{30C7F61B-F9D8-4A59-A03E-EA30A56F3FD5}" destId="{2EDBF444-612A-49DB-BFF1-CB0703DC143E}" srcOrd="0" destOrd="0" presId="urn:microsoft.com/office/officeart/2005/8/layout/hierarchy2"/>
    <dgm:cxn modelId="{A95987D3-3EB6-4500-8EB9-54C1C4939B7A}" srcId="{569FC019-108A-4B83-B4BF-DD8658CF796F}" destId="{40CFFD75-804F-4C35-B718-95E0A6D2298F}" srcOrd="2" destOrd="0" parTransId="{B4E43B23-D29B-4A41-AD56-2BB5AEB46714}" sibTransId="{0F8BF8CA-EDAB-4AA8-AA22-76D04B92720A}"/>
    <dgm:cxn modelId="{A9FCDF18-145E-40B5-A03F-3225E0952E7B}" type="presOf" srcId="{B6D2B16C-3C6D-404E-BC3C-D9C88241D9F9}" destId="{25A5CA14-DF01-4BD8-B86D-5840302D8F9F}" srcOrd="0" destOrd="0" presId="urn:microsoft.com/office/officeart/2005/8/layout/hierarchy2"/>
    <dgm:cxn modelId="{E5A63433-F1AD-4B43-9879-AFF27A5F1294}" srcId="{9A24C157-3692-4532-BD0C-B264DED8A067}" destId="{2150C828-C1EE-4148-8AE2-824BEB6E586F}" srcOrd="0" destOrd="0" parTransId="{4DBC520F-5721-4759-BABC-4350DAD9235F}" sibTransId="{26B30C98-1C28-4432-9638-92173597106F}"/>
    <dgm:cxn modelId="{811C7EAD-07F5-4799-84B3-E35253CBBE4D}" type="presOf" srcId="{5446AF98-BAC9-4FF5-8C44-296B12CBA3AC}" destId="{2B96C76D-E6C9-47A9-846F-BB3029787264}" srcOrd="1" destOrd="0" presId="urn:microsoft.com/office/officeart/2005/8/layout/hierarchy2"/>
    <dgm:cxn modelId="{38F76C8A-647C-4E1A-A322-6F293C6BDD8E}" type="presOf" srcId="{30C7F61B-F9D8-4A59-A03E-EA30A56F3FD5}" destId="{E3B348DA-1F38-4960-90AE-3CD7EBBFB514}" srcOrd="1" destOrd="0" presId="urn:microsoft.com/office/officeart/2005/8/layout/hierarchy2"/>
    <dgm:cxn modelId="{5FD561E1-E237-4969-AE7B-6C0850415D85}" type="presOf" srcId="{DFCF6F86-999A-48D3-96CA-567BD05F967A}" destId="{B55FE2EF-BD3F-4052-B50E-53C7E8F4B16E}" srcOrd="1" destOrd="0" presId="urn:microsoft.com/office/officeart/2005/8/layout/hierarchy2"/>
    <dgm:cxn modelId="{CB1AA210-CDFF-4E41-9231-BE497934D443}" srcId="{569FC019-108A-4B83-B4BF-DD8658CF796F}" destId="{9AC03A41-F7D1-46CF-AF86-F9EFF8F6A6A1}" srcOrd="0" destOrd="0" parTransId="{DFCF6F86-999A-48D3-96CA-567BD05F967A}" sibTransId="{334D0F16-3ED5-4522-BA29-D456E2AA80C4}"/>
    <dgm:cxn modelId="{0DE03C19-D68E-4E35-9870-74B44025BD9C}" srcId="{2150C828-C1EE-4148-8AE2-824BEB6E586F}" destId="{569FC019-108A-4B83-B4BF-DD8658CF796F}" srcOrd="1" destOrd="0" parTransId="{021DB6DA-4A6E-48FC-90E0-334676E987C9}" sibTransId="{4B5E3321-1561-46A5-B626-CA09B33BA474}"/>
    <dgm:cxn modelId="{C9506A1B-1790-49D5-8F25-55EF83F7435D}" type="presParOf" srcId="{D5B120D6-76E6-4FD8-ADFF-309E2168F382}" destId="{A908C153-E046-4F57-9624-15FA8A6E8906}" srcOrd="0" destOrd="0" presId="urn:microsoft.com/office/officeart/2005/8/layout/hierarchy2"/>
    <dgm:cxn modelId="{FDCAB06D-C1A7-4091-AF44-3B80E752FBEA}" type="presParOf" srcId="{A908C153-E046-4F57-9624-15FA8A6E8906}" destId="{09E35D0E-F061-4B7B-B1C3-F29C19B6B4F4}" srcOrd="0" destOrd="0" presId="urn:microsoft.com/office/officeart/2005/8/layout/hierarchy2"/>
    <dgm:cxn modelId="{3957E693-18DA-4168-A545-FB4A6B7F92D2}" type="presParOf" srcId="{A908C153-E046-4F57-9624-15FA8A6E8906}" destId="{EE6645CE-2174-4FDD-B446-754BE9EA193B}" srcOrd="1" destOrd="0" presId="urn:microsoft.com/office/officeart/2005/8/layout/hierarchy2"/>
    <dgm:cxn modelId="{9A023E71-CE59-478A-A3CE-C82ECF88C099}" type="presParOf" srcId="{EE6645CE-2174-4FDD-B446-754BE9EA193B}" destId="{C1BDCC5E-C14B-4E3E-B4C4-8AAA442B5643}" srcOrd="0" destOrd="0" presId="urn:microsoft.com/office/officeart/2005/8/layout/hierarchy2"/>
    <dgm:cxn modelId="{DC1AA57C-BE45-40D1-8981-5E0BBC154AF5}" type="presParOf" srcId="{C1BDCC5E-C14B-4E3E-B4C4-8AAA442B5643}" destId="{63DD22DB-B708-4EDD-A41D-DEFA9F96885E}" srcOrd="0" destOrd="0" presId="urn:microsoft.com/office/officeart/2005/8/layout/hierarchy2"/>
    <dgm:cxn modelId="{BE2DC18B-BA3D-42E3-98D1-044D63788634}" type="presParOf" srcId="{EE6645CE-2174-4FDD-B446-754BE9EA193B}" destId="{164FDDC0-C45F-46F3-830D-821C87430E91}" srcOrd="1" destOrd="0" presId="urn:microsoft.com/office/officeart/2005/8/layout/hierarchy2"/>
    <dgm:cxn modelId="{079A6B4C-5A8B-4D9A-A843-A0B6A8E99A5F}" type="presParOf" srcId="{164FDDC0-C45F-46F3-830D-821C87430E91}" destId="{25A5CA14-DF01-4BD8-B86D-5840302D8F9F}" srcOrd="0" destOrd="0" presId="urn:microsoft.com/office/officeart/2005/8/layout/hierarchy2"/>
    <dgm:cxn modelId="{60CB39DD-017B-4D7E-BACB-03122FDE7750}" type="presParOf" srcId="{164FDDC0-C45F-46F3-830D-821C87430E91}" destId="{35B07B27-49A7-4B94-A957-714FF63FDD02}" srcOrd="1" destOrd="0" presId="urn:microsoft.com/office/officeart/2005/8/layout/hierarchy2"/>
    <dgm:cxn modelId="{9B6B9885-5C26-44C8-85E7-7EF02BFA9A76}" type="presParOf" srcId="{35B07B27-49A7-4B94-A957-714FF63FDD02}" destId="{E39E35E2-1E8C-4F02-B8B8-A5EF9E027CE9}" srcOrd="0" destOrd="0" presId="urn:microsoft.com/office/officeart/2005/8/layout/hierarchy2"/>
    <dgm:cxn modelId="{3C75EE75-91A6-4076-B677-037E35265FCC}" type="presParOf" srcId="{E39E35E2-1E8C-4F02-B8B8-A5EF9E027CE9}" destId="{BB6A3A61-ABF5-45C2-8129-94DD0275AE18}" srcOrd="0" destOrd="0" presId="urn:microsoft.com/office/officeart/2005/8/layout/hierarchy2"/>
    <dgm:cxn modelId="{D6FD2425-9DC0-4896-858B-5968B5CCA987}" type="presParOf" srcId="{35B07B27-49A7-4B94-A957-714FF63FDD02}" destId="{A9880F10-5241-4C65-8EFB-5016E9D3E539}" srcOrd="1" destOrd="0" presId="urn:microsoft.com/office/officeart/2005/8/layout/hierarchy2"/>
    <dgm:cxn modelId="{658ECDBD-DF24-4792-8B73-302125844396}" type="presParOf" srcId="{A9880F10-5241-4C65-8EFB-5016E9D3E539}" destId="{66593849-64DE-41A9-90A3-2877CD3865E2}" srcOrd="0" destOrd="0" presId="urn:microsoft.com/office/officeart/2005/8/layout/hierarchy2"/>
    <dgm:cxn modelId="{83C2DC25-7066-4A19-BFCD-80499E68B879}" type="presParOf" srcId="{A9880F10-5241-4C65-8EFB-5016E9D3E539}" destId="{E0AB395C-762A-433D-B09F-7E809F0A8390}" srcOrd="1" destOrd="0" presId="urn:microsoft.com/office/officeart/2005/8/layout/hierarchy2"/>
    <dgm:cxn modelId="{6CACA6D7-21AC-453A-905A-09DAFC1ABA68}" type="presParOf" srcId="{35B07B27-49A7-4B94-A957-714FF63FDD02}" destId="{D1C70C2F-FA77-4526-AC86-8E9F4DB506F1}" srcOrd="2" destOrd="0" presId="urn:microsoft.com/office/officeart/2005/8/layout/hierarchy2"/>
    <dgm:cxn modelId="{818E6B3C-5A8F-4D7E-858D-AE5641983F55}" type="presParOf" srcId="{D1C70C2F-FA77-4526-AC86-8E9F4DB506F1}" destId="{2B96C76D-E6C9-47A9-846F-BB3029787264}" srcOrd="0" destOrd="0" presId="urn:microsoft.com/office/officeart/2005/8/layout/hierarchy2"/>
    <dgm:cxn modelId="{86CC1784-E440-4751-B725-AE8ED8BE6408}" type="presParOf" srcId="{35B07B27-49A7-4B94-A957-714FF63FDD02}" destId="{3A0C2BEF-686A-4C96-8847-F7B7330C516F}" srcOrd="3" destOrd="0" presId="urn:microsoft.com/office/officeart/2005/8/layout/hierarchy2"/>
    <dgm:cxn modelId="{5D48FC9A-D2CE-4749-B7E0-C5B5B2F0A6CF}" type="presParOf" srcId="{3A0C2BEF-686A-4C96-8847-F7B7330C516F}" destId="{66B279E5-0769-45D3-B663-5E292E940854}" srcOrd="0" destOrd="0" presId="urn:microsoft.com/office/officeart/2005/8/layout/hierarchy2"/>
    <dgm:cxn modelId="{A9F22392-5D16-4550-B1BE-42749AACF286}" type="presParOf" srcId="{3A0C2BEF-686A-4C96-8847-F7B7330C516F}" destId="{4CEC7BAB-4295-4C84-9D2D-357E9C417223}" srcOrd="1" destOrd="0" presId="urn:microsoft.com/office/officeart/2005/8/layout/hierarchy2"/>
    <dgm:cxn modelId="{B3349B03-BD7B-4EE0-A5FE-05DCF71C9D18}" type="presParOf" srcId="{EE6645CE-2174-4FDD-B446-754BE9EA193B}" destId="{56F10DAA-B8D6-4C10-AFD5-2E27086D13D7}" srcOrd="2" destOrd="0" presId="urn:microsoft.com/office/officeart/2005/8/layout/hierarchy2"/>
    <dgm:cxn modelId="{F7CF7932-51CB-4531-BA97-6A9B2E0594D3}" type="presParOf" srcId="{56F10DAA-B8D6-4C10-AFD5-2E27086D13D7}" destId="{8FCC6EFB-D3B3-4052-A6A7-567F80AD9EBF}" srcOrd="0" destOrd="0" presId="urn:microsoft.com/office/officeart/2005/8/layout/hierarchy2"/>
    <dgm:cxn modelId="{F2398838-10FF-4BD0-84C5-113D95A0A2E7}" type="presParOf" srcId="{EE6645CE-2174-4FDD-B446-754BE9EA193B}" destId="{6DEB3911-5520-4579-81F4-E4658FE21D81}" srcOrd="3" destOrd="0" presId="urn:microsoft.com/office/officeart/2005/8/layout/hierarchy2"/>
    <dgm:cxn modelId="{54214085-4D79-46C8-814F-7B6C0E632C96}" type="presParOf" srcId="{6DEB3911-5520-4579-81F4-E4658FE21D81}" destId="{B0BB3C01-D6B2-4AF7-8CB5-EAA5EB48A669}" srcOrd="0" destOrd="0" presId="urn:microsoft.com/office/officeart/2005/8/layout/hierarchy2"/>
    <dgm:cxn modelId="{B2E7E2DD-6594-4032-B3A6-25EFA43487E3}" type="presParOf" srcId="{6DEB3911-5520-4579-81F4-E4658FE21D81}" destId="{91AB5945-59BD-46FE-A3EF-8F33FB3F01E3}" srcOrd="1" destOrd="0" presId="urn:microsoft.com/office/officeart/2005/8/layout/hierarchy2"/>
    <dgm:cxn modelId="{33B6F0C5-4312-4B77-890E-5BBDFB6A2C2F}" type="presParOf" srcId="{91AB5945-59BD-46FE-A3EF-8F33FB3F01E3}" destId="{F9256D9F-8AE7-4827-9AB8-872A54B0D2E0}" srcOrd="0" destOrd="0" presId="urn:microsoft.com/office/officeart/2005/8/layout/hierarchy2"/>
    <dgm:cxn modelId="{31E4AC92-E62B-4A38-BCF5-C37100C59F56}" type="presParOf" srcId="{F9256D9F-8AE7-4827-9AB8-872A54B0D2E0}" destId="{B55FE2EF-BD3F-4052-B50E-53C7E8F4B16E}" srcOrd="0" destOrd="0" presId="urn:microsoft.com/office/officeart/2005/8/layout/hierarchy2"/>
    <dgm:cxn modelId="{9FD58F1D-78E1-4337-82A9-4E1B543B846E}" type="presParOf" srcId="{91AB5945-59BD-46FE-A3EF-8F33FB3F01E3}" destId="{FBA298E6-F662-4D80-9B56-4893B4149156}" srcOrd="1" destOrd="0" presId="urn:microsoft.com/office/officeart/2005/8/layout/hierarchy2"/>
    <dgm:cxn modelId="{33C2C92F-FCF8-4B47-8268-E864F7920A06}" type="presParOf" srcId="{FBA298E6-F662-4D80-9B56-4893B4149156}" destId="{AD914ED8-B2A6-4B84-9733-9F8DA725EA5C}" srcOrd="0" destOrd="0" presId="urn:microsoft.com/office/officeart/2005/8/layout/hierarchy2"/>
    <dgm:cxn modelId="{71691D8A-1868-4CEB-BB61-2A7FB24DA7E3}" type="presParOf" srcId="{FBA298E6-F662-4D80-9B56-4893B4149156}" destId="{9A5616E1-FC00-4FF8-B84D-6034B8CC99FC}" srcOrd="1" destOrd="0" presId="urn:microsoft.com/office/officeart/2005/8/layout/hierarchy2"/>
    <dgm:cxn modelId="{D8A4AF10-0DBD-4DDD-834E-8E41A1671EC5}" type="presParOf" srcId="{91AB5945-59BD-46FE-A3EF-8F33FB3F01E3}" destId="{2EDBF444-612A-49DB-BFF1-CB0703DC143E}" srcOrd="2" destOrd="0" presId="urn:microsoft.com/office/officeart/2005/8/layout/hierarchy2"/>
    <dgm:cxn modelId="{91C74DA1-D772-4089-9BD5-32AD02792D2B}" type="presParOf" srcId="{2EDBF444-612A-49DB-BFF1-CB0703DC143E}" destId="{E3B348DA-1F38-4960-90AE-3CD7EBBFB514}" srcOrd="0" destOrd="0" presId="urn:microsoft.com/office/officeart/2005/8/layout/hierarchy2"/>
    <dgm:cxn modelId="{3C1601EE-11EF-4C78-8973-407B886969AE}" type="presParOf" srcId="{91AB5945-59BD-46FE-A3EF-8F33FB3F01E3}" destId="{0C75F53C-D1B7-42C9-92B3-92E476B34705}" srcOrd="3" destOrd="0" presId="urn:microsoft.com/office/officeart/2005/8/layout/hierarchy2"/>
    <dgm:cxn modelId="{F7417DB4-9C01-469C-AB26-2B8F94DD28A6}" type="presParOf" srcId="{0C75F53C-D1B7-42C9-92B3-92E476B34705}" destId="{73C97B6B-A61E-4FFD-958B-A1B500C2929D}" srcOrd="0" destOrd="0" presId="urn:microsoft.com/office/officeart/2005/8/layout/hierarchy2"/>
    <dgm:cxn modelId="{48AB61F4-DCB4-4648-903E-84F4F02746D5}" type="presParOf" srcId="{0C75F53C-D1B7-42C9-92B3-92E476B34705}" destId="{A157DCC6-E203-4240-AEE8-8A81D6F47747}" srcOrd="1" destOrd="0" presId="urn:microsoft.com/office/officeart/2005/8/layout/hierarchy2"/>
    <dgm:cxn modelId="{F903612F-196D-434C-9682-5773ACE4B737}" type="presParOf" srcId="{91AB5945-59BD-46FE-A3EF-8F33FB3F01E3}" destId="{B2FA0EF6-F4AB-4A68-8B79-B42782AA3B21}" srcOrd="4" destOrd="0" presId="urn:microsoft.com/office/officeart/2005/8/layout/hierarchy2"/>
    <dgm:cxn modelId="{ACCF4ACE-271C-421B-8BFF-B4449E9403F6}" type="presParOf" srcId="{B2FA0EF6-F4AB-4A68-8B79-B42782AA3B21}" destId="{95F8E47D-5832-470D-AF66-C8762F59F1FD}" srcOrd="0" destOrd="0" presId="urn:microsoft.com/office/officeart/2005/8/layout/hierarchy2"/>
    <dgm:cxn modelId="{AE7285C1-DC01-4875-A9B5-8D5D7D6C9046}" type="presParOf" srcId="{91AB5945-59BD-46FE-A3EF-8F33FB3F01E3}" destId="{1EA3816E-28F3-4AB9-81BB-9CE7343C46C7}" srcOrd="5" destOrd="0" presId="urn:microsoft.com/office/officeart/2005/8/layout/hierarchy2"/>
    <dgm:cxn modelId="{FFBD2F02-B139-46A7-85AF-86519577775F}" type="presParOf" srcId="{1EA3816E-28F3-4AB9-81BB-9CE7343C46C7}" destId="{5CCA001B-58AC-453A-B58C-5DAA2090B1B9}" srcOrd="0" destOrd="0" presId="urn:microsoft.com/office/officeart/2005/8/layout/hierarchy2"/>
    <dgm:cxn modelId="{59EFD0AE-72E6-405E-AE32-7FB49C655080}" type="presParOf" srcId="{1EA3816E-28F3-4AB9-81BB-9CE7343C46C7}" destId="{8A467580-A0D3-486F-BF6E-F0ABB629F4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5EC81-1715-45B2-AD6D-8842F3370C2D}">
      <dsp:nvSpPr>
        <dsp:cNvPr id="0" name=""/>
        <dsp:cNvSpPr/>
      </dsp:nvSpPr>
      <dsp:spPr>
        <a:xfrm>
          <a:off x="0" y="169289"/>
          <a:ext cx="8125883" cy="50786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0307B-3474-46F1-B3DE-D8FE55404186}">
      <dsp:nvSpPr>
        <dsp:cNvPr id="0" name=""/>
        <dsp:cNvSpPr/>
      </dsp:nvSpPr>
      <dsp:spPr>
        <a:xfrm>
          <a:off x="800399" y="3945793"/>
          <a:ext cx="186895" cy="186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F7240-E9F9-4E48-92C2-879283CFBE78}">
      <dsp:nvSpPr>
        <dsp:cNvPr id="0" name=""/>
        <dsp:cNvSpPr/>
      </dsp:nvSpPr>
      <dsp:spPr>
        <a:xfrm>
          <a:off x="893847" y="4039241"/>
          <a:ext cx="1064490" cy="120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3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/>
            <a:t>Recopilación de información</a:t>
          </a:r>
        </a:p>
      </dsp:txBody>
      <dsp:txXfrm>
        <a:off x="893847" y="4039241"/>
        <a:ext cx="1064490" cy="1208725"/>
      </dsp:txXfrm>
    </dsp:sp>
    <dsp:sp modelId="{85ACE7E1-96EA-4782-9B30-D1E2CC98F7E0}">
      <dsp:nvSpPr>
        <dsp:cNvPr id="0" name=""/>
        <dsp:cNvSpPr/>
      </dsp:nvSpPr>
      <dsp:spPr>
        <a:xfrm>
          <a:off x="1812071" y="2973734"/>
          <a:ext cx="292531" cy="292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C01FD-531C-4836-82BA-19116B4431A8}">
      <dsp:nvSpPr>
        <dsp:cNvPr id="0" name=""/>
        <dsp:cNvSpPr/>
      </dsp:nvSpPr>
      <dsp:spPr>
        <a:xfrm>
          <a:off x="1958337" y="3120000"/>
          <a:ext cx="1348896" cy="212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0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/>
            <a:t>Selección, limpieza y transformación</a:t>
          </a:r>
        </a:p>
      </dsp:txBody>
      <dsp:txXfrm>
        <a:off x="1958337" y="3120000"/>
        <a:ext cx="1348896" cy="2127965"/>
      </dsp:txXfrm>
    </dsp:sp>
    <dsp:sp modelId="{01ABCABE-B0A0-412A-A2AC-46CD51206AAC}">
      <dsp:nvSpPr>
        <dsp:cNvPr id="0" name=""/>
        <dsp:cNvSpPr/>
      </dsp:nvSpPr>
      <dsp:spPr>
        <a:xfrm>
          <a:off x="3112213" y="2198728"/>
          <a:ext cx="390042" cy="390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9CBB-9BA3-4B04-8D59-5E5E6AD051C6}">
      <dsp:nvSpPr>
        <dsp:cNvPr id="0" name=""/>
        <dsp:cNvSpPr/>
      </dsp:nvSpPr>
      <dsp:spPr>
        <a:xfrm>
          <a:off x="3307234" y="2393750"/>
          <a:ext cx="1568295" cy="285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67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/>
            <a:t>Minería de datos</a:t>
          </a:r>
        </a:p>
      </dsp:txBody>
      <dsp:txXfrm>
        <a:off x="3307234" y="2393750"/>
        <a:ext cx="1568295" cy="2854216"/>
      </dsp:txXfrm>
    </dsp:sp>
    <dsp:sp modelId="{AF6A7D5D-3132-403E-8732-E8FBB478D297}">
      <dsp:nvSpPr>
        <dsp:cNvPr id="0" name=""/>
        <dsp:cNvSpPr/>
      </dsp:nvSpPr>
      <dsp:spPr>
        <a:xfrm>
          <a:off x="4623627" y="1593350"/>
          <a:ext cx="503804" cy="503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C9A9B-F5B7-485F-8AD1-86CE8B78EBD3}">
      <dsp:nvSpPr>
        <dsp:cNvPr id="0" name=""/>
        <dsp:cNvSpPr/>
      </dsp:nvSpPr>
      <dsp:spPr>
        <a:xfrm>
          <a:off x="4875529" y="1845252"/>
          <a:ext cx="1625176" cy="34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56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/>
            <a:t>Presentación y visualización</a:t>
          </a:r>
        </a:p>
      </dsp:txBody>
      <dsp:txXfrm>
        <a:off x="4875529" y="1845252"/>
        <a:ext cx="1625176" cy="3402713"/>
      </dsp:txXfrm>
    </dsp:sp>
    <dsp:sp modelId="{EB86D75A-1FC5-4B63-9BA1-0394938716A5}">
      <dsp:nvSpPr>
        <dsp:cNvPr id="0" name=""/>
        <dsp:cNvSpPr/>
      </dsp:nvSpPr>
      <dsp:spPr>
        <a:xfrm>
          <a:off x="6179734" y="1189087"/>
          <a:ext cx="641944" cy="64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0334F-9708-4E3A-8798-60296C983449}">
      <dsp:nvSpPr>
        <dsp:cNvPr id="0" name=""/>
        <dsp:cNvSpPr/>
      </dsp:nvSpPr>
      <dsp:spPr>
        <a:xfrm>
          <a:off x="6500706" y="1510060"/>
          <a:ext cx="1625176" cy="37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153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/>
            <a:t>Conocimiento</a:t>
          </a:r>
        </a:p>
      </dsp:txBody>
      <dsp:txXfrm>
        <a:off x="6500706" y="1510060"/>
        <a:ext cx="1625176" cy="3737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35D0E-F061-4B7B-B1C3-F29C19B6B4F4}">
      <dsp:nvSpPr>
        <dsp:cNvPr id="0" name=""/>
        <dsp:cNvSpPr/>
      </dsp:nvSpPr>
      <dsp:spPr>
        <a:xfrm>
          <a:off x="389100" y="1947272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Minería</a:t>
          </a:r>
        </a:p>
      </dsp:txBody>
      <dsp:txXfrm>
        <a:off x="417417" y="1975589"/>
        <a:ext cx="1876966" cy="910166"/>
      </dsp:txXfrm>
    </dsp:sp>
    <dsp:sp modelId="{C1BDCC5E-C14B-4E3E-B4C4-8AAA442B5643}">
      <dsp:nvSpPr>
        <dsp:cNvPr id="0" name=""/>
        <dsp:cNvSpPr/>
      </dsp:nvSpPr>
      <dsp:spPr>
        <a:xfrm rot="17945813">
          <a:off x="1914171" y="1719723"/>
          <a:ext cx="15904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49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669658" y="1696022"/>
        <a:ext cx="79524" cy="79524"/>
      </dsp:txXfrm>
    </dsp:sp>
    <dsp:sp modelId="{25A5CA14-DF01-4BD8-B86D-5840302D8F9F}">
      <dsp:nvSpPr>
        <dsp:cNvPr id="0" name=""/>
        <dsp:cNvSpPr/>
      </dsp:nvSpPr>
      <dsp:spPr>
        <a:xfrm>
          <a:off x="3096141" y="557497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Predictivas</a:t>
          </a:r>
        </a:p>
      </dsp:txBody>
      <dsp:txXfrm>
        <a:off x="3124458" y="585814"/>
        <a:ext cx="1876966" cy="910166"/>
      </dsp:txXfrm>
    </dsp:sp>
    <dsp:sp modelId="{E39E35E2-1E8C-4F02-B8B8-A5EF9E027CE9}">
      <dsp:nvSpPr>
        <dsp:cNvPr id="0" name=""/>
        <dsp:cNvSpPr/>
      </dsp:nvSpPr>
      <dsp:spPr>
        <a:xfrm rot="19457599">
          <a:off x="4940214" y="746880"/>
          <a:ext cx="9524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49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392649" y="739129"/>
        <a:ext cx="47624" cy="47624"/>
      </dsp:txXfrm>
    </dsp:sp>
    <dsp:sp modelId="{66593849-64DE-41A9-90A3-2877CD3865E2}">
      <dsp:nvSpPr>
        <dsp:cNvPr id="0" name=""/>
        <dsp:cNvSpPr/>
      </dsp:nvSpPr>
      <dsp:spPr>
        <a:xfrm>
          <a:off x="5803182" y="1587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Regresión</a:t>
          </a:r>
        </a:p>
      </dsp:txBody>
      <dsp:txXfrm>
        <a:off x="5831499" y="29904"/>
        <a:ext cx="1876966" cy="910166"/>
      </dsp:txXfrm>
    </dsp:sp>
    <dsp:sp modelId="{D1C70C2F-FA77-4526-AC86-8E9F4DB506F1}">
      <dsp:nvSpPr>
        <dsp:cNvPr id="0" name=""/>
        <dsp:cNvSpPr/>
      </dsp:nvSpPr>
      <dsp:spPr>
        <a:xfrm rot="2142401">
          <a:off x="4940214" y="1302790"/>
          <a:ext cx="9524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49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392649" y="1295040"/>
        <a:ext cx="47624" cy="47624"/>
      </dsp:txXfrm>
    </dsp:sp>
    <dsp:sp modelId="{66B279E5-0769-45D3-B663-5E292E940854}">
      <dsp:nvSpPr>
        <dsp:cNvPr id="0" name=""/>
        <dsp:cNvSpPr/>
      </dsp:nvSpPr>
      <dsp:spPr>
        <a:xfrm>
          <a:off x="5803182" y="1113407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Clasificación</a:t>
          </a:r>
        </a:p>
      </dsp:txBody>
      <dsp:txXfrm>
        <a:off x="5831499" y="1141724"/>
        <a:ext cx="1876966" cy="910166"/>
      </dsp:txXfrm>
    </dsp:sp>
    <dsp:sp modelId="{56F10DAA-B8D6-4C10-AFD5-2E27086D13D7}">
      <dsp:nvSpPr>
        <dsp:cNvPr id="0" name=""/>
        <dsp:cNvSpPr/>
      </dsp:nvSpPr>
      <dsp:spPr>
        <a:xfrm rot="3654187">
          <a:off x="1914171" y="3109498"/>
          <a:ext cx="15904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9049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669658" y="3085798"/>
        <a:ext cx="79524" cy="79524"/>
      </dsp:txXfrm>
    </dsp:sp>
    <dsp:sp modelId="{B0BB3C01-D6B2-4AF7-8CB5-EAA5EB48A669}">
      <dsp:nvSpPr>
        <dsp:cNvPr id="0" name=""/>
        <dsp:cNvSpPr/>
      </dsp:nvSpPr>
      <dsp:spPr>
        <a:xfrm>
          <a:off x="3096141" y="3337048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Descriptivas</a:t>
          </a:r>
        </a:p>
      </dsp:txBody>
      <dsp:txXfrm>
        <a:off x="3124458" y="3365365"/>
        <a:ext cx="1876966" cy="910166"/>
      </dsp:txXfrm>
    </dsp:sp>
    <dsp:sp modelId="{F9256D9F-8AE7-4827-9AB8-872A54B0D2E0}">
      <dsp:nvSpPr>
        <dsp:cNvPr id="0" name=""/>
        <dsp:cNvSpPr/>
      </dsp:nvSpPr>
      <dsp:spPr>
        <a:xfrm rot="18289469">
          <a:off x="4739270" y="3248476"/>
          <a:ext cx="13543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38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382602" y="3230678"/>
        <a:ext cx="67719" cy="67719"/>
      </dsp:txXfrm>
    </dsp:sp>
    <dsp:sp modelId="{AD914ED8-B2A6-4B84-9733-9F8DA725EA5C}">
      <dsp:nvSpPr>
        <dsp:cNvPr id="0" name=""/>
        <dsp:cNvSpPr/>
      </dsp:nvSpPr>
      <dsp:spPr>
        <a:xfrm>
          <a:off x="5803182" y="2225227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Agrupamiento</a:t>
          </a:r>
        </a:p>
      </dsp:txBody>
      <dsp:txXfrm>
        <a:off x="5831499" y="2253544"/>
        <a:ext cx="1876966" cy="910166"/>
      </dsp:txXfrm>
    </dsp:sp>
    <dsp:sp modelId="{2EDBF444-612A-49DB-BFF1-CB0703DC143E}">
      <dsp:nvSpPr>
        <dsp:cNvPr id="0" name=""/>
        <dsp:cNvSpPr/>
      </dsp:nvSpPr>
      <dsp:spPr>
        <a:xfrm>
          <a:off x="5029741" y="3804386"/>
          <a:ext cx="7734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44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397125" y="3801112"/>
        <a:ext cx="38672" cy="38672"/>
      </dsp:txXfrm>
    </dsp:sp>
    <dsp:sp modelId="{73C97B6B-A61E-4FFD-958B-A1B500C2929D}">
      <dsp:nvSpPr>
        <dsp:cNvPr id="0" name=""/>
        <dsp:cNvSpPr/>
      </dsp:nvSpPr>
      <dsp:spPr>
        <a:xfrm>
          <a:off x="5803182" y="3337048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Reglas de asociación</a:t>
          </a:r>
        </a:p>
      </dsp:txBody>
      <dsp:txXfrm>
        <a:off x="5831499" y="3365365"/>
        <a:ext cx="1876966" cy="910166"/>
      </dsp:txXfrm>
    </dsp:sp>
    <dsp:sp modelId="{B2FA0EF6-F4AB-4A68-8B79-B42782AA3B21}">
      <dsp:nvSpPr>
        <dsp:cNvPr id="0" name=""/>
        <dsp:cNvSpPr/>
      </dsp:nvSpPr>
      <dsp:spPr>
        <a:xfrm rot="3310531">
          <a:off x="4739270" y="4360296"/>
          <a:ext cx="13543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38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382602" y="4342498"/>
        <a:ext cx="67719" cy="67719"/>
      </dsp:txXfrm>
    </dsp:sp>
    <dsp:sp modelId="{5CCA001B-58AC-453A-B58C-5DAA2090B1B9}">
      <dsp:nvSpPr>
        <dsp:cNvPr id="0" name=""/>
        <dsp:cNvSpPr/>
      </dsp:nvSpPr>
      <dsp:spPr>
        <a:xfrm>
          <a:off x="5803182" y="4448868"/>
          <a:ext cx="1933600" cy="966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/>
            <a:t>Correlación</a:t>
          </a:r>
        </a:p>
      </dsp:txBody>
      <dsp:txXfrm>
        <a:off x="5831499" y="4477185"/>
        <a:ext cx="1876966" cy="91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08/02/2020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992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71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418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124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08/02/2020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V1yll3zAw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gdigonzalez.com/diferencia-entre-inteligencia-artificial-machine-learning-deep-learn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Introducción Machine </a:t>
            </a:r>
            <a:r>
              <a:rPr lang="es-ES" dirty="0" err="1" smtClean="0"/>
              <a:t>Learning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minería de datos?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3" y="1828800"/>
            <a:ext cx="4021088" cy="4191000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s-ES" sz="2800" dirty="0"/>
              <a:t>Es un proceso que consiste en el descubrimiento de patrones o información relevante, útil en grandes volúmenes de datos, por lo general bases de datos, que apoyen el proceso de toma de decisiones</a:t>
            </a:r>
          </a:p>
          <a:p>
            <a:pPr algn="just" rtl="0"/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E9DAC-2A08-499A-9419-FCC98305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45" y="2346086"/>
            <a:ext cx="6771481" cy="45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minería de datos?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5577E2-AA7E-4AFE-A3AD-8D053BD5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669160" cy="4191000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Este proceso por lo general se realiza a través de herramientas automatizadas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5CBB94-1F55-4FD8-836C-77BF4F50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5" y="3220625"/>
            <a:ext cx="5943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minería de datos?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DED04-5A14-4C87-B77A-EAD5C1CF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190383" cy="4191000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La minería hace uso de métodos matemáticos, estadísticos y/o algorítmicos.</a:t>
            </a:r>
          </a:p>
        </p:txBody>
      </p:sp>
      <p:pic>
        <p:nvPicPr>
          <p:cNvPr id="1026" name="Picture 2" descr="Resultado de imagen para matematicos">
            <a:extLst>
              <a:ext uri="{FF2B5EF4-FFF2-40B4-BE49-F238E27FC236}">
                <a16:creationId xmlns:a16="http://schemas.microsoft.com/office/drawing/2014/main" id="{04BC24F8-BE31-4C60-AFA5-13CDCDE5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57" y="1988841"/>
            <a:ext cx="3879970" cy="261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istemas.com/termino/wp-content/uploads/Algoritmo.jpg">
            <a:extLst>
              <a:ext uri="{FF2B5EF4-FFF2-40B4-BE49-F238E27FC236}">
                <a16:creationId xmlns:a16="http://schemas.microsoft.com/office/drawing/2014/main" id="{B061FD85-5B11-42CF-ADAF-D30FF9AE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3303291"/>
            <a:ext cx="3905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minería de datos?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DED04-5A14-4C87-B77A-EAD5C1CF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9061647" cy="1816224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3200" dirty="0"/>
              <a:t>Proceso automatizado que mediante modelos matemáticos, estadísticos y/o algorítmicos transforma datos localizados en bodegas de datos en conocimiento para toma de decisiones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99944-685D-430A-B943-9781DE3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4581128"/>
            <a:ext cx="2221307" cy="1370518"/>
          </a:xfrm>
          <a:prstGeom prst="rect">
            <a:avLst/>
          </a:prstGeom>
        </p:spPr>
      </p:pic>
      <p:pic>
        <p:nvPicPr>
          <p:cNvPr id="7" name="Picture 4" descr="https://sistemas.com/termino/wp-content/uploads/Algoritmo.jpg">
            <a:extLst>
              <a:ext uri="{FF2B5EF4-FFF2-40B4-BE49-F238E27FC236}">
                <a16:creationId xmlns:a16="http://schemas.microsoft.com/office/drawing/2014/main" id="{937F79B3-75F8-434B-AE1F-4B682228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30" y="4592961"/>
            <a:ext cx="1834480" cy="14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matematicos">
            <a:extLst>
              <a:ext uri="{FF2B5EF4-FFF2-40B4-BE49-F238E27FC236}">
                <a16:creationId xmlns:a16="http://schemas.microsoft.com/office/drawing/2014/main" id="{99A3BC44-4B88-4F3F-80A8-3B6ABB92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79" y="4681366"/>
            <a:ext cx="2161096" cy="14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conocimiento">
            <a:extLst>
              <a:ext uri="{FF2B5EF4-FFF2-40B4-BE49-F238E27FC236}">
                <a16:creationId xmlns:a16="http://schemas.microsoft.com/office/drawing/2014/main" id="{3D89F289-D53F-4C70-805B-4DEF498E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4433200"/>
            <a:ext cx="1834480" cy="177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C2453292-A617-4851-ADBA-F09D3A108143}"/>
              </a:ext>
            </a:extLst>
          </p:cNvPr>
          <p:cNvSpPr/>
          <p:nvPr/>
        </p:nvSpPr>
        <p:spPr>
          <a:xfrm>
            <a:off x="2710036" y="5013176"/>
            <a:ext cx="1224136" cy="57606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724A410-5F59-4487-A667-5BB147CE2C70}"/>
              </a:ext>
            </a:extLst>
          </p:cNvPr>
          <p:cNvSpPr/>
          <p:nvPr/>
        </p:nvSpPr>
        <p:spPr>
          <a:xfrm>
            <a:off x="4983968" y="5034247"/>
            <a:ext cx="1224136" cy="57606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D75AD43-97FA-4B9F-9002-5D0D28281909}"/>
              </a:ext>
            </a:extLst>
          </p:cNvPr>
          <p:cNvSpPr/>
          <p:nvPr/>
        </p:nvSpPr>
        <p:spPr>
          <a:xfrm>
            <a:off x="7899628" y="5051296"/>
            <a:ext cx="1224136" cy="57606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3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KDD - </a:t>
            </a:r>
            <a:r>
              <a:rPr lang="es-ES" dirty="0" err="1"/>
              <a:t>Knowledge</a:t>
            </a:r>
            <a:r>
              <a:rPr lang="es-ES" dirty="0"/>
              <a:t> Discovery in </a:t>
            </a:r>
            <a:r>
              <a:rPr lang="es-ES" dirty="0" err="1"/>
              <a:t>Databases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DED04-5A14-4C87-B77A-EAD5C1CF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10717831" cy="736104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Descubrimiento de conocimiento en bases de datos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C640AC-056B-42FB-802A-C4FA3346B9EE}"/>
              </a:ext>
            </a:extLst>
          </p:cNvPr>
          <p:cNvSpPr/>
          <p:nvPr/>
        </p:nvSpPr>
        <p:spPr>
          <a:xfrm>
            <a:off x="117748" y="2391662"/>
            <a:ext cx="2232248" cy="1944216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Fuentes de datos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DA48FC-07F4-49B8-ACEA-ED30DDC2B48F}"/>
              </a:ext>
            </a:extLst>
          </p:cNvPr>
          <p:cNvSpPr/>
          <p:nvPr/>
        </p:nvSpPr>
        <p:spPr>
          <a:xfrm>
            <a:off x="1485900" y="4683021"/>
            <a:ext cx="2088232" cy="194421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Preparación y alistamiento de datos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603BC22-D24D-40F3-8E20-882CAE251ADA}"/>
              </a:ext>
            </a:extLst>
          </p:cNvPr>
          <p:cNvSpPr/>
          <p:nvPr/>
        </p:nvSpPr>
        <p:spPr>
          <a:xfrm>
            <a:off x="3912638" y="2651854"/>
            <a:ext cx="2088232" cy="194421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Minería de datos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2E0848B-D148-4100-A560-A88E93DCDC8D}"/>
              </a:ext>
            </a:extLst>
          </p:cNvPr>
          <p:cNvSpPr/>
          <p:nvPr/>
        </p:nvSpPr>
        <p:spPr>
          <a:xfrm>
            <a:off x="6000870" y="4704051"/>
            <a:ext cx="2232248" cy="1944216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útil y/o patrones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3A717CD-E8E6-4192-A14E-2832F0B9AF5A}"/>
              </a:ext>
            </a:extLst>
          </p:cNvPr>
          <p:cNvSpPr/>
          <p:nvPr/>
        </p:nvSpPr>
        <p:spPr>
          <a:xfrm>
            <a:off x="8038628" y="2600201"/>
            <a:ext cx="2088232" cy="194421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Presentación y Evaluación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E67AC9E-A967-4418-84EC-AA7868AB863B}"/>
              </a:ext>
            </a:extLst>
          </p:cNvPr>
          <p:cNvSpPr/>
          <p:nvPr/>
        </p:nvSpPr>
        <p:spPr>
          <a:xfrm>
            <a:off x="9838828" y="4735830"/>
            <a:ext cx="2349997" cy="2060848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Conocimiento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8A8034AD-C5FA-4E7D-BEA9-E6052F6A455A}"/>
              </a:ext>
            </a:extLst>
          </p:cNvPr>
          <p:cNvSpPr/>
          <p:nvPr/>
        </p:nvSpPr>
        <p:spPr>
          <a:xfrm rot="2855095">
            <a:off x="569619" y="4352057"/>
            <a:ext cx="991185" cy="7675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9D86193-33F5-41F9-963D-69CEA150CDAE}"/>
              </a:ext>
            </a:extLst>
          </p:cNvPr>
          <p:cNvSpPr/>
          <p:nvPr/>
        </p:nvSpPr>
        <p:spPr>
          <a:xfrm rot="18399402">
            <a:off x="3613963" y="4755784"/>
            <a:ext cx="991185" cy="7675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5FB4DB7A-9009-4ADB-9997-3BE2DC7B95B6}"/>
              </a:ext>
            </a:extLst>
          </p:cNvPr>
          <p:cNvSpPr/>
          <p:nvPr/>
        </p:nvSpPr>
        <p:spPr>
          <a:xfrm rot="2264202">
            <a:off x="5076041" y="4775662"/>
            <a:ext cx="991185" cy="7675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E3891715-1809-4400-936F-27BBAC69667B}"/>
              </a:ext>
            </a:extLst>
          </p:cNvPr>
          <p:cNvSpPr/>
          <p:nvPr/>
        </p:nvSpPr>
        <p:spPr>
          <a:xfrm rot="18708802">
            <a:off x="8140484" y="4658233"/>
            <a:ext cx="991185" cy="7675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CFC5AB39-735B-418B-9378-F9610E7BB769}"/>
              </a:ext>
            </a:extLst>
          </p:cNvPr>
          <p:cNvSpPr/>
          <p:nvPr/>
        </p:nvSpPr>
        <p:spPr>
          <a:xfrm rot="2334175">
            <a:off x="10207332" y="3967455"/>
            <a:ext cx="991185" cy="7675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56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KDD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6BBE72A-BAEB-4753-937C-D5CD2DA24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444719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algoritmos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3" y="1828800"/>
            <a:ext cx="5605264" cy="4048472"/>
          </a:xfrm>
        </p:spPr>
        <p:txBody>
          <a:bodyPr/>
          <a:lstStyle/>
          <a:p>
            <a:pPr algn="just"/>
            <a:r>
              <a:rPr lang="es-CO" dirty="0"/>
              <a:t>Supervisados: utilizan datos previamente etiquetados para realizar tareas, como clasificaciones. Ejemplo: imagen de la derecha</a:t>
            </a:r>
          </a:p>
          <a:p>
            <a:pPr algn="just"/>
            <a:r>
              <a:rPr lang="es-CO" dirty="0"/>
              <a:t>No supervisados: A partir de conjunto de datos realizan tareas como el agrupamiento.  Ejemplo: datos de una red social poder realizar agrupamiento a partir de los textos.</a:t>
            </a:r>
          </a:p>
        </p:txBody>
      </p:sp>
      <p:pic>
        <p:nvPicPr>
          <p:cNvPr id="1026" name="Picture 2" descr="https://miro.medium.com/max/952/1*2I1lHj_kOyNubsmD9n-5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1700808"/>
            <a:ext cx="3559896" cy="345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Aplicaciones</a:t>
            </a:r>
          </a:p>
        </p:txBody>
      </p:sp>
      <p:pic>
        <p:nvPicPr>
          <p:cNvPr id="3076" name="Picture 4" descr="Resultado de imagen para navaja suiza">
            <a:extLst>
              <a:ext uri="{FF2B5EF4-FFF2-40B4-BE49-F238E27FC236}">
                <a16:creationId xmlns:a16="http://schemas.microsoft.com/office/drawing/2014/main" id="{D8D1BC75-3775-4110-B496-F07C190D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2259669"/>
            <a:ext cx="4599954" cy="4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6269DD-9A9B-4E4A-A02D-1B81F1727466}"/>
              </a:ext>
            </a:extLst>
          </p:cNvPr>
          <p:cNvSpPr txBox="1"/>
          <p:nvPr/>
        </p:nvSpPr>
        <p:spPr>
          <a:xfrm>
            <a:off x="4438228" y="1080198"/>
            <a:ext cx="517321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Banca: </a:t>
            </a:r>
          </a:p>
          <a:p>
            <a:r>
              <a:rPr lang="es-CO" dirty="0"/>
              <a:t>Patrones de uso fraudulento</a:t>
            </a:r>
          </a:p>
          <a:p>
            <a:r>
              <a:rPr lang="es-CO" dirty="0"/>
              <a:t>Cálculo de correlaciones entre indicadores</a:t>
            </a:r>
          </a:p>
          <a:p>
            <a:r>
              <a:rPr lang="es-CO" dirty="0"/>
              <a:t>Análisis de riesgo en créditos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B7896D-4DD0-4F59-8EAE-B5A8A4F77BF9}"/>
              </a:ext>
            </a:extLst>
          </p:cNvPr>
          <p:cNvSpPr txBox="1"/>
          <p:nvPr/>
        </p:nvSpPr>
        <p:spPr>
          <a:xfrm>
            <a:off x="4717701" y="2280527"/>
            <a:ext cx="517321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Comercio: </a:t>
            </a:r>
          </a:p>
          <a:p>
            <a:r>
              <a:rPr lang="es-CO" dirty="0"/>
              <a:t>Análisis de cesta de compras</a:t>
            </a:r>
          </a:p>
          <a:p>
            <a:r>
              <a:rPr lang="es-CO" dirty="0"/>
              <a:t>Fidelidad de clientes</a:t>
            </a:r>
          </a:p>
          <a:p>
            <a:r>
              <a:rPr lang="es-CO" dirty="0"/>
              <a:t>Estimación de stocks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F62E22-6585-4543-8884-540E4B926D26}"/>
              </a:ext>
            </a:extLst>
          </p:cNvPr>
          <p:cNvSpPr txBox="1"/>
          <p:nvPr/>
        </p:nvSpPr>
        <p:spPr>
          <a:xfrm>
            <a:off x="6166420" y="3501714"/>
            <a:ext cx="54726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Seguros: </a:t>
            </a:r>
          </a:p>
          <a:p>
            <a:r>
              <a:rPr lang="es-CO" dirty="0"/>
              <a:t>Clientes potencialmente caros</a:t>
            </a:r>
          </a:p>
          <a:p>
            <a:r>
              <a:rPr lang="es-CO" dirty="0"/>
              <a:t>Predicción de clientes que contratan nuevas pólizas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41CD9A-E4BD-4F13-B73A-990760747A29}"/>
              </a:ext>
            </a:extLst>
          </p:cNvPr>
          <p:cNvSpPr txBox="1"/>
          <p:nvPr/>
        </p:nvSpPr>
        <p:spPr>
          <a:xfrm>
            <a:off x="5662364" y="4708574"/>
            <a:ext cx="54726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Medicina: </a:t>
            </a:r>
          </a:p>
          <a:p>
            <a:r>
              <a:rPr lang="es-CO" dirty="0"/>
              <a:t>Diagnóstico de enfermedades</a:t>
            </a:r>
          </a:p>
          <a:p>
            <a:r>
              <a:rPr lang="es-CO" dirty="0"/>
              <a:t>Recomendación de medicamentos para patologías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4431-5BAA-46F1-8F51-68B72CC9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Tareas de la Minería de datos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E21EFD8-28FE-4242-96EF-351ABDBB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753267"/>
              </p:ext>
            </p:extLst>
          </p:nvPr>
        </p:nvGraphicFramePr>
        <p:xfrm>
          <a:off x="2031470" y="1440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9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8D2D-C03E-4EE1-B96B-73E7664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Tareas de la Minería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A8882-E6A3-4189-BB7E-8FB31A77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0069760" cy="4191000"/>
          </a:xfrm>
        </p:spPr>
        <p:txBody>
          <a:bodyPr>
            <a:normAutofit/>
          </a:bodyPr>
          <a:lstStyle/>
          <a:p>
            <a:r>
              <a:rPr lang="es-CO" dirty="0"/>
              <a:t>Regresión: Utiliza una función real para predecir valores numéricos Ejemplo: Estimación de precios</a:t>
            </a:r>
          </a:p>
          <a:p>
            <a:r>
              <a:rPr lang="es-CO" dirty="0"/>
              <a:t>Clasificación: Utiliza modelos que identifican conceptos o clases para futuras predicciones. Ejemplo diagnóstico médico</a:t>
            </a:r>
          </a:p>
          <a:p>
            <a:r>
              <a:rPr lang="es-CO" dirty="0"/>
              <a:t>Agrupamiento: Consiste en obtener grupos naturales que pueden ser disjuntos o no </a:t>
            </a:r>
            <a:r>
              <a:rPr lang="es-CO" dirty="0" err="1"/>
              <a:t>Ej</a:t>
            </a:r>
            <a:r>
              <a:rPr lang="es-CO" dirty="0"/>
              <a:t>: grupos de clientes con preferencias similares</a:t>
            </a:r>
          </a:p>
          <a:p>
            <a:r>
              <a:rPr lang="es-CO" dirty="0"/>
              <a:t>Reglas de asociación: Busca identificar relaciones no explicitas entre atributos.  “si </a:t>
            </a:r>
            <a:r>
              <a:rPr lang="es-CO" b="1" dirty="0"/>
              <a:t>x</a:t>
            </a:r>
            <a:r>
              <a:rPr lang="es-CO" dirty="0"/>
              <a:t> toma el valor de </a:t>
            </a:r>
            <a:r>
              <a:rPr lang="es-CO" b="1" dirty="0"/>
              <a:t>d</a:t>
            </a:r>
            <a:r>
              <a:rPr lang="es-CO" dirty="0"/>
              <a:t> entonces </a:t>
            </a:r>
            <a:r>
              <a:rPr lang="es-CO" b="1" dirty="0"/>
              <a:t>y</a:t>
            </a:r>
            <a:r>
              <a:rPr lang="es-CO" dirty="0"/>
              <a:t> toma el valor de </a:t>
            </a:r>
            <a:r>
              <a:rPr lang="es-CO" b="1" dirty="0"/>
              <a:t>b</a:t>
            </a:r>
            <a:r>
              <a:rPr lang="es-CO" dirty="0"/>
              <a:t>”.  Ejemplo: si un cliente compra un TV entonces habrá una probabilidad de que compre un DVD</a:t>
            </a:r>
          </a:p>
          <a:p>
            <a:r>
              <a:rPr lang="es-CO" dirty="0"/>
              <a:t>Correlación: Se utiliza para examinar el grado de similitud de valores de dos variables.  Los valores pueden ser -1, 0, 1.  Ejemplo índices económicos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3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46844"/>
            <a:ext cx="962025" cy="1247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70684" y="1792135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Inteligencia Artificial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998982"/>
            <a:ext cx="1200150" cy="1123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02124" y="3297425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Machine Learning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68" y="4511165"/>
            <a:ext cx="1304925" cy="11715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54252" y="4912286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88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592088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https://www.youtube.com/watch?v=2V1yll3zAwA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55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46844"/>
            <a:ext cx="962025" cy="1247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70684" y="1792135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Inteligencia Artificial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292549" y="2492896"/>
            <a:ext cx="652680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Es el concepto asociado al comportamiento de las máquinas como seres humanos, que piensen y actúen de forma similar a los humanos y puedan resolver problemas de una mejor manera y más rápida que una persona</a:t>
            </a:r>
          </a:p>
        </p:txBody>
      </p:sp>
    </p:spTree>
    <p:extLst>
      <p:ext uri="{BB962C8B-B14F-4D97-AF65-F5344CB8AC3E}">
        <p14:creationId xmlns:p14="http://schemas.microsoft.com/office/powerpoint/2010/main" val="28740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46844"/>
            <a:ext cx="962025" cy="12477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70684" y="1792135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Inteligencia Artificial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84" y="2353402"/>
            <a:ext cx="7128792" cy="344753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732441" y="6688723"/>
            <a:ext cx="3456384" cy="169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sz="500" dirty="0">
                <a:hlinkClick r:id="rId4"/>
              </a:rPr>
              <a:t>http://ligdigonzalez.com/diferencia-entre-inteligencia-artificial-machine-learning-deep-learning/</a:t>
            </a:r>
            <a:endParaRPr lang="es-CO" sz="500" dirty="0"/>
          </a:p>
        </p:txBody>
      </p:sp>
    </p:spTree>
    <p:extLst>
      <p:ext uri="{BB962C8B-B14F-4D97-AF65-F5344CB8AC3E}">
        <p14:creationId xmlns:p14="http://schemas.microsoft.com/office/powerpoint/2010/main" val="12428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92549" y="2492897"/>
            <a:ext cx="652680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s-CO" dirty="0"/>
              <a:t>Es un área del campo de la inteligencia artificial que se encarga de “aprender” dado una gran cantidad de datos utilizando algoritmos y modelos matemáticos, para realización de tareas de clasificación y/o predicciones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368946"/>
            <a:ext cx="1200150" cy="1123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77988" y="1667389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95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368946"/>
            <a:ext cx="1200150" cy="1123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77988" y="1667389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Machine Learning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29" y="2204864"/>
            <a:ext cx="5746601" cy="32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196752"/>
            <a:ext cx="1304925" cy="11715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422004" y="1597873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Deep Learning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451466" y="2431513"/>
            <a:ext cx="652680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s-CO" dirty="0"/>
              <a:t>Es un modelo de algoritmos basados en conexiones similares a las conexiones de las redes neuronales del cerebro humano.  El principal objetivo es aprender nuevo conocimiento sin la intervención del ser humano a partir de nuevos datos</a:t>
            </a:r>
          </a:p>
        </p:txBody>
      </p:sp>
    </p:spTree>
    <p:extLst>
      <p:ext uri="{BB962C8B-B14F-4D97-AF65-F5344CB8AC3E}">
        <p14:creationId xmlns:p14="http://schemas.microsoft.com/office/powerpoint/2010/main" val="12439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196752"/>
            <a:ext cx="1304925" cy="11715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422004" y="1597873"/>
            <a:ext cx="3168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CO" dirty="0"/>
              <a:t>Deep Learning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297404"/>
            <a:ext cx="8081626" cy="3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Inteligencia Artificial, Machine Learning, Deep Learning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484784"/>
            <a:ext cx="6120680" cy="36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www.w3.org/XML/1998/namespace"/>
    <ds:schemaRef ds:uri="http://purl.org/dc/terms/"/>
    <ds:schemaRef ds:uri="40262f94-9f35-4ac3-9a90-690165a166b7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334</TotalTime>
  <Words>626</Words>
  <Application>Microsoft Office PowerPoint</Application>
  <PresentationFormat>Personalizado</PresentationFormat>
  <Paragraphs>86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Palatino Linotype</vt:lpstr>
      <vt:lpstr>Presentación de la estrategia de la empresa</vt:lpstr>
      <vt:lpstr>Introducción Machine Learning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Inteligencia Artificial, Machine Learning, Deep Learning  </vt:lpstr>
      <vt:lpstr>¿Qué es minería de datos?</vt:lpstr>
      <vt:lpstr>¿Qué es minería de datos?</vt:lpstr>
      <vt:lpstr>¿Qué es minería de datos?</vt:lpstr>
      <vt:lpstr>¿Qué es minería de datos?</vt:lpstr>
      <vt:lpstr>KDD - Knowledge Discovery in Databases</vt:lpstr>
      <vt:lpstr>Fases de KDD</vt:lpstr>
      <vt:lpstr>Tipos de algoritmos</vt:lpstr>
      <vt:lpstr>Aplicaciones</vt:lpstr>
      <vt:lpstr>Tareas de la Minería de datos</vt:lpstr>
      <vt:lpstr>Tareas de la Minería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</dc:title>
  <dc:creator>Leandro Pajaro</dc:creator>
  <cp:lastModifiedBy>José _</cp:lastModifiedBy>
  <cp:revision>28</cp:revision>
  <dcterms:created xsi:type="dcterms:W3CDTF">2019-02-14T23:54:24Z</dcterms:created>
  <dcterms:modified xsi:type="dcterms:W3CDTF">2020-02-08T11:59:26Z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