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2" r:id="rId6"/>
    <p:sldId id="258" r:id="rId7"/>
    <p:sldId id="260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43FB68-AFEA-43CA-B350-B880C1586652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87D3B4-AE47-4BC4-82A2-6935221115F4}">
      <dgm:prSet phldrT="[Text]"/>
      <dgm:spPr/>
      <dgm:t>
        <a:bodyPr/>
        <a:lstStyle/>
        <a:p>
          <a:r>
            <a:rPr lang="en-US" dirty="0" smtClean="0"/>
            <a:t>Import </a:t>
          </a:r>
          <a:r>
            <a:rPr lang="en-US" dirty="0" err="1" smtClean="0"/>
            <a:t>biblioteci,setare</a:t>
          </a:r>
          <a:r>
            <a:rPr lang="en-US" dirty="0" smtClean="0"/>
            <a:t> RGB</a:t>
          </a:r>
          <a:endParaRPr lang="en-US" dirty="0"/>
        </a:p>
      </dgm:t>
    </dgm:pt>
    <dgm:pt modelId="{135A0E09-CB1B-4BBE-A2DA-754CE24A3E1C}" type="parTrans" cxnId="{0878F026-B8B2-4588-B6A6-0C218DC1FE9C}">
      <dgm:prSet/>
      <dgm:spPr/>
      <dgm:t>
        <a:bodyPr/>
        <a:lstStyle/>
        <a:p>
          <a:endParaRPr lang="en-US"/>
        </a:p>
      </dgm:t>
    </dgm:pt>
    <dgm:pt modelId="{21C8AE58-56FD-486C-8158-C629EFAAE939}" type="sibTrans" cxnId="{0878F026-B8B2-4588-B6A6-0C218DC1FE9C}">
      <dgm:prSet/>
      <dgm:spPr/>
      <dgm:t>
        <a:bodyPr/>
        <a:lstStyle/>
        <a:p>
          <a:endParaRPr lang="en-US"/>
        </a:p>
      </dgm:t>
    </dgm:pt>
    <dgm:pt modelId="{610CE846-A2A2-4FCA-81C3-8BA55F55B836}">
      <dgm:prSet phldrT="[Text]"/>
      <dgm:spPr/>
      <dgm:t>
        <a:bodyPr/>
        <a:lstStyle/>
        <a:p>
          <a:r>
            <a:rPr lang="en-US" dirty="0" err="1" smtClean="0"/>
            <a:t>Creare</a:t>
          </a:r>
          <a:r>
            <a:rPr lang="en-US" dirty="0" smtClean="0"/>
            <a:t> </a:t>
          </a:r>
          <a:r>
            <a:rPr lang="en-US" dirty="0" err="1" smtClean="0"/>
            <a:t>fereastra</a:t>
          </a:r>
          <a:r>
            <a:rPr lang="en-US" dirty="0" smtClean="0"/>
            <a:t> </a:t>
          </a:r>
          <a:r>
            <a:rPr lang="en-US" dirty="0" err="1" smtClean="0"/>
            <a:t>optiuni</a:t>
          </a:r>
          <a:endParaRPr lang="en-US" dirty="0"/>
        </a:p>
      </dgm:t>
    </dgm:pt>
    <dgm:pt modelId="{A75B47A1-6C62-4D4D-A6C3-5A2BEA2429B6}" type="parTrans" cxnId="{B40D46F1-6518-4F51-9C2C-155D9B46717B}">
      <dgm:prSet/>
      <dgm:spPr/>
      <dgm:t>
        <a:bodyPr/>
        <a:lstStyle/>
        <a:p>
          <a:endParaRPr lang="en-US"/>
        </a:p>
      </dgm:t>
    </dgm:pt>
    <dgm:pt modelId="{7DD92DA5-783A-4FB5-BCB4-75FF9340C7B6}" type="sibTrans" cxnId="{B40D46F1-6518-4F51-9C2C-155D9B46717B}">
      <dgm:prSet/>
      <dgm:spPr/>
      <dgm:t>
        <a:bodyPr/>
        <a:lstStyle/>
        <a:p>
          <a:endParaRPr lang="en-US"/>
        </a:p>
      </dgm:t>
    </dgm:pt>
    <dgm:pt modelId="{D212799A-0ADD-4154-A72C-69049F1B0FA2}">
      <dgm:prSet phldrT="[Text]"/>
      <dgm:spPr/>
      <dgm:t>
        <a:bodyPr/>
        <a:lstStyle/>
        <a:p>
          <a:r>
            <a:rPr lang="en-US" dirty="0" err="1" smtClean="0"/>
            <a:t>Capturare</a:t>
          </a:r>
          <a:r>
            <a:rPr lang="en-US" dirty="0" smtClean="0"/>
            <a:t> video</a:t>
          </a:r>
          <a:endParaRPr lang="en-US" dirty="0"/>
        </a:p>
      </dgm:t>
    </dgm:pt>
    <dgm:pt modelId="{1E9A7BE8-A68A-4405-946F-BB825A883456}" type="parTrans" cxnId="{0103E291-1101-4EFE-9934-6EB60B587600}">
      <dgm:prSet/>
      <dgm:spPr/>
      <dgm:t>
        <a:bodyPr/>
        <a:lstStyle/>
        <a:p>
          <a:endParaRPr lang="en-US"/>
        </a:p>
      </dgm:t>
    </dgm:pt>
    <dgm:pt modelId="{0C0F9DF9-E5FD-4667-8085-438D09EAB9D4}" type="sibTrans" cxnId="{0103E291-1101-4EFE-9934-6EB60B587600}">
      <dgm:prSet/>
      <dgm:spPr/>
      <dgm:t>
        <a:bodyPr/>
        <a:lstStyle/>
        <a:p>
          <a:endParaRPr lang="en-US"/>
        </a:p>
      </dgm:t>
    </dgm:pt>
    <dgm:pt modelId="{EBAD7C63-70BE-443C-8A90-9AEE5B234B92}">
      <dgm:prSet phldrT="[Text]"/>
      <dgm:spPr/>
      <dgm:t>
        <a:bodyPr/>
        <a:lstStyle/>
        <a:p>
          <a:r>
            <a:rPr lang="en-US" dirty="0" err="1" smtClean="0"/>
            <a:t>Afisare</a:t>
          </a:r>
          <a:r>
            <a:rPr lang="en-US" dirty="0" smtClean="0"/>
            <a:t> output</a:t>
          </a:r>
          <a:endParaRPr lang="en-US" dirty="0"/>
        </a:p>
      </dgm:t>
    </dgm:pt>
    <dgm:pt modelId="{48A05D80-7922-4BA6-8D2F-014EC41A413D}" type="parTrans" cxnId="{86F9F4BE-301B-48E4-B4F6-5CC45A6D344E}">
      <dgm:prSet/>
      <dgm:spPr/>
      <dgm:t>
        <a:bodyPr/>
        <a:lstStyle/>
        <a:p>
          <a:endParaRPr lang="en-US"/>
        </a:p>
      </dgm:t>
    </dgm:pt>
    <dgm:pt modelId="{97B3713A-BC77-4FD2-A78B-5E4FF32592E8}" type="sibTrans" cxnId="{86F9F4BE-301B-48E4-B4F6-5CC45A6D344E}">
      <dgm:prSet/>
      <dgm:spPr/>
      <dgm:t>
        <a:bodyPr/>
        <a:lstStyle/>
        <a:p>
          <a:endParaRPr lang="en-US"/>
        </a:p>
      </dgm:t>
    </dgm:pt>
    <dgm:pt modelId="{634E82F4-495A-4AA3-9020-7DEF0A51B835}" type="pres">
      <dgm:prSet presAssocID="{6643FB68-AFEA-43CA-B350-B880C158665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683EC4-6A03-49B1-93C0-6F0FF8622F35}" type="pres">
      <dgm:prSet presAssocID="{C387D3B4-AE47-4BC4-82A2-6935221115F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9FB814-4DD6-42AB-81A3-795E346EAF8A}" type="pres">
      <dgm:prSet presAssocID="{C387D3B4-AE47-4BC4-82A2-6935221115F4}" presName="spNode" presStyleCnt="0"/>
      <dgm:spPr/>
    </dgm:pt>
    <dgm:pt modelId="{D7A7A9C5-2D75-48CB-99DC-32DBB7BF75B5}" type="pres">
      <dgm:prSet presAssocID="{21C8AE58-56FD-486C-8158-C629EFAAE939}" presName="sibTrans" presStyleLbl="sibTrans1D1" presStyleIdx="0" presStyleCnt="4"/>
      <dgm:spPr/>
      <dgm:t>
        <a:bodyPr/>
        <a:lstStyle/>
        <a:p>
          <a:endParaRPr lang="en-US"/>
        </a:p>
      </dgm:t>
    </dgm:pt>
    <dgm:pt modelId="{B2946CD2-8CC2-47B3-B0C5-9E7FC8BD922A}" type="pres">
      <dgm:prSet presAssocID="{610CE846-A2A2-4FCA-81C3-8BA55F55B83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3DEB4A-8AFA-4638-8902-9A0F28F803D1}" type="pres">
      <dgm:prSet presAssocID="{610CE846-A2A2-4FCA-81C3-8BA55F55B836}" presName="spNode" presStyleCnt="0"/>
      <dgm:spPr/>
    </dgm:pt>
    <dgm:pt modelId="{7D9B44A4-F0A2-4EDF-8636-AD7A7420B4EE}" type="pres">
      <dgm:prSet presAssocID="{7DD92DA5-783A-4FB5-BCB4-75FF9340C7B6}" presName="sibTrans" presStyleLbl="sibTrans1D1" presStyleIdx="1" presStyleCnt="4"/>
      <dgm:spPr/>
      <dgm:t>
        <a:bodyPr/>
        <a:lstStyle/>
        <a:p>
          <a:endParaRPr lang="en-US"/>
        </a:p>
      </dgm:t>
    </dgm:pt>
    <dgm:pt modelId="{AA7780CE-9F43-4978-AA5F-B791C75B8A74}" type="pres">
      <dgm:prSet presAssocID="{D212799A-0ADD-4154-A72C-69049F1B0FA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937767-4F47-4124-BBCC-9EF018E8EB39}" type="pres">
      <dgm:prSet presAssocID="{D212799A-0ADD-4154-A72C-69049F1B0FA2}" presName="spNode" presStyleCnt="0"/>
      <dgm:spPr/>
    </dgm:pt>
    <dgm:pt modelId="{13140F4D-C05F-4811-BABA-52D77B289EB3}" type="pres">
      <dgm:prSet presAssocID="{0C0F9DF9-E5FD-4667-8085-438D09EAB9D4}" presName="sibTrans" presStyleLbl="sibTrans1D1" presStyleIdx="2" presStyleCnt="4"/>
      <dgm:spPr/>
      <dgm:t>
        <a:bodyPr/>
        <a:lstStyle/>
        <a:p>
          <a:endParaRPr lang="en-US"/>
        </a:p>
      </dgm:t>
    </dgm:pt>
    <dgm:pt modelId="{02B144C9-D97C-4E8C-9F18-30ABF7E54801}" type="pres">
      <dgm:prSet presAssocID="{EBAD7C63-70BE-443C-8A90-9AEE5B234B9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819152-7039-4C01-80BD-C21B349251AA}" type="pres">
      <dgm:prSet presAssocID="{EBAD7C63-70BE-443C-8A90-9AEE5B234B92}" presName="spNode" presStyleCnt="0"/>
      <dgm:spPr/>
    </dgm:pt>
    <dgm:pt modelId="{0882FDBD-F172-410C-B2FB-6734B62BB851}" type="pres">
      <dgm:prSet presAssocID="{97B3713A-BC77-4FD2-A78B-5E4FF32592E8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619789E9-455F-456D-A181-215701FE7CBE}" type="presOf" srcId="{0C0F9DF9-E5FD-4667-8085-438D09EAB9D4}" destId="{13140F4D-C05F-4811-BABA-52D77B289EB3}" srcOrd="0" destOrd="0" presId="urn:microsoft.com/office/officeart/2005/8/layout/cycle5"/>
    <dgm:cxn modelId="{B40D46F1-6518-4F51-9C2C-155D9B46717B}" srcId="{6643FB68-AFEA-43CA-B350-B880C1586652}" destId="{610CE846-A2A2-4FCA-81C3-8BA55F55B836}" srcOrd="1" destOrd="0" parTransId="{A75B47A1-6C62-4D4D-A6C3-5A2BEA2429B6}" sibTransId="{7DD92DA5-783A-4FB5-BCB4-75FF9340C7B6}"/>
    <dgm:cxn modelId="{1755A563-20B0-4322-BB76-7CA1DCBDAAF9}" type="presOf" srcId="{EBAD7C63-70BE-443C-8A90-9AEE5B234B92}" destId="{02B144C9-D97C-4E8C-9F18-30ABF7E54801}" srcOrd="0" destOrd="0" presId="urn:microsoft.com/office/officeart/2005/8/layout/cycle5"/>
    <dgm:cxn modelId="{AFEB6675-3DC8-48D3-BE99-AC347444E967}" type="presOf" srcId="{21C8AE58-56FD-486C-8158-C629EFAAE939}" destId="{D7A7A9C5-2D75-48CB-99DC-32DBB7BF75B5}" srcOrd="0" destOrd="0" presId="urn:microsoft.com/office/officeart/2005/8/layout/cycle5"/>
    <dgm:cxn modelId="{86F9F4BE-301B-48E4-B4F6-5CC45A6D344E}" srcId="{6643FB68-AFEA-43CA-B350-B880C1586652}" destId="{EBAD7C63-70BE-443C-8A90-9AEE5B234B92}" srcOrd="3" destOrd="0" parTransId="{48A05D80-7922-4BA6-8D2F-014EC41A413D}" sibTransId="{97B3713A-BC77-4FD2-A78B-5E4FF32592E8}"/>
    <dgm:cxn modelId="{0878F026-B8B2-4588-B6A6-0C218DC1FE9C}" srcId="{6643FB68-AFEA-43CA-B350-B880C1586652}" destId="{C387D3B4-AE47-4BC4-82A2-6935221115F4}" srcOrd="0" destOrd="0" parTransId="{135A0E09-CB1B-4BBE-A2DA-754CE24A3E1C}" sibTransId="{21C8AE58-56FD-486C-8158-C629EFAAE939}"/>
    <dgm:cxn modelId="{CC31CFC0-9523-434A-82A6-5ABE8138B4C3}" type="presOf" srcId="{7DD92DA5-783A-4FB5-BCB4-75FF9340C7B6}" destId="{7D9B44A4-F0A2-4EDF-8636-AD7A7420B4EE}" srcOrd="0" destOrd="0" presId="urn:microsoft.com/office/officeart/2005/8/layout/cycle5"/>
    <dgm:cxn modelId="{5D43BA8D-ECCB-4E85-86FE-C37E5C6D7808}" type="presOf" srcId="{610CE846-A2A2-4FCA-81C3-8BA55F55B836}" destId="{B2946CD2-8CC2-47B3-B0C5-9E7FC8BD922A}" srcOrd="0" destOrd="0" presId="urn:microsoft.com/office/officeart/2005/8/layout/cycle5"/>
    <dgm:cxn modelId="{1608CC68-43F5-4E6A-80D9-99DB59472FDE}" type="presOf" srcId="{D212799A-0ADD-4154-A72C-69049F1B0FA2}" destId="{AA7780CE-9F43-4978-AA5F-B791C75B8A74}" srcOrd="0" destOrd="0" presId="urn:microsoft.com/office/officeart/2005/8/layout/cycle5"/>
    <dgm:cxn modelId="{2D8A57EC-73C3-4106-9DE8-14E1320429C8}" type="presOf" srcId="{6643FB68-AFEA-43CA-B350-B880C1586652}" destId="{634E82F4-495A-4AA3-9020-7DEF0A51B835}" srcOrd="0" destOrd="0" presId="urn:microsoft.com/office/officeart/2005/8/layout/cycle5"/>
    <dgm:cxn modelId="{60D66191-ECFD-4149-BFC9-D2F521BD1BD5}" type="presOf" srcId="{97B3713A-BC77-4FD2-A78B-5E4FF32592E8}" destId="{0882FDBD-F172-410C-B2FB-6734B62BB851}" srcOrd="0" destOrd="0" presId="urn:microsoft.com/office/officeart/2005/8/layout/cycle5"/>
    <dgm:cxn modelId="{C0161AF9-48D9-4116-A9B6-D979BF48B0D3}" type="presOf" srcId="{C387D3B4-AE47-4BC4-82A2-6935221115F4}" destId="{5E683EC4-6A03-49B1-93C0-6F0FF8622F35}" srcOrd="0" destOrd="0" presId="urn:microsoft.com/office/officeart/2005/8/layout/cycle5"/>
    <dgm:cxn modelId="{0103E291-1101-4EFE-9934-6EB60B587600}" srcId="{6643FB68-AFEA-43CA-B350-B880C1586652}" destId="{D212799A-0ADD-4154-A72C-69049F1B0FA2}" srcOrd="2" destOrd="0" parTransId="{1E9A7BE8-A68A-4405-946F-BB825A883456}" sibTransId="{0C0F9DF9-E5FD-4667-8085-438D09EAB9D4}"/>
    <dgm:cxn modelId="{0F8815C9-B5F7-4E5E-91A0-8CC3D26C8617}" type="presParOf" srcId="{634E82F4-495A-4AA3-9020-7DEF0A51B835}" destId="{5E683EC4-6A03-49B1-93C0-6F0FF8622F35}" srcOrd="0" destOrd="0" presId="urn:microsoft.com/office/officeart/2005/8/layout/cycle5"/>
    <dgm:cxn modelId="{C5934138-DFB2-41F3-94DC-76CF523514B1}" type="presParOf" srcId="{634E82F4-495A-4AA3-9020-7DEF0A51B835}" destId="{829FB814-4DD6-42AB-81A3-795E346EAF8A}" srcOrd="1" destOrd="0" presId="urn:microsoft.com/office/officeart/2005/8/layout/cycle5"/>
    <dgm:cxn modelId="{07FA947F-F798-4B7E-9BDB-070A73FE03DA}" type="presParOf" srcId="{634E82F4-495A-4AA3-9020-7DEF0A51B835}" destId="{D7A7A9C5-2D75-48CB-99DC-32DBB7BF75B5}" srcOrd="2" destOrd="0" presId="urn:microsoft.com/office/officeart/2005/8/layout/cycle5"/>
    <dgm:cxn modelId="{49F40967-3941-43D3-AF36-ADB1B520D80B}" type="presParOf" srcId="{634E82F4-495A-4AA3-9020-7DEF0A51B835}" destId="{B2946CD2-8CC2-47B3-B0C5-9E7FC8BD922A}" srcOrd="3" destOrd="0" presId="urn:microsoft.com/office/officeart/2005/8/layout/cycle5"/>
    <dgm:cxn modelId="{8A5FAAED-3198-4224-8BC9-B76C8B5B2EB3}" type="presParOf" srcId="{634E82F4-495A-4AA3-9020-7DEF0A51B835}" destId="{553DEB4A-8AFA-4638-8902-9A0F28F803D1}" srcOrd="4" destOrd="0" presId="urn:microsoft.com/office/officeart/2005/8/layout/cycle5"/>
    <dgm:cxn modelId="{2E2E2DC7-4A2A-42EA-9804-FD19CE1E4D12}" type="presParOf" srcId="{634E82F4-495A-4AA3-9020-7DEF0A51B835}" destId="{7D9B44A4-F0A2-4EDF-8636-AD7A7420B4EE}" srcOrd="5" destOrd="0" presId="urn:microsoft.com/office/officeart/2005/8/layout/cycle5"/>
    <dgm:cxn modelId="{5772458D-600A-49F6-972D-DADD24D1C41E}" type="presParOf" srcId="{634E82F4-495A-4AA3-9020-7DEF0A51B835}" destId="{AA7780CE-9F43-4978-AA5F-B791C75B8A74}" srcOrd="6" destOrd="0" presId="urn:microsoft.com/office/officeart/2005/8/layout/cycle5"/>
    <dgm:cxn modelId="{89C17DEF-4C47-4A09-BFD3-287091567D38}" type="presParOf" srcId="{634E82F4-495A-4AA3-9020-7DEF0A51B835}" destId="{00937767-4F47-4124-BBCC-9EF018E8EB39}" srcOrd="7" destOrd="0" presId="urn:microsoft.com/office/officeart/2005/8/layout/cycle5"/>
    <dgm:cxn modelId="{351995BB-2FEA-4B14-AC92-C6933124C2C6}" type="presParOf" srcId="{634E82F4-495A-4AA3-9020-7DEF0A51B835}" destId="{13140F4D-C05F-4811-BABA-52D77B289EB3}" srcOrd="8" destOrd="0" presId="urn:microsoft.com/office/officeart/2005/8/layout/cycle5"/>
    <dgm:cxn modelId="{7F8BCC91-EE34-41FF-94BD-54BC27FA361C}" type="presParOf" srcId="{634E82F4-495A-4AA3-9020-7DEF0A51B835}" destId="{02B144C9-D97C-4E8C-9F18-30ABF7E54801}" srcOrd="9" destOrd="0" presId="urn:microsoft.com/office/officeart/2005/8/layout/cycle5"/>
    <dgm:cxn modelId="{E3F45888-42E2-4F40-9AAB-834787469B6E}" type="presParOf" srcId="{634E82F4-495A-4AA3-9020-7DEF0A51B835}" destId="{C2819152-7039-4C01-80BD-C21B349251AA}" srcOrd="10" destOrd="0" presId="urn:microsoft.com/office/officeart/2005/8/layout/cycle5"/>
    <dgm:cxn modelId="{B96A44DA-520A-47D0-A820-D83BB9E0555B}" type="presParOf" srcId="{634E82F4-495A-4AA3-9020-7DEF0A51B835}" destId="{0882FDBD-F172-410C-B2FB-6734B62BB851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683EC4-6A03-49B1-93C0-6F0FF8622F35}">
      <dsp:nvSpPr>
        <dsp:cNvPr id="0" name=""/>
        <dsp:cNvSpPr/>
      </dsp:nvSpPr>
      <dsp:spPr>
        <a:xfrm>
          <a:off x="4481196" y="1960"/>
          <a:ext cx="1553207" cy="10095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Import </a:t>
          </a:r>
          <a:r>
            <a:rPr lang="en-US" sz="1600" kern="1200" dirty="0" err="1" smtClean="0"/>
            <a:t>biblioteci,setare</a:t>
          </a:r>
          <a:r>
            <a:rPr lang="en-US" sz="1600" kern="1200" dirty="0" smtClean="0"/>
            <a:t> RGB</a:t>
          </a:r>
          <a:endParaRPr lang="en-US" sz="1600" kern="1200" dirty="0"/>
        </a:p>
      </dsp:txBody>
      <dsp:txXfrm>
        <a:off x="4530480" y="51244"/>
        <a:ext cx="1454639" cy="911016"/>
      </dsp:txXfrm>
    </dsp:sp>
    <dsp:sp modelId="{D7A7A9C5-2D75-48CB-99DC-32DBB7BF75B5}">
      <dsp:nvSpPr>
        <dsp:cNvPr id="0" name=""/>
        <dsp:cNvSpPr/>
      </dsp:nvSpPr>
      <dsp:spPr>
        <a:xfrm>
          <a:off x="3588883" y="506752"/>
          <a:ext cx="3337832" cy="3337832"/>
        </a:xfrm>
        <a:custGeom>
          <a:avLst/>
          <a:gdLst/>
          <a:ahLst/>
          <a:cxnLst/>
          <a:rect l="0" t="0" r="0" b="0"/>
          <a:pathLst>
            <a:path>
              <a:moveTo>
                <a:pt x="2660217" y="326305"/>
              </a:moveTo>
              <a:arcTo wR="1668916" hR="1668916" stAng="18386392" swAng="163477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946CD2-8CC2-47B3-B0C5-9E7FC8BD922A}">
      <dsp:nvSpPr>
        <dsp:cNvPr id="0" name=""/>
        <dsp:cNvSpPr/>
      </dsp:nvSpPr>
      <dsp:spPr>
        <a:xfrm>
          <a:off x="6150112" y="1670876"/>
          <a:ext cx="1553207" cy="10095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Creare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fereastra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optiuni</a:t>
          </a:r>
          <a:endParaRPr lang="en-US" sz="1600" kern="1200" dirty="0"/>
        </a:p>
      </dsp:txBody>
      <dsp:txXfrm>
        <a:off x="6199396" y="1720160"/>
        <a:ext cx="1454639" cy="911016"/>
      </dsp:txXfrm>
    </dsp:sp>
    <dsp:sp modelId="{7D9B44A4-F0A2-4EDF-8636-AD7A7420B4EE}">
      <dsp:nvSpPr>
        <dsp:cNvPr id="0" name=""/>
        <dsp:cNvSpPr/>
      </dsp:nvSpPr>
      <dsp:spPr>
        <a:xfrm>
          <a:off x="3588883" y="506752"/>
          <a:ext cx="3337832" cy="3337832"/>
        </a:xfrm>
        <a:custGeom>
          <a:avLst/>
          <a:gdLst/>
          <a:ahLst/>
          <a:cxnLst/>
          <a:rect l="0" t="0" r="0" b="0"/>
          <a:pathLst>
            <a:path>
              <a:moveTo>
                <a:pt x="3164898" y="2408727"/>
              </a:moveTo>
              <a:arcTo wR="1668916" hR="1668916" stAng="1578832" swAng="163477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7780CE-9F43-4978-AA5F-B791C75B8A74}">
      <dsp:nvSpPr>
        <dsp:cNvPr id="0" name=""/>
        <dsp:cNvSpPr/>
      </dsp:nvSpPr>
      <dsp:spPr>
        <a:xfrm>
          <a:off x="4481196" y="3339792"/>
          <a:ext cx="1553207" cy="10095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Capturare</a:t>
          </a:r>
          <a:r>
            <a:rPr lang="en-US" sz="1600" kern="1200" dirty="0" smtClean="0"/>
            <a:t> video</a:t>
          </a:r>
          <a:endParaRPr lang="en-US" sz="1600" kern="1200" dirty="0"/>
        </a:p>
      </dsp:txBody>
      <dsp:txXfrm>
        <a:off x="4530480" y="3389076"/>
        <a:ext cx="1454639" cy="911016"/>
      </dsp:txXfrm>
    </dsp:sp>
    <dsp:sp modelId="{13140F4D-C05F-4811-BABA-52D77B289EB3}">
      <dsp:nvSpPr>
        <dsp:cNvPr id="0" name=""/>
        <dsp:cNvSpPr/>
      </dsp:nvSpPr>
      <dsp:spPr>
        <a:xfrm>
          <a:off x="3588883" y="506752"/>
          <a:ext cx="3337832" cy="3337832"/>
        </a:xfrm>
        <a:custGeom>
          <a:avLst/>
          <a:gdLst/>
          <a:ahLst/>
          <a:cxnLst/>
          <a:rect l="0" t="0" r="0" b="0"/>
          <a:pathLst>
            <a:path>
              <a:moveTo>
                <a:pt x="677615" y="3011527"/>
              </a:moveTo>
              <a:arcTo wR="1668916" hR="1668916" stAng="7586392" swAng="163477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B144C9-D97C-4E8C-9F18-30ABF7E54801}">
      <dsp:nvSpPr>
        <dsp:cNvPr id="0" name=""/>
        <dsp:cNvSpPr/>
      </dsp:nvSpPr>
      <dsp:spPr>
        <a:xfrm>
          <a:off x="2812279" y="1670876"/>
          <a:ext cx="1553207" cy="10095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Afisare</a:t>
          </a:r>
          <a:r>
            <a:rPr lang="en-US" sz="1600" kern="1200" dirty="0" smtClean="0"/>
            <a:t> output</a:t>
          </a:r>
          <a:endParaRPr lang="en-US" sz="1600" kern="1200" dirty="0"/>
        </a:p>
      </dsp:txBody>
      <dsp:txXfrm>
        <a:off x="2861563" y="1720160"/>
        <a:ext cx="1454639" cy="911016"/>
      </dsp:txXfrm>
    </dsp:sp>
    <dsp:sp modelId="{0882FDBD-F172-410C-B2FB-6734B62BB851}">
      <dsp:nvSpPr>
        <dsp:cNvPr id="0" name=""/>
        <dsp:cNvSpPr/>
      </dsp:nvSpPr>
      <dsp:spPr>
        <a:xfrm>
          <a:off x="3588883" y="506752"/>
          <a:ext cx="3337832" cy="3337832"/>
        </a:xfrm>
        <a:custGeom>
          <a:avLst/>
          <a:gdLst/>
          <a:ahLst/>
          <a:cxnLst/>
          <a:rect l="0" t="0" r="0" b="0"/>
          <a:pathLst>
            <a:path>
              <a:moveTo>
                <a:pt x="172934" y="929105"/>
              </a:moveTo>
              <a:arcTo wR="1668916" hR="1668916" stAng="12378832" swAng="163477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D4B2-5A10-4844-8A86-09D4F5BD232E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2332-1335-4F14-BDF1-AC9B7BB80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39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D4B2-5A10-4844-8A86-09D4F5BD232E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2332-1335-4F14-BDF1-AC9B7BB80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36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D4B2-5A10-4844-8A86-09D4F5BD232E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2332-1335-4F14-BDF1-AC9B7BB80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2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D4B2-5A10-4844-8A86-09D4F5BD232E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2332-1335-4F14-BDF1-AC9B7BB80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26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D4B2-5A10-4844-8A86-09D4F5BD232E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2332-1335-4F14-BDF1-AC9B7BB80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80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D4B2-5A10-4844-8A86-09D4F5BD232E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2332-1335-4F14-BDF1-AC9B7BB80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7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D4B2-5A10-4844-8A86-09D4F5BD232E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2332-1335-4F14-BDF1-AC9B7BB80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9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D4B2-5A10-4844-8A86-09D4F5BD232E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2332-1335-4F14-BDF1-AC9B7BB80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11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D4B2-5A10-4844-8A86-09D4F5BD232E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2332-1335-4F14-BDF1-AC9B7BB80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17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D4B2-5A10-4844-8A86-09D4F5BD232E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2332-1335-4F14-BDF1-AC9B7BB80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18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D4B2-5A10-4844-8A86-09D4F5BD232E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2332-1335-4F14-BDF1-AC9B7BB80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15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3D4B2-5A10-4844-8A86-09D4F5BD232E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E2332-1335-4F14-BDF1-AC9B7BB80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06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aAdam00/VA-proj.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Virtual painting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49440" y="4336868"/>
            <a:ext cx="3718560" cy="920931"/>
          </a:xfrm>
        </p:spPr>
        <p:txBody>
          <a:bodyPr/>
          <a:lstStyle/>
          <a:p>
            <a:r>
              <a:rPr lang="en-US" dirty="0" smtClean="0"/>
              <a:t>Adam Ana</a:t>
            </a:r>
          </a:p>
          <a:p>
            <a:r>
              <a:rPr lang="en-US" dirty="0" smtClean="0"/>
              <a:t>Sg 1, an 3, IA,FMI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681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Introducere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Viziunea</a:t>
            </a:r>
            <a:r>
              <a:rPr lang="en-US" dirty="0"/>
              <a:t> </a:t>
            </a:r>
            <a:r>
              <a:rPr lang="en-US" dirty="0" err="1"/>
              <a:t>computerizată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știință</a:t>
            </a:r>
            <a:r>
              <a:rPr lang="en-US" dirty="0"/>
              <a:t> care </a:t>
            </a:r>
            <a:r>
              <a:rPr lang="en-US" dirty="0" err="1"/>
              <a:t>învață</a:t>
            </a:r>
            <a:r>
              <a:rPr lang="en-US" dirty="0"/>
              <a:t> </a:t>
            </a:r>
            <a:r>
              <a:rPr lang="en-US" dirty="0" err="1"/>
              <a:t>computerele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vadă</a:t>
            </a:r>
            <a:r>
              <a:rPr lang="en-US" dirty="0"/>
              <a:t>. Cu </a:t>
            </a:r>
            <a:r>
              <a:rPr lang="en-US" dirty="0" err="1"/>
              <a:t>algoritmi</a:t>
            </a:r>
            <a:r>
              <a:rPr lang="en-US" dirty="0"/>
              <a:t> de </a:t>
            </a:r>
            <a:r>
              <a:rPr lang="en-US" dirty="0" err="1"/>
              <a:t>ultimă</a:t>
            </a:r>
            <a:r>
              <a:rPr lang="en-US" dirty="0"/>
              <a:t> </a:t>
            </a:r>
            <a:r>
              <a:rPr lang="en-US" dirty="0" err="1"/>
              <a:t>generație</a:t>
            </a:r>
            <a:r>
              <a:rPr lang="en-US" dirty="0"/>
              <a:t>, </a:t>
            </a: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tehnologie</a:t>
            </a:r>
            <a:r>
              <a:rPr lang="en-US" dirty="0"/>
              <a:t> se </a:t>
            </a:r>
            <a:r>
              <a:rPr lang="en-US" dirty="0" err="1"/>
              <a:t>află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spatele</a:t>
            </a:r>
            <a:r>
              <a:rPr lang="en-US" dirty="0"/>
              <a:t> </a:t>
            </a:r>
            <a:r>
              <a:rPr lang="en-US" dirty="0" err="1"/>
              <a:t>multor</a:t>
            </a:r>
            <a:r>
              <a:rPr lang="en-US" dirty="0"/>
              <a:t> </a:t>
            </a:r>
            <a:r>
              <a:rPr lang="en-US" dirty="0" err="1"/>
              <a:t>aplicații</a:t>
            </a:r>
            <a:endParaRPr lang="en-US" dirty="0" smtClean="0"/>
          </a:p>
          <a:p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aceasta</a:t>
            </a:r>
            <a:r>
              <a:rPr lang="en-US" dirty="0" smtClean="0"/>
              <a:t> </a:t>
            </a:r>
            <a:r>
              <a:rPr lang="en-US" dirty="0" err="1" smtClean="0"/>
              <a:t>aplicatie</a:t>
            </a:r>
            <a:r>
              <a:rPr lang="en-US" dirty="0" smtClean="0"/>
              <a:t>,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realiza</a:t>
            </a:r>
            <a:r>
              <a:rPr lang="en-US" dirty="0"/>
              <a:t> o </a:t>
            </a:r>
            <a:r>
              <a:rPr lang="en-US" dirty="0" err="1"/>
              <a:t>implementare</a:t>
            </a:r>
            <a:r>
              <a:rPr lang="en-US" dirty="0"/>
              <a:t> </a:t>
            </a:r>
            <a:r>
              <a:rPr lang="en-US" dirty="0" err="1"/>
              <a:t>practică</a:t>
            </a:r>
            <a:r>
              <a:rPr lang="en-US" dirty="0"/>
              <a:t> a </a:t>
            </a:r>
            <a:r>
              <a:rPr lang="en-US" dirty="0" err="1"/>
              <a:t>modului</a:t>
            </a:r>
            <a:r>
              <a:rPr lang="en-US" dirty="0"/>
              <a:t> de a </a:t>
            </a:r>
            <a:r>
              <a:rPr lang="en-US" dirty="0" err="1"/>
              <a:t>crea</a:t>
            </a:r>
            <a:r>
              <a:rPr lang="en-US" dirty="0"/>
              <a:t> o </a:t>
            </a:r>
            <a:r>
              <a:rPr lang="en-US" dirty="0" err="1"/>
              <a:t>aplicație</a:t>
            </a:r>
            <a:r>
              <a:rPr lang="en-US" dirty="0"/>
              <a:t> de </a:t>
            </a:r>
            <a:r>
              <a:rPr lang="en-US" dirty="0" err="1" smtClean="0"/>
              <a:t>desenare</a:t>
            </a:r>
            <a:r>
              <a:rPr lang="en-US" dirty="0" smtClean="0"/>
              <a:t> </a:t>
            </a:r>
            <a:r>
              <a:rPr lang="en-US" dirty="0" err="1"/>
              <a:t>virtuală</a:t>
            </a:r>
            <a:r>
              <a:rPr lang="en-US" dirty="0"/>
              <a:t> </a:t>
            </a:r>
            <a:r>
              <a:rPr lang="en-US" dirty="0" err="1"/>
              <a:t>fără</a:t>
            </a:r>
            <a:r>
              <a:rPr lang="en-US" dirty="0"/>
              <a:t> a </a:t>
            </a:r>
            <a:r>
              <a:rPr lang="en-US" dirty="0" err="1"/>
              <a:t>atinge</a:t>
            </a:r>
            <a:r>
              <a:rPr lang="en-US" dirty="0"/>
              <a:t> </a:t>
            </a:r>
            <a:r>
              <a:rPr lang="en-US" dirty="0" err="1"/>
              <a:t>tastatura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desenând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aer</a:t>
            </a:r>
            <a:r>
              <a:rPr lang="en-US" dirty="0"/>
              <a:t> care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afișat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ecran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aplicație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scrisă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Python </a:t>
            </a:r>
            <a:r>
              <a:rPr lang="en-US" dirty="0" smtClean="0"/>
              <a:t>3.6</a:t>
            </a:r>
            <a:r>
              <a:rPr lang="ro-RO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27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Librariile utilizate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Mediapipe</a:t>
            </a:r>
          </a:p>
          <a:p>
            <a:r>
              <a:rPr lang="ro-RO" dirty="0" smtClean="0"/>
              <a:t>Cv2</a:t>
            </a:r>
          </a:p>
          <a:p>
            <a:r>
              <a:rPr lang="ro-RO" dirty="0" smtClean="0"/>
              <a:t>Numpy</a:t>
            </a:r>
          </a:p>
          <a:p>
            <a:r>
              <a:rPr lang="ro-RO" dirty="0" smtClean="0"/>
              <a:t>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3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</a:t>
            </a:r>
            <a:r>
              <a:rPr lang="ro-RO" dirty="0" smtClean="0"/>
              <a:t>ș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implementare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81021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8446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Diagrama</a:t>
            </a:r>
            <a:r>
              <a:rPr lang="en-US" dirty="0" smtClean="0"/>
              <a:t> </a:t>
            </a:r>
            <a:r>
              <a:rPr lang="en-US" dirty="0" err="1" smtClean="0"/>
              <a:t>cazurilor</a:t>
            </a:r>
            <a:r>
              <a:rPr lang="en-US" dirty="0" smtClean="0"/>
              <a:t> de </a:t>
            </a:r>
            <a:r>
              <a:rPr lang="en-US" dirty="0" err="1" smtClean="0"/>
              <a:t>utilizare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" y="2057400"/>
            <a:ext cx="4109085" cy="381158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Utilizatorul</a:t>
            </a:r>
            <a:r>
              <a:rPr lang="en-US" dirty="0" smtClean="0"/>
              <a:t> are </a:t>
            </a:r>
            <a:r>
              <a:rPr lang="en-US" dirty="0" err="1" smtClean="0"/>
              <a:t>sarcina</a:t>
            </a:r>
            <a:r>
              <a:rPr lang="en-US" dirty="0" smtClean="0"/>
              <a:t> de a </a:t>
            </a:r>
            <a:r>
              <a:rPr lang="en-US" dirty="0" err="1" smtClean="0"/>
              <a:t>rula</a:t>
            </a:r>
            <a:r>
              <a:rPr lang="en-US" dirty="0" smtClean="0"/>
              <a:t> </a:t>
            </a:r>
            <a:r>
              <a:rPr lang="en-US" dirty="0" err="1" smtClean="0"/>
              <a:t>programul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avea</a:t>
            </a:r>
            <a:r>
              <a:rPr lang="en-US" dirty="0" smtClean="0"/>
              <a:t> </a:t>
            </a:r>
            <a:r>
              <a:rPr lang="en-US" dirty="0" err="1" smtClean="0"/>
              <a:t>acces</a:t>
            </a:r>
            <a:r>
              <a:rPr lang="en-US" dirty="0" smtClean="0"/>
              <a:t> la </a:t>
            </a:r>
            <a:r>
              <a:rPr lang="en-US" dirty="0" err="1" smtClean="0"/>
              <a:t>aplica</a:t>
            </a:r>
            <a:r>
              <a:rPr lang="ro-RO" dirty="0" smtClean="0"/>
              <a:t>ț</a:t>
            </a:r>
            <a:r>
              <a:rPr lang="en-US" dirty="0" err="1" smtClean="0"/>
              <a:t>ie</a:t>
            </a:r>
            <a:r>
              <a:rPr lang="en-US" dirty="0" smtClean="0"/>
              <a:t>.</a:t>
            </a:r>
            <a:r>
              <a:rPr lang="ro-RO" dirty="0" smtClean="0"/>
              <a:t> </a:t>
            </a:r>
            <a:r>
              <a:rPr lang="en-US" dirty="0" err="1" smtClean="0"/>
              <a:t>Odat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rulat</a:t>
            </a:r>
            <a:r>
              <a:rPr lang="en-US" dirty="0" smtClean="0"/>
              <a:t> </a:t>
            </a:r>
            <a:r>
              <a:rPr lang="en-US" dirty="0" err="1" smtClean="0"/>
              <a:t>programul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alege</a:t>
            </a:r>
            <a:r>
              <a:rPr lang="en-US" dirty="0" smtClean="0"/>
              <a:t> s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opreasc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programul</a:t>
            </a:r>
            <a:r>
              <a:rPr lang="en-US" dirty="0" smtClean="0"/>
              <a:t> din </a:t>
            </a:r>
            <a:r>
              <a:rPr lang="en-US" dirty="0" err="1" smtClean="0"/>
              <a:t>rulat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alege</a:t>
            </a:r>
            <a:r>
              <a:rPr lang="en-US" dirty="0" smtClean="0"/>
              <a:t> </a:t>
            </a:r>
            <a:r>
              <a:rPr lang="ro-RO" dirty="0" smtClean="0"/>
              <a:t>u</a:t>
            </a:r>
            <a:r>
              <a:rPr lang="en-US" dirty="0" smtClean="0"/>
              <a:t>n instrument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desenat</a:t>
            </a:r>
            <a:r>
              <a:rPr lang="en-US" dirty="0" smtClean="0"/>
              <a:t>: </a:t>
            </a:r>
            <a:r>
              <a:rPr lang="en-US" dirty="0" err="1" smtClean="0"/>
              <a:t>desenare</a:t>
            </a:r>
            <a:r>
              <a:rPr lang="en-US" dirty="0" smtClean="0"/>
              <a:t> liber</a:t>
            </a:r>
            <a:r>
              <a:rPr lang="ro-RO" dirty="0" smtClean="0"/>
              <a:t>ă</a:t>
            </a:r>
            <a:r>
              <a:rPr lang="en-US" dirty="0" smtClean="0"/>
              <a:t>(draw), </a:t>
            </a:r>
            <a:r>
              <a:rPr lang="en-US" dirty="0" err="1" smtClean="0"/>
              <a:t>linie</a:t>
            </a:r>
            <a:r>
              <a:rPr lang="en-US" dirty="0" smtClean="0"/>
              <a:t>(line), </a:t>
            </a:r>
            <a:r>
              <a:rPr lang="en-US" dirty="0" err="1" smtClean="0"/>
              <a:t>dreptunghi</a:t>
            </a:r>
            <a:r>
              <a:rPr lang="en-US" dirty="0" smtClean="0"/>
              <a:t>(rectangle),</a:t>
            </a:r>
            <a:r>
              <a:rPr lang="ro-RO" dirty="0" smtClean="0"/>
              <a:t> </a:t>
            </a:r>
            <a:r>
              <a:rPr lang="en-US" dirty="0" err="1" smtClean="0"/>
              <a:t>cerc</a:t>
            </a:r>
            <a:r>
              <a:rPr lang="en-US" dirty="0" smtClean="0"/>
              <a:t>(circle) </a:t>
            </a:r>
            <a:r>
              <a:rPr lang="ro-RO" dirty="0" err="1"/>
              <a:t>ș</a:t>
            </a:r>
            <a:r>
              <a:rPr lang="en-US" dirty="0" err="1" smtClean="0"/>
              <a:t>i</a:t>
            </a:r>
            <a:r>
              <a:rPr lang="en-US" dirty="0" smtClean="0"/>
              <a:t> op</a:t>
            </a:r>
            <a:r>
              <a:rPr lang="ro-RO" dirty="0"/>
              <a:t>ț</a:t>
            </a:r>
            <a:r>
              <a:rPr lang="en-US" dirty="0" err="1" smtClean="0"/>
              <a:t>iunea</a:t>
            </a:r>
            <a:r>
              <a:rPr lang="en-US" dirty="0" smtClean="0"/>
              <a:t> de </a:t>
            </a:r>
            <a:r>
              <a:rPr lang="ro-RO" dirty="0" err="1"/>
              <a:t>ș</a:t>
            </a:r>
            <a:r>
              <a:rPr lang="en-US" dirty="0" err="1" smtClean="0"/>
              <a:t>tergere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desen</a:t>
            </a:r>
            <a:r>
              <a:rPr lang="en-US" dirty="0" smtClean="0"/>
              <a:t>.</a:t>
            </a:r>
            <a:r>
              <a:rPr lang="ro-RO" dirty="0" smtClean="0"/>
              <a:t> Când termină desenul poate opri programul.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899" y="987425"/>
            <a:ext cx="7025641" cy="488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925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desenare</a:t>
            </a:r>
            <a:r>
              <a:rPr lang="en-US" dirty="0" smtClean="0"/>
              <a:t> </a:t>
            </a:r>
            <a:r>
              <a:rPr lang="en-US" dirty="0" err="1" smtClean="0"/>
              <a:t>virtuala</a:t>
            </a:r>
            <a:r>
              <a:rPr lang="en-US" dirty="0" smtClean="0"/>
              <a:t>?</a:t>
            </a:r>
            <a:r>
              <a:rPr lang="ro-RO" dirty="0" smtClean="0"/>
              <a:t> Concluzii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 </a:t>
            </a:r>
            <a:r>
              <a:rPr lang="en-US" dirty="0" err="1" smtClean="0"/>
              <a:t>ofera</a:t>
            </a:r>
            <a:r>
              <a:rPr lang="en-US" dirty="0" smtClean="0"/>
              <a:t> un </a:t>
            </a:r>
            <a:r>
              <a:rPr lang="en-US" dirty="0" err="1" smtClean="0"/>
              <a:t>mediu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distractiv</a:t>
            </a:r>
            <a:endParaRPr lang="en-US" dirty="0" smtClean="0"/>
          </a:p>
          <a:p>
            <a:r>
              <a:rPr lang="en-US" dirty="0" err="1" smtClean="0"/>
              <a:t>Putem</a:t>
            </a:r>
            <a:r>
              <a:rPr lang="en-US" dirty="0" smtClean="0"/>
              <a:t> </a:t>
            </a:r>
            <a:r>
              <a:rPr lang="en-US" dirty="0" err="1" smtClean="0"/>
              <a:t>descoperi</a:t>
            </a:r>
            <a:r>
              <a:rPr lang="en-US" dirty="0" smtClean="0"/>
              <a:t> </a:t>
            </a:r>
            <a:r>
              <a:rPr lang="en-US" dirty="0" err="1" smtClean="0"/>
              <a:t>beneficiile</a:t>
            </a:r>
            <a:r>
              <a:rPr lang="en-US" dirty="0" smtClean="0"/>
              <a:t> </a:t>
            </a:r>
            <a:r>
              <a:rPr lang="en-US" dirty="0" err="1" smtClean="0"/>
              <a:t>openCV</a:t>
            </a:r>
            <a:endParaRPr lang="en-US" dirty="0" smtClean="0"/>
          </a:p>
          <a:p>
            <a:r>
              <a:rPr lang="en-US" dirty="0" err="1" smtClean="0"/>
              <a:t>Interactiune</a:t>
            </a:r>
            <a:r>
              <a:rPr lang="en-US" dirty="0" smtClean="0"/>
              <a:t> </a:t>
            </a:r>
            <a:r>
              <a:rPr lang="en-US" dirty="0" smtClean="0"/>
              <a:t>om-calculator</a:t>
            </a:r>
            <a:endParaRPr lang="ro-RO" dirty="0" smtClean="0"/>
          </a:p>
          <a:p>
            <a:r>
              <a:rPr lang="ro-RO" dirty="0" smtClean="0"/>
              <a:t>Usor de folosit pentru utilizator</a:t>
            </a:r>
          </a:p>
          <a:p>
            <a:r>
              <a:rPr lang="ro-RO" dirty="0" smtClean="0"/>
              <a:t>Lucrul cu biblioteci </a:t>
            </a:r>
          </a:p>
          <a:p>
            <a:r>
              <a:rPr lang="ro-RO" dirty="0" smtClean="0"/>
              <a:t>Usor de implementat si de folosit</a:t>
            </a:r>
          </a:p>
          <a:p>
            <a:r>
              <a:rPr lang="ro-RO" dirty="0" smtClean="0"/>
              <a:t>Are o interfata simpla</a:t>
            </a:r>
          </a:p>
          <a:p>
            <a:endParaRPr lang="ro-RO" dirty="0" smtClean="0"/>
          </a:p>
          <a:p>
            <a:endParaRPr lang="ro-RO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88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github.com/AnaAdam00/VA-proj.git</a:t>
            </a:r>
            <a:endParaRPr lang="ro-RO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028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420" y="2689225"/>
            <a:ext cx="8732520" cy="1325563"/>
          </a:xfrm>
        </p:spPr>
        <p:txBody>
          <a:bodyPr/>
          <a:lstStyle/>
          <a:p>
            <a:r>
              <a:rPr lang="ro-RO" dirty="0" smtClean="0"/>
              <a:t>Mulțumesc pentru atenție!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050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159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Virtual painting</vt:lpstr>
      <vt:lpstr>Introducere</vt:lpstr>
      <vt:lpstr>Librariile utilizate</vt:lpstr>
      <vt:lpstr>Pași implementare</vt:lpstr>
      <vt:lpstr>Diagrama cazurilor de utilizare</vt:lpstr>
      <vt:lpstr>De ce desenare virtuala? Concluzii</vt:lpstr>
      <vt:lpstr>Cod github</vt:lpstr>
      <vt:lpstr>Mulțumesc pentru atenție!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painting</dc:title>
  <dc:creator>Alina Adam</dc:creator>
  <cp:lastModifiedBy>Alina Adam</cp:lastModifiedBy>
  <cp:revision>12</cp:revision>
  <dcterms:created xsi:type="dcterms:W3CDTF">2022-06-01T19:00:27Z</dcterms:created>
  <dcterms:modified xsi:type="dcterms:W3CDTF">2022-06-02T19:47:22Z</dcterms:modified>
</cp:coreProperties>
</file>